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676" r:id="rId3"/>
    <p:sldId id="732" r:id="rId4"/>
    <p:sldId id="733" r:id="rId5"/>
    <p:sldId id="736" r:id="rId6"/>
    <p:sldId id="73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359" y="2035487"/>
            <a:ext cx="73232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241F-1C7B-4813-BA96-464A40B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29B9-5895-40A1-976C-EFC67087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BAF65-C608-4C34-89F1-CDA22515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E11EF-A886-4AC3-9736-14B12791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C0982-8091-48F2-B15E-DD4AF1A8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344C1-7D10-4513-947C-0BD50CE8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AE73B-2E68-4ABE-9857-E300DE37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14BA1-F432-42A7-A517-E5C7394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17C19-2CFD-4EC9-B47E-DC97518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09AB6-DCDA-4F01-B182-FC1BE79C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C738A-CE88-4F51-918B-D2411E9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3AD0-1FB5-4CC0-A8C0-126E953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3325-5840-4115-9683-DB0D40D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E8C0C-13AC-4C10-B825-6DBF3B9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207EF-5926-4A1B-8549-4A1FBFC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E5D2-DBBC-49C9-BD84-E1989CF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681C-875D-48B7-B6D8-D28D556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522CA-407E-44EA-853A-0D4A30E0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0BBD1-4111-4948-A26B-A51779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CC09A-AF30-466E-A942-39EF73E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00CEE-34E5-46C9-B69D-A0CF481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CC2DD-3E6C-4766-B986-517DD31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7B5EC-0F5E-445F-83E2-D8DF6442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8E553-37BE-46F4-BEF2-F7B0F191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46F8B-C288-4014-9014-543DDA2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A4E8-DFA5-4BB8-80DE-6276A5E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EA9B-9ED2-49D4-B2F9-82972B85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6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045D-7FA7-4E91-897C-F29501C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7178-3382-47E4-8AE6-0136914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476B7-B3BE-4BD4-9AA9-A084494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4B4C-3049-4EB9-BFC4-4A4E8B40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7F6C-F73F-448A-A149-5925E9E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1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97D90-657D-4365-AC81-E1904084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5F592-B29D-46AA-8A03-D93D90F5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BEC1A-6563-4634-B44A-E88B26D7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A55-4B3D-4807-9BA3-500CE45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F5C6-9E4F-483D-8EF7-79168C4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4836" y="2163044"/>
            <a:ext cx="410019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30869" y="2219413"/>
            <a:ext cx="3263900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6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FFD6-0941-4E01-B3DD-9FC04BC17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D550B-A589-445D-A0CD-047D121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715BA-7102-4BE2-8D26-061D1F4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DAECA-4975-403C-A063-39E07E1A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8E715-4913-4A1A-B08A-1FE7985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038-C497-4A0A-AEDE-5DF73671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2C83-C866-450A-AFB9-C2B611A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30A1-A1D7-4F1A-9136-8D66311E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63ED-AF67-4E8A-B67A-AA2CA1A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C591-AE23-4CF7-99C1-0B41BFA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5375-70B8-457D-B7B9-88178C3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C3D7B-54C5-44C7-8DF5-B9AFBD13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2EF0-79E4-4E81-A1F5-5C1D45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0243-C5D6-48C1-B5F1-282B0AA5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9DF92-A1FE-44E3-B13F-CB1A7419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0F19-9821-4581-A008-767791A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C804-7B1B-4B3F-9A2B-E759A182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B8020-D66F-41AD-9720-2AB21427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1C5E-CF45-48DC-93AA-45C178A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E6E5A-35B9-43A8-A61D-8C1EFF9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B94A4-9B1D-4246-9374-F857490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092" y="366217"/>
            <a:ext cx="103578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46" y="2163044"/>
            <a:ext cx="504317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4D167-13BA-44FC-848F-6F25728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43F62-BCEF-486C-9432-D41C4202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4339-D560-45C8-813E-162C31AAF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A3FD-CF51-467B-8B43-ACF8A863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AA5F4-BC61-4DDC-8D54-C58100EB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3927E6-B986-4A1F-B511-67FE68B03500}"/>
              </a:ext>
            </a:extLst>
          </p:cNvPr>
          <p:cNvSpPr/>
          <p:nvPr/>
        </p:nvSpPr>
        <p:spPr>
          <a:xfrm>
            <a:off x="3535042" y="1776314"/>
            <a:ext cx="512191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/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파이썬 </a:t>
            </a:r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Serial </a:t>
            </a:r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통신 실습 </a:t>
            </a:r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ko-KR" altLang="en-US" sz="32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경남대학교</a:t>
            </a:r>
            <a:endParaRPr lang="en-US" altLang="ko-KR" sz="32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3/17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FAB5A-ADD8-4AB2-9D06-0E8D4E66CA87}"/>
              </a:ext>
            </a:extLst>
          </p:cNvPr>
          <p:cNvSpPr/>
          <p:nvPr/>
        </p:nvSpPr>
        <p:spPr>
          <a:xfrm>
            <a:off x="9168832" y="605972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배명진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(Bae Myung </a:t>
            </a:r>
            <a:r>
              <a:rPr lang="en-US" altLang="ko-KR" dirty="0" err="1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Jin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69244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3540" y="2069441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26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lang="ko-KR" altLang="en-US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일차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706" y="2920179"/>
            <a:ext cx="5923800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파이썬 </a:t>
            </a:r>
            <a:r>
              <a:rPr kumimoji="0" lang="en-US" altLang="ko-KR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Serial </a:t>
            </a:r>
            <a:r>
              <a:rPr kumimoji="0" lang="ko-KR" altLang="en-US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통신 실습</a:t>
            </a:r>
            <a:endParaRPr kumimoji="0" sz="4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85870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93958"/>
              </p:ext>
            </p:extLst>
          </p:nvPr>
        </p:nvGraphicFramePr>
        <p:xfrm>
          <a:off x="1558895" y="1163950"/>
          <a:ext cx="8291687" cy="4763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687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8086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954373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800">
                          <a:latin typeface="Arial Unicode MS"/>
                          <a:cs typeface="Arial Unicode MS"/>
                        </a:rPr>
                        <a:t>http://com0com.sourceforge.net/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2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889193"/>
            <a:ext cx="5390756" cy="5794235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273482" y="889193"/>
            <a:ext cx="6558701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import sys </a:t>
            </a:r>
          </a:p>
          <a:p>
            <a:r>
              <a:rPr lang="en-US" altLang="ko-KR" dirty="0"/>
              <a:t>import serial </a:t>
            </a:r>
          </a:p>
          <a:p>
            <a:r>
              <a:rPr lang="en-US" altLang="ko-KR" dirty="0"/>
              <a:t>import threading </a:t>
            </a:r>
          </a:p>
          <a:p>
            <a:r>
              <a:rPr lang="en-US" altLang="ko-KR" dirty="0"/>
              <a:t>import queue 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tkinter</a:t>
            </a:r>
            <a:r>
              <a:rPr lang="en-US" altLang="ko-KR" dirty="0"/>
              <a:t> as </a:t>
            </a:r>
            <a:r>
              <a:rPr lang="en-US" altLang="ko-KR" dirty="0" err="1"/>
              <a:t>tk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SerialThread</a:t>
            </a:r>
            <a:r>
              <a:rPr lang="en-US" altLang="ko-KR" dirty="0"/>
              <a:t>(</a:t>
            </a:r>
            <a:r>
              <a:rPr lang="en-US" altLang="ko-KR" dirty="0" err="1"/>
              <a:t>threading.Thread</a:t>
            </a:r>
            <a:r>
              <a:rPr lang="en-US" altLang="ko-KR" dirty="0"/>
              <a:t>): </a:t>
            </a:r>
          </a:p>
          <a:p>
            <a:r>
              <a:rPr lang="en-US" altLang="ko-KR" dirty="0"/>
              <a:t>    seq = </a:t>
            </a:r>
            <a:r>
              <a:rPr lang="en-US" altLang="ko-KR" dirty="0" err="1"/>
              <a:t>serial.Serial</a:t>
            </a:r>
            <a:r>
              <a:rPr lang="en-US" altLang="ko-KR" dirty="0"/>
              <a:t>('COM2', 9600, timeout=1)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is_run</a:t>
            </a:r>
            <a:r>
              <a:rPr lang="en-US" altLang="ko-KR" dirty="0"/>
              <a:t> = True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que): </a:t>
            </a:r>
          </a:p>
          <a:p>
            <a:r>
              <a:rPr lang="en-US" altLang="ko-KR" dirty="0"/>
              <a:t>        threading.Thread.__</a:t>
            </a:r>
            <a:r>
              <a:rPr lang="en-US" altLang="ko-KR" dirty="0" err="1"/>
              <a:t>init</a:t>
            </a:r>
            <a:r>
              <a:rPr lang="en-US" altLang="ko-KR" dirty="0"/>
              <a:t>__(self)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self.queue</a:t>
            </a:r>
            <a:r>
              <a:rPr lang="en-US" altLang="ko-KR" dirty="0"/>
              <a:t> = que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def run(self):</a:t>
            </a:r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self.is_run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self.seq.inWaiting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    text = </a:t>
            </a:r>
            <a:r>
              <a:rPr lang="en-US" altLang="ko-KR" dirty="0" err="1"/>
              <a:t>self.seq.readline</a:t>
            </a:r>
            <a:r>
              <a:rPr lang="en-US" altLang="ko-KR" dirty="0"/>
              <a:t>(</a:t>
            </a:r>
            <a:r>
              <a:rPr lang="en-US" altLang="ko-KR" dirty="0" err="1"/>
              <a:t>self.seq.inWaiting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self.queue.put</a:t>
            </a:r>
            <a:r>
              <a:rPr lang="en-US" altLang="ko-KR" dirty="0"/>
              <a:t>(text)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C28AEC8-E2FB-4339-AD13-F13171789871}"/>
              </a:ext>
            </a:extLst>
          </p:cNvPr>
          <p:cNvSpPr/>
          <p:nvPr/>
        </p:nvSpPr>
        <p:spPr>
          <a:xfrm>
            <a:off x="6112219" y="906999"/>
            <a:ext cx="5390756" cy="5794235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79CF5B7-DCD7-4A6F-89AD-DF423FFB159F}"/>
              </a:ext>
            </a:extLst>
          </p:cNvPr>
          <p:cNvSpPr txBox="1"/>
          <p:nvPr/>
        </p:nvSpPr>
        <p:spPr>
          <a:xfrm>
            <a:off x="6185169" y="906999"/>
            <a:ext cx="6558701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class App(</a:t>
            </a:r>
            <a:r>
              <a:rPr lang="en-US" altLang="ko-KR" dirty="0" err="1"/>
              <a:t>tk.Tk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tk.Tk.__</a:t>
            </a:r>
            <a:r>
              <a:rPr lang="en-US" altLang="ko-KR" dirty="0" err="1"/>
              <a:t>init</a:t>
            </a:r>
            <a:r>
              <a:rPr lang="en-US" altLang="ko-KR" dirty="0"/>
              <a:t>__(self)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self.win_w</a:t>
            </a:r>
            <a:r>
              <a:rPr lang="en-US" altLang="ko-KR" dirty="0"/>
              <a:t> = </a:t>
            </a:r>
            <a:r>
              <a:rPr lang="en-US" altLang="ko-KR" dirty="0" err="1"/>
              <a:t>self.winfo_reqwidth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self.win_h</a:t>
            </a:r>
            <a:r>
              <a:rPr lang="en-US" altLang="ko-KR" dirty="0"/>
              <a:t> = </a:t>
            </a:r>
            <a:r>
              <a:rPr lang="en-US" altLang="ko-KR" dirty="0" err="1"/>
              <a:t>self.winfo_reqheight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self.screen_w</a:t>
            </a:r>
            <a:r>
              <a:rPr lang="en-US" altLang="ko-KR" dirty="0"/>
              <a:t> = </a:t>
            </a:r>
            <a:r>
              <a:rPr lang="en-US" altLang="ko-KR" dirty="0" err="1"/>
              <a:t>self.winfo_screenwidth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self.screen_h</a:t>
            </a:r>
            <a:r>
              <a:rPr lang="en-US" altLang="ko-KR" dirty="0"/>
              <a:t> = </a:t>
            </a:r>
            <a:r>
              <a:rPr lang="en-US" altLang="ko-KR" dirty="0" err="1"/>
              <a:t>self.winfo_screenheight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self.loc_x</a:t>
            </a:r>
            <a:r>
              <a:rPr lang="en-US" altLang="ko-KR" dirty="0"/>
              <a:t> = (</a:t>
            </a:r>
            <a:r>
              <a:rPr lang="en-US" altLang="ko-KR" dirty="0" err="1"/>
              <a:t>self.screen_w</a:t>
            </a:r>
            <a:r>
              <a:rPr lang="en-US" altLang="ko-KR" dirty="0"/>
              <a:t>/2) - (</a:t>
            </a:r>
            <a:r>
              <a:rPr lang="en-US" altLang="ko-KR" dirty="0" err="1"/>
              <a:t>self.win_w</a:t>
            </a:r>
            <a:r>
              <a:rPr lang="en-US" altLang="ko-KR" dirty="0"/>
              <a:t>/2)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self.loc_y</a:t>
            </a:r>
            <a:r>
              <a:rPr lang="en-US" altLang="ko-KR" dirty="0"/>
              <a:t> = (</a:t>
            </a:r>
            <a:r>
              <a:rPr lang="en-US" altLang="ko-KR" dirty="0" err="1"/>
              <a:t>self.screen_h</a:t>
            </a:r>
            <a:r>
              <a:rPr lang="en-US" altLang="ko-KR" dirty="0"/>
              <a:t>/2) - (</a:t>
            </a:r>
            <a:r>
              <a:rPr lang="en-US" altLang="ko-KR" dirty="0" err="1"/>
              <a:t>self.win_h</a:t>
            </a:r>
            <a:r>
              <a:rPr lang="en-US" altLang="ko-KR" dirty="0"/>
              <a:t>/2)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self.geometry</a:t>
            </a:r>
            <a:r>
              <a:rPr lang="en-US" altLang="ko-KR" dirty="0"/>
              <a:t>('+%d+%d' % (</a:t>
            </a:r>
            <a:r>
              <a:rPr lang="en-US" altLang="ko-KR" dirty="0" err="1"/>
              <a:t>self.loc_x</a:t>
            </a:r>
            <a:r>
              <a:rPr lang="en-US" altLang="ko-KR" dirty="0"/>
              <a:t>, </a:t>
            </a:r>
            <a:r>
              <a:rPr lang="en-US" altLang="ko-KR" dirty="0" err="1"/>
              <a:t>self.loc_y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self.svar</a:t>
            </a:r>
            <a:r>
              <a:rPr lang="en-US" altLang="ko-KR" dirty="0"/>
              <a:t> = ""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self.rlabel</a:t>
            </a:r>
            <a:r>
              <a:rPr lang="en-US" altLang="ko-KR" dirty="0"/>
              <a:t> = </a:t>
            </a:r>
            <a:r>
              <a:rPr lang="en-US" altLang="ko-KR" dirty="0" err="1"/>
              <a:t>tk.Label</a:t>
            </a:r>
            <a:r>
              <a:rPr lang="en-US" altLang="ko-KR" dirty="0"/>
              <a:t>(self, text="Received:")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self.rlabel.grid</a:t>
            </a:r>
            <a:r>
              <a:rPr lang="en-US" altLang="ko-KR" dirty="0"/>
              <a:t>(row=0, column=0)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self.rdata</a:t>
            </a:r>
            <a:r>
              <a:rPr lang="en-US" altLang="ko-KR" dirty="0"/>
              <a:t> = </a:t>
            </a:r>
            <a:r>
              <a:rPr lang="en-US" altLang="ko-KR" dirty="0" err="1"/>
              <a:t>tk.Label</a:t>
            </a:r>
            <a:r>
              <a:rPr lang="en-US" altLang="ko-KR" dirty="0"/>
              <a:t>(self, text=</a:t>
            </a:r>
            <a:r>
              <a:rPr lang="en-US" altLang="ko-KR" dirty="0" err="1"/>
              <a:t>self.svar</a:t>
            </a:r>
            <a:r>
              <a:rPr lang="en-US" altLang="ko-KR" dirty="0"/>
              <a:t>) # Label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self.rdata.grid</a:t>
            </a:r>
            <a:r>
              <a:rPr lang="en-US" altLang="ko-KR" dirty="0"/>
              <a:t>(row=0, column=1)</a:t>
            </a:r>
          </a:p>
        </p:txBody>
      </p:sp>
    </p:spTree>
    <p:extLst>
      <p:ext uri="{BB962C8B-B14F-4D97-AF65-F5344CB8AC3E}">
        <p14:creationId xmlns:p14="http://schemas.microsoft.com/office/powerpoint/2010/main" val="35193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889193"/>
            <a:ext cx="5390756" cy="5794235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273482" y="889193"/>
            <a:ext cx="6558701" cy="401391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self.slabel</a:t>
            </a:r>
            <a:r>
              <a:rPr lang="en-US" altLang="ko-KR" dirty="0"/>
              <a:t> = </a:t>
            </a:r>
            <a:r>
              <a:rPr lang="en-US" altLang="ko-KR" dirty="0" err="1"/>
              <a:t>tk.Label</a:t>
            </a:r>
            <a:r>
              <a:rPr lang="en-US" altLang="ko-KR" dirty="0"/>
              <a:t>(self, text="Send:")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self.slabel.grid</a:t>
            </a:r>
            <a:r>
              <a:rPr lang="en-US" altLang="ko-KR" dirty="0"/>
              <a:t>(row=1, column=0)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self.sdata</a:t>
            </a:r>
            <a:r>
              <a:rPr lang="en-US" altLang="ko-KR" dirty="0"/>
              <a:t> = </a:t>
            </a:r>
            <a:r>
              <a:rPr lang="en-US" altLang="ko-KR" dirty="0" err="1"/>
              <a:t>tk.Entry</a:t>
            </a:r>
            <a:r>
              <a:rPr lang="en-US" altLang="ko-KR" dirty="0"/>
              <a:t>(self)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self.sdata.grid</a:t>
            </a:r>
            <a:r>
              <a:rPr lang="en-US" altLang="ko-KR" dirty="0"/>
              <a:t>(row=1, column=1)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self.btn_send</a:t>
            </a:r>
            <a:r>
              <a:rPr lang="en-US" altLang="ko-KR" dirty="0"/>
              <a:t> = </a:t>
            </a:r>
            <a:r>
              <a:rPr lang="en-US" altLang="ko-KR" dirty="0" err="1"/>
              <a:t>tk.Button</a:t>
            </a:r>
            <a:r>
              <a:rPr lang="en-US" altLang="ko-KR" dirty="0"/>
              <a:t>(self, text="Send", width=15, command=</a:t>
            </a:r>
            <a:r>
              <a:rPr lang="en-US" altLang="ko-KR" dirty="0" err="1"/>
              <a:t>self.on_send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self.btn_send.grid</a:t>
            </a:r>
            <a:r>
              <a:rPr lang="en-US" altLang="ko-KR" dirty="0"/>
              <a:t>(row=2, column=1)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self.queue</a:t>
            </a:r>
            <a:r>
              <a:rPr lang="en-US" altLang="ko-KR" dirty="0"/>
              <a:t> = </a:t>
            </a:r>
            <a:r>
              <a:rPr lang="en-US" altLang="ko-KR" dirty="0" err="1"/>
              <a:t>queue.Queue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self.thread</a:t>
            </a:r>
            <a:r>
              <a:rPr lang="en-US" altLang="ko-KR" dirty="0"/>
              <a:t> = </a:t>
            </a:r>
            <a:r>
              <a:rPr lang="en-US" altLang="ko-KR" dirty="0" err="1"/>
              <a:t>SerialThread</a:t>
            </a:r>
            <a:r>
              <a:rPr lang="en-US" altLang="ko-KR" dirty="0"/>
              <a:t>(</a:t>
            </a:r>
            <a:r>
              <a:rPr lang="en-US" altLang="ko-KR" dirty="0" err="1"/>
              <a:t>self.queue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self.thread.start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self.process_serial</a:t>
            </a:r>
            <a:r>
              <a:rPr lang="en-US" altLang="ko-KR" dirty="0"/>
              <a:t>()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파이썬 </a:t>
            </a:r>
            <a:r>
              <a:rPr lang="en-US" altLang="ko-KR" spc="-50" dirty="0"/>
              <a:t>Serial </a:t>
            </a:r>
            <a:r>
              <a:rPr lang="ko-KR" altLang="en-US" spc="-50" dirty="0"/>
              <a:t>통신 실습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C28AEC8-E2FB-4339-AD13-F13171789871}"/>
              </a:ext>
            </a:extLst>
          </p:cNvPr>
          <p:cNvSpPr/>
          <p:nvPr/>
        </p:nvSpPr>
        <p:spPr>
          <a:xfrm>
            <a:off x="6112219" y="906999"/>
            <a:ext cx="5390756" cy="595100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79CF5B7-DCD7-4A6F-89AD-DF423FFB159F}"/>
              </a:ext>
            </a:extLst>
          </p:cNvPr>
          <p:cNvSpPr txBox="1"/>
          <p:nvPr/>
        </p:nvSpPr>
        <p:spPr>
          <a:xfrm>
            <a:off x="6185169" y="906999"/>
            <a:ext cx="6558701" cy="595291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 def </a:t>
            </a:r>
            <a:r>
              <a:rPr lang="en-US" altLang="ko-KR" dirty="0" err="1"/>
              <a:t>on_send</a:t>
            </a:r>
            <a:r>
              <a:rPr lang="en-US" altLang="ko-KR" dirty="0"/>
              <a:t>(self):</a:t>
            </a:r>
          </a:p>
          <a:p>
            <a:endParaRPr lang="en-US" altLang="ko-KR" dirty="0"/>
          </a:p>
          <a:p>
            <a:r>
              <a:rPr lang="en-US" altLang="ko-KR" dirty="0"/>
              <a:t>        data = </a:t>
            </a:r>
            <a:r>
              <a:rPr lang="en-US" altLang="ko-KR" dirty="0" err="1"/>
              <a:t>self.sdata.get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SerialThread.seq.write</a:t>
            </a:r>
            <a:r>
              <a:rPr lang="en-US" altLang="ko-KR" dirty="0"/>
              <a:t>(bytes(data, encoding='ascii'))</a:t>
            </a:r>
          </a:p>
          <a:p>
            <a:endParaRPr lang="en-US" altLang="ko-KR" dirty="0"/>
          </a:p>
          <a:p>
            <a:r>
              <a:rPr lang="en-US" altLang="ko-KR" dirty="0"/>
              <a:t>    def </a:t>
            </a:r>
            <a:r>
              <a:rPr lang="en-US" altLang="ko-KR" dirty="0" err="1"/>
              <a:t>process_serial</a:t>
            </a:r>
            <a:r>
              <a:rPr lang="en-US" altLang="ko-KR" dirty="0"/>
              <a:t>(self):</a:t>
            </a:r>
          </a:p>
          <a:p>
            <a:endParaRPr lang="en-US" altLang="ko-KR" dirty="0"/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self.queue.qsize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try: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received_data</a:t>
            </a:r>
            <a:r>
              <a:rPr lang="en-US" altLang="ko-KR" dirty="0"/>
              <a:t> = </a:t>
            </a:r>
            <a:r>
              <a:rPr lang="en-US" altLang="ko-KR" dirty="0" err="1"/>
              <a:t>self.queue.get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print("Data received" + str(</a:t>
            </a:r>
            <a:r>
              <a:rPr lang="en-US" altLang="ko-KR" dirty="0" err="1"/>
              <a:t>received_data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self.rdata.config</a:t>
            </a:r>
            <a:r>
              <a:rPr lang="en-US" altLang="ko-KR" dirty="0"/>
              <a:t>(text=</a:t>
            </a:r>
            <a:r>
              <a:rPr lang="en-US" altLang="ko-KR" dirty="0" err="1"/>
              <a:t>received_data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except </a:t>
            </a:r>
            <a:r>
              <a:rPr lang="en-US" altLang="ko-KR" dirty="0" err="1"/>
              <a:t>queue.Empty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pass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self.after</a:t>
            </a:r>
            <a:r>
              <a:rPr lang="en-US" altLang="ko-KR" dirty="0"/>
              <a:t>(10, </a:t>
            </a:r>
            <a:r>
              <a:rPr lang="en-US" altLang="ko-KR" dirty="0" err="1"/>
              <a:t>self.process_serial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app_main</a:t>
            </a:r>
            <a:r>
              <a:rPr lang="en-US" altLang="ko-KR" dirty="0"/>
              <a:t> = App()</a:t>
            </a:r>
          </a:p>
          <a:p>
            <a:r>
              <a:rPr lang="en-US" altLang="ko-KR" dirty="0" err="1"/>
              <a:t>app_main.mainloop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SerialThread.is_run</a:t>
            </a:r>
            <a:r>
              <a:rPr lang="en-US" altLang="ko-KR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81829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638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Apple SD Gothic Neo</vt:lpstr>
      <vt:lpstr>Arial Unicode MS</vt:lpstr>
      <vt:lpstr>맑은 고딕</vt:lpstr>
      <vt:lpstr>배달의민족 을지로체 TTF</vt:lpstr>
      <vt:lpstr>배달의민족 한나체 Pro</vt:lpstr>
      <vt:lpstr>Arial</vt:lpstr>
      <vt:lpstr>Calibri</vt:lpstr>
      <vt:lpstr>Office Theme</vt:lpstr>
      <vt:lpstr>Office 테마</vt:lpstr>
      <vt:lpstr>PowerPoint 프레젠테이션</vt:lpstr>
      <vt:lpstr>PowerPoint 프레젠테이션</vt:lpstr>
      <vt:lpstr>파이썬 Serial 통신 실습</vt:lpstr>
      <vt:lpstr>파이썬 Serial 통신 실습</vt:lpstr>
      <vt:lpstr>파이썬 Serial 통신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myungjin</dc:creator>
  <cp:lastModifiedBy>bae myungjin</cp:lastModifiedBy>
  <cp:revision>52</cp:revision>
  <dcterms:created xsi:type="dcterms:W3CDTF">2020-08-09T18:35:56Z</dcterms:created>
  <dcterms:modified xsi:type="dcterms:W3CDTF">2021-03-18T09:08:26Z</dcterms:modified>
</cp:coreProperties>
</file>