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b950ad49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b950ad49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6b950ad49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6b950ad49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b950ad49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b950ad49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b950ad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b950ad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b950ad49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b950ad49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b950ad49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b950ad49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b950ad4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b950ad4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b707236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b70723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b707236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b707236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bd23c2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bd23c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b707236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b707236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b70723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b70723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b707236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b707236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b950ad49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b950ad49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6b950ad4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6b950ad4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ongranberg.com/astar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6_IN8GBQLJ1hCPy2aZ1DtwcGO3qgD3Kj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channel/UCYbK_tjZ2OrIZFBvU6CCMiA" TargetMode="External"/><Relationship Id="rId4" Type="http://schemas.openxmlformats.org/officeDocument/2006/relationships/hyperlink" Target="https://www.youtube.com/channel/UCGFisjWwbaA5JZXDOoOMjJ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-L-WgKMFuhE&amp;list=PLFt_AvWsXl0cq5Umv3pMC9SPnKjfp9eGW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and Pathfinding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Carl Miller and Omar Elansary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311700" y="266900"/>
            <a:ext cx="8520600" cy="5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Nav Mesh: Making it Dynamic</a:t>
            </a:r>
            <a:endParaRPr sz="2400"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311700" y="815300"/>
            <a:ext cx="8520600" cy="4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Here is some code that is</a:t>
            </a:r>
            <a:br>
              <a:rPr lang="en" sz="2200"/>
            </a:br>
            <a:r>
              <a:rPr lang="en" sz="2200"/>
              <a:t>r</a:t>
            </a:r>
            <a:r>
              <a:rPr lang="en" sz="2200"/>
              <a:t>equired for updating the</a:t>
            </a:r>
            <a:br>
              <a:rPr lang="en" sz="2200"/>
            </a:br>
            <a:r>
              <a:rPr lang="en" sz="2200"/>
              <a:t>NavMesh for a </a:t>
            </a:r>
            <a:r>
              <a:rPr lang="en" sz="2200"/>
              <a:t>procedurally</a:t>
            </a:r>
            <a:br>
              <a:rPr lang="en" sz="2200"/>
            </a:br>
            <a:r>
              <a:rPr lang="en" sz="2200"/>
              <a:t>generated level.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NavMesh object would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200"/>
              <a:t>go into the NavMeshSurface</a:t>
            </a:r>
            <a:br>
              <a:rPr lang="en" sz="2200"/>
            </a:br>
            <a:r>
              <a:rPr lang="en" sz="2200"/>
              <a:t>field. surface.BuildNavMesh();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	allows it to be updated.</a:t>
            </a:r>
            <a:endParaRPr sz="22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101" y="815300"/>
            <a:ext cx="4304374" cy="320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311700" y="266900"/>
            <a:ext cx="8520600" cy="5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</a:t>
            </a:r>
            <a:endParaRPr sz="2400"/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311700" y="815300"/>
            <a:ext cx="8520600" cy="4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t/>
            </a:r>
            <a:endParaRPr sz="240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0550"/>
            <a:ext cx="9144001" cy="53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ctrTitle"/>
          </p:nvPr>
        </p:nvSpPr>
        <p:spPr>
          <a:xfrm>
            <a:off x="311700" y="266900"/>
            <a:ext cx="8520600" cy="5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A* </a:t>
            </a:r>
            <a:r>
              <a:rPr lang="en" sz="2400"/>
              <a:t>Pathfinding</a:t>
            </a:r>
            <a:r>
              <a:rPr lang="en" sz="2400"/>
              <a:t> Project</a:t>
            </a:r>
            <a:endParaRPr sz="2400"/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311700" y="815300"/>
            <a:ext cx="8520600" cy="4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https://arongranberg.com/astar/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Free version available.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Saves time creating AI scripts.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Uses the efficient A* Search.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 title="Media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613175"/>
            <a:ext cx="6858000" cy="45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2948850" y="0"/>
            <a:ext cx="32463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A* Demo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ctrTitle"/>
          </p:nvPr>
        </p:nvSpPr>
        <p:spPr>
          <a:xfrm>
            <a:off x="311700" y="266900"/>
            <a:ext cx="8520600" cy="5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Comparison </a:t>
            </a:r>
            <a:endParaRPr sz="2400"/>
          </a:p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311700" y="1255400"/>
            <a:ext cx="42603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Easy to use and setup.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Built into unity itself.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support online.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Doesn’t scale well.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 a lot of code.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subTitle"/>
          </p:nvPr>
        </p:nvSpPr>
        <p:spPr>
          <a:xfrm>
            <a:off x="4720300" y="1255400"/>
            <a:ext cx="4260300" cy="3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Saves time creating scripts.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Allows for complex interactions.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Allows for easy </a:t>
            </a:r>
            <a:r>
              <a:rPr lang="en" sz="2400"/>
              <a:t>customization</a:t>
            </a:r>
            <a:r>
              <a:rPr lang="en" sz="2400"/>
              <a:t> of scripts.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Cons: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Complex.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311700" y="815300"/>
            <a:ext cx="4260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Unity Standard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720300" y="815300"/>
            <a:ext cx="4260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A* </a:t>
            </a:r>
            <a:r>
              <a:rPr lang="en" sz="2400">
                <a:solidFill>
                  <a:schemeClr val="lt2"/>
                </a:solidFill>
              </a:rPr>
              <a:t>Pathfinding</a:t>
            </a:r>
            <a:r>
              <a:rPr lang="en" sz="2400">
                <a:solidFill>
                  <a:schemeClr val="lt2"/>
                </a:solidFill>
              </a:rPr>
              <a:t> Project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ctrTitle"/>
          </p:nvPr>
        </p:nvSpPr>
        <p:spPr>
          <a:xfrm>
            <a:off x="311700" y="266900"/>
            <a:ext cx="8520600" cy="5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 Cited</a:t>
            </a:r>
            <a:endParaRPr sz="2400"/>
          </a:p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311700" y="815300"/>
            <a:ext cx="8520600" cy="4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 to these youtubers: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Brackeys (Unity hired him to make tutorials):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https://www.youtube.com/channel/UCYbK_tjZ2OrIZFBvU6CCMiA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Aron G (Creator of A* Pathfinding Project):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https://www.youtube.com/channel/UCGFisjWwbaA5JZXDOoOMjJg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ctrTitle"/>
          </p:nvPr>
        </p:nvSpPr>
        <p:spPr>
          <a:xfrm>
            <a:off x="311700" y="266900"/>
            <a:ext cx="8520600" cy="5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 Cited</a:t>
            </a:r>
            <a:endParaRPr sz="2400"/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311700" y="815300"/>
            <a:ext cx="8520600" cy="4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Sebastian Lague (Amazing video on math behind A* and pathfinding):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https://www.youtube.com/watch?v=-L-WgKMFuhE&amp;list=PLFt_AvWsXl0cq5Umv3pMC9SPnKjfp9eGW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 rotWithShape="1">
          <a:blip r:embed="rId4">
            <a:alphaModFix/>
          </a:blip>
          <a:srcRect b="7162" l="4568" r="27348" t="16067"/>
          <a:stretch/>
        </p:blipFill>
        <p:spPr>
          <a:xfrm>
            <a:off x="2615752" y="2661925"/>
            <a:ext cx="3912475" cy="24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66900"/>
            <a:ext cx="8520600" cy="5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Navigation Mesh Concept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815300"/>
            <a:ext cx="8520600" cy="4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These define what surfaces are walkable by what object you define as the “agent”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625" y="2084825"/>
            <a:ext cx="3529375" cy="30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266900"/>
            <a:ext cx="8520600" cy="5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to start</a:t>
            </a:r>
            <a:endParaRPr sz="240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815300"/>
            <a:ext cx="8520600" cy="4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Create an empty object → call it navmesh.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Add component → nav mesh surface (script).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The bake button allows unity to automatically apply the walkable space for you.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You can </a:t>
            </a:r>
            <a:r>
              <a:rPr lang="en" sz="2600"/>
              <a:t>customize</a:t>
            </a:r>
            <a:r>
              <a:rPr lang="en" sz="2600"/>
              <a:t> what is caught and not caught by giving certain objects layer tags. 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Can do this for render meshes or physics meshes.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We would want to add a layer for the player, as it is the agent that is going to do the pathfinding.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266900"/>
            <a:ext cx="8520600" cy="5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to start</a:t>
            </a:r>
            <a:endParaRPr sz="2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2496"/>
            <a:ext cx="9144001" cy="3073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266900"/>
            <a:ext cx="8520600" cy="5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Nav Mesh Modifier</a:t>
            </a:r>
            <a:endParaRPr sz="2400"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815300"/>
            <a:ext cx="8520600" cy="4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Component → Nav mesh modifier → Ignore from build allows you to ignore the object it is attached when applying the global mesh.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Override area has a similar effect, but with more customizable options.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288" y="2006975"/>
            <a:ext cx="2083425" cy="308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0" y="266900"/>
            <a:ext cx="8520600" cy="5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Agent</a:t>
            </a:r>
            <a:endParaRPr sz="2400"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11700" y="815300"/>
            <a:ext cx="8520600" cy="4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have </a:t>
            </a:r>
            <a:r>
              <a:rPr lang="en" sz="2000"/>
              <a:t>multiple</a:t>
            </a:r>
            <a:r>
              <a:rPr lang="en" sz="2000"/>
              <a:t> agents.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These settings are in the “Agent Type” category.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change radius, height, slope of each agent type.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</a:t>
            </a:r>
            <a:r>
              <a:rPr lang="en" sz="2000"/>
              <a:t>component → nav mesh agent.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contains quite a lot of settings to customize how a object is able to navigate a mesh.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1625" y="2505625"/>
            <a:ext cx="1622875" cy="24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311700" y="266900"/>
            <a:ext cx="8520600" cy="5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Code</a:t>
            </a:r>
            <a:endParaRPr sz="2400"/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311700" y="815300"/>
            <a:ext cx="8520600" cy="4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Now that you have all these unity components set up, it is time to code!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The goal of this script is to </a:t>
            </a:r>
            <a:r>
              <a:rPr lang="en"/>
              <a:t>specify</a:t>
            </a:r>
            <a:r>
              <a:rPr lang="en"/>
              <a:t> a goal for the nav agent to try and achieve.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50925" l="1739" r="58278" t="7280"/>
          <a:stretch/>
        </p:blipFill>
        <p:spPr>
          <a:xfrm>
            <a:off x="4572012" y="2766525"/>
            <a:ext cx="4042373" cy="23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771875" y="2726850"/>
            <a:ext cx="3800100" cy="1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Here is an example of a click to move script for a nav agent to follow: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35464" l="20829" r="0" t="4508"/>
          <a:stretch/>
        </p:blipFill>
        <p:spPr>
          <a:xfrm>
            <a:off x="14450" y="663612"/>
            <a:ext cx="9115099" cy="375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14400" y="0"/>
            <a:ext cx="9115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What the game should look like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311700" y="266900"/>
            <a:ext cx="8520600" cy="5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Nav Mesh: Making it Dynamic</a:t>
            </a:r>
            <a:endParaRPr sz="2400"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311700" y="815300"/>
            <a:ext cx="8520600" cy="4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Allows it to update to changes during the game.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Generating a NavMesh at runtime, even without knowing the layout of your level.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Great for creating a </a:t>
            </a:r>
            <a:r>
              <a:rPr lang="en"/>
              <a:t>NavMesh for procedurally generated levels.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