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63" r:id="rId11"/>
    <p:sldId id="271" r:id="rId12"/>
    <p:sldId id="265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67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00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08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37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6629400" y="274639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274639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722312" y="4406901"/>
            <a:ext cx="7772401" cy="136207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535112"/>
            <a:ext cx="4041777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457201" y="273049"/>
            <a:ext cx="3008316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1435102"/>
            <a:ext cx="3008316" cy="469106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4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5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b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6084168" y="5373215"/>
            <a:ext cx="2880322" cy="864097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400"/>
              </a:spcBef>
              <a:defRPr sz="2000" b="1">
                <a:solidFill>
                  <a:srgbClr val="F5C24C"/>
                </a:solidFill>
              </a:defRPr>
            </a:pPr>
            <a:r>
              <a:t>2014182021 </a:t>
            </a:r>
            <a:r>
              <a:rPr>
                <a:solidFill>
                  <a:srgbClr val="595959"/>
                </a:solidFill>
              </a:rPr>
              <a:t>성소윤</a:t>
            </a:r>
          </a:p>
        </p:txBody>
      </p:sp>
      <p:sp>
        <p:nvSpPr>
          <p:cNvPr id="113" name="Subtitle 2"/>
          <p:cNvSpPr txBox="1"/>
          <p:nvPr/>
        </p:nvSpPr>
        <p:spPr>
          <a:xfrm>
            <a:off x="-120286" y="3965226"/>
            <a:ext cx="6840761" cy="944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spcBef>
                <a:spcPts val="1200"/>
              </a:spcBef>
              <a:defRPr sz="5400" b="1" spc="-150">
                <a:solidFill>
                  <a:srgbClr val="F5C24C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*</a:t>
            </a:r>
            <a:r>
              <a:rPr dirty="0">
                <a:solidFill>
                  <a:srgbClr val="595959"/>
                </a:solidFill>
              </a:rPr>
              <a:t>텀 </a:t>
            </a:r>
            <a:r>
              <a:rPr dirty="0" err="1">
                <a:solidFill>
                  <a:srgbClr val="595959"/>
                </a:solidFill>
              </a:rPr>
              <a:t>프로젝</a:t>
            </a:r>
            <a:r>
              <a:rPr lang="ko-KR" altLang="en-US" dirty="0">
                <a:solidFill>
                  <a:srgbClr val="595959"/>
                </a:solidFill>
              </a:rPr>
              <a:t>트 </a:t>
            </a:r>
            <a:r>
              <a:rPr dirty="0" err="1">
                <a:solidFill>
                  <a:srgbClr val="595959"/>
                </a:solidFill>
              </a:rPr>
              <a:t>발표</a:t>
            </a: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traight Connector 37"/>
          <p:cNvSpPr/>
          <p:nvPr/>
        </p:nvSpPr>
        <p:spPr>
          <a:xfrm>
            <a:off x="7142235" y="3714205"/>
            <a:ext cx="2038278" cy="2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9" name="Subtitle 2"/>
          <p:cNvSpPr txBox="1"/>
          <p:nvPr/>
        </p:nvSpPr>
        <p:spPr>
          <a:xfrm>
            <a:off x="1040917" y="665312"/>
            <a:ext cx="6627425" cy="727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900"/>
              </a:spcBef>
              <a:defRPr sz="4000" b="1" spc="-150">
                <a:solidFill>
                  <a:srgbClr val="F5C24C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*</a:t>
            </a:r>
            <a:r>
              <a:rPr dirty="0">
                <a:solidFill>
                  <a:srgbClr val="595959"/>
                </a:solidFill>
              </a:rPr>
              <a:t> </a:t>
            </a:r>
            <a:r>
              <a:rPr lang="en-US" dirty="0">
                <a:solidFill>
                  <a:srgbClr val="595959"/>
                </a:solidFill>
              </a:rPr>
              <a:t>STRESS TEST</a:t>
            </a:r>
            <a:endParaRPr dirty="0">
              <a:solidFill>
                <a:srgbClr val="59595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C92950-87E7-42DA-88C7-26C24AF74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4" y="1645921"/>
            <a:ext cx="4368578" cy="4359894"/>
          </a:xfrm>
          <a:prstGeom prst="rect">
            <a:avLst/>
          </a:prstGeom>
        </p:spPr>
      </p:pic>
      <p:sp>
        <p:nvSpPr>
          <p:cNvPr id="7" name="TextBox 58">
            <a:extLst>
              <a:ext uri="{FF2B5EF4-FFF2-40B4-BE49-F238E27FC236}">
                <a16:creationId xmlns:a16="http://schemas.microsoft.com/office/drawing/2014/main" id="{69923C46-4FDE-4C12-BC72-CEFE4DD27451}"/>
              </a:ext>
            </a:extLst>
          </p:cNvPr>
          <p:cNvSpPr txBox="1"/>
          <p:nvPr/>
        </p:nvSpPr>
        <p:spPr>
          <a:xfrm>
            <a:off x="5343820" y="2455821"/>
            <a:ext cx="3596830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 b="1">
                <a:solidFill>
                  <a:srgbClr val="A6A6A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 노트북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이동 가능 범위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 X 300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2" animBg="1" advAuto="0"/>
      <p:bldP spid="169" grpId="1" animBg="1" advAuto="0"/>
      <p:bldP spid="7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traight Connector 37"/>
          <p:cNvSpPr/>
          <p:nvPr/>
        </p:nvSpPr>
        <p:spPr>
          <a:xfrm>
            <a:off x="7142235" y="3714205"/>
            <a:ext cx="2038278" cy="2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9" name="Subtitle 2"/>
          <p:cNvSpPr txBox="1"/>
          <p:nvPr/>
        </p:nvSpPr>
        <p:spPr>
          <a:xfrm>
            <a:off x="1040917" y="665312"/>
            <a:ext cx="6627425" cy="727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900"/>
              </a:spcBef>
              <a:defRPr sz="4000" b="1" spc="-150">
                <a:solidFill>
                  <a:srgbClr val="F5C24C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*</a:t>
            </a:r>
            <a:r>
              <a:rPr dirty="0">
                <a:solidFill>
                  <a:srgbClr val="595959"/>
                </a:solidFill>
              </a:rPr>
              <a:t> </a:t>
            </a:r>
            <a:r>
              <a:rPr lang="en-US" dirty="0">
                <a:solidFill>
                  <a:srgbClr val="595959"/>
                </a:solidFill>
              </a:rPr>
              <a:t>STRESS TEST (DB </a:t>
            </a:r>
            <a:r>
              <a:rPr lang="ko-KR" altLang="en-US" dirty="0">
                <a:solidFill>
                  <a:srgbClr val="595959"/>
                </a:solidFill>
              </a:rPr>
              <a:t>연동 </a:t>
            </a:r>
            <a:r>
              <a:rPr lang="en-US" altLang="ko-KR" dirty="0">
                <a:solidFill>
                  <a:srgbClr val="595959"/>
                </a:solidFill>
              </a:rPr>
              <a:t>X</a:t>
            </a:r>
            <a:r>
              <a:rPr lang="en-US" dirty="0">
                <a:solidFill>
                  <a:srgbClr val="595959"/>
                </a:solidFill>
              </a:rPr>
              <a:t>)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7" name="TextBox 58">
            <a:extLst>
              <a:ext uri="{FF2B5EF4-FFF2-40B4-BE49-F238E27FC236}">
                <a16:creationId xmlns:a16="http://schemas.microsoft.com/office/drawing/2014/main" id="{69923C46-4FDE-4C12-BC72-CEFE4DD27451}"/>
              </a:ext>
            </a:extLst>
          </p:cNvPr>
          <p:cNvSpPr txBox="1"/>
          <p:nvPr/>
        </p:nvSpPr>
        <p:spPr>
          <a:xfrm>
            <a:off x="6362730" y="1393189"/>
            <a:ext cx="2611224" cy="3416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 b="1">
                <a:solidFill>
                  <a:srgbClr val="A6A6A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동접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3000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넘어가자 느려 지기 시작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동접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3600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넘어가자 할 게 못됨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C22314-9AE2-4CCC-9499-8FFF4308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58" y="1393189"/>
            <a:ext cx="5885931" cy="46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7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 advAuto="0"/>
      <p:bldP spid="169" grpId="0" animBg="1" advAuto="0"/>
      <p:bldP spid="7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32"/>
          <p:cNvSpPr/>
          <p:nvPr/>
        </p:nvSpPr>
        <p:spPr>
          <a:xfrm>
            <a:off x="-3" y="0"/>
            <a:ext cx="9144004" cy="369963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77" name="Subtitle 2"/>
          <p:cNvSpPr txBox="1"/>
          <p:nvPr/>
        </p:nvSpPr>
        <p:spPr>
          <a:xfrm>
            <a:off x="1801906" y="1124744"/>
            <a:ext cx="5540185" cy="119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700"/>
              </a:spcBef>
              <a:defRPr sz="7200" b="1" spc="-150">
                <a:solidFill>
                  <a:srgbClr val="FFFFFF"/>
                </a:solidFill>
                <a:latin typeface="Franchise"/>
                <a:ea typeface="Franchise"/>
                <a:cs typeface="Franchise"/>
                <a:sym typeface="Franchise"/>
              </a:defRPr>
            </a:lvl1pPr>
          </a:lstStyle>
          <a:p>
            <a:r>
              <a:rPr lang="ko-KR" altLang="en-US" dirty="0"/>
              <a:t>데모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"/>
          <p:cNvGrpSpPr/>
          <p:nvPr/>
        </p:nvGrpSpPr>
        <p:grpSpPr>
          <a:xfrm>
            <a:off x="1475654" y="2095368"/>
            <a:ext cx="725499" cy="389887"/>
            <a:chOff x="0" y="0"/>
            <a:chExt cx="725497" cy="389886"/>
          </a:xfrm>
        </p:grpSpPr>
        <p:sp>
          <p:nvSpPr>
            <p:cNvPr id="115" name="Pentagon 21"/>
            <p:cNvSpPr/>
            <p:nvPr/>
          </p:nvSpPr>
          <p:spPr>
            <a:xfrm>
              <a:off x="134556" y="-1"/>
              <a:ext cx="590942" cy="38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947" y="0"/>
                  </a:lnTo>
                  <a:lnTo>
                    <a:pt x="21600" y="10800"/>
                  </a:lnTo>
                  <a:lnTo>
                    <a:pt x="1694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5C24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16" name="Pentagon 29"/>
            <p:cNvSpPr/>
            <p:nvPr/>
          </p:nvSpPr>
          <p:spPr>
            <a:xfrm>
              <a:off x="0" y="-1"/>
              <a:ext cx="566118" cy="38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7885" y="0"/>
                  </a:lnTo>
                  <a:lnTo>
                    <a:pt x="21600" y="10800"/>
                  </a:lnTo>
                  <a:lnTo>
                    <a:pt x="1788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17" name="Subtitle 2"/>
            <p:cNvSpPr txBox="1"/>
            <p:nvPr/>
          </p:nvSpPr>
          <p:spPr>
            <a:xfrm>
              <a:off x="33972" y="19048"/>
              <a:ext cx="517583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400"/>
                </a:spcBef>
                <a:defRPr b="1" spc="-150">
                  <a:solidFill>
                    <a:srgbClr val="FFFFFF"/>
                  </a:solidFill>
                  <a:latin typeface="Signika Negative"/>
                  <a:ea typeface="Signika Negative"/>
                  <a:cs typeface="Signika Negative"/>
                  <a:sym typeface="Signika Negative"/>
                </a:defRPr>
              </a:lvl1pPr>
            </a:lstStyle>
            <a:p>
              <a:r>
                <a:t>01.</a:t>
              </a:r>
            </a:p>
          </p:txBody>
        </p:sp>
      </p:grpSp>
      <p:grpSp>
        <p:nvGrpSpPr>
          <p:cNvPr id="122" name="Group 47"/>
          <p:cNvGrpSpPr/>
          <p:nvPr/>
        </p:nvGrpSpPr>
        <p:grpSpPr>
          <a:xfrm>
            <a:off x="1490094" y="4255608"/>
            <a:ext cx="725499" cy="389887"/>
            <a:chOff x="0" y="0"/>
            <a:chExt cx="725497" cy="389886"/>
          </a:xfrm>
        </p:grpSpPr>
        <p:sp>
          <p:nvSpPr>
            <p:cNvPr id="119" name="Pentagon 48"/>
            <p:cNvSpPr/>
            <p:nvPr/>
          </p:nvSpPr>
          <p:spPr>
            <a:xfrm>
              <a:off x="134556" y="-1"/>
              <a:ext cx="590942" cy="38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947" y="0"/>
                  </a:lnTo>
                  <a:lnTo>
                    <a:pt x="21600" y="10800"/>
                  </a:lnTo>
                  <a:lnTo>
                    <a:pt x="1694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5C24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20" name="Pentagon 49"/>
            <p:cNvSpPr/>
            <p:nvPr/>
          </p:nvSpPr>
          <p:spPr>
            <a:xfrm>
              <a:off x="0" y="-1"/>
              <a:ext cx="566118" cy="38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7885" y="0"/>
                  </a:lnTo>
                  <a:lnTo>
                    <a:pt x="21600" y="10800"/>
                  </a:lnTo>
                  <a:lnTo>
                    <a:pt x="1788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21" name="Subtitle 2"/>
            <p:cNvSpPr txBox="1"/>
            <p:nvPr/>
          </p:nvSpPr>
          <p:spPr>
            <a:xfrm>
              <a:off x="33972" y="19048"/>
              <a:ext cx="517583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400"/>
                </a:spcBef>
                <a:defRPr b="1" spc="-150">
                  <a:solidFill>
                    <a:srgbClr val="FFFFFF"/>
                  </a:solidFill>
                  <a:latin typeface="Signika Negative"/>
                  <a:ea typeface="Signika Negative"/>
                  <a:cs typeface="Signika Negative"/>
                  <a:sym typeface="Signika Negative"/>
                </a:defRPr>
              </a:lvl1pPr>
            </a:lstStyle>
            <a:p>
              <a:r>
                <a:t>03.</a:t>
              </a:r>
            </a:p>
          </p:txBody>
        </p:sp>
      </p:grpSp>
      <p:grpSp>
        <p:nvGrpSpPr>
          <p:cNvPr id="126" name="Group 52"/>
          <p:cNvGrpSpPr/>
          <p:nvPr/>
        </p:nvGrpSpPr>
        <p:grpSpPr>
          <a:xfrm>
            <a:off x="1475654" y="3155812"/>
            <a:ext cx="725499" cy="389887"/>
            <a:chOff x="0" y="0"/>
            <a:chExt cx="725497" cy="389886"/>
          </a:xfrm>
        </p:grpSpPr>
        <p:sp>
          <p:nvSpPr>
            <p:cNvPr id="123" name="Pentagon 53"/>
            <p:cNvSpPr/>
            <p:nvPr/>
          </p:nvSpPr>
          <p:spPr>
            <a:xfrm>
              <a:off x="134556" y="-1"/>
              <a:ext cx="590942" cy="38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947" y="0"/>
                  </a:lnTo>
                  <a:lnTo>
                    <a:pt x="21600" y="10800"/>
                  </a:lnTo>
                  <a:lnTo>
                    <a:pt x="1694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5C24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24" name="Pentagon 54"/>
            <p:cNvSpPr/>
            <p:nvPr/>
          </p:nvSpPr>
          <p:spPr>
            <a:xfrm>
              <a:off x="0" y="-1"/>
              <a:ext cx="566118" cy="38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7885" y="0"/>
                  </a:lnTo>
                  <a:lnTo>
                    <a:pt x="21600" y="10800"/>
                  </a:lnTo>
                  <a:lnTo>
                    <a:pt x="1788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25" name="Subtitle 2"/>
            <p:cNvSpPr txBox="1"/>
            <p:nvPr/>
          </p:nvSpPr>
          <p:spPr>
            <a:xfrm>
              <a:off x="33972" y="19048"/>
              <a:ext cx="517583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400"/>
                </a:spcBef>
                <a:defRPr b="1" spc="-150">
                  <a:solidFill>
                    <a:srgbClr val="FFFFFF"/>
                  </a:solidFill>
                  <a:latin typeface="Signika Negative"/>
                  <a:ea typeface="Signika Negative"/>
                  <a:cs typeface="Signika Negative"/>
                  <a:sym typeface="Signika Negative"/>
                </a:defRPr>
              </a:lvl1pPr>
            </a:lstStyle>
            <a:p>
              <a:r>
                <a:t>02.</a:t>
              </a:r>
            </a:p>
          </p:txBody>
        </p:sp>
      </p:grpSp>
      <p:grpSp>
        <p:nvGrpSpPr>
          <p:cNvPr id="130" name="Group 57"/>
          <p:cNvGrpSpPr/>
          <p:nvPr/>
        </p:nvGrpSpPr>
        <p:grpSpPr>
          <a:xfrm>
            <a:off x="1475654" y="5464897"/>
            <a:ext cx="725499" cy="389887"/>
            <a:chOff x="0" y="0"/>
            <a:chExt cx="725497" cy="389886"/>
          </a:xfrm>
        </p:grpSpPr>
        <p:sp>
          <p:nvSpPr>
            <p:cNvPr id="127" name="Pentagon 58"/>
            <p:cNvSpPr/>
            <p:nvPr/>
          </p:nvSpPr>
          <p:spPr>
            <a:xfrm>
              <a:off x="134556" y="-1"/>
              <a:ext cx="590942" cy="38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947" y="0"/>
                  </a:lnTo>
                  <a:lnTo>
                    <a:pt x="21600" y="10800"/>
                  </a:lnTo>
                  <a:lnTo>
                    <a:pt x="1694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5C24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28" name="Pentagon 59"/>
            <p:cNvSpPr/>
            <p:nvPr/>
          </p:nvSpPr>
          <p:spPr>
            <a:xfrm>
              <a:off x="0" y="-1"/>
              <a:ext cx="566118" cy="38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7885" y="0"/>
                  </a:lnTo>
                  <a:lnTo>
                    <a:pt x="21600" y="10800"/>
                  </a:lnTo>
                  <a:lnTo>
                    <a:pt x="1788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29" name="Subtitle 2"/>
            <p:cNvSpPr txBox="1"/>
            <p:nvPr/>
          </p:nvSpPr>
          <p:spPr>
            <a:xfrm>
              <a:off x="33972" y="19048"/>
              <a:ext cx="517583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400"/>
                </a:spcBef>
                <a:defRPr b="1" spc="-150">
                  <a:solidFill>
                    <a:srgbClr val="FFFFFF"/>
                  </a:solidFill>
                  <a:latin typeface="Signika Negative"/>
                  <a:ea typeface="Signika Negative"/>
                  <a:cs typeface="Signika Negative"/>
                  <a:sym typeface="Signika Negative"/>
                </a:defRPr>
              </a:lvl1pPr>
            </a:lstStyle>
            <a:p>
              <a:r>
                <a:t>04.</a:t>
              </a:r>
            </a:p>
          </p:txBody>
        </p:sp>
      </p:grpSp>
      <p:sp>
        <p:nvSpPr>
          <p:cNvPr id="131" name="TextBox 61"/>
          <p:cNvSpPr txBox="1"/>
          <p:nvPr/>
        </p:nvSpPr>
        <p:spPr>
          <a:xfrm>
            <a:off x="2489104" y="2027738"/>
            <a:ext cx="2650935" cy="525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ko-KR" altLang="en-US" dirty="0"/>
              <a:t>기본 구현</a:t>
            </a:r>
            <a:endParaRPr dirty="0"/>
          </a:p>
        </p:txBody>
      </p:sp>
      <p:sp>
        <p:nvSpPr>
          <p:cNvPr id="132" name="Subtitle 2"/>
          <p:cNvSpPr txBox="1"/>
          <p:nvPr/>
        </p:nvSpPr>
        <p:spPr>
          <a:xfrm>
            <a:off x="1040916" y="665312"/>
            <a:ext cx="5547309" cy="727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900"/>
              </a:spcBef>
              <a:defRPr sz="4000" b="1" spc="-150">
                <a:solidFill>
                  <a:srgbClr val="F5C24C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*</a:t>
            </a:r>
            <a:r>
              <a:rPr>
                <a:solidFill>
                  <a:srgbClr val="595959"/>
                </a:solidFill>
              </a:rPr>
              <a:t> 목차</a:t>
            </a:r>
          </a:p>
        </p:txBody>
      </p:sp>
      <p:sp>
        <p:nvSpPr>
          <p:cNvPr id="133" name="TextBox 28"/>
          <p:cNvSpPr txBox="1"/>
          <p:nvPr/>
        </p:nvSpPr>
        <p:spPr>
          <a:xfrm>
            <a:off x="2489104" y="3088183"/>
            <a:ext cx="2650935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ko-KR" altLang="en-US" dirty="0"/>
              <a:t>추가 콘텐츠</a:t>
            </a:r>
            <a:endParaRPr dirty="0"/>
          </a:p>
        </p:txBody>
      </p:sp>
      <p:sp>
        <p:nvSpPr>
          <p:cNvPr id="134" name="TextBox 31"/>
          <p:cNvSpPr txBox="1"/>
          <p:nvPr/>
        </p:nvSpPr>
        <p:spPr>
          <a:xfrm>
            <a:off x="2489101" y="4209708"/>
            <a:ext cx="2650936" cy="525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STRESS TEST</a:t>
            </a:r>
            <a:endParaRPr dirty="0"/>
          </a:p>
        </p:txBody>
      </p:sp>
      <p:sp>
        <p:nvSpPr>
          <p:cNvPr id="135" name="TextBox 32"/>
          <p:cNvSpPr txBox="1"/>
          <p:nvPr/>
        </p:nvSpPr>
        <p:spPr>
          <a:xfrm>
            <a:off x="2489101" y="5397269"/>
            <a:ext cx="2650936" cy="525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ko-KR" altLang="en-US" dirty="0"/>
              <a:t>데모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1" animBg="1" advAuto="0"/>
      <p:bldP spid="122" grpId="3" animBg="1" advAuto="0"/>
      <p:bldP spid="126" grpId="2" animBg="1" advAuto="0"/>
      <p:bldP spid="130" grpId="4" animBg="1" advAuto="0"/>
      <p:bldP spid="131" grpId="5" animBg="1" advAuto="0"/>
      <p:bldP spid="132" grpId="6" animBg="1" advAuto="0"/>
      <p:bldP spid="133" grpId="7" animBg="1" advAuto="0"/>
      <p:bldP spid="134" grpId="8" animBg="1" advAuto="0"/>
      <p:bldP spid="135" grpId="9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traight Connector 37"/>
          <p:cNvSpPr/>
          <p:nvPr/>
        </p:nvSpPr>
        <p:spPr>
          <a:xfrm>
            <a:off x="7142235" y="3714205"/>
            <a:ext cx="2038278" cy="2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8" name="Subtitle 2"/>
          <p:cNvSpPr txBox="1"/>
          <p:nvPr/>
        </p:nvSpPr>
        <p:spPr>
          <a:xfrm>
            <a:off x="1040916" y="665312"/>
            <a:ext cx="5547309" cy="727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900"/>
              </a:spcBef>
              <a:defRPr sz="4000" b="1" spc="-150">
                <a:solidFill>
                  <a:srgbClr val="F5C24C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*</a:t>
            </a:r>
            <a:r>
              <a:rPr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기본 구현 </a:t>
            </a:r>
            <a:r>
              <a:rPr lang="en-US" altLang="ko-KR" dirty="0">
                <a:solidFill>
                  <a:srgbClr val="595959"/>
                </a:solidFill>
              </a:rPr>
              <a:t>(</a:t>
            </a:r>
            <a:r>
              <a:rPr lang="ko-KR" altLang="en-US" dirty="0">
                <a:solidFill>
                  <a:srgbClr val="595959"/>
                </a:solidFill>
              </a:rPr>
              <a:t>맵</a:t>
            </a:r>
            <a:r>
              <a:rPr lang="en-US" altLang="ko-KR" dirty="0">
                <a:solidFill>
                  <a:srgbClr val="595959"/>
                </a:solidFill>
              </a:rPr>
              <a:t>)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139" name="TextBox 58"/>
          <p:cNvSpPr txBox="1"/>
          <p:nvPr/>
        </p:nvSpPr>
        <p:spPr>
          <a:xfrm>
            <a:off x="218564" y="3002355"/>
            <a:ext cx="6652229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solidFill>
                  <a:srgbClr val="A6A6A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300x300 map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19x 19 window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장애물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울타리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54889F-389B-4E56-BBC9-0D361B9DAE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91" y="1393189"/>
            <a:ext cx="5369036" cy="5369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3" animBg="1" advAuto="0"/>
      <p:bldP spid="138" grpId="1" animBg="1" advAuto="0"/>
      <p:bldP spid="139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traight Connector 37"/>
          <p:cNvSpPr/>
          <p:nvPr/>
        </p:nvSpPr>
        <p:spPr>
          <a:xfrm>
            <a:off x="7142235" y="3714205"/>
            <a:ext cx="2038278" cy="2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ubtitle 2"/>
          <p:cNvSpPr txBox="1"/>
          <p:nvPr/>
        </p:nvSpPr>
        <p:spPr>
          <a:xfrm>
            <a:off x="1040917" y="665312"/>
            <a:ext cx="6627425" cy="727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900"/>
              </a:spcBef>
              <a:defRPr sz="4000" b="1" spc="-150">
                <a:solidFill>
                  <a:srgbClr val="F5C24C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*</a:t>
            </a:r>
            <a:r>
              <a:rPr dirty="0">
                <a:solidFill>
                  <a:srgbClr val="595959"/>
                </a:solidFill>
              </a:rPr>
              <a:t> 기</a:t>
            </a:r>
            <a:r>
              <a:rPr lang="ko-KR" altLang="en-US" dirty="0">
                <a:solidFill>
                  <a:srgbClr val="595959"/>
                </a:solidFill>
              </a:rPr>
              <a:t>본 구현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145" name="TextBox 8"/>
          <p:cNvSpPr txBox="1"/>
          <p:nvPr/>
        </p:nvSpPr>
        <p:spPr>
          <a:xfrm>
            <a:off x="1232822" y="1595025"/>
            <a:ext cx="7049029" cy="5262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 b="1">
                <a:solidFill>
                  <a:srgbClr val="A6A6A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시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연동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주기적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 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 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Sector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평화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전쟁 몬스터 구현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Timer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기반 동작 구현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몬스터이동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Cool 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가면서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길찾기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벽 집고 가기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전투 구현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죽음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스크립트 연동 구현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상태 메시지 출력 구현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2" animBg="1" advAuto="0"/>
      <p:bldP spid="143" grpId="1" animBg="1" advAuto="0"/>
      <p:bldP spid="145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traight Connector 37"/>
          <p:cNvSpPr/>
          <p:nvPr/>
        </p:nvSpPr>
        <p:spPr>
          <a:xfrm>
            <a:off x="7142235" y="3714205"/>
            <a:ext cx="2038278" cy="2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7" name="Subtitle 2"/>
          <p:cNvSpPr txBox="1"/>
          <p:nvPr/>
        </p:nvSpPr>
        <p:spPr>
          <a:xfrm>
            <a:off x="1040916" y="665312"/>
            <a:ext cx="6901301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spcBef>
                <a:spcPts val="900"/>
              </a:spcBef>
              <a:defRPr sz="4000" b="1" spc="-150">
                <a:solidFill>
                  <a:srgbClr val="F5C24C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*</a:t>
            </a:r>
            <a:r>
              <a:rPr dirty="0">
                <a:solidFill>
                  <a:srgbClr val="595959"/>
                </a:solidFill>
              </a:rPr>
              <a:t> </a:t>
            </a:r>
            <a:r>
              <a:rPr dirty="0" err="1">
                <a:solidFill>
                  <a:srgbClr val="595959"/>
                </a:solidFill>
              </a:rPr>
              <a:t>추가</a:t>
            </a:r>
            <a:r>
              <a:rPr dirty="0">
                <a:solidFill>
                  <a:srgbClr val="595959"/>
                </a:solidFill>
              </a:rPr>
              <a:t> </a:t>
            </a:r>
            <a:r>
              <a:rPr dirty="0" err="1">
                <a:solidFill>
                  <a:srgbClr val="595959"/>
                </a:solidFill>
              </a:rPr>
              <a:t>콘텐츠</a:t>
            </a:r>
            <a:r>
              <a:rPr lang="en-US" dirty="0">
                <a:solidFill>
                  <a:srgbClr val="595959"/>
                </a:solidFill>
              </a:rPr>
              <a:t> (</a:t>
            </a:r>
            <a:r>
              <a:rPr lang="ko-KR" altLang="en-US" dirty="0">
                <a:solidFill>
                  <a:srgbClr val="595959"/>
                </a:solidFill>
              </a:rPr>
              <a:t>플레이어 스킬</a:t>
            </a:r>
            <a:r>
              <a:rPr lang="en-US" dirty="0">
                <a:solidFill>
                  <a:srgbClr val="595959"/>
                </a:solidFill>
              </a:rPr>
              <a:t>)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158" name="TextBox 58"/>
          <p:cNvSpPr txBox="1"/>
          <p:nvPr/>
        </p:nvSpPr>
        <p:spPr>
          <a:xfrm>
            <a:off x="1417346" y="1630781"/>
            <a:ext cx="7116007" cy="66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562844-9E89-4213-BDF2-AD772976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24" y="2408262"/>
            <a:ext cx="1028700" cy="571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8CB597-49E0-48D4-887F-2BCA01D2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53" y="2216605"/>
            <a:ext cx="695325" cy="876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852FEA-23F5-4C0F-8074-AB871341C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395" y="2446362"/>
            <a:ext cx="1019175" cy="533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13F35D-2655-4777-B0B0-17C6B0CF9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177" y="2233682"/>
            <a:ext cx="542925" cy="895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9584A6-7604-4F5E-B45D-A03C8E373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330" y="3860246"/>
            <a:ext cx="1600200" cy="1419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320108-95CF-4151-99BE-A122AED4E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6889" y="4566796"/>
            <a:ext cx="2447925" cy="2076450"/>
          </a:xfrm>
          <a:prstGeom prst="rect">
            <a:avLst/>
          </a:prstGeom>
        </p:spPr>
      </p:pic>
      <p:sp>
        <p:nvSpPr>
          <p:cNvPr id="19" name="TextBox 58">
            <a:extLst>
              <a:ext uri="{FF2B5EF4-FFF2-40B4-BE49-F238E27FC236}">
                <a16:creationId xmlns:a16="http://schemas.microsoft.com/office/drawing/2014/main" id="{47D5E28C-912B-4243-BE2B-159EF8704F01}"/>
              </a:ext>
            </a:extLst>
          </p:cNvPr>
          <p:cNvSpPr txBox="1"/>
          <p:nvPr/>
        </p:nvSpPr>
        <p:spPr>
          <a:xfrm>
            <a:off x="1074425" y="1659187"/>
            <a:ext cx="6652229" cy="4524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solidFill>
                  <a:srgbClr val="A6A6A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공격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(‘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wasd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,cool time 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10)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중간 공격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(‘e’, cool time 5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광역 공격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(‘q’, cool time 30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공격력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5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 advAuto="0"/>
      <p:bldP spid="157" grpId="0" animBg="1" advAuto="0"/>
      <p:bldP spid="158" grpId="0" animBg="1" advAuto="0"/>
      <p:bldP spid="19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traight Connector 37"/>
          <p:cNvSpPr/>
          <p:nvPr/>
        </p:nvSpPr>
        <p:spPr>
          <a:xfrm>
            <a:off x="7142235" y="3714205"/>
            <a:ext cx="2038278" cy="2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7" name="Subtitle 2"/>
          <p:cNvSpPr txBox="1"/>
          <p:nvPr/>
        </p:nvSpPr>
        <p:spPr>
          <a:xfrm>
            <a:off x="1040916" y="665312"/>
            <a:ext cx="5547309" cy="727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900"/>
              </a:spcBef>
              <a:defRPr sz="4000" b="1" spc="-150">
                <a:solidFill>
                  <a:srgbClr val="F5C24C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*</a:t>
            </a:r>
            <a:r>
              <a:rPr dirty="0">
                <a:solidFill>
                  <a:srgbClr val="595959"/>
                </a:solidFill>
              </a:rPr>
              <a:t> </a:t>
            </a:r>
            <a:r>
              <a:rPr dirty="0" err="1">
                <a:solidFill>
                  <a:srgbClr val="595959"/>
                </a:solidFill>
              </a:rPr>
              <a:t>추가</a:t>
            </a:r>
            <a:r>
              <a:rPr dirty="0">
                <a:solidFill>
                  <a:srgbClr val="595959"/>
                </a:solidFill>
              </a:rPr>
              <a:t> </a:t>
            </a:r>
            <a:r>
              <a:rPr dirty="0" err="1">
                <a:solidFill>
                  <a:srgbClr val="595959"/>
                </a:solidFill>
              </a:rPr>
              <a:t>콘텐츠</a:t>
            </a:r>
            <a:r>
              <a:rPr lang="en-US" dirty="0">
                <a:solidFill>
                  <a:srgbClr val="595959"/>
                </a:solidFill>
              </a:rPr>
              <a:t> (</a:t>
            </a:r>
            <a:r>
              <a:rPr lang="ko-KR" altLang="en-US" dirty="0">
                <a:solidFill>
                  <a:srgbClr val="595959"/>
                </a:solidFill>
              </a:rPr>
              <a:t>낚시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채굴</a:t>
            </a:r>
            <a:r>
              <a:rPr lang="en-US" dirty="0">
                <a:solidFill>
                  <a:srgbClr val="595959"/>
                </a:solidFill>
              </a:rPr>
              <a:t>)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162" name="TextBox 10"/>
          <p:cNvSpPr txBox="1"/>
          <p:nvPr/>
        </p:nvSpPr>
        <p:spPr>
          <a:xfrm>
            <a:off x="777295" y="6409324"/>
            <a:ext cx="451626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 err="1"/>
              <a:t>낚시터</a:t>
            </a:r>
            <a:r>
              <a:rPr lang="en-US" altLang="ko-KR" dirty="0"/>
              <a:t> -&gt; </a:t>
            </a:r>
            <a:r>
              <a:rPr lang="ko-KR" altLang="en-US" dirty="0"/>
              <a:t>물고기 획득</a:t>
            </a:r>
            <a:r>
              <a:rPr lang="en-US" altLang="ko-KR" dirty="0"/>
              <a:t>(</a:t>
            </a:r>
            <a:r>
              <a:rPr lang="ko-KR" altLang="en-US" dirty="0"/>
              <a:t>물고기 </a:t>
            </a:r>
            <a:r>
              <a:rPr lang="en-US" altLang="ko-KR" dirty="0"/>
              <a:t>NPC </a:t>
            </a:r>
            <a:r>
              <a:rPr lang="ko-KR" altLang="en-US" dirty="0"/>
              <a:t>사냥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63" name="TextBox 14"/>
          <p:cNvSpPr txBox="1"/>
          <p:nvPr/>
        </p:nvSpPr>
        <p:spPr>
          <a:xfrm>
            <a:off x="6108572" y="6376003"/>
            <a:ext cx="205280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 err="1"/>
              <a:t>채굴장</a:t>
            </a:r>
            <a:r>
              <a:rPr lang="en-US" altLang="ko-KR" dirty="0"/>
              <a:t> -&gt; </a:t>
            </a:r>
            <a:r>
              <a:rPr lang="ko-KR" altLang="en-US" dirty="0"/>
              <a:t>광석 획득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0D887A-3E31-414E-803B-53D0C242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48" y="1445441"/>
            <a:ext cx="4150414" cy="49233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34AF75-8265-45E8-9641-07028E82A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146" y="1542701"/>
            <a:ext cx="3933169" cy="47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1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 advAuto="0"/>
      <p:bldP spid="157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traight Connector 37"/>
          <p:cNvSpPr/>
          <p:nvPr/>
        </p:nvSpPr>
        <p:spPr>
          <a:xfrm>
            <a:off x="7142235" y="3714205"/>
            <a:ext cx="2038278" cy="2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7" name="Subtitle 2"/>
          <p:cNvSpPr txBox="1"/>
          <p:nvPr/>
        </p:nvSpPr>
        <p:spPr>
          <a:xfrm>
            <a:off x="1040916" y="665312"/>
            <a:ext cx="5547309" cy="727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900"/>
              </a:spcBef>
              <a:defRPr sz="4000" b="1" spc="-150">
                <a:solidFill>
                  <a:srgbClr val="F5C24C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*</a:t>
            </a:r>
            <a:r>
              <a:rPr dirty="0">
                <a:solidFill>
                  <a:srgbClr val="595959"/>
                </a:solidFill>
              </a:rPr>
              <a:t> </a:t>
            </a:r>
            <a:r>
              <a:rPr dirty="0" err="1">
                <a:solidFill>
                  <a:srgbClr val="595959"/>
                </a:solidFill>
              </a:rPr>
              <a:t>추가</a:t>
            </a:r>
            <a:r>
              <a:rPr dirty="0">
                <a:solidFill>
                  <a:srgbClr val="595959"/>
                </a:solidFill>
              </a:rPr>
              <a:t> </a:t>
            </a:r>
            <a:r>
              <a:rPr dirty="0" err="1">
                <a:solidFill>
                  <a:srgbClr val="595959"/>
                </a:solidFill>
              </a:rPr>
              <a:t>콘텐츠</a:t>
            </a:r>
            <a:r>
              <a:rPr lang="en-US" dirty="0">
                <a:solidFill>
                  <a:srgbClr val="595959"/>
                </a:solidFill>
              </a:rPr>
              <a:t> (</a:t>
            </a:r>
            <a:r>
              <a:rPr lang="ko-KR" altLang="en-US" dirty="0">
                <a:solidFill>
                  <a:srgbClr val="595959"/>
                </a:solidFill>
              </a:rPr>
              <a:t>구매</a:t>
            </a:r>
            <a:r>
              <a:rPr lang="en-US" dirty="0">
                <a:solidFill>
                  <a:srgbClr val="595959"/>
                </a:solidFill>
              </a:rPr>
              <a:t>)</a:t>
            </a:r>
            <a:endParaRPr dirty="0">
              <a:solidFill>
                <a:srgbClr val="59595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6FF781-0027-4505-A04F-3145A14B6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14" y="2074575"/>
            <a:ext cx="4045066" cy="34367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670026-0DF3-4A23-BA7B-CDB144F45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080" y="1528706"/>
            <a:ext cx="4500991" cy="3982595"/>
          </a:xfrm>
          <a:prstGeom prst="rect">
            <a:avLst/>
          </a:prstGeom>
        </p:spPr>
      </p:pic>
      <p:sp>
        <p:nvSpPr>
          <p:cNvPr id="13" name="TextBox 14">
            <a:extLst>
              <a:ext uri="{FF2B5EF4-FFF2-40B4-BE49-F238E27FC236}">
                <a16:creationId xmlns:a16="http://schemas.microsoft.com/office/drawing/2014/main" id="{F7903F27-BEB2-4B96-9DAF-2E62435DFA97}"/>
              </a:ext>
            </a:extLst>
          </p:cNvPr>
          <p:cNvSpPr txBox="1"/>
          <p:nvPr/>
        </p:nvSpPr>
        <p:spPr>
          <a:xfrm>
            <a:off x="1887397" y="5511301"/>
            <a:ext cx="205280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ko-KR" altLang="en-US" dirty="0"/>
              <a:t>마을</a:t>
            </a:r>
            <a:endParaRPr dirty="0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2C348D0-D120-4FB3-9416-E62B3D1D7105}"/>
              </a:ext>
            </a:extLst>
          </p:cNvPr>
          <p:cNvSpPr txBox="1"/>
          <p:nvPr/>
        </p:nvSpPr>
        <p:spPr>
          <a:xfrm>
            <a:off x="6545701" y="5612167"/>
            <a:ext cx="5539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ko-KR" altLang="en-US" dirty="0"/>
              <a:t>상점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13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 advAuto="0"/>
      <p:bldP spid="157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traight Connector 37"/>
          <p:cNvSpPr/>
          <p:nvPr/>
        </p:nvSpPr>
        <p:spPr>
          <a:xfrm>
            <a:off x="7142235" y="3714205"/>
            <a:ext cx="2038278" cy="2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7" name="Subtitle 2"/>
          <p:cNvSpPr txBox="1"/>
          <p:nvPr/>
        </p:nvSpPr>
        <p:spPr>
          <a:xfrm>
            <a:off x="1040916" y="665312"/>
            <a:ext cx="5547309" cy="727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900"/>
              </a:spcBef>
              <a:defRPr sz="4000" b="1" spc="-150">
                <a:solidFill>
                  <a:srgbClr val="F5C24C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*</a:t>
            </a:r>
            <a:r>
              <a:rPr dirty="0">
                <a:solidFill>
                  <a:srgbClr val="595959"/>
                </a:solidFill>
              </a:rPr>
              <a:t> </a:t>
            </a:r>
            <a:r>
              <a:rPr dirty="0" err="1">
                <a:solidFill>
                  <a:srgbClr val="595959"/>
                </a:solidFill>
              </a:rPr>
              <a:t>추가</a:t>
            </a:r>
            <a:r>
              <a:rPr dirty="0">
                <a:solidFill>
                  <a:srgbClr val="595959"/>
                </a:solidFill>
              </a:rPr>
              <a:t> </a:t>
            </a:r>
            <a:r>
              <a:rPr dirty="0" err="1">
                <a:solidFill>
                  <a:srgbClr val="595959"/>
                </a:solidFill>
              </a:rPr>
              <a:t>콘텐츠</a:t>
            </a:r>
            <a:r>
              <a:rPr lang="en-US" dirty="0">
                <a:solidFill>
                  <a:srgbClr val="595959"/>
                </a:solidFill>
              </a:rPr>
              <a:t> (</a:t>
            </a:r>
            <a:r>
              <a:rPr lang="ko-KR" altLang="en-US" dirty="0">
                <a:solidFill>
                  <a:srgbClr val="595959"/>
                </a:solidFill>
              </a:rPr>
              <a:t>구매</a:t>
            </a:r>
            <a:r>
              <a:rPr lang="en-US" dirty="0">
                <a:solidFill>
                  <a:srgbClr val="595959"/>
                </a:solidFill>
              </a:rPr>
              <a:t>)</a:t>
            </a:r>
            <a:endParaRPr dirty="0">
              <a:solidFill>
                <a:srgbClr val="59595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3DC93F-D1E3-45A8-858D-AD34C587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78" y="3220520"/>
            <a:ext cx="3252376" cy="20343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EF7FD1-D9E6-4DB6-A2DE-87A1311B6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07" y="3142688"/>
            <a:ext cx="2662636" cy="2112188"/>
          </a:xfrm>
          <a:prstGeom prst="rect">
            <a:avLst/>
          </a:prstGeom>
        </p:spPr>
      </p:pic>
      <p:sp>
        <p:nvSpPr>
          <p:cNvPr id="10" name="TextBox 58">
            <a:extLst>
              <a:ext uri="{FF2B5EF4-FFF2-40B4-BE49-F238E27FC236}">
                <a16:creationId xmlns:a16="http://schemas.microsoft.com/office/drawing/2014/main" id="{3634E5FB-AAC5-4C4D-B849-82BF085FD7E0}"/>
              </a:ext>
            </a:extLst>
          </p:cNvPr>
          <p:cNvSpPr txBox="1"/>
          <p:nvPr/>
        </p:nvSpPr>
        <p:spPr>
          <a:xfrm>
            <a:off x="1074425" y="1659187"/>
            <a:ext cx="6652229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solidFill>
                  <a:srgbClr val="A6A6A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물고기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물약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광석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방어구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BB214F3B-D491-460F-A16D-BB468F55AE29}"/>
              </a:ext>
            </a:extLst>
          </p:cNvPr>
          <p:cNvSpPr txBox="1"/>
          <p:nvPr/>
        </p:nvSpPr>
        <p:spPr>
          <a:xfrm>
            <a:off x="1417346" y="5254876"/>
            <a:ext cx="205280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ko-KR" altLang="en-US" dirty="0"/>
              <a:t>거래 실패</a:t>
            </a:r>
            <a:endParaRPr dirty="0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7022CDA8-25DF-4049-8C5B-14999E965172}"/>
              </a:ext>
            </a:extLst>
          </p:cNvPr>
          <p:cNvSpPr txBox="1"/>
          <p:nvPr/>
        </p:nvSpPr>
        <p:spPr>
          <a:xfrm>
            <a:off x="5089433" y="5241609"/>
            <a:ext cx="205280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dirty="0"/>
              <a:t>DB</a:t>
            </a:r>
            <a:r>
              <a:rPr lang="ko-KR" altLang="en-US" dirty="0"/>
              <a:t> 저장 완료 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8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 advAuto="0"/>
      <p:bldP spid="157" grpId="0" animBg="1" advAuto="0"/>
      <p:bldP spid="10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traight Connector 37"/>
          <p:cNvSpPr/>
          <p:nvPr/>
        </p:nvSpPr>
        <p:spPr>
          <a:xfrm>
            <a:off x="7142235" y="3714205"/>
            <a:ext cx="2038278" cy="2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7" name="Subtitle 2"/>
          <p:cNvSpPr txBox="1"/>
          <p:nvPr/>
        </p:nvSpPr>
        <p:spPr>
          <a:xfrm>
            <a:off x="1040916" y="665312"/>
            <a:ext cx="5547309" cy="727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900"/>
              </a:spcBef>
              <a:defRPr sz="4000" b="1" spc="-150">
                <a:solidFill>
                  <a:srgbClr val="F5C24C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*</a:t>
            </a:r>
            <a:r>
              <a:rPr dirty="0">
                <a:solidFill>
                  <a:srgbClr val="595959"/>
                </a:solidFill>
              </a:rPr>
              <a:t> </a:t>
            </a:r>
            <a:r>
              <a:rPr dirty="0" err="1">
                <a:solidFill>
                  <a:srgbClr val="595959"/>
                </a:solidFill>
              </a:rPr>
              <a:t>추가</a:t>
            </a:r>
            <a:r>
              <a:rPr dirty="0">
                <a:solidFill>
                  <a:srgbClr val="595959"/>
                </a:solidFill>
              </a:rPr>
              <a:t> </a:t>
            </a:r>
            <a:r>
              <a:rPr dirty="0" err="1">
                <a:solidFill>
                  <a:srgbClr val="595959"/>
                </a:solidFill>
              </a:rPr>
              <a:t>콘텐츠</a:t>
            </a:r>
            <a:r>
              <a:rPr lang="en-US" dirty="0">
                <a:solidFill>
                  <a:srgbClr val="595959"/>
                </a:solidFill>
              </a:rPr>
              <a:t> (</a:t>
            </a:r>
            <a:r>
              <a:rPr lang="ko-KR" altLang="en-US" dirty="0">
                <a:solidFill>
                  <a:srgbClr val="595959"/>
                </a:solidFill>
              </a:rPr>
              <a:t>아이템</a:t>
            </a:r>
            <a:r>
              <a:rPr lang="en-US" dirty="0">
                <a:solidFill>
                  <a:srgbClr val="595959"/>
                </a:solidFill>
              </a:rPr>
              <a:t>)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3634E5FB-AAC5-4C4D-B849-82BF085FD7E0}"/>
              </a:ext>
            </a:extLst>
          </p:cNvPr>
          <p:cNvSpPr txBox="1"/>
          <p:nvPr/>
        </p:nvSpPr>
        <p:spPr>
          <a:xfrm>
            <a:off x="1074425" y="1659187"/>
            <a:ext cx="7873632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 b="1">
                <a:solidFill>
                  <a:srgbClr val="A6A6A6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물약  사용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‘1’ -&gt; HP 50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방어구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착용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‘2’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착용 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 동안 받는 데미지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09C704-6FC0-4F66-AD5A-E203FDE2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98" y="4203810"/>
            <a:ext cx="1208039" cy="1251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690BFF-4703-4CC8-8E75-BF6F0D771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979" y="4203810"/>
            <a:ext cx="1208038" cy="10830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E48B0B-EF82-4EDD-AA2B-E68975A80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503" y="2390503"/>
            <a:ext cx="2308826" cy="5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3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 advAuto="0"/>
      <p:bldP spid="157" grpId="0" animBg="1" advAuto="0"/>
      <p:bldP spid="10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274</Words>
  <Application>Microsoft Office PowerPoint</Application>
  <PresentationFormat>화면 슬라이드 쇼(4:3)</PresentationFormat>
  <Paragraphs>75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Franchise</vt:lpstr>
      <vt:lpstr>Signika Negative</vt:lpstr>
      <vt:lpstr>Arial</vt:lpstr>
      <vt:lpstr>Calibri</vt:lpstr>
      <vt:lpstr>Helvetica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soyoun seong</cp:lastModifiedBy>
  <cp:revision>20</cp:revision>
  <dcterms:modified xsi:type="dcterms:W3CDTF">2018-06-21T04:17:58Z</dcterms:modified>
</cp:coreProperties>
</file>