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54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1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0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52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78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9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69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38D63-F18A-40A7-A45F-DD220217396D}" type="datetimeFigureOut">
              <a:rPr kumimoji="1" lang="ja-JP" altLang="en-US" smtClean="0"/>
              <a:t>2019/10/29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E8430-7704-4B07-AFE0-36BD5C683E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8504"/>
            <a:ext cx="12192000" cy="61425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エントロピー推移，参加者ごと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7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エントロピー推移，成績群分け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13" y="2094410"/>
            <a:ext cx="5803174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エントロピー微分推移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2226129"/>
            <a:ext cx="5200650" cy="39004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2226129"/>
            <a:ext cx="520065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エントロピー推移，参加者ごと</vt:lpstr>
      <vt:lpstr>エントロピー推移，成績群分け</vt:lpstr>
      <vt:lpstr>エントロピー微分推移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エントロピー推移，参加者ごと</dc:title>
  <dc:creator>ToruMaekawa</dc:creator>
  <cp:lastModifiedBy>ToruMaekawa</cp:lastModifiedBy>
  <cp:revision>1</cp:revision>
  <dcterms:created xsi:type="dcterms:W3CDTF">2019-10-28T17:37:24Z</dcterms:created>
  <dcterms:modified xsi:type="dcterms:W3CDTF">2019-10-28T17:40:39Z</dcterms:modified>
</cp:coreProperties>
</file>