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BB00E-CD98-46D1-BC1D-BF9F70CE12B9}" v="18" dt="2020-01-07T00:40:07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040BB00E-CD98-46D1-BC1D-BF9F70CE12B9}"/>
    <pc:docChg chg="custSel addSld delSld modSld">
      <pc:chgData name="前川 亮" userId="d7d429a203bb0ce1" providerId="LiveId" clId="{040BB00E-CD98-46D1-BC1D-BF9F70CE12B9}" dt="2020-01-07T00:40:07.525" v="103" actId="12789"/>
      <pc:docMkLst>
        <pc:docMk/>
      </pc:docMkLst>
      <pc:sldChg chg="addSp delSp modSp">
        <pc:chgData name="前川 亮" userId="d7d429a203bb0ce1" providerId="LiveId" clId="{040BB00E-CD98-46D1-BC1D-BF9F70CE12B9}" dt="2020-01-07T00:39:06.541" v="72" actId="165"/>
        <pc:sldMkLst>
          <pc:docMk/>
          <pc:sldMk cId="3342109721" sldId="256"/>
        </pc:sldMkLst>
        <pc:spChg chg="mod">
          <ac:chgData name="前川 亮" userId="d7d429a203bb0ce1" providerId="LiveId" clId="{040BB00E-CD98-46D1-BC1D-BF9F70CE12B9}" dt="2020-01-07T00:38:21.944" v="62" actId="20577"/>
          <ac:spMkLst>
            <pc:docMk/>
            <pc:sldMk cId="3342109721" sldId="256"/>
            <ac:spMk id="2" creationId="{9F8AEA00-5C68-4FCA-9629-1D9B85CAA797}"/>
          </ac:spMkLst>
        </pc:spChg>
        <pc:grpChg chg="add del mod">
          <ac:chgData name="前川 亮" userId="d7d429a203bb0ce1" providerId="LiveId" clId="{040BB00E-CD98-46D1-BC1D-BF9F70CE12B9}" dt="2020-01-07T00:39:06.541" v="72" actId="165"/>
          <ac:grpSpMkLst>
            <pc:docMk/>
            <pc:sldMk cId="3342109721" sldId="256"/>
            <ac:grpSpMk id="8" creationId="{74261371-B793-4D20-BAE5-8D0ABB00643A}"/>
          </ac:grpSpMkLst>
        </pc:grpChg>
        <pc:picChg chg="del">
          <ac:chgData name="前川 亮" userId="d7d429a203bb0ce1" providerId="LiveId" clId="{040BB00E-CD98-46D1-BC1D-BF9F70CE12B9}" dt="2020-01-07T00:38:23.719" v="63" actId="478"/>
          <ac:picMkLst>
            <pc:docMk/>
            <pc:sldMk cId="3342109721" sldId="256"/>
            <ac:picMk id="4" creationId="{58C7A72B-DA88-4AA9-A318-DA1AFD82D200}"/>
          </ac:picMkLst>
        </pc:picChg>
        <pc:picChg chg="add mod topLvl">
          <ac:chgData name="前川 亮" userId="d7d429a203bb0ce1" providerId="LiveId" clId="{040BB00E-CD98-46D1-BC1D-BF9F70CE12B9}" dt="2020-01-07T00:39:06.541" v="72" actId="165"/>
          <ac:picMkLst>
            <pc:docMk/>
            <pc:sldMk cId="3342109721" sldId="256"/>
            <ac:picMk id="5" creationId="{6D528080-2B8D-4B2B-B34D-B85AD067C981}"/>
          </ac:picMkLst>
        </pc:picChg>
        <pc:picChg chg="add mod topLvl">
          <ac:chgData name="前川 亮" userId="d7d429a203bb0ce1" providerId="LiveId" clId="{040BB00E-CD98-46D1-BC1D-BF9F70CE12B9}" dt="2020-01-07T00:39:06.541" v="72" actId="165"/>
          <ac:picMkLst>
            <pc:docMk/>
            <pc:sldMk cId="3342109721" sldId="256"/>
            <ac:picMk id="7" creationId="{26ACE538-86C4-4417-BFEB-DC91630FF725}"/>
          </ac:picMkLst>
        </pc:picChg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837898179" sldId="257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1057170571" sldId="258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4046824892" sldId="259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1603080338" sldId="260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600913730" sldId="261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272046559" sldId="262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3988888543" sldId="263"/>
        </pc:sldMkLst>
      </pc:sldChg>
      <pc:sldChg chg="addSp delSp modSp add">
        <pc:chgData name="前川 亮" userId="d7d429a203bb0ce1" providerId="LiveId" clId="{040BB00E-CD98-46D1-BC1D-BF9F70CE12B9}" dt="2020-01-07T00:40:07.525" v="103" actId="12789"/>
        <pc:sldMkLst>
          <pc:docMk/>
          <pc:sldMk cId="4504602" sldId="264"/>
        </pc:sldMkLst>
        <pc:spChg chg="mod">
          <ac:chgData name="前川 亮" userId="d7d429a203bb0ce1" providerId="LiveId" clId="{040BB00E-CD98-46D1-BC1D-BF9F70CE12B9}" dt="2020-01-07T00:39:16.782" v="92"/>
          <ac:spMkLst>
            <pc:docMk/>
            <pc:sldMk cId="4504602" sldId="264"/>
            <ac:spMk id="2" creationId="{9F8AEA00-5C68-4FCA-9629-1D9B85CAA797}"/>
          </ac:spMkLst>
        </pc:spChg>
        <pc:picChg chg="add mod ord">
          <ac:chgData name="前川 亮" userId="d7d429a203bb0ce1" providerId="LiveId" clId="{040BB00E-CD98-46D1-BC1D-BF9F70CE12B9}" dt="2020-01-07T00:40:07.525" v="103" actId="12789"/>
          <ac:picMkLst>
            <pc:docMk/>
            <pc:sldMk cId="4504602" sldId="264"/>
            <ac:picMk id="4" creationId="{C2CF924B-36C0-45C6-B827-A7BA8F94E7D6}"/>
          </ac:picMkLst>
        </pc:picChg>
        <pc:picChg chg="del">
          <ac:chgData name="前川 亮" userId="d7d429a203bb0ce1" providerId="LiveId" clId="{040BB00E-CD98-46D1-BC1D-BF9F70CE12B9}" dt="2020-01-07T00:40:01.742" v="102" actId="478"/>
          <ac:picMkLst>
            <pc:docMk/>
            <pc:sldMk cId="4504602" sldId="264"/>
            <ac:picMk id="5" creationId="{6D528080-2B8D-4B2B-B34D-B85AD067C981}"/>
          </ac:picMkLst>
        </pc:picChg>
        <pc:picChg chg="del">
          <ac:chgData name="前川 亮" userId="d7d429a203bb0ce1" providerId="LiveId" clId="{040BB00E-CD98-46D1-BC1D-BF9F70CE12B9}" dt="2020-01-07T00:40:00.106" v="101" actId="478"/>
          <ac:picMkLst>
            <pc:docMk/>
            <pc:sldMk cId="4504602" sldId="264"/>
            <ac:picMk id="7" creationId="{26ACE538-86C4-4417-BFEB-DC91630FF725}"/>
          </ac:picMkLst>
        </pc:picChg>
        <pc:picChg chg="add mod ord">
          <ac:chgData name="前川 亮" userId="d7d429a203bb0ce1" providerId="LiveId" clId="{040BB00E-CD98-46D1-BC1D-BF9F70CE12B9}" dt="2020-01-07T00:40:07.525" v="103" actId="12789"/>
          <ac:picMkLst>
            <pc:docMk/>
            <pc:sldMk cId="4504602" sldId="264"/>
            <ac:picMk id="8" creationId="{075B1C2F-69A8-4D4B-9465-9C3816D7FB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A7C3E-69AA-43EF-8C72-4EDDF9D3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A99326-6781-4FCE-BB89-DD3C3C3D3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295FB-6899-4C86-BCED-9518029A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D5131-9A94-4D0F-BC4A-34585D3F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CC3A7-718C-44F2-B4C5-46F8D1E0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DCFF8-516F-43A6-A042-FC7C00B5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D4C416-809F-4742-8A0F-B8E05AA8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4CE65-EAD9-4311-B007-7B72293F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3F064-7A2B-4E86-A924-F8BC61C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0EEB3-4B23-43A5-B8A5-B2831E98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8F696B-0FA8-4D22-BC2A-D013E8925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00EBF-0E48-408F-A6D7-69104F9A2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257D8-CB54-4C47-B04B-F8E6C101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CC953-CC08-40A6-A5F2-D1722E7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CA726-F80A-4214-A97C-8D4F8DB4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7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503C-F3F9-4C3C-B96B-E4D1002E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9D3449-29C8-4ECB-9059-8918E30A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75DAF-3807-4C25-9345-4DCA9AE7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30B98-A775-46A8-9FDA-8EAA9231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25C99-7AD7-4D5E-8C5E-8055AD8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80B45-660E-4C6B-88BB-32608317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8E38C-C1C5-4C60-A0CD-8FA20580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63D1B-8238-43C2-90D5-AE891A7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A14A6-D43B-47DF-9ADB-E8B067F0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951F1-C515-429B-80ED-E5C965E0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C2C2C-B05D-478B-AECE-6D11C3F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D6BF9-FED5-491F-BFFC-80B8DA6C0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66F82-B70D-434C-A57A-5FE556C4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033EF-5B54-4258-9129-54F93B1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7D8953-8D71-407E-8794-53B1E500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4D3C-851F-4F03-ACA5-E0978509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4E9D-0516-469D-9D58-AB910B9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5E962-0AFC-4C5A-BDBE-404BC651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FC3D4B-566A-4A3A-A8C4-AC44D0EF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0F4952-1C63-48B2-A1DB-61470958F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C2CA4B-2983-4A22-94A5-59CCCFC8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43DFE0-089B-492D-863C-50BA838E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07EDF2-A5F1-4130-9A84-3791361B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7DE500-19F2-4BDA-A6E3-9ECFF217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BF1EB-938D-49B3-A480-E1C2C40A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FF02F2-9463-4904-96E8-1B48746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599586-8D72-49DC-9740-4993396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5C18F7-CD36-4D2E-8930-ADA69A36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2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F33690-9E84-4FAC-9D29-DE8E76F0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449890-6EF9-436B-911D-50D505F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F2B654-F91B-4DB9-93E2-8912B3B3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AE398-CA37-4E53-A3E2-6D9061DD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A5303-4323-4171-B451-CEE8AC54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0B2F4-5672-4BDC-8C55-D62269E8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1EC6B4-8754-4328-89B4-C2A8DECF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D5B080-4211-4BF4-8AE2-D64963F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0844A-C37B-4A51-A780-DA04A2AC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DD27C-3D70-4078-A7BC-68481A1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82524E-434C-424D-A36E-BECD3C021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169C72-012F-4718-9B30-82D6AA17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F88340-DE6D-48F2-B7F9-9CEA75DB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02C93-F2D5-46D7-82F7-0AA012D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5F80B6-1DF0-4987-B674-C874044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5BC379-987F-4409-BD5C-129E51C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7543C-705F-4D57-AB37-E119FA0A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B2F71-5F25-47D2-BF90-4FFA507E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B0AF-FED8-43A2-B9B0-86408B7C845E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88CC5-0C37-4A7D-807D-EDDE31D7E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DD161-B635-4B91-BDE1-33D3FC981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SCR</a:t>
            </a:r>
            <a:r>
              <a:rPr lang="ja-JP" altLang="en-US" dirty="0"/>
              <a:t>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528080-2B8D-4B2B-B34D-B85AD067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ACE538-86C4-4417-BFEB-DC91630FF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2CF924B-36C0-45C6-B827-A7BA8F94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5B1C2F-69A8-4D4B-9465-9C3816D7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心拍感度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0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SCR 上位・下位3名の平均</vt:lpstr>
      <vt:lpstr>心拍感度 上位・下位3名の平均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良い山を引く割合の推移</dc:title>
  <dc:creator>前川 亮</dc:creator>
  <cp:lastModifiedBy>前川 亮</cp:lastModifiedBy>
  <cp:revision>4</cp:revision>
  <dcterms:created xsi:type="dcterms:W3CDTF">2020-01-06T00:35:29Z</dcterms:created>
  <dcterms:modified xsi:type="dcterms:W3CDTF">2020-01-07T00:40:09Z</dcterms:modified>
</cp:coreProperties>
</file>