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50CDD-E004-47F5-A209-7E6874DB46EE}" v="86" dt="2020-01-22T03:10:10.812"/>
    <p1510:client id="{FDCB7BEE-4713-4D4B-9252-F910861173E3}" v="29" dt="2020-01-22T04:11:47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FDCB7BEE-4713-4D4B-9252-F910861173E3}"/>
    <pc:docChg chg="custSel addSld delSld modSld">
      <pc:chgData name="前川 亮" userId="d7d429a203bb0ce1" providerId="LiveId" clId="{FDCB7BEE-4713-4D4B-9252-F910861173E3}" dt="2020-01-22T04:11:47.698" v="142"/>
      <pc:docMkLst>
        <pc:docMk/>
      </pc:docMkLst>
      <pc:sldChg chg="addSp delSp modSp add">
        <pc:chgData name="前川 亮" userId="d7d429a203bb0ce1" providerId="LiveId" clId="{FDCB7BEE-4713-4D4B-9252-F910861173E3}" dt="2020-01-22T04:09:19.153" v="49"/>
        <pc:sldMkLst>
          <pc:docMk/>
          <pc:sldMk cId="629057935" sldId="256"/>
        </pc:sldMkLst>
        <pc:spChg chg="mod">
          <ac:chgData name="前川 亮" userId="d7d429a203bb0ce1" providerId="LiveId" clId="{FDCB7BEE-4713-4D4B-9252-F910861173E3}" dt="2020-01-22T04:09:19.153" v="49"/>
          <ac:spMkLst>
            <pc:docMk/>
            <pc:sldMk cId="629057935" sldId="256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08:44.160" v="25" actId="1076"/>
          <ac:picMkLst>
            <pc:docMk/>
            <pc:sldMk cId="629057935" sldId="256"/>
            <ac:picMk id="4" creationId="{656E894A-F769-4C6A-92B2-D825CCB75D09}"/>
          </ac:picMkLst>
        </pc:picChg>
        <pc:picChg chg="add mod">
          <ac:chgData name="前川 亮" userId="d7d429a203bb0ce1" providerId="LiveId" clId="{FDCB7BEE-4713-4D4B-9252-F910861173E3}" dt="2020-01-22T04:08:55.352" v="29" actId="1076"/>
          <ac:picMkLst>
            <pc:docMk/>
            <pc:sldMk cId="629057935" sldId="256"/>
            <ac:picMk id="6" creationId="{61D4F540-4D8F-422D-8348-4FD39A1123CE}"/>
          </ac:picMkLst>
        </pc:picChg>
        <pc:cxnChg chg="add del mod">
          <ac:chgData name="前川 亮" userId="d7d429a203bb0ce1" providerId="LiveId" clId="{FDCB7BEE-4713-4D4B-9252-F910861173E3}" dt="2020-01-22T04:09:12.823" v="32" actId="478"/>
          <ac:cxnSpMkLst>
            <pc:docMk/>
            <pc:sldMk cId="629057935" sldId="256"/>
            <ac:cxnSpMk id="8" creationId="{BD053412-0127-465A-B060-5185DD9EE253}"/>
          </ac:cxnSpMkLst>
        </pc:cxnChg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342109721" sldId="256"/>
        </pc:sldMkLst>
      </pc:sldChg>
      <pc:sldChg chg="addSp modSp add">
        <pc:chgData name="前川 亮" userId="d7d429a203bb0ce1" providerId="LiveId" clId="{FDCB7BEE-4713-4D4B-9252-F910861173E3}" dt="2020-01-22T04:09:58.828" v="91"/>
        <pc:sldMkLst>
          <pc:docMk/>
          <pc:sldMk cId="38498046" sldId="257"/>
        </pc:sldMkLst>
        <pc:spChg chg="mod">
          <ac:chgData name="前川 亮" userId="d7d429a203bb0ce1" providerId="LiveId" clId="{FDCB7BEE-4713-4D4B-9252-F910861173E3}" dt="2020-01-22T04:09:58.828" v="91"/>
          <ac:spMkLst>
            <pc:docMk/>
            <pc:sldMk cId="38498046" sldId="257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09:48.068" v="61" actId="1076"/>
          <ac:picMkLst>
            <pc:docMk/>
            <pc:sldMk cId="38498046" sldId="257"/>
            <ac:picMk id="5" creationId="{53E2FCF0-9D49-4452-97D3-9D8CB69428A5}"/>
          </ac:picMkLst>
        </pc:picChg>
        <pc:picChg chg="add mod">
          <ac:chgData name="前川 亮" userId="d7d429a203bb0ce1" providerId="LiveId" clId="{FDCB7BEE-4713-4D4B-9252-F910861173E3}" dt="2020-01-22T04:09:49.048" v="62" actId="1076"/>
          <ac:picMkLst>
            <pc:docMk/>
            <pc:sldMk cId="38498046" sldId="257"/>
            <ac:picMk id="8" creationId="{F5161C8A-1422-4B92-9562-58C628AA7FBB}"/>
          </ac:picMkLst>
        </pc:picChg>
      </pc:sldChg>
      <pc:sldChg chg="addSp delSp modSp add">
        <pc:chgData name="前川 亮" userId="d7d429a203bb0ce1" providerId="LiveId" clId="{FDCB7BEE-4713-4D4B-9252-F910861173E3}" dt="2020-01-22T04:10:31.098" v="111" actId="1076"/>
        <pc:sldMkLst>
          <pc:docMk/>
          <pc:sldMk cId="4188548658" sldId="258"/>
        </pc:sldMkLst>
        <pc:spChg chg="mod">
          <ac:chgData name="前川 亮" userId="d7d429a203bb0ce1" providerId="LiveId" clId="{FDCB7BEE-4713-4D4B-9252-F910861173E3}" dt="2020-01-22T04:10:04.234" v="94" actId="20577"/>
          <ac:spMkLst>
            <pc:docMk/>
            <pc:sldMk cId="4188548658" sldId="258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10:26.297" v="110" actId="1076"/>
          <ac:picMkLst>
            <pc:docMk/>
            <pc:sldMk cId="4188548658" sldId="258"/>
            <ac:picMk id="5" creationId="{AE03AD88-78B5-42B9-A869-FFA3B1194123}"/>
          </ac:picMkLst>
        </pc:picChg>
        <pc:picChg chg="add del mod">
          <ac:chgData name="前川 亮" userId="d7d429a203bb0ce1" providerId="LiveId" clId="{FDCB7BEE-4713-4D4B-9252-F910861173E3}" dt="2020-01-22T04:10:18.824" v="104" actId="478"/>
          <ac:picMkLst>
            <pc:docMk/>
            <pc:sldMk cId="4188548658" sldId="258"/>
            <ac:picMk id="8" creationId="{74BF0E17-827E-43BD-A646-1D9230F11D00}"/>
          </ac:picMkLst>
        </pc:picChg>
        <pc:picChg chg="add mod">
          <ac:chgData name="前川 亮" userId="d7d429a203bb0ce1" providerId="LiveId" clId="{FDCB7BEE-4713-4D4B-9252-F910861173E3}" dt="2020-01-22T04:10:31.098" v="111" actId="1076"/>
          <ac:picMkLst>
            <pc:docMk/>
            <pc:sldMk cId="4188548658" sldId="258"/>
            <ac:picMk id="10" creationId="{16613B30-A88D-4211-B53B-5B611C19A9EB}"/>
          </ac:picMkLst>
        </pc:picChg>
      </pc:sldChg>
      <pc:sldChg chg="addSp modSp add">
        <pc:chgData name="前川 亮" userId="d7d429a203bb0ce1" providerId="LiveId" clId="{FDCB7BEE-4713-4D4B-9252-F910861173E3}" dt="2020-01-22T04:10:49.153" v="120" actId="1076"/>
        <pc:sldMkLst>
          <pc:docMk/>
          <pc:sldMk cId="1671972645" sldId="259"/>
        </pc:sldMkLst>
        <pc:spChg chg="mod">
          <ac:chgData name="前川 亮" userId="d7d429a203bb0ce1" providerId="LiveId" clId="{FDCB7BEE-4713-4D4B-9252-F910861173E3}" dt="2020-01-22T04:10:07.226" v="96" actId="20577"/>
          <ac:spMkLst>
            <pc:docMk/>
            <pc:sldMk cId="1671972645" sldId="259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10:44.624" v="119" actId="1076"/>
          <ac:picMkLst>
            <pc:docMk/>
            <pc:sldMk cId="1671972645" sldId="259"/>
            <ac:picMk id="7" creationId="{C6E9215D-976D-4682-9FD1-4E621C5F70DF}"/>
          </ac:picMkLst>
        </pc:picChg>
        <pc:picChg chg="add mod">
          <ac:chgData name="前川 亮" userId="d7d429a203bb0ce1" providerId="LiveId" clId="{FDCB7BEE-4713-4D4B-9252-F910861173E3}" dt="2020-01-22T04:10:49.153" v="120" actId="1076"/>
          <ac:picMkLst>
            <pc:docMk/>
            <pc:sldMk cId="1671972645" sldId="259"/>
            <ac:picMk id="10" creationId="{9281B901-F482-472F-AEDB-D328B1705EF2}"/>
          </ac:picMkLst>
        </pc:picChg>
      </pc:sldChg>
      <pc:sldChg chg="addSp modSp add">
        <pc:chgData name="前川 亮" userId="d7d429a203bb0ce1" providerId="LiveId" clId="{FDCB7BEE-4713-4D4B-9252-F910861173E3}" dt="2020-01-22T04:11:09.501" v="133" actId="1076"/>
        <pc:sldMkLst>
          <pc:docMk/>
          <pc:sldMk cId="2129022302" sldId="260"/>
        </pc:sldMkLst>
        <pc:spChg chg="mod">
          <ac:chgData name="前川 亮" userId="d7d429a203bb0ce1" providerId="LiveId" clId="{FDCB7BEE-4713-4D4B-9252-F910861173E3}" dt="2020-01-22T04:10:54.056" v="123" actId="20577"/>
          <ac:spMkLst>
            <pc:docMk/>
            <pc:sldMk cId="2129022302" sldId="260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11:09.501" v="133" actId="1076"/>
          <ac:picMkLst>
            <pc:docMk/>
            <pc:sldMk cId="2129022302" sldId="260"/>
            <ac:picMk id="5" creationId="{EC2D142A-7153-4D31-BA84-23DBDB7F5C5E}"/>
          </ac:picMkLst>
        </pc:picChg>
        <pc:picChg chg="add mod">
          <ac:chgData name="前川 亮" userId="d7d429a203bb0ce1" providerId="LiveId" clId="{FDCB7BEE-4713-4D4B-9252-F910861173E3}" dt="2020-01-22T04:11:05.850" v="132" actId="1076"/>
          <ac:picMkLst>
            <pc:docMk/>
            <pc:sldMk cId="2129022302" sldId="260"/>
            <ac:picMk id="8" creationId="{880ABC89-1F16-44E7-B187-22E7BEF7D687}"/>
          </ac:picMkLst>
        </pc:picChg>
      </pc:sldChg>
      <pc:sldChg chg="addSp modSp add">
        <pc:chgData name="前川 亮" userId="d7d429a203bb0ce1" providerId="LiveId" clId="{FDCB7BEE-4713-4D4B-9252-F910861173E3}" dt="2020-01-22T04:11:23.038" v="140" actId="1076"/>
        <pc:sldMkLst>
          <pc:docMk/>
          <pc:sldMk cId="281416486" sldId="261"/>
        </pc:sldMkLst>
        <pc:spChg chg="mod">
          <ac:chgData name="前川 亮" userId="d7d429a203bb0ce1" providerId="LiveId" clId="{FDCB7BEE-4713-4D4B-9252-F910861173E3}" dt="2020-01-22T04:10:56.671" v="125" actId="20577"/>
          <ac:spMkLst>
            <pc:docMk/>
            <pc:sldMk cId="281416486" sldId="261"/>
            <ac:spMk id="2" creationId="{C19FB2D9-DFAF-4942-B603-ABB602569A5D}"/>
          </ac:spMkLst>
        </pc:spChg>
        <pc:picChg chg="add mod">
          <ac:chgData name="前川 亮" userId="d7d429a203bb0ce1" providerId="LiveId" clId="{FDCB7BEE-4713-4D4B-9252-F910861173E3}" dt="2020-01-22T04:11:20.399" v="139" actId="1076"/>
          <ac:picMkLst>
            <pc:docMk/>
            <pc:sldMk cId="281416486" sldId="261"/>
            <ac:picMk id="7" creationId="{D29208B1-31AD-4E15-A40F-F256094937A5}"/>
          </ac:picMkLst>
        </pc:picChg>
        <pc:picChg chg="add mod">
          <ac:chgData name="前川 亮" userId="d7d429a203bb0ce1" providerId="LiveId" clId="{FDCB7BEE-4713-4D4B-9252-F910861173E3}" dt="2020-01-22T04:11:23.038" v="140" actId="1076"/>
          <ac:picMkLst>
            <pc:docMk/>
            <pc:sldMk cId="281416486" sldId="261"/>
            <ac:picMk id="10" creationId="{842D611D-EC3F-4F3A-8574-64205EE34B99}"/>
          </ac:picMkLst>
        </pc:picChg>
      </pc:sldChg>
      <pc:sldChg chg="add del">
        <pc:chgData name="前川 亮" userId="d7d429a203bb0ce1" providerId="LiveId" clId="{FDCB7BEE-4713-4D4B-9252-F910861173E3}" dt="2020-01-22T04:11:47.698" v="142"/>
        <pc:sldMkLst>
          <pc:docMk/>
          <pc:sldMk cId="4504602" sldId="264"/>
        </pc:sldMkLst>
      </pc:sldChg>
      <pc:sldChg chg="add del">
        <pc:chgData name="前川 亮" userId="d7d429a203bb0ce1" providerId="LiveId" clId="{FDCB7BEE-4713-4D4B-9252-F910861173E3}" dt="2020-01-22T04:11:43.620" v="141"/>
        <pc:sldMkLst>
          <pc:docMk/>
          <pc:sldMk cId="1882280928" sldId="265"/>
        </pc:sldMkLst>
      </pc:sldChg>
      <pc:sldChg chg="add del">
        <pc:chgData name="前川 亮" userId="d7d429a203bb0ce1" providerId="LiveId" clId="{FDCB7BEE-4713-4D4B-9252-F910861173E3}" dt="2020-01-22T04:11:47.698" v="142"/>
        <pc:sldMkLst>
          <pc:docMk/>
          <pc:sldMk cId="974651671" sldId="266"/>
        </pc:sldMkLst>
      </pc:sldChg>
      <pc:sldChg chg="add">
        <pc:chgData name="前川 亮" userId="d7d429a203bb0ce1" providerId="LiveId" clId="{FDCB7BEE-4713-4D4B-9252-F910861173E3}" dt="2020-01-22T04:11:47.698" v="142"/>
        <pc:sldMkLst>
          <pc:docMk/>
          <pc:sldMk cId="3342109721" sldId="267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683359302" sldId="267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046669123" sldId="269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2160947570" sldId="270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035296281" sldId="271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560093874" sldId="272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861724735" sldId="273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486011949" sldId="274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4102097920" sldId="275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525049766" sldId="276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309457119" sldId="277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877414632" sldId="278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149510508" sldId="279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213260152" sldId="280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2987955942" sldId="281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270753098" sldId="282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2853798969" sldId="283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1281697069" sldId="284"/>
        </pc:sldMkLst>
      </pc:sldChg>
      <pc:sldChg chg="del">
        <pc:chgData name="前川 亮" userId="d7d429a203bb0ce1" providerId="LiveId" clId="{FDCB7BEE-4713-4D4B-9252-F910861173E3}" dt="2020-01-22T03:53:54.662" v="0" actId="47"/>
        <pc:sldMkLst>
          <pc:docMk/>
          <pc:sldMk cId="3225357193" sldId="286"/>
        </pc:sldMkLst>
      </pc:sldChg>
    </pc:docChg>
  </pc:docChgLst>
  <pc:docChgLst>
    <pc:chgData name="前川 亮" userId="d7d429a203bb0ce1" providerId="LiveId" clId="{040BB00E-CD98-46D1-BC1D-BF9F70CE12B9}"/>
    <pc:docChg chg="custSel addSld delSld modSld">
      <pc:chgData name="前川 亮" userId="d7d429a203bb0ce1" providerId="LiveId" clId="{040BB00E-CD98-46D1-BC1D-BF9F70CE12B9}" dt="2020-01-07T00:40:07.525" v="103" actId="12789"/>
      <pc:docMkLst>
        <pc:docMk/>
      </pc:docMkLst>
      <pc:sldChg chg="addSp delSp modSp">
        <pc:chgData name="前川 亮" userId="d7d429a203bb0ce1" providerId="LiveId" clId="{040BB00E-CD98-46D1-BC1D-BF9F70CE12B9}" dt="2020-01-07T00:39:06.541" v="72" actId="165"/>
        <pc:sldMkLst>
          <pc:docMk/>
          <pc:sldMk cId="3342109721" sldId="256"/>
        </pc:sldMkLst>
        <pc:spChg chg="mod">
          <ac:chgData name="前川 亮" userId="d7d429a203bb0ce1" providerId="LiveId" clId="{040BB00E-CD98-46D1-BC1D-BF9F70CE12B9}" dt="2020-01-07T00:38:21.944" v="62" actId="20577"/>
          <ac:spMkLst>
            <pc:docMk/>
            <pc:sldMk cId="3342109721" sldId="256"/>
            <ac:spMk id="2" creationId="{9F8AEA00-5C68-4FCA-9629-1D9B85CAA797}"/>
          </ac:spMkLst>
        </pc:spChg>
        <pc:grpChg chg="add del mod">
          <ac:chgData name="前川 亮" userId="d7d429a203bb0ce1" providerId="LiveId" clId="{040BB00E-CD98-46D1-BC1D-BF9F70CE12B9}" dt="2020-01-07T00:39:06.541" v="72" actId="165"/>
          <ac:grpSpMkLst>
            <pc:docMk/>
            <pc:sldMk cId="3342109721" sldId="256"/>
            <ac:grpSpMk id="8" creationId="{74261371-B793-4D20-BAE5-8D0ABB00643A}"/>
          </ac:grpSpMkLst>
        </pc:grpChg>
        <pc:picChg chg="del">
          <ac:chgData name="前川 亮" userId="d7d429a203bb0ce1" providerId="LiveId" clId="{040BB00E-CD98-46D1-BC1D-BF9F70CE12B9}" dt="2020-01-07T00:38:23.719" v="63" actId="478"/>
          <ac:picMkLst>
            <pc:docMk/>
            <pc:sldMk cId="3342109721" sldId="256"/>
            <ac:picMk id="4" creationId="{58C7A72B-DA88-4AA9-A318-DA1AFD82D200}"/>
          </ac:picMkLst>
        </pc:picChg>
        <pc:picChg chg="add mod topLvl">
          <ac:chgData name="前川 亮" userId="d7d429a203bb0ce1" providerId="LiveId" clId="{040BB00E-CD98-46D1-BC1D-BF9F70CE12B9}" dt="2020-01-07T00:39:06.541" v="72" actId="165"/>
          <ac:picMkLst>
            <pc:docMk/>
            <pc:sldMk cId="3342109721" sldId="256"/>
            <ac:picMk id="5" creationId="{6D528080-2B8D-4B2B-B34D-B85AD067C981}"/>
          </ac:picMkLst>
        </pc:picChg>
        <pc:picChg chg="add mod topLvl">
          <ac:chgData name="前川 亮" userId="d7d429a203bb0ce1" providerId="LiveId" clId="{040BB00E-CD98-46D1-BC1D-BF9F70CE12B9}" dt="2020-01-07T00:39:06.541" v="72" actId="165"/>
          <ac:picMkLst>
            <pc:docMk/>
            <pc:sldMk cId="3342109721" sldId="256"/>
            <ac:picMk id="7" creationId="{26ACE538-86C4-4417-BFEB-DC91630FF725}"/>
          </ac:picMkLst>
        </pc:picChg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837898179" sldId="257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1057170571" sldId="258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4046824892" sldId="259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1603080338" sldId="260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600913730" sldId="261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272046559" sldId="262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3988888543" sldId="263"/>
        </pc:sldMkLst>
      </pc:sldChg>
      <pc:sldChg chg="addSp delSp modSp add">
        <pc:chgData name="前川 亮" userId="d7d429a203bb0ce1" providerId="LiveId" clId="{040BB00E-CD98-46D1-BC1D-BF9F70CE12B9}" dt="2020-01-07T00:40:07.525" v="103" actId="12789"/>
        <pc:sldMkLst>
          <pc:docMk/>
          <pc:sldMk cId="4504602" sldId="264"/>
        </pc:sldMkLst>
        <pc:spChg chg="mod">
          <ac:chgData name="前川 亮" userId="d7d429a203bb0ce1" providerId="LiveId" clId="{040BB00E-CD98-46D1-BC1D-BF9F70CE12B9}" dt="2020-01-07T00:39:16.782" v="92"/>
          <ac:spMkLst>
            <pc:docMk/>
            <pc:sldMk cId="4504602" sldId="264"/>
            <ac:spMk id="2" creationId="{9F8AEA00-5C68-4FCA-9629-1D9B85CAA797}"/>
          </ac:spMkLst>
        </pc:spChg>
        <pc:picChg chg="add mod ord">
          <ac:chgData name="前川 亮" userId="d7d429a203bb0ce1" providerId="LiveId" clId="{040BB00E-CD98-46D1-BC1D-BF9F70CE12B9}" dt="2020-01-07T00:40:07.525" v="103" actId="12789"/>
          <ac:picMkLst>
            <pc:docMk/>
            <pc:sldMk cId="4504602" sldId="264"/>
            <ac:picMk id="4" creationId="{C2CF924B-36C0-45C6-B827-A7BA8F94E7D6}"/>
          </ac:picMkLst>
        </pc:picChg>
        <pc:picChg chg="del">
          <ac:chgData name="前川 亮" userId="d7d429a203bb0ce1" providerId="LiveId" clId="{040BB00E-CD98-46D1-BC1D-BF9F70CE12B9}" dt="2020-01-07T00:40:01.742" v="102" actId="478"/>
          <ac:picMkLst>
            <pc:docMk/>
            <pc:sldMk cId="4504602" sldId="264"/>
            <ac:picMk id="5" creationId="{6D528080-2B8D-4B2B-B34D-B85AD067C981}"/>
          </ac:picMkLst>
        </pc:picChg>
        <pc:picChg chg="del">
          <ac:chgData name="前川 亮" userId="d7d429a203bb0ce1" providerId="LiveId" clId="{040BB00E-CD98-46D1-BC1D-BF9F70CE12B9}" dt="2020-01-07T00:40:00.106" v="101" actId="478"/>
          <ac:picMkLst>
            <pc:docMk/>
            <pc:sldMk cId="4504602" sldId="264"/>
            <ac:picMk id="7" creationId="{26ACE538-86C4-4417-BFEB-DC91630FF725}"/>
          </ac:picMkLst>
        </pc:picChg>
        <pc:picChg chg="add mod ord">
          <ac:chgData name="前川 亮" userId="d7d429a203bb0ce1" providerId="LiveId" clId="{040BB00E-CD98-46D1-BC1D-BF9F70CE12B9}" dt="2020-01-07T00:40:07.525" v="103" actId="12789"/>
          <ac:picMkLst>
            <pc:docMk/>
            <pc:sldMk cId="4504602" sldId="264"/>
            <ac:picMk id="8" creationId="{075B1C2F-69A8-4D4B-9465-9C3816D7FB4B}"/>
          </ac:picMkLst>
        </pc:picChg>
      </pc:sldChg>
    </pc:docChg>
  </pc:docChgLst>
  <pc:docChgLst>
    <pc:chgData name="前川 亮" userId="d7d429a203bb0ce1" providerId="LiveId" clId="{85A50CDD-E004-47F5-A209-7E6874DB46EE}"/>
    <pc:docChg chg="addSld delSld modSld">
      <pc:chgData name="前川 亮" userId="d7d429a203bb0ce1" providerId="LiveId" clId="{85A50CDD-E004-47F5-A209-7E6874DB46EE}" dt="2020-01-22T03:10:10.812" v="500" actId="12788"/>
      <pc:docMkLst>
        <pc:docMk/>
      </pc:docMkLst>
      <pc:sldChg chg="addSp modSp">
        <pc:chgData name="前川 亮" userId="d7d429a203bb0ce1" providerId="LiveId" clId="{85A50CDD-E004-47F5-A209-7E6874DB46EE}" dt="2020-01-22T02:11:16.977" v="7" actId="1076"/>
        <pc:sldMkLst>
          <pc:docMk/>
          <pc:sldMk cId="3342109721" sldId="256"/>
        </pc:sldMkLst>
        <pc:picChg chg="add mod">
          <ac:chgData name="前川 亮" userId="d7d429a203bb0ce1" providerId="LiveId" clId="{85A50CDD-E004-47F5-A209-7E6874DB46EE}" dt="2020-01-22T02:11:12.246" v="3" actId="1076"/>
          <ac:picMkLst>
            <pc:docMk/>
            <pc:sldMk cId="3342109721" sldId="256"/>
            <ac:picMk id="4" creationId="{423765ED-B44A-4F7F-AA9F-A569ED7883A6}"/>
          </ac:picMkLst>
        </pc:picChg>
        <pc:picChg chg="add mod">
          <ac:chgData name="前川 亮" userId="d7d429a203bb0ce1" providerId="LiveId" clId="{85A50CDD-E004-47F5-A209-7E6874DB46EE}" dt="2020-01-22T02:11:16.977" v="7" actId="1076"/>
          <ac:picMkLst>
            <pc:docMk/>
            <pc:sldMk cId="3342109721" sldId="256"/>
            <ac:picMk id="8" creationId="{65DF06B4-1128-45CF-8AEF-D53CFA845433}"/>
          </ac:picMkLst>
        </pc:picChg>
      </pc:sldChg>
      <pc:sldChg chg="addSp modSp">
        <pc:chgData name="前川 亮" userId="d7d429a203bb0ce1" providerId="LiveId" clId="{85A50CDD-E004-47F5-A209-7E6874DB46EE}" dt="2020-01-22T02:11:30.649" v="15" actId="1076"/>
        <pc:sldMkLst>
          <pc:docMk/>
          <pc:sldMk cId="4504602" sldId="264"/>
        </pc:sldMkLst>
        <pc:picChg chg="add mod">
          <ac:chgData name="前川 亮" userId="d7d429a203bb0ce1" providerId="LiveId" clId="{85A50CDD-E004-47F5-A209-7E6874DB46EE}" dt="2020-01-22T02:11:24.513" v="11" actId="1076"/>
          <ac:picMkLst>
            <pc:docMk/>
            <pc:sldMk cId="4504602" sldId="264"/>
            <ac:picMk id="5" creationId="{851710D6-7FB1-423F-BCBF-CBCD5427868C}"/>
          </ac:picMkLst>
        </pc:picChg>
        <pc:picChg chg="add mod">
          <ac:chgData name="前川 亮" userId="d7d429a203bb0ce1" providerId="LiveId" clId="{85A50CDD-E004-47F5-A209-7E6874DB46EE}" dt="2020-01-22T02:11:30.649" v="15" actId="1076"/>
          <ac:picMkLst>
            <pc:docMk/>
            <pc:sldMk cId="4504602" sldId="264"/>
            <ac:picMk id="7" creationId="{99413A72-E8C7-46F3-9A14-9D373F7D5B6D}"/>
          </ac:picMkLst>
        </pc:picChg>
      </pc:sldChg>
      <pc:sldChg chg="addSp modSp add">
        <pc:chgData name="前川 亮" userId="d7d429a203bb0ce1" providerId="LiveId" clId="{85A50CDD-E004-47F5-A209-7E6874DB46EE}" dt="2020-01-22T02:11:52.252" v="52" actId="1076"/>
        <pc:sldMkLst>
          <pc:docMk/>
          <pc:sldMk cId="1882280928" sldId="265"/>
        </pc:sldMkLst>
        <pc:spChg chg="mod">
          <ac:chgData name="前川 亮" userId="d7d429a203bb0ce1" providerId="LiveId" clId="{85A50CDD-E004-47F5-A209-7E6874DB46EE}" dt="2020-01-22T02:11:46.131" v="48"/>
          <ac:spMkLst>
            <pc:docMk/>
            <pc:sldMk cId="1882280928" sldId="265"/>
            <ac:spMk id="2" creationId="{BCC8A7DF-9E0E-4A44-B879-2880B102B1A1}"/>
          </ac:spMkLst>
        </pc:spChg>
        <pc:picChg chg="add mod">
          <ac:chgData name="前川 亮" userId="d7d429a203bb0ce1" providerId="LiveId" clId="{85A50CDD-E004-47F5-A209-7E6874DB46EE}" dt="2020-01-22T02:11:52.252" v="52" actId="1076"/>
          <ac:picMkLst>
            <pc:docMk/>
            <pc:sldMk cId="1882280928" sldId="265"/>
            <ac:picMk id="4" creationId="{81B19BC6-41C9-4704-9F4D-2BEE69652B3C}"/>
          </ac:picMkLst>
        </pc:picChg>
      </pc:sldChg>
      <pc:sldChg chg="addSp modSp add">
        <pc:chgData name="前川 亮" userId="d7d429a203bb0ce1" providerId="LiveId" clId="{85A50CDD-E004-47F5-A209-7E6874DB46EE}" dt="2020-01-22T02:12:13.908" v="95" actId="1076"/>
        <pc:sldMkLst>
          <pc:docMk/>
          <pc:sldMk cId="974651671" sldId="266"/>
        </pc:sldMkLst>
        <pc:spChg chg="mod">
          <ac:chgData name="前川 亮" userId="d7d429a203bb0ce1" providerId="LiveId" clId="{85A50CDD-E004-47F5-A209-7E6874DB46EE}" dt="2020-01-22T02:12:07.680" v="91"/>
          <ac:spMkLst>
            <pc:docMk/>
            <pc:sldMk cId="974651671" sldId="266"/>
            <ac:spMk id="2" creationId="{C59BB1FD-3A88-4ACF-AE16-30280B4AF9F2}"/>
          </ac:spMkLst>
        </pc:spChg>
        <pc:picChg chg="add mod">
          <ac:chgData name="前川 亮" userId="d7d429a203bb0ce1" providerId="LiveId" clId="{85A50CDD-E004-47F5-A209-7E6874DB46EE}" dt="2020-01-22T02:12:13.908" v="95" actId="1076"/>
          <ac:picMkLst>
            <pc:docMk/>
            <pc:sldMk cId="974651671" sldId="266"/>
            <ac:picMk id="4" creationId="{07ECE856-E43D-4883-9874-2E725682BD82}"/>
          </ac:picMkLst>
        </pc:picChg>
      </pc:sldChg>
      <pc:sldChg chg="addSp modSp add">
        <pc:chgData name="前川 亮" userId="d7d429a203bb0ce1" providerId="LiveId" clId="{85A50CDD-E004-47F5-A209-7E6874DB46EE}" dt="2020-01-22T02:12:36.696" v="154"/>
        <pc:sldMkLst>
          <pc:docMk/>
          <pc:sldMk cId="3683359302" sldId="267"/>
        </pc:sldMkLst>
        <pc:spChg chg="mod">
          <ac:chgData name="前川 亮" userId="d7d429a203bb0ce1" providerId="LiveId" clId="{85A50CDD-E004-47F5-A209-7E6874DB46EE}" dt="2020-01-22T02:12:36.696" v="154"/>
          <ac:spMkLst>
            <pc:docMk/>
            <pc:sldMk cId="3683359302" sldId="267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12:27.527" v="122" actId="1076"/>
          <ac:picMkLst>
            <pc:docMk/>
            <pc:sldMk cId="3683359302" sldId="267"/>
            <ac:picMk id="4" creationId="{648FD2C8-EA7B-4DA5-A974-06EA88DDFCE7}"/>
          </ac:picMkLst>
        </pc:picChg>
      </pc:sldChg>
      <pc:sldChg chg="modSp add del">
        <pc:chgData name="前川 亮" userId="d7d429a203bb0ce1" providerId="LiveId" clId="{85A50CDD-E004-47F5-A209-7E6874DB46EE}" dt="2020-01-22T02:23:33.752" v="198" actId="47"/>
        <pc:sldMkLst>
          <pc:docMk/>
          <pc:sldMk cId="2842928770" sldId="268"/>
        </pc:sldMkLst>
        <pc:spChg chg="mod">
          <ac:chgData name="前川 亮" userId="d7d429a203bb0ce1" providerId="LiveId" clId="{85A50CDD-E004-47F5-A209-7E6874DB46EE}" dt="2020-01-22T02:13:18.239" v="196"/>
          <ac:spMkLst>
            <pc:docMk/>
            <pc:sldMk cId="2842928770" sldId="268"/>
            <ac:spMk id="2" creationId="{39297F6E-3E54-46E4-A271-7EFDCCAC76FD}"/>
          </ac:spMkLst>
        </pc:spChg>
      </pc:sldChg>
      <pc:sldChg chg="addSp modSp add">
        <pc:chgData name="前川 亮" userId="d7d429a203bb0ce1" providerId="LiveId" clId="{85A50CDD-E004-47F5-A209-7E6874DB46EE}" dt="2020-01-22T02:23:56.210" v="269" actId="1076"/>
        <pc:sldMkLst>
          <pc:docMk/>
          <pc:sldMk cId="1046669123" sldId="269"/>
        </pc:sldMkLst>
        <pc:spChg chg="mod">
          <ac:chgData name="前川 亮" userId="d7d429a203bb0ce1" providerId="LiveId" clId="{85A50CDD-E004-47F5-A209-7E6874DB46EE}" dt="2020-01-22T02:23:48.481" v="265"/>
          <ac:spMkLst>
            <pc:docMk/>
            <pc:sldMk cId="1046669123" sldId="269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23:56.210" v="269" actId="1076"/>
          <ac:picMkLst>
            <pc:docMk/>
            <pc:sldMk cId="1046669123" sldId="269"/>
            <ac:picMk id="5" creationId="{E321975D-8BE0-45F5-88B6-3228493F5F73}"/>
          </ac:picMkLst>
        </pc:picChg>
      </pc:sldChg>
      <pc:sldChg chg="addSp modSp add">
        <pc:chgData name="前川 亮" userId="d7d429a203bb0ce1" providerId="LiveId" clId="{85A50CDD-E004-47F5-A209-7E6874DB46EE}" dt="2020-01-22T02:24:04.095" v="273" actId="1076"/>
        <pc:sldMkLst>
          <pc:docMk/>
          <pc:sldMk cId="2160947570" sldId="270"/>
        </pc:sldMkLst>
        <pc:picChg chg="add mod">
          <ac:chgData name="前川 亮" userId="d7d429a203bb0ce1" providerId="LiveId" clId="{85A50CDD-E004-47F5-A209-7E6874DB46EE}" dt="2020-01-22T02:24:04.095" v="273" actId="1076"/>
          <ac:picMkLst>
            <pc:docMk/>
            <pc:sldMk cId="2160947570" sldId="270"/>
            <ac:picMk id="5" creationId="{50A1CABD-B8DE-45B6-B55D-60C881FB0950}"/>
          </ac:picMkLst>
        </pc:picChg>
      </pc:sldChg>
      <pc:sldChg chg="addSp modSp add">
        <pc:chgData name="前川 亮" userId="d7d429a203bb0ce1" providerId="LiveId" clId="{85A50CDD-E004-47F5-A209-7E6874DB46EE}" dt="2020-01-22T02:24:11.630" v="277" actId="1076"/>
        <pc:sldMkLst>
          <pc:docMk/>
          <pc:sldMk cId="1035296281" sldId="271"/>
        </pc:sldMkLst>
        <pc:picChg chg="add mod">
          <ac:chgData name="前川 亮" userId="d7d429a203bb0ce1" providerId="LiveId" clId="{85A50CDD-E004-47F5-A209-7E6874DB46EE}" dt="2020-01-22T02:24:11.630" v="277" actId="1076"/>
          <ac:picMkLst>
            <pc:docMk/>
            <pc:sldMk cId="1035296281" sldId="271"/>
            <ac:picMk id="5" creationId="{60B6AEA3-DE10-4D44-AAC7-8390BA21186B}"/>
          </ac:picMkLst>
        </pc:picChg>
      </pc:sldChg>
      <pc:sldChg chg="addSp modSp add">
        <pc:chgData name="前川 亮" userId="d7d429a203bb0ce1" providerId="LiveId" clId="{85A50CDD-E004-47F5-A209-7E6874DB46EE}" dt="2020-01-22T02:24:23.293" v="285" actId="1076"/>
        <pc:sldMkLst>
          <pc:docMk/>
          <pc:sldMk cId="560093874" sldId="272"/>
        </pc:sldMkLst>
        <pc:picChg chg="add mod">
          <ac:chgData name="前川 亮" userId="d7d429a203bb0ce1" providerId="LiveId" clId="{85A50CDD-E004-47F5-A209-7E6874DB46EE}" dt="2020-01-22T02:24:18.514" v="281" actId="1076"/>
          <ac:picMkLst>
            <pc:docMk/>
            <pc:sldMk cId="560093874" sldId="272"/>
            <ac:picMk id="6" creationId="{55057B11-A913-4901-968C-5EB9C904ED55}"/>
          </ac:picMkLst>
        </pc:picChg>
        <pc:picChg chg="add mod">
          <ac:chgData name="前川 亮" userId="d7d429a203bb0ce1" providerId="LiveId" clId="{85A50CDD-E004-47F5-A209-7E6874DB46EE}" dt="2020-01-22T02:24:23.293" v="285" actId="1076"/>
          <ac:picMkLst>
            <pc:docMk/>
            <pc:sldMk cId="560093874" sldId="272"/>
            <ac:picMk id="10" creationId="{84EE97FE-052E-4F14-9EEB-B3CE2FFFC3B1}"/>
          </ac:picMkLst>
        </pc:picChg>
      </pc:sldChg>
      <pc:sldChg chg="addSp modSp add">
        <pc:chgData name="前川 亮" userId="d7d429a203bb0ce1" providerId="LiveId" clId="{85A50CDD-E004-47F5-A209-7E6874DB46EE}" dt="2020-01-22T02:24:33.937" v="293" actId="1076"/>
        <pc:sldMkLst>
          <pc:docMk/>
          <pc:sldMk cId="3861724735" sldId="273"/>
        </pc:sldMkLst>
        <pc:picChg chg="add mod">
          <ac:chgData name="前川 亮" userId="d7d429a203bb0ce1" providerId="LiveId" clId="{85A50CDD-E004-47F5-A209-7E6874DB46EE}" dt="2020-01-22T02:24:29.388" v="289" actId="1076"/>
          <ac:picMkLst>
            <pc:docMk/>
            <pc:sldMk cId="3861724735" sldId="273"/>
            <ac:picMk id="6" creationId="{21D208EC-0AFA-4710-8072-0D36CB37937D}"/>
          </ac:picMkLst>
        </pc:picChg>
        <pc:picChg chg="add mod">
          <ac:chgData name="前川 亮" userId="d7d429a203bb0ce1" providerId="LiveId" clId="{85A50CDD-E004-47F5-A209-7E6874DB46EE}" dt="2020-01-22T02:24:33.937" v="293" actId="1076"/>
          <ac:picMkLst>
            <pc:docMk/>
            <pc:sldMk cId="3861724735" sldId="273"/>
            <ac:picMk id="10" creationId="{21D73F97-990B-41A9-9C9B-1AEFB7C2E703}"/>
          </ac:picMkLst>
        </pc:picChg>
      </pc:sldChg>
      <pc:sldChg chg="addSp modSp add">
        <pc:chgData name="前川 亮" userId="d7d429a203bb0ce1" providerId="LiveId" clId="{85A50CDD-E004-47F5-A209-7E6874DB46EE}" dt="2020-01-22T02:38:07.040" v="324" actId="1076"/>
        <pc:sldMkLst>
          <pc:docMk/>
          <pc:sldMk cId="1486011949" sldId="274"/>
        </pc:sldMkLst>
        <pc:spChg chg="mod">
          <ac:chgData name="前川 亮" userId="d7d429a203bb0ce1" providerId="LiveId" clId="{85A50CDD-E004-47F5-A209-7E6874DB46EE}" dt="2020-01-22T02:34:44.895" v="320" actId="20577"/>
          <ac:spMkLst>
            <pc:docMk/>
            <pc:sldMk cId="1486011949" sldId="274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38:07.040" v="324" actId="1076"/>
          <ac:picMkLst>
            <pc:docMk/>
            <pc:sldMk cId="1486011949" sldId="274"/>
            <ac:picMk id="6" creationId="{A8100198-0AB4-4939-A59B-AAAA01AFFED3}"/>
          </ac:picMkLst>
        </pc:picChg>
      </pc:sldChg>
      <pc:sldChg chg="addSp modSp add">
        <pc:chgData name="前川 亮" userId="d7d429a203bb0ce1" providerId="LiveId" clId="{85A50CDD-E004-47F5-A209-7E6874DB46EE}" dt="2020-01-22T02:38:22.734" v="328" actId="1076"/>
        <pc:sldMkLst>
          <pc:docMk/>
          <pc:sldMk cId="4102097920" sldId="275"/>
        </pc:sldMkLst>
        <pc:picChg chg="add mod">
          <ac:chgData name="前川 亮" userId="d7d429a203bb0ce1" providerId="LiveId" clId="{85A50CDD-E004-47F5-A209-7E6874DB46EE}" dt="2020-01-22T02:38:22.734" v="328" actId="1076"/>
          <ac:picMkLst>
            <pc:docMk/>
            <pc:sldMk cId="4102097920" sldId="275"/>
            <ac:picMk id="6" creationId="{52085946-4AFC-4FD8-9AFE-3899954CFC84}"/>
          </ac:picMkLst>
        </pc:picChg>
      </pc:sldChg>
      <pc:sldChg chg="addSp modSp add">
        <pc:chgData name="前川 亮" userId="d7d429a203bb0ce1" providerId="LiveId" clId="{85A50CDD-E004-47F5-A209-7E6874DB46EE}" dt="2020-01-22T02:38:31.876" v="332" actId="1076"/>
        <pc:sldMkLst>
          <pc:docMk/>
          <pc:sldMk cId="3525049766" sldId="276"/>
        </pc:sldMkLst>
        <pc:picChg chg="add mod">
          <ac:chgData name="前川 亮" userId="d7d429a203bb0ce1" providerId="LiveId" clId="{85A50CDD-E004-47F5-A209-7E6874DB46EE}" dt="2020-01-22T02:38:31.876" v="332" actId="1076"/>
          <ac:picMkLst>
            <pc:docMk/>
            <pc:sldMk cId="3525049766" sldId="276"/>
            <ac:picMk id="6" creationId="{07E4446D-EBBD-4A0F-AAFB-92399D1C3C4F}"/>
          </ac:picMkLst>
        </pc:picChg>
      </pc:sldChg>
      <pc:sldChg chg="addSp modSp add">
        <pc:chgData name="前川 亮" userId="d7d429a203bb0ce1" providerId="LiveId" clId="{85A50CDD-E004-47F5-A209-7E6874DB46EE}" dt="2020-01-22T02:38:47.883" v="340" actId="1076"/>
        <pc:sldMkLst>
          <pc:docMk/>
          <pc:sldMk cId="1309457119" sldId="277"/>
        </pc:sldMkLst>
        <pc:picChg chg="add mod">
          <ac:chgData name="前川 亮" userId="d7d429a203bb0ce1" providerId="LiveId" clId="{85A50CDD-E004-47F5-A209-7E6874DB46EE}" dt="2020-01-22T02:38:41.693" v="336" actId="1076"/>
          <ac:picMkLst>
            <pc:docMk/>
            <pc:sldMk cId="1309457119" sldId="277"/>
            <ac:picMk id="9" creationId="{46A92A56-46CD-41C4-93AB-8B408ED21D98}"/>
          </ac:picMkLst>
        </pc:picChg>
        <pc:picChg chg="add mod">
          <ac:chgData name="前川 亮" userId="d7d429a203bb0ce1" providerId="LiveId" clId="{85A50CDD-E004-47F5-A209-7E6874DB46EE}" dt="2020-01-22T02:38:47.883" v="340" actId="1076"/>
          <ac:picMkLst>
            <pc:docMk/>
            <pc:sldMk cId="1309457119" sldId="277"/>
            <ac:picMk id="12" creationId="{9D98B31A-CA47-4FBD-85C1-4253E7E640E5}"/>
          </ac:picMkLst>
        </pc:picChg>
      </pc:sldChg>
      <pc:sldChg chg="addSp modSp add">
        <pc:chgData name="前川 亮" userId="d7d429a203bb0ce1" providerId="LiveId" clId="{85A50CDD-E004-47F5-A209-7E6874DB46EE}" dt="2020-01-22T02:39:00.284" v="348" actId="1076"/>
        <pc:sldMkLst>
          <pc:docMk/>
          <pc:sldMk cId="1877414632" sldId="278"/>
        </pc:sldMkLst>
        <pc:picChg chg="add mod">
          <ac:chgData name="前川 亮" userId="d7d429a203bb0ce1" providerId="LiveId" clId="{85A50CDD-E004-47F5-A209-7E6874DB46EE}" dt="2020-01-22T02:38:54.699" v="344" actId="1076"/>
          <ac:picMkLst>
            <pc:docMk/>
            <pc:sldMk cId="1877414632" sldId="278"/>
            <ac:picMk id="9" creationId="{CB47D68B-10CA-4617-AE2C-EEBB3B37014D}"/>
          </ac:picMkLst>
        </pc:picChg>
        <pc:picChg chg="add mod">
          <ac:chgData name="前川 亮" userId="d7d429a203bb0ce1" providerId="LiveId" clId="{85A50CDD-E004-47F5-A209-7E6874DB46EE}" dt="2020-01-22T02:39:00.284" v="348" actId="1076"/>
          <ac:picMkLst>
            <pc:docMk/>
            <pc:sldMk cId="1877414632" sldId="278"/>
            <ac:picMk id="12" creationId="{343DEACA-CCD1-4968-B675-DB76A424705A}"/>
          </ac:picMkLst>
        </pc:picChg>
      </pc:sldChg>
      <pc:sldChg chg="addSp modSp add">
        <pc:chgData name="前川 亮" userId="d7d429a203bb0ce1" providerId="LiveId" clId="{85A50CDD-E004-47F5-A209-7E6874DB46EE}" dt="2020-01-22T02:50:05.541" v="365" actId="1076"/>
        <pc:sldMkLst>
          <pc:docMk/>
          <pc:sldMk cId="3149510508" sldId="279"/>
        </pc:sldMkLst>
        <pc:spChg chg="mod">
          <ac:chgData name="前川 亮" userId="d7d429a203bb0ce1" providerId="LiveId" clId="{85A50CDD-E004-47F5-A209-7E6874DB46EE}" dt="2020-01-22T02:49:58.475" v="361"/>
          <ac:spMkLst>
            <pc:docMk/>
            <pc:sldMk cId="3149510508" sldId="279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50:05.541" v="365" actId="1076"/>
          <ac:picMkLst>
            <pc:docMk/>
            <pc:sldMk cId="3149510508" sldId="279"/>
            <ac:picMk id="7" creationId="{EB19B56C-D8DB-4EFE-918C-1E43ECBBF62E}"/>
          </ac:picMkLst>
        </pc:picChg>
      </pc:sldChg>
      <pc:sldChg chg="addSp modSp add">
        <pc:chgData name="前川 亮" userId="d7d429a203bb0ce1" providerId="LiveId" clId="{85A50CDD-E004-47F5-A209-7E6874DB46EE}" dt="2020-01-22T02:50:24.573" v="372" actId="12788"/>
        <pc:sldMkLst>
          <pc:docMk/>
          <pc:sldMk cId="1213260152" sldId="280"/>
        </pc:sldMkLst>
        <pc:picChg chg="add mod">
          <ac:chgData name="前川 亮" userId="d7d429a203bb0ce1" providerId="LiveId" clId="{85A50CDD-E004-47F5-A209-7E6874DB46EE}" dt="2020-01-22T02:50:24.573" v="372" actId="12788"/>
          <ac:picMkLst>
            <pc:docMk/>
            <pc:sldMk cId="1213260152" sldId="280"/>
            <ac:picMk id="7" creationId="{56BC3639-B1F1-4D94-A29A-176503D0415A}"/>
          </ac:picMkLst>
        </pc:picChg>
      </pc:sldChg>
      <pc:sldChg chg="addSp modSp add">
        <pc:chgData name="前川 亮" userId="d7d429a203bb0ce1" providerId="LiveId" clId="{85A50CDD-E004-47F5-A209-7E6874DB46EE}" dt="2020-01-22T02:50:44.766" v="377" actId="12788"/>
        <pc:sldMkLst>
          <pc:docMk/>
          <pc:sldMk cId="2987955942" sldId="281"/>
        </pc:sldMkLst>
        <pc:picChg chg="add mod">
          <ac:chgData name="前川 亮" userId="d7d429a203bb0ce1" providerId="LiveId" clId="{85A50CDD-E004-47F5-A209-7E6874DB46EE}" dt="2020-01-22T02:50:44.766" v="377" actId="12788"/>
          <ac:picMkLst>
            <pc:docMk/>
            <pc:sldMk cId="2987955942" sldId="281"/>
            <ac:picMk id="7" creationId="{812B0488-34A3-486A-8337-E1F0D6A1257F}"/>
          </ac:picMkLst>
        </pc:picChg>
      </pc:sldChg>
      <pc:sldChg chg="addSp modSp add">
        <pc:chgData name="前川 亮" userId="d7d429a203bb0ce1" providerId="LiveId" clId="{85A50CDD-E004-47F5-A209-7E6874DB46EE}" dt="2020-01-22T02:51:00.945" v="385" actId="1076"/>
        <pc:sldMkLst>
          <pc:docMk/>
          <pc:sldMk cId="3270753098" sldId="282"/>
        </pc:sldMkLst>
        <pc:picChg chg="add mod">
          <ac:chgData name="前川 亮" userId="d7d429a203bb0ce1" providerId="LiveId" clId="{85A50CDD-E004-47F5-A209-7E6874DB46EE}" dt="2020-01-22T02:50:51.636" v="381" actId="1076"/>
          <ac:picMkLst>
            <pc:docMk/>
            <pc:sldMk cId="3270753098" sldId="282"/>
            <ac:picMk id="11" creationId="{E57C5E0B-34FB-4392-B7E7-B1DF4440E699}"/>
          </ac:picMkLst>
        </pc:picChg>
        <pc:picChg chg="add mod">
          <ac:chgData name="前川 亮" userId="d7d429a203bb0ce1" providerId="LiveId" clId="{85A50CDD-E004-47F5-A209-7E6874DB46EE}" dt="2020-01-22T02:51:00.945" v="385" actId="1076"/>
          <ac:picMkLst>
            <pc:docMk/>
            <pc:sldMk cId="3270753098" sldId="282"/>
            <ac:picMk id="14" creationId="{BC70F138-CE44-4622-B7A5-5494DEABDD13}"/>
          </ac:picMkLst>
        </pc:picChg>
      </pc:sldChg>
      <pc:sldChg chg="addSp modSp add">
        <pc:chgData name="前川 亮" userId="d7d429a203bb0ce1" providerId="LiveId" clId="{85A50CDD-E004-47F5-A209-7E6874DB46EE}" dt="2020-01-22T02:51:12.838" v="393" actId="1076"/>
        <pc:sldMkLst>
          <pc:docMk/>
          <pc:sldMk cId="2853798969" sldId="283"/>
        </pc:sldMkLst>
        <pc:picChg chg="add mod">
          <ac:chgData name="前川 亮" userId="d7d429a203bb0ce1" providerId="LiveId" clId="{85A50CDD-E004-47F5-A209-7E6874DB46EE}" dt="2020-01-22T02:51:08.198" v="389" actId="1076"/>
          <ac:picMkLst>
            <pc:docMk/>
            <pc:sldMk cId="2853798969" sldId="283"/>
            <ac:picMk id="11" creationId="{AA95476B-90C1-4520-ABAA-EB02399DCDF7}"/>
          </ac:picMkLst>
        </pc:picChg>
        <pc:picChg chg="add mod">
          <ac:chgData name="前川 亮" userId="d7d429a203bb0ce1" providerId="LiveId" clId="{85A50CDD-E004-47F5-A209-7E6874DB46EE}" dt="2020-01-22T02:51:12.838" v="393" actId="1076"/>
          <ac:picMkLst>
            <pc:docMk/>
            <pc:sldMk cId="2853798969" sldId="283"/>
            <ac:picMk id="14" creationId="{60C6617B-C75E-4376-9B88-415037DDBD04}"/>
          </ac:picMkLst>
        </pc:picChg>
      </pc:sldChg>
      <pc:sldChg chg="addSp modSp add">
        <pc:chgData name="前川 亮" userId="d7d429a203bb0ce1" providerId="LiveId" clId="{85A50CDD-E004-47F5-A209-7E6874DB46EE}" dt="2020-01-22T03:09:54.855" v="488"/>
        <pc:sldMkLst>
          <pc:docMk/>
          <pc:sldMk cId="1281697069" sldId="284"/>
        </pc:sldMkLst>
        <pc:spChg chg="mod">
          <ac:chgData name="前川 亮" userId="d7d429a203bb0ce1" providerId="LiveId" clId="{85A50CDD-E004-47F5-A209-7E6874DB46EE}" dt="2020-01-22T03:09:54.855" v="488"/>
          <ac:spMkLst>
            <pc:docMk/>
            <pc:sldMk cId="1281697069" sldId="284"/>
            <ac:spMk id="2" creationId="{72F46E5E-EBF9-48F0-99F2-1E4B7A8F98AA}"/>
          </ac:spMkLst>
        </pc:spChg>
        <pc:picChg chg="add mod">
          <ac:chgData name="前川 亮" userId="d7d429a203bb0ce1" providerId="LiveId" clId="{85A50CDD-E004-47F5-A209-7E6874DB46EE}" dt="2020-01-22T03:09:45.932" v="456" actId="1076"/>
          <ac:picMkLst>
            <pc:docMk/>
            <pc:sldMk cId="1281697069" sldId="284"/>
            <ac:picMk id="4" creationId="{9ED9016B-5A5F-479B-A362-5B38EC234A25}"/>
          </ac:picMkLst>
        </pc:picChg>
      </pc:sldChg>
      <pc:sldChg chg="add del">
        <pc:chgData name="前川 亮" userId="d7d429a203bb0ce1" providerId="LiveId" clId="{85A50CDD-E004-47F5-A209-7E6874DB46EE}" dt="2020-01-22T03:09:58.654" v="490" actId="47"/>
        <pc:sldMkLst>
          <pc:docMk/>
          <pc:sldMk cId="4238462627" sldId="285"/>
        </pc:sldMkLst>
      </pc:sldChg>
      <pc:sldChg chg="addSp modSp add">
        <pc:chgData name="前川 亮" userId="d7d429a203bb0ce1" providerId="LiveId" clId="{85A50CDD-E004-47F5-A209-7E6874DB46EE}" dt="2020-01-22T03:10:10.812" v="500" actId="12788"/>
        <pc:sldMkLst>
          <pc:docMk/>
          <pc:sldMk cId="3225357193" sldId="286"/>
        </pc:sldMkLst>
        <pc:spChg chg="mod">
          <ac:chgData name="前川 亮" userId="d7d429a203bb0ce1" providerId="LiveId" clId="{85A50CDD-E004-47F5-A209-7E6874DB46EE}" dt="2020-01-22T03:10:02.299" v="495" actId="20577"/>
          <ac:spMkLst>
            <pc:docMk/>
            <pc:sldMk cId="3225357193" sldId="286"/>
            <ac:spMk id="2" creationId="{72F46E5E-EBF9-48F0-99F2-1E4B7A8F98AA}"/>
          </ac:spMkLst>
        </pc:spChg>
        <pc:picChg chg="add mod">
          <ac:chgData name="前川 亮" userId="d7d429a203bb0ce1" providerId="LiveId" clId="{85A50CDD-E004-47F5-A209-7E6874DB46EE}" dt="2020-01-22T03:10:10.812" v="500" actId="12788"/>
          <ac:picMkLst>
            <pc:docMk/>
            <pc:sldMk cId="3225357193" sldId="286"/>
            <ac:picMk id="5" creationId="{77AB68D5-135D-4FA7-859B-0B82BDE065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A7C3E-69AA-43EF-8C72-4EDDF9D3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A99326-6781-4FCE-BB89-DD3C3C3D3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C295FB-6899-4C86-BCED-9518029A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D5131-9A94-4D0F-BC4A-34585D3F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CC3A7-718C-44F2-B4C5-46F8D1E0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DCFF8-516F-43A6-A042-FC7C00B5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D4C416-809F-4742-8A0F-B8E05AA8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4CE65-EAD9-4311-B007-7B72293F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3F064-7A2B-4E86-A924-F8BC61C7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0EEB3-4B23-43A5-B8A5-B2831E98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8F696B-0FA8-4D22-BC2A-D013E8925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00EBF-0E48-408F-A6D7-69104F9A2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257D8-CB54-4C47-B04B-F8E6C101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CC953-CC08-40A6-A5F2-D1722E7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CA726-F80A-4214-A97C-8D4F8DB4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7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503C-F3F9-4C3C-B96B-E4D1002E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9D3449-29C8-4ECB-9059-8918E30A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75DAF-3807-4C25-9345-4DCA9AE7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30B98-A775-46A8-9FDA-8EAA9231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25C99-7AD7-4D5E-8C5E-8055AD8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80B45-660E-4C6B-88BB-32608317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8E38C-C1C5-4C60-A0CD-8FA20580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63D1B-8238-43C2-90D5-AE891A7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A14A6-D43B-47DF-9ADB-E8B067F0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951F1-C515-429B-80ED-E5C965E0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C2C2C-B05D-478B-AECE-6D11C3F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D6BF9-FED5-491F-BFFC-80B8DA6C0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66F82-B70D-434C-A57A-5FE556C4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B033EF-5B54-4258-9129-54F93B1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7D8953-8D71-407E-8794-53B1E500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4D3C-851F-4F03-ACA5-E0978509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44E9D-0516-469D-9D58-AB910B98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5E962-0AFC-4C5A-BDBE-404BC651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FC3D4B-566A-4A3A-A8C4-AC44D0EF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0F4952-1C63-48B2-A1DB-61470958F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C2CA4B-2983-4A22-94A5-59CCCFC8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43DFE0-089B-492D-863C-50BA838E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07EDF2-A5F1-4130-9A84-3791361B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7DE500-19F2-4BDA-A6E3-9ECFF217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BF1EB-938D-49B3-A480-E1C2C40A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FF02F2-9463-4904-96E8-1B48746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599586-8D72-49DC-9740-4993396E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5C18F7-CD36-4D2E-8930-ADA69A36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2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F33690-9E84-4FAC-9D29-DE8E76F0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449890-6EF9-436B-911D-50D505F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F2B654-F91B-4DB9-93E2-8912B3B3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AE398-CA37-4E53-A3E2-6D9061DD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A5303-4323-4171-B451-CEE8AC54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0B2F4-5672-4BDC-8C55-D62269E8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1EC6B4-8754-4328-89B4-C2A8DECF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D5B080-4211-4BF4-8AE2-D64963F0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0844A-C37B-4A51-A780-DA04A2AC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0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DD27C-3D70-4078-A7BC-68481A18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82524E-434C-424D-A36E-BECD3C021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169C72-012F-4718-9B30-82D6AA17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F88340-DE6D-48F2-B7F9-9CEA75DB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E02C93-F2D5-46D7-82F7-0AA012DC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5F80B6-1DF0-4987-B674-C8740445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5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5BC379-987F-4409-BD5C-129E51C8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87543C-705F-4D57-AB37-E119FA0A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B2F71-5F25-47D2-BF90-4FFA507E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88CC5-0C37-4A7D-807D-EDDE31D7E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DD161-B635-4B91-BDE1-33D3FC981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FB2D9-DFAF-4942-B603-ABB60256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30</a:t>
            </a:r>
            <a:r>
              <a:rPr kumimoji="1" lang="ja-JP" altLang="en-US" dirty="0"/>
              <a:t>試行ごと</a:t>
            </a:r>
            <a:r>
              <a:rPr kumimoji="1" lang="en-US" altLang="ja-JP" dirty="0"/>
              <a:t>, SCR</a:t>
            </a:r>
            <a:r>
              <a:rPr kumimoji="1" lang="ja-JP" altLang="en-US" dirty="0"/>
              <a:t>群分け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6E894A-F769-4C6A-92B2-D825CCB7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1D4F540-4D8F-422D-8348-4FD39A112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5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2CF924B-36C0-45C6-B827-A7BA8F94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75B1C2F-69A8-4D4B-9465-9C3816D7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心拍感度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51710D6-7FB1-423F-BCBF-CBCD54278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9413A72-E8C7-46F3-9A14-9D373F7D5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FB2D9-DFAF-4942-B603-ABB60256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30</a:t>
            </a:r>
            <a:r>
              <a:rPr kumimoji="1" lang="ja-JP" altLang="en-US" dirty="0"/>
              <a:t>試行ごと</a:t>
            </a:r>
            <a:r>
              <a:rPr kumimoji="1" lang="en-US" altLang="ja-JP" dirty="0"/>
              <a:t>, </a:t>
            </a:r>
            <a:r>
              <a:rPr kumimoji="1" lang="ja-JP" altLang="en-US" dirty="0"/>
              <a:t>心拍感度群分け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6E894A-F769-4C6A-92B2-D825CCB7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1D4F540-4D8F-422D-8348-4FD39A112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53E2FCF0-9D49-4452-97D3-9D8CB6942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5161C8A-1422-4B92-9562-58C628AA7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FB2D9-DFAF-4942-B603-ABB60256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r>
              <a:rPr kumimoji="1" lang="ja-JP" altLang="en-US" dirty="0"/>
              <a:t>試行ごと</a:t>
            </a:r>
            <a:r>
              <a:rPr kumimoji="1" lang="en-US" altLang="ja-JP" dirty="0"/>
              <a:t>, SCR</a:t>
            </a:r>
            <a:r>
              <a:rPr kumimoji="1" lang="ja-JP" altLang="en-US" dirty="0"/>
              <a:t>群分け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6E894A-F769-4C6A-92B2-D825CCB7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1D4F540-4D8F-422D-8348-4FD39A112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E03AD88-78B5-42B9-A869-FFA3B1194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10" name="図 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16613B30-A88D-4211-B53B-5B611C19A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4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FB2D9-DFAF-4942-B603-ABB60256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r>
              <a:rPr kumimoji="1" lang="ja-JP" altLang="en-US" dirty="0"/>
              <a:t>試行ごと</a:t>
            </a:r>
            <a:r>
              <a:rPr kumimoji="1" lang="en-US" altLang="ja-JP" dirty="0"/>
              <a:t>, </a:t>
            </a:r>
            <a:r>
              <a:rPr kumimoji="1" lang="ja-JP" altLang="en-US" dirty="0"/>
              <a:t>心拍感度群分け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6E894A-F769-4C6A-92B2-D825CCB7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1D4F540-4D8F-422D-8348-4FD39A112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53E2FCF0-9D49-4452-97D3-9D8CB6942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5161C8A-1422-4B92-9562-58C628AA7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7" name="図 6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6E9215D-976D-4682-9FD1-4E621C5F7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10" name="図 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281B901-F482-472F-AEDB-D328B1705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7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FB2D9-DFAF-4942-B603-ABB60256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r>
              <a:rPr kumimoji="1" lang="ja-JP" altLang="en-US" dirty="0"/>
              <a:t>試行ごと</a:t>
            </a:r>
            <a:r>
              <a:rPr kumimoji="1" lang="en-US" altLang="ja-JP" dirty="0"/>
              <a:t>, SCR</a:t>
            </a:r>
            <a:r>
              <a:rPr kumimoji="1" lang="ja-JP" altLang="en-US" dirty="0"/>
              <a:t>群分け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6E894A-F769-4C6A-92B2-D825CCB7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1D4F540-4D8F-422D-8348-4FD39A112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EC2D142A-7153-4D31-BA84-23DBDB7F5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8" name="図 7" descr="鉛筆 が含まれている画像&#10;&#10;自動的に生成された説明">
            <a:extLst>
              <a:ext uri="{FF2B5EF4-FFF2-40B4-BE49-F238E27FC236}">
                <a16:creationId xmlns:a16="http://schemas.microsoft.com/office/drawing/2014/main" id="{880ABC89-1F16-44E7-B187-22E7BEF7D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2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FB2D9-DFAF-4942-B603-ABB60256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r>
              <a:rPr kumimoji="1" lang="ja-JP" altLang="en-US" dirty="0"/>
              <a:t>試行ごと</a:t>
            </a:r>
            <a:r>
              <a:rPr kumimoji="1" lang="en-US" altLang="ja-JP" dirty="0"/>
              <a:t>, </a:t>
            </a:r>
            <a:r>
              <a:rPr kumimoji="1" lang="ja-JP" altLang="en-US" dirty="0"/>
              <a:t>心拍感度群分け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6E894A-F769-4C6A-92B2-D825CCB7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1D4F540-4D8F-422D-8348-4FD39A112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53E2FCF0-9D49-4452-97D3-9D8CB6942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F5161C8A-1422-4B92-9562-58C628AA7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29208B1-31AD-4E15-A40F-F25609493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33589"/>
            <a:ext cx="5334000" cy="4000500"/>
          </a:xfrm>
          <a:prstGeom prst="rect">
            <a:avLst/>
          </a:prstGeom>
        </p:spPr>
      </p:pic>
      <p:pic>
        <p:nvPicPr>
          <p:cNvPr id="10" name="図 9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42D611D-EC3F-4F3A-8574-64205EE34B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358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8A7DF-9E0E-4A44-B879-2880B102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</a:t>
            </a:r>
            <a:r>
              <a:rPr kumimoji="1" lang="ja-JP" altLang="en-US" dirty="0"/>
              <a:t>高群・低群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1B19BC6-41C9-4704-9F4D-2BEE69652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09984"/>
            <a:ext cx="10153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80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BB1FD-3A88-4ACF-AE16-30280B4A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心拍感度 高群・低群</a:t>
            </a:r>
          </a:p>
        </p:txBody>
      </p:sp>
      <p:pic>
        <p:nvPicPr>
          <p:cNvPr id="4" name="図 3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7ECE856-E43D-4883-9874-2E725682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54373"/>
            <a:ext cx="10134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SCR</a:t>
            </a:r>
            <a:r>
              <a:rPr lang="ja-JP" altLang="en-US" dirty="0"/>
              <a:t>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528080-2B8D-4B2B-B34D-B85AD067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ACE538-86C4-4417-BFEB-DC91630FF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23765ED-B44A-4F7F-AA9F-A569ED788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DF06B4-1128-45CF-8AEF-D53CFA845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65</Words>
  <Application>Microsoft Office PowerPoint</Application>
  <PresentationFormat>ワイド画面</PresentationFormat>
  <Paragraphs>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30試行ごと, SCR群分け</vt:lpstr>
      <vt:lpstr>30試行ごと, 心拍感度群分け</vt:lpstr>
      <vt:lpstr>20試行ごと, SCR群分け</vt:lpstr>
      <vt:lpstr>20試行ごと, 心拍感度群分け</vt:lpstr>
      <vt:lpstr>10試行ごと, SCR群分け</vt:lpstr>
      <vt:lpstr>10試行ごと, 心拍感度群分け</vt:lpstr>
      <vt:lpstr>SCR高群・低群</vt:lpstr>
      <vt:lpstr>心拍感度 高群・低群</vt:lpstr>
      <vt:lpstr>SCR 上位・下位3名の平均</vt:lpstr>
      <vt:lpstr>心拍感度 上位・下位3名の平均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良い山を引く割合の推移</dc:title>
  <dc:creator>前川 亮</dc:creator>
  <cp:lastModifiedBy>前川 亮</cp:lastModifiedBy>
  <cp:revision>4</cp:revision>
  <dcterms:created xsi:type="dcterms:W3CDTF">2020-01-06T00:35:29Z</dcterms:created>
  <dcterms:modified xsi:type="dcterms:W3CDTF">2020-01-22T04:11:52Z</dcterms:modified>
</cp:coreProperties>
</file>