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83" r:id="rId2"/>
    <p:sldId id="532" r:id="rId3"/>
    <p:sldId id="320" r:id="rId4"/>
    <p:sldId id="528" r:id="rId5"/>
    <p:sldId id="525" r:id="rId6"/>
    <p:sldId id="530" r:id="rId7"/>
    <p:sldId id="293" r:id="rId8"/>
    <p:sldId id="540" r:id="rId9"/>
    <p:sldId id="567" r:id="rId10"/>
    <p:sldId id="565" r:id="rId11"/>
    <p:sldId id="566" r:id="rId12"/>
    <p:sldId id="563" r:id="rId13"/>
    <p:sldId id="542" r:id="rId14"/>
    <p:sldId id="568" r:id="rId15"/>
    <p:sldId id="544" r:id="rId16"/>
    <p:sldId id="573" r:id="rId17"/>
    <p:sldId id="569" r:id="rId18"/>
    <p:sldId id="531" r:id="rId19"/>
    <p:sldId id="303" r:id="rId20"/>
    <p:sldId id="548" r:id="rId21"/>
    <p:sldId id="549" r:id="rId22"/>
    <p:sldId id="352" r:id="rId23"/>
    <p:sldId id="554" r:id="rId24"/>
    <p:sldId id="536" r:id="rId25"/>
    <p:sldId id="538" r:id="rId26"/>
    <p:sldId id="558" r:id="rId27"/>
    <p:sldId id="557" r:id="rId28"/>
    <p:sldId id="545" r:id="rId29"/>
    <p:sldId id="523" r:id="rId30"/>
    <p:sldId id="571" r:id="rId31"/>
    <p:sldId id="570" r:id="rId32"/>
    <p:sldId id="572" r:id="rId33"/>
  </p:sldIdLst>
  <p:sldSz cx="12192000" cy="6858000"/>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ED7D31"/>
    <a:srgbClr val="79F340"/>
    <a:srgbClr val="EF873E"/>
    <a:srgbClr val="70AD47"/>
    <a:srgbClr val="535393"/>
    <a:srgbClr val="05056F"/>
    <a:srgbClr val="EAEFF7"/>
    <a:srgbClr val="D2DEEF"/>
    <a:srgbClr val="EBF1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3499" autoAdjust="0"/>
  </p:normalViewPr>
  <p:slideViewPr>
    <p:cSldViewPr snapToGrid="0">
      <p:cViewPr varScale="1">
        <p:scale>
          <a:sx n="106" d="100"/>
          <a:sy n="106" d="100"/>
        </p:scale>
        <p:origin x="744" y="114"/>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前川亮" userId="d7d429a203bb0ce1" providerId="LiveId" clId="{DB9014A8-909C-47A2-A1F2-A7F6D81F58B6}"/>
    <pc:docChg chg="custSel modSld">
      <pc:chgData name="前川亮" userId="d7d429a203bb0ce1" providerId="LiveId" clId="{DB9014A8-909C-47A2-A1F2-A7F6D81F58B6}" dt="2018-05-11T01:55:46.542" v="24"/>
      <pc:docMkLst>
        <pc:docMk/>
      </pc:docMkLst>
      <pc:sldChg chg="modSp">
        <pc:chgData name="前川亮" userId="d7d429a203bb0ce1" providerId="LiveId" clId="{DB9014A8-909C-47A2-A1F2-A7F6D81F58B6}" dt="2018-05-11T01:55:38.050" v="1" actId="27636"/>
        <pc:sldMkLst>
          <pc:docMk/>
          <pc:sldMk cId="3100103972" sldId="488"/>
        </pc:sldMkLst>
        <pc:spChg chg="mod">
          <ac:chgData name="前川亮" userId="d7d429a203bb0ce1" providerId="LiveId" clId="{DB9014A8-909C-47A2-A1F2-A7F6D81F58B6}" dt="2018-05-11T01:55:38.050" v="1" actId="27636"/>
          <ac:spMkLst>
            <pc:docMk/>
            <pc:sldMk cId="3100103972" sldId="488"/>
            <ac:spMk id="41988" creationId="{00000000-0000-0000-0000-000000000000}"/>
          </ac:spMkLst>
        </pc:spChg>
      </pc:sldChg>
      <pc:sldChg chg="modSp">
        <pc:chgData name="前川亮" userId="d7d429a203bb0ce1" providerId="LiveId" clId="{DB9014A8-909C-47A2-A1F2-A7F6D81F58B6}" dt="2018-05-11T01:55:46.542" v="24"/>
        <pc:sldMkLst>
          <pc:docMk/>
          <pc:sldMk cId="518234799" sldId="511"/>
        </pc:sldMkLst>
        <pc:spChg chg="mod">
          <ac:chgData name="前川亮" userId="d7d429a203bb0ce1" providerId="LiveId" clId="{DB9014A8-909C-47A2-A1F2-A7F6D81F58B6}" dt="2018-05-11T01:55:46.542" v="24"/>
          <ac:spMkLst>
            <pc:docMk/>
            <pc:sldMk cId="518234799" sldId="511"/>
            <ac:spMk id="15" creationId="{9321739F-35DF-4144-9F54-F0A51E54FAA5}"/>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20-%20&#12467;&#12500;&#1254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OneDrive\&#12489;&#12461;&#12517;&#12513;&#12531;&#12488;\MATLAB\IGT\Kobayashi\outputdata\&#24515;&#25293;&#24321;&#21029;%20&#35500;&#26126;%20simomur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OneDrive\&#12489;&#12461;&#12517;&#12513;&#12531;&#12488;\16&#20107;&#21209;&#38306;&#20418;\17&#29305;&#35542;15\&#23470;&#33031;&#12367;&#12435;\&#20104;&#20633;&#23455;&#39443;%20&#32080;&#26524;(&#65299;&#21517;).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OneDrive\&#12489;&#12461;&#12517;&#12513;&#12531;&#12488;\16&#20107;&#21209;&#38306;&#20418;\17&#29305;&#35542;15\&#23470;&#33031;&#12367;&#12435;\&#20104;&#20633;&#23455;&#39443;%20&#32080;&#26524;(&#65299;&#21517;).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4903.28</c:v>
                </c:pt>
                <c:pt idx="1">
                  <c:v>5567.22</c:v>
                </c:pt>
                <c:pt idx="2">
                  <c:v>5544.58</c:v>
                </c:pt>
                <c:pt idx="3">
                  <c:v>5578.58</c:v>
                </c:pt>
                <c:pt idx="4">
                  <c:v>5556.47</c:v>
                </c:pt>
                <c:pt idx="5">
                  <c:v>5586.46</c:v>
                </c:pt>
                <c:pt idx="6">
                  <c:v>5567.19</c:v>
                </c:pt>
                <c:pt idx="7">
                  <c:v>5599.42</c:v>
                </c:pt>
                <c:pt idx="8">
                  <c:v>5590.74</c:v>
                </c:pt>
                <c:pt idx="9">
                  <c:v>5627.56</c:v>
                </c:pt>
                <c:pt idx="10">
                  <c:v>5619.78</c:v>
                </c:pt>
                <c:pt idx="11">
                  <c:v>5644.59</c:v>
                </c:pt>
                <c:pt idx="12">
                  <c:v>5665.07</c:v>
                </c:pt>
                <c:pt idx="13">
                  <c:v>5677.21</c:v>
                </c:pt>
                <c:pt idx="14">
                  <c:v>5711.07</c:v>
                </c:pt>
                <c:pt idx="15">
                  <c:v>5728.02</c:v>
                </c:pt>
                <c:pt idx="16">
                  <c:v>5760.57</c:v>
                </c:pt>
                <c:pt idx="17">
                  <c:v>5757.5</c:v>
                </c:pt>
                <c:pt idx="18">
                  <c:v>5805.44</c:v>
                </c:pt>
                <c:pt idx="19">
                  <c:v>5786.19</c:v>
                </c:pt>
                <c:pt idx="20">
                  <c:v>5830.76</c:v>
                </c:pt>
                <c:pt idx="21">
                  <c:v>5809.13</c:v>
                </c:pt>
                <c:pt idx="22">
                  <c:v>5831.62</c:v>
                </c:pt>
                <c:pt idx="23">
                  <c:v>5783.66</c:v>
                </c:pt>
                <c:pt idx="24">
                  <c:v>5785</c:v>
                </c:pt>
                <c:pt idx="25">
                  <c:v>5714.52</c:v>
                </c:pt>
                <c:pt idx="26">
                  <c:v>5675.16</c:v>
                </c:pt>
                <c:pt idx="27">
                  <c:v>5620.49</c:v>
                </c:pt>
                <c:pt idx="28">
                  <c:v>5589.25</c:v>
                </c:pt>
                <c:pt idx="29">
                  <c:v>5568.77</c:v>
                </c:pt>
                <c:pt idx="30">
                  <c:v>5531.57</c:v>
                </c:pt>
                <c:pt idx="31">
                  <c:v>5536.16</c:v>
                </c:pt>
                <c:pt idx="32">
                  <c:v>5506.92</c:v>
                </c:pt>
                <c:pt idx="33">
                  <c:v>5521.21</c:v>
                </c:pt>
                <c:pt idx="34">
                  <c:v>5487.23</c:v>
                </c:pt>
                <c:pt idx="35">
                  <c:v>5514.75</c:v>
                </c:pt>
                <c:pt idx="36">
                  <c:v>5481.63</c:v>
                </c:pt>
                <c:pt idx="37">
                  <c:v>5508.16</c:v>
                </c:pt>
                <c:pt idx="38">
                  <c:v>5485.4</c:v>
                </c:pt>
                <c:pt idx="39">
                  <c:v>5515.54</c:v>
                </c:pt>
                <c:pt idx="40">
                  <c:v>5499.75</c:v>
                </c:pt>
                <c:pt idx="41">
                  <c:v>5521.06</c:v>
                </c:pt>
                <c:pt idx="42">
                  <c:v>5510.28</c:v>
                </c:pt>
                <c:pt idx="43">
                  <c:v>5519.83</c:v>
                </c:pt>
                <c:pt idx="44">
                  <c:v>5509.2</c:v>
                </c:pt>
                <c:pt idx="45">
                  <c:v>5494.35</c:v>
                </c:pt>
                <c:pt idx="46">
                  <c:v>5515.94</c:v>
                </c:pt>
                <c:pt idx="47">
                  <c:v>5501.96</c:v>
                </c:pt>
                <c:pt idx="48">
                  <c:v>5511.05</c:v>
                </c:pt>
                <c:pt idx="49">
                  <c:v>5495.92</c:v>
                </c:pt>
                <c:pt idx="50">
                  <c:v>5522</c:v>
                </c:pt>
                <c:pt idx="51">
                  <c:v>5487.39</c:v>
                </c:pt>
                <c:pt idx="52">
                  <c:v>5511.6</c:v>
                </c:pt>
                <c:pt idx="53">
                  <c:v>5476.07</c:v>
                </c:pt>
                <c:pt idx="54">
                  <c:v>5495</c:v>
                </c:pt>
                <c:pt idx="55">
                  <c:v>5490.51</c:v>
                </c:pt>
                <c:pt idx="56">
                  <c:v>5549.6</c:v>
                </c:pt>
                <c:pt idx="57">
                  <c:v>5545.38</c:v>
                </c:pt>
                <c:pt idx="58">
                  <c:v>5539.91</c:v>
                </c:pt>
                <c:pt idx="59">
                  <c:v>5525.95</c:v>
                </c:pt>
                <c:pt idx="60">
                  <c:v>5559.14</c:v>
                </c:pt>
                <c:pt idx="61">
                  <c:v>5527.34</c:v>
                </c:pt>
                <c:pt idx="62">
                  <c:v>5505.2</c:v>
                </c:pt>
                <c:pt idx="63">
                  <c:v>5482.51</c:v>
                </c:pt>
                <c:pt idx="64">
                  <c:v>5459.05</c:v>
                </c:pt>
                <c:pt idx="65">
                  <c:v>5426.62</c:v>
                </c:pt>
                <c:pt idx="66">
                  <c:v>5414.15</c:v>
                </c:pt>
                <c:pt idx="67">
                  <c:v>5433.39</c:v>
                </c:pt>
                <c:pt idx="68">
                  <c:v>5412.09</c:v>
                </c:pt>
                <c:pt idx="69">
                  <c:v>5438.51</c:v>
                </c:pt>
                <c:pt idx="70">
                  <c:v>5423.96</c:v>
                </c:pt>
                <c:pt idx="71">
                  <c:v>5430.65</c:v>
                </c:pt>
                <c:pt idx="72">
                  <c:v>5390.59</c:v>
                </c:pt>
                <c:pt idx="73">
                  <c:v>5405.6</c:v>
                </c:pt>
                <c:pt idx="74">
                  <c:v>5590.26</c:v>
                </c:pt>
                <c:pt idx="75">
                  <c:v>6142.68</c:v>
                </c:pt>
                <c:pt idx="76">
                  <c:v>6616.77</c:v>
                </c:pt>
                <c:pt idx="77">
                  <c:v>6496.13</c:v>
                </c:pt>
                <c:pt idx="78">
                  <c:v>5633.9</c:v>
                </c:pt>
                <c:pt idx="79">
                  <c:v>5303.16</c:v>
                </c:pt>
                <c:pt idx="80">
                  <c:v>5189.97</c:v>
                </c:pt>
                <c:pt idx="81">
                  <c:v>5134.3900000000003</c:v>
                </c:pt>
                <c:pt idx="82">
                  <c:v>5264.14</c:v>
                </c:pt>
                <c:pt idx="83">
                  <c:v>5347.43</c:v>
                </c:pt>
                <c:pt idx="84">
                  <c:v>5398.33</c:v>
                </c:pt>
                <c:pt idx="85">
                  <c:v>5399.82</c:v>
                </c:pt>
                <c:pt idx="86">
                  <c:v>5432.38</c:v>
                </c:pt>
                <c:pt idx="87">
                  <c:v>5426.54</c:v>
                </c:pt>
                <c:pt idx="88">
                  <c:v>5448.84</c:v>
                </c:pt>
                <c:pt idx="89">
                  <c:v>5445.06</c:v>
                </c:pt>
                <c:pt idx="90">
                  <c:v>5476.07</c:v>
                </c:pt>
                <c:pt idx="91">
                  <c:v>5481.8</c:v>
                </c:pt>
                <c:pt idx="92">
                  <c:v>5503.81</c:v>
                </c:pt>
                <c:pt idx="93">
                  <c:v>5517.27</c:v>
                </c:pt>
                <c:pt idx="94">
                  <c:v>5534.47</c:v>
                </c:pt>
                <c:pt idx="95">
                  <c:v>5554.01</c:v>
                </c:pt>
                <c:pt idx="96">
                  <c:v>5569.89</c:v>
                </c:pt>
                <c:pt idx="97">
                  <c:v>5597</c:v>
                </c:pt>
                <c:pt idx="98">
                  <c:v>5607.88</c:v>
                </c:pt>
                <c:pt idx="99">
                  <c:v>5644.96</c:v>
                </c:pt>
                <c:pt idx="100">
                  <c:v>5653.54</c:v>
                </c:pt>
                <c:pt idx="101">
                  <c:v>5690.28</c:v>
                </c:pt>
                <c:pt idx="102">
                  <c:v>5691.13</c:v>
                </c:pt>
                <c:pt idx="103">
                  <c:v>5715.03</c:v>
                </c:pt>
                <c:pt idx="104">
                  <c:v>5701.33</c:v>
                </c:pt>
                <c:pt idx="105">
                  <c:v>5719.9</c:v>
                </c:pt>
                <c:pt idx="106">
                  <c:v>5702.2</c:v>
                </c:pt>
                <c:pt idx="107">
                  <c:v>5686.94</c:v>
                </c:pt>
                <c:pt idx="108">
                  <c:v>5655.87</c:v>
                </c:pt>
                <c:pt idx="109">
                  <c:v>5611.7</c:v>
                </c:pt>
                <c:pt idx="110">
                  <c:v>5569.85</c:v>
                </c:pt>
                <c:pt idx="111">
                  <c:v>5515.02</c:v>
                </c:pt>
                <c:pt idx="112">
                  <c:v>5491.94</c:v>
                </c:pt>
                <c:pt idx="113">
                  <c:v>5458.12</c:v>
                </c:pt>
                <c:pt idx="114">
                  <c:v>5453.05</c:v>
                </c:pt>
                <c:pt idx="115">
                  <c:v>5429.65</c:v>
                </c:pt>
                <c:pt idx="116">
                  <c:v>5437.72</c:v>
                </c:pt>
                <c:pt idx="117">
                  <c:v>5415.79</c:v>
                </c:pt>
                <c:pt idx="118">
                  <c:v>5424.35</c:v>
                </c:pt>
                <c:pt idx="119">
                  <c:v>5402.8</c:v>
                </c:pt>
                <c:pt idx="120">
                  <c:v>5416.32</c:v>
                </c:pt>
                <c:pt idx="121">
                  <c:v>5401.72</c:v>
                </c:pt>
                <c:pt idx="122">
                  <c:v>5413.08</c:v>
                </c:pt>
                <c:pt idx="123">
                  <c:v>5406.63</c:v>
                </c:pt>
                <c:pt idx="124">
                  <c:v>5413.11</c:v>
                </c:pt>
                <c:pt idx="125">
                  <c:v>5415.32</c:v>
                </c:pt>
                <c:pt idx="126">
                  <c:v>5411.9</c:v>
                </c:pt>
                <c:pt idx="127">
                  <c:v>5417.93</c:v>
                </c:pt>
                <c:pt idx="128">
                  <c:v>5402.38</c:v>
                </c:pt>
                <c:pt idx="129">
                  <c:v>5417.78</c:v>
                </c:pt>
                <c:pt idx="130">
                  <c:v>5398.08</c:v>
                </c:pt>
                <c:pt idx="131">
                  <c:v>5395.06</c:v>
                </c:pt>
                <c:pt idx="132">
                  <c:v>5376.93</c:v>
                </c:pt>
                <c:pt idx="133">
                  <c:v>5393.8</c:v>
                </c:pt>
                <c:pt idx="134">
                  <c:v>5369.16</c:v>
                </c:pt>
                <c:pt idx="135">
                  <c:v>5370.29</c:v>
                </c:pt>
                <c:pt idx="136">
                  <c:v>5351.85</c:v>
                </c:pt>
                <c:pt idx="137">
                  <c:v>5354.06</c:v>
                </c:pt>
                <c:pt idx="138">
                  <c:v>5345.33</c:v>
                </c:pt>
                <c:pt idx="139">
                  <c:v>5376.44</c:v>
                </c:pt>
                <c:pt idx="140">
                  <c:v>5403.91</c:v>
                </c:pt>
                <c:pt idx="141">
                  <c:v>5411.85</c:v>
                </c:pt>
                <c:pt idx="142">
                  <c:v>5373.78</c:v>
                </c:pt>
                <c:pt idx="143">
                  <c:v>5392.24</c:v>
                </c:pt>
                <c:pt idx="144">
                  <c:v>5400.56</c:v>
                </c:pt>
                <c:pt idx="145">
                  <c:v>5363.96</c:v>
                </c:pt>
                <c:pt idx="146">
                  <c:v>5364.4</c:v>
                </c:pt>
                <c:pt idx="147">
                  <c:v>5319.04</c:v>
                </c:pt>
                <c:pt idx="148">
                  <c:v>5300.68</c:v>
                </c:pt>
                <c:pt idx="149">
                  <c:v>5239.66</c:v>
                </c:pt>
                <c:pt idx="150">
                  <c:v>5250.21</c:v>
                </c:pt>
                <c:pt idx="151">
                  <c:v>5228.2700000000004</c:v>
                </c:pt>
                <c:pt idx="152">
                  <c:v>5235.24</c:v>
                </c:pt>
                <c:pt idx="153">
                  <c:v>5219.43</c:v>
                </c:pt>
                <c:pt idx="154">
                  <c:v>5225.72</c:v>
                </c:pt>
                <c:pt idx="155">
                  <c:v>5213.66</c:v>
                </c:pt>
                <c:pt idx="156">
                  <c:v>5185.3999999999996</c:v>
                </c:pt>
                <c:pt idx="157">
                  <c:v>5233.83</c:v>
                </c:pt>
                <c:pt idx="158">
                  <c:v>5496.27</c:v>
                </c:pt>
                <c:pt idx="159">
                  <c:v>6159.67</c:v>
                </c:pt>
                <c:pt idx="160">
                  <c:v>6502.69</c:v>
                </c:pt>
                <c:pt idx="161">
                  <c:v>6093.54</c:v>
                </c:pt>
                <c:pt idx="162">
                  <c:v>5188.22</c:v>
                </c:pt>
                <c:pt idx="163">
                  <c:v>5026.91</c:v>
                </c:pt>
                <c:pt idx="164">
                  <c:v>4908.1000000000004</c:v>
                </c:pt>
                <c:pt idx="165">
                  <c:v>4996.71</c:v>
                </c:pt>
                <c:pt idx="166">
                  <c:v>5104.76</c:v>
                </c:pt>
                <c:pt idx="167">
                  <c:v>5174.62</c:v>
                </c:pt>
                <c:pt idx="168">
                  <c:v>5174.38</c:v>
                </c:pt>
                <c:pt idx="169">
                  <c:v>5188.41</c:v>
                </c:pt>
                <c:pt idx="170">
                  <c:v>5176.82</c:v>
                </c:pt>
                <c:pt idx="171">
                  <c:v>5189.4399999999996</c:v>
                </c:pt>
                <c:pt idx="172">
                  <c:v>5191.97</c:v>
                </c:pt>
                <c:pt idx="173">
                  <c:v>5197.09</c:v>
                </c:pt>
                <c:pt idx="174">
                  <c:v>5204.6000000000004</c:v>
                </c:pt>
                <c:pt idx="175">
                  <c:v>5206.88</c:v>
                </c:pt>
                <c:pt idx="176">
                  <c:v>5216.6899999999996</c:v>
                </c:pt>
                <c:pt idx="177">
                  <c:v>5210.84</c:v>
                </c:pt>
                <c:pt idx="178">
                  <c:v>5233.8500000000004</c:v>
                </c:pt>
                <c:pt idx="179">
                  <c:v>5236.3999999999996</c:v>
                </c:pt>
                <c:pt idx="180">
                  <c:v>5268.82</c:v>
                </c:pt>
                <c:pt idx="181">
                  <c:v>5274.9</c:v>
                </c:pt>
                <c:pt idx="182">
                  <c:v>5312.65</c:v>
                </c:pt>
                <c:pt idx="183">
                  <c:v>5322.12</c:v>
                </c:pt>
                <c:pt idx="184">
                  <c:v>5347.68</c:v>
                </c:pt>
                <c:pt idx="185">
                  <c:v>5355.26</c:v>
                </c:pt>
                <c:pt idx="186">
                  <c:v>5374.86</c:v>
                </c:pt>
                <c:pt idx="187">
                  <c:v>5377.48</c:v>
                </c:pt>
                <c:pt idx="188">
                  <c:v>5383.69</c:v>
                </c:pt>
                <c:pt idx="189">
                  <c:v>5380.1</c:v>
                </c:pt>
                <c:pt idx="190">
                  <c:v>5363.02</c:v>
                </c:pt>
                <c:pt idx="191">
                  <c:v>5335.42</c:v>
                </c:pt>
                <c:pt idx="192">
                  <c:v>5276.5</c:v>
                </c:pt>
                <c:pt idx="193">
                  <c:v>5231.68</c:v>
                </c:pt>
                <c:pt idx="194">
                  <c:v>5168.8999999999996</c:v>
                </c:pt>
                <c:pt idx="195">
                  <c:v>5131.6899999999996</c:v>
                </c:pt>
                <c:pt idx="196">
                  <c:v>5081.5200000000004</c:v>
                </c:pt>
                <c:pt idx="197">
                  <c:v>5067.55</c:v>
                </c:pt>
                <c:pt idx="198">
                  <c:v>5030.74</c:v>
                </c:pt>
                <c:pt idx="199">
                  <c:v>5019.29</c:v>
                </c:pt>
                <c:pt idx="200">
                  <c:v>4996.97</c:v>
                </c:pt>
                <c:pt idx="201">
                  <c:v>5001.01</c:v>
                </c:pt>
                <c:pt idx="202">
                  <c:v>4980.82</c:v>
                </c:pt>
                <c:pt idx="203">
                  <c:v>4979.7700000000004</c:v>
                </c:pt>
                <c:pt idx="204">
                  <c:v>4970.71</c:v>
                </c:pt>
                <c:pt idx="205">
                  <c:v>4973.97</c:v>
                </c:pt>
                <c:pt idx="206">
                  <c:v>4975.25</c:v>
                </c:pt>
                <c:pt idx="207">
                  <c:v>4970.9399999999996</c:v>
                </c:pt>
                <c:pt idx="208">
                  <c:v>4979.21</c:v>
                </c:pt>
                <c:pt idx="209">
                  <c:v>4969.3500000000004</c:v>
                </c:pt>
                <c:pt idx="210">
                  <c:v>4982.63</c:v>
                </c:pt>
                <c:pt idx="211">
                  <c:v>4968.32</c:v>
                </c:pt>
                <c:pt idx="212">
                  <c:v>4984.9399999999996</c:v>
                </c:pt>
                <c:pt idx="213">
                  <c:v>4966.59</c:v>
                </c:pt>
                <c:pt idx="214">
                  <c:v>4980.05</c:v>
                </c:pt>
                <c:pt idx="215">
                  <c:v>4971.2</c:v>
                </c:pt>
                <c:pt idx="216">
                  <c:v>4979.04</c:v>
                </c:pt>
                <c:pt idx="217">
                  <c:v>4968.78</c:v>
                </c:pt>
                <c:pt idx="218">
                  <c:v>4974.74</c:v>
                </c:pt>
                <c:pt idx="219">
                  <c:v>4960.6899999999996</c:v>
                </c:pt>
                <c:pt idx="220">
                  <c:v>4951.9799999999996</c:v>
                </c:pt>
                <c:pt idx="221">
                  <c:v>4946.4799999999996</c:v>
                </c:pt>
                <c:pt idx="222">
                  <c:v>4957.12</c:v>
                </c:pt>
                <c:pt idx="223">
                  <c:v>4960.8500000000004</c:v>
                </c:pt>
                <c:pt idx="224">
                  <c:v>4994.8599999999997</c:v>
                </c:pt>
                <c:pt idx="225">
                  <c:v>5039.7700000000004</c:v>
                </c:pt>
                <c:pt idx="226">
                  <c:v>5036.6499999999996</c:v>
                </c:pt>
                <c:pt idx="227">
                  <c:v>5009</c:v>
                </c:pt>
                <c:pt idx="228">
                  <c:v>5022.68</c:v>
                </c:pt>
                <c:pt idx="229">
                  <c:v>5039.79</c:v>
                </c:pt>
                <c:pt idx="230">
                  <c:v>4996.76</c:v>
                </c:pt>
                <c:pt idx="231">
                  <c:v>4997.62</c:v>
                </c:pt>
                <c:pt idx="232">
                  <c:v>4949.8599999999997</c:v>
                </c:pt>
                <c:pt idx="233">
                  <c:v>4929.67</c:v>
                </c:pt>
                <c:pt idx="234">
                  <c:v>4878.84</c:v>
                </c:pt>
                <c:pt idx="235">
                  <c:v>4882.16</c:v>
                </c:pt>
                <c:pt idx="236">
                  <c:v>4875.5</c:v>
                </c:pt>
                <c:pt idx="237">
                  <c:v>4873.66</c:v>
                </c:pt>
                <c:pt idx="238">
                  <c:v>4871.66</c:v>
                </c:pt>
                <c:pt idx="239">
                  <c:v>4873.87</c:v>
                </c:pt>
                <c:pt idx="240">
                  <c:v>4873.8500000000004</c:v>
                </c:pt>
                <c:pt idx="241">
                  <c:v>4830.96</c:v>
                </c:pt>
                <c:pt idx="242">
                  <c:v>4877.0600000000004</c:v>
                </c:pt>
                <c:pt idx="243">
                  <c:v>5140.4399999999996</c:v>
                </c:pt>
                <c:pt idx="244">
                  <c:v>5843.08</c:v>
                </c:pt>
                <c:pt idx="245">
                  <c:v>6194.49</c:v>
                </c:pt>
                <c:pt idx="246">
                  <c:v>5787.4</c:v>
                </c:pt>
                <c:pt idx="247">
                  <c:v>4859.6499999999996</c:v>
                </c:pt>
                <c:pt idx="248">
                  <c:v>4686.87</c:v>
                </c:pt>
                <c:pt idx="249">
                  <c:v>4587.74</c:v>
                </c:pt>
                <c:pt idx="250">
                  <c:v>4686.22</c:v>
                </c:pt>
                <c:pt idx="251">
                  <c:v>4810.3900000000003</c:v>
                </c:pt>
                <c:pt idx="252">
                  <c:v>4871.79</c:v>
                </c:pt>
                <c:pt idx="253">
                  <c:v>4881.08</c:v>
                </c:pt>
                <c:pt idx="254">
                  <c:v>4891.46</c:v>
                </c:pt>
                <c:pt idx="255">
                  <c:v>4902.49</c:v>
                </c:pt>
                <c:pt idx="256">
                  <c:v>4911.45</c:v>
                </c:pt>
                <c:pt idx="257">
                  <c:v>4931.4399999999996</c:v>
                </c:pt>
                <c:pt idx="258">
                  <c:v>4926.04</c:v>
                </c:pt>
                <c:pt idx="259">
                  <c:v>4951.59</c:v>
                </c:pt>
                <c:pt idx="260">
                  <c:v>4960.32</c:v>
                </c:pt>
                <c:pt idx="261">
                  <c:v>4989.43</c:v>
                </c:pt>
                <c:pt idx="262">
                  <c:v>4992.8999999999996</c:v>
                </c:pt>
                <c:pt idx="263">
                  <c:v>5029.9399999999996</c:v>
                </c:pt>
                <c:pt idx="264">
                  <c:v>5041.63</c:v>
                </c:pt>
                <c:pt idx="265">
                  <c:v>5071.84</c:v>
                </c:pt>
                <c:pt idx="266">
                  <c:v>5096.8599999999997</c:v>
                </c:pt>
                <c:pt idx="267">
                  <c:v>5142.04</c:v>
                </c:pt>
                <c:pt idx="268">
                  <c:v>5172.3500000000004</c:v>
                </c:pt>
                <c:pt idx="269">
                  <c:v>5202.7</c:v>
                </c:pt>
                <c:pt idx="270">
                  <c:v>5231.03</c:v>
                </c:pt>
                <c:pt idx="271">
                  <c:v>5257.19</c:v>
                </c:pt>
                <c:pt idx="272">
                  <c:v>5273.79</c:v>
                </c:pt>
                <c:pt idx="273">
                  <c:v>5285.17</c:v>
                </c:pt>
                <c:pt idx="274">
                  <c:v>5306.38</c:v>
                </c:pt>
                <c:pt idx="275">
                  <c:v>5291.88</c:v>
                </c:pt>
                <c:pt idx="276">
                  <c:v>5284.15</c:v>
                </c:pt>
                <c:pt idx="277">
                  <c:v>5232.1000000000004</c:v>
                </c:pt>
                <c:pt idx="278">
                  <c:v>5201.5</c:v>
                </c:pt>
                <c:pt idx="279">
                  <c:v>5154.99</c:v>
                </c:pt>
                <c:pt idx="280">
                  <c:v>5134.41</c:v>
                </c:pt>
                <c:pt idx="281">
                  <c:v>5088.99</c:v>
                </c:pt>
                <c:pt idx="282">
                  <c:v>5090.1400000000003</c:v>
                </c:pt>
                <c:pt idx="283">
                  <c:v>5075.6000000000004</c:v>
                </c:pt>
                <c:pt idx="284">
                  <c:v>5080.59</c:v>
                </c:pt>
                <c:pt idx="285">
                  <c:v>5069.26</c:v>
                </c:pt>
                <c:pt idx="286">
                  <c:v>5062.4799999999996</c:v>
                </c:pt>
                <c:pt idx="287">
                  <c:v>5078.05</c:v>
                </c:pt>
                <c:pt idx="288">
                  <c:v>5077.8</c:v>
                </c:pt>
                <c:pt idx="289">
                  <c:v>5096.57</c:v>
                </c:pt>
                <c:pt idx="290">
                  <c:v>5104.8</c:v>
                </c:pt>
                <c:pt idx="291">
                  <c:v>5120.18</c:v>
                </c:pt>
                <c:pt idx="292">
                  <c:v>5118.68</c:v>
                </c:pt>
                <c:pt idx="293">
                  <c:v>5137.67</c:v>
                </c:pt>
                <c:pt idx="294">
                  <c:v>5143.3500000000004</c:v>
                </c:pt>
                <c:pt idx="295">
                  <c:v>5162.8</c:v>
                </c:pt>
                <c:pt idx="296">
                  <c:v>5155.24</c:v>
                </c:pt>
                <c:pt idx="297">
                  <c:v>5169.0200000000004</c:v>
                </c:pt>
                <c:pt idx="298">
                  <c:v>5178.6099999999997</c:v>
                </c:pt>
                <c:pt idx="299">
                  <c:v>5190.17</c:v>
                </c:pt>
                <c:pt idx="300">
                  <c:v>5194.97</c:v>
                </c:pt>
                <c:pt idx="301">
                  <c:v>5202</c:v>
                </c:pt>
                <c:pt idx="302">
                  <c:v>5193.16</c:v>
                </c:pt>
                <c:pt idx="303">
                  <c:v>5195.47</c:v>
                </c:pt>
                <c:pt idx="304">
                  <c:v>5214.62</c:v>
                </c:pt>
                <c:pt idx="305">
                  <c:v>5213.7</c:v>
                </c:pt>
                <c:pt idx="306">
                  <c:v>5220.26</c:v>
                </c:pt>
                <c:pt idx="307">
                  <c:v>5231.46</c:v>
                </c:pt>
                <c:pt idx="308">
                  <c:v>5242.72</c:v>
                </c:pt>
                <c:pt idx="309">
                  <c:v>5275.48</c:v>
                </c:pt>
                <c:pt idx="310">
                  <c:v>5323.48</c:v>
                </c:pt>
                <c:pt idx="311">
                  <c:v>5316.78</c:v>
                </c:pt>
                <c:pt idx="312">
                  <c:v>5311.62</c:v>
                </c:pt>
                <c:pt idx="313">
                  <c:v>5327.31</c:v>
                </c:pt>
                <c:pt idx="314">
                  <c:v>5338.76</c:v>
                </c:pt>
                <c:pt idx="315">
                  <c:v>5316.02</c:v>
                </c:pt>
                <c:pt idx="316">
                  <c:v>5309.12</c:v>
                </c:pt>
                <c:pt idx="317">
                  <c:v>5294.17</c:v>
                </c:pt>
                <c:pt idx="318">
                  <c:v>5269.7</c:v>
                </c:pt>
                <c:pt idx="319">
                  <c:v>5248.43</c:v>
                </c:pt>
                <c:pt idx="320">
                  <c:v>5249.25</c:v>
                </c:pt>
                <c:pt idx="321">
                  <c:v>5247.84</c:v>
                </c:pt>
                <c:pt idx="322">
                  <c:v>5255.73</c:v>
                </c:pt>
                <c:pt idx="323">
                  <c:v>5279.27</c:v>
                </c:pt>
                <c:pt idx="324">
                  <c:v>5269.47</c:v>
                </c:pt>
                <c:pt idx="325">
                  <c:v>5281.05</c:v>
                </c:pt>
                <c:pt idx="326">
                  <c:v>5248.78</c:v>
                </c:pt>
                <c:pt idx="327">
                  <c:v>5329.1</c:v>
                </c:pt>
                <c:pt idx="328">
                  <c:v>5613.14</c:v>
                </c:pt>
                <c:pt idx="329">
                  <c:v>6312.48</c:v>
                </c:pt>
                <c:pt idx="330">
                  <c:v>6627.79</c:v>
                </c:pt>
                <c:pt idx="331">
                  <c:v>6129.4</c:v>
                </c:pt>
                <c:pt idx="332">
                  <c:v>5334.59</c:v>
                </c:pt>
                <c:pt idx="333">
                  <c:v>5194.78</c:v>
                </c:pt>
                <c:pt idx="334">
                  <c:v>5077.32</c:v>
                </c:pt>
                <c:pt idx="335">
                  <c:v>5145.42</c:v>
                </c:pt>
                <c:pt idx="336">
                  <c:v>5273.22</c:v>
                </c:pt>
                <c:pt idx="337">
                  <c:v>5342.19</c:v>
                </c:pt>
                <c:pt idx="338">
                  <c:v>5368.85</c:v>
                </c:pt>
                <c:pt idx="339">
                  <c:v>5376.74</c:v>
                </c:pt>
                <c:pt idx="340">
                  <c:v>5402.03</c:v>
                </c:pt>
                <c:pt idx="341">
                  <c:v>5406.24</c:v>
                </c:pt>
                <c:pt idx="342">
                  <c:v>5412.68</c:v>
                </c:pt>
                <c:pt idx="343">
                  <c:v>5418.96</c:v>
                </c:pt>
                <c:pt idx="344">
                  <c:v>5451.8</c:v>
                </c:pt>
                <c:pt idx="345">
                  <c:v>5444.91</c:v>
                </c:pt>
                <c:pt idx="346">
                  <c:v>5490.42</c:v>
                </c:pt>
                <c:pt idx="347">
                  <c:v>5497.04</c:v>
                </c:pt>
                <c:pt idx="348">
                  <c:v>5509.03</c:v>
                </c:pt>
                <c:pt idx="349">
                  <c:v>5530.59</c:v>
                </c:pt>
                <c:pt idx="350">
                  <c:v>5555.28</c:v>
                </c:pt>
                <c:pt idx="351">
                  <c:v>5584.78</c:v>
                </c:pt>
                <c:pt idx="352">
                  <c:v>5620.86</c:v>
                </c:pt>
                <c:pt idx="353">
                  <c:v>5642.11</c:v>
                </c:pt>
                <c:pt idx="354">
                  <c:v>5685.08</c:v>
                </c:pt>
                <c:pt idx="355">
                  <c:v>5716.35</c:v>
                </c:pt>
                <c:pt idx="356">
                  <c:v>5727.43</c:v>
                </c:pt>
                <c:pt idx="357">
                  <c:v>5754.1</c:v>
                </c:pt>
                <c:pt idx="358">
                  <c:v>5749.41</c:v>
                </c:pt>
                <c:pt idx="359">
                  <c:v>5763.85</c:v>
                </c:pt>
                <c:pt idx="360">
                  <c:v>5757.27</c:v>
                </c:pt>
                <c:pt idx="361">
                  <c:v>5744.37</c:v>
                </c:pt>
                <c:pt idx="362">
                  <c:v>5690.77</c:v>
                </c:pt>
                <c:pt idx="363">
                  <c:v>5658.59</c:v>
                </c:pt>
                <c:pt idx="364">
                  <c:v>5625.9</c:v>
                </c:pt>
                <c:pt idx="365">
                  <c:v>5596.71</c:v>
                </c:pt>
                <c:pt idx="366">
                  <c:v>5561.37</c:v>
                </c:pt>
                <c:pt idx="367">
                  <c:v>5544.83</c:v>
                </c:pt>
                <c:pt idx="368">
                  <c:v>5537.83</c:v>
                </c:pt>
                <c:pt idx="369">
                  <c:v>5530.87</c:v>
                </c:pt>
                <c:pt idx="370">
                  <c:v>5530.29</c:v>
                </c:pt>
                <c:pt idx="371">
                  <c:v>5520.11</c:v>
                </c:pt>
                <c:pt idx="372">
                  <c:v>5545.7</c:v>
                </c:pt>
                <c:pt idx="373">
                  <c:v>5535.06</c:v>
                </c:pt>
                <c:pt idx="374">
                  <c:v>5541.46</c:v>
                </c:pt>
                <c:pt idx="375">
                  <c:v>5535.63</c:v>
                </c:pt>
                <c:pt idx="376">
                  <c:v>5544.35</c:v>
                </c:pt>
                <c:pt idx="377">
                  <c:v>5523.69</c:v>
                </c:pt>
                <c:pt idx="378">
                  <c:v>5545.97</c:v>
                </c:pt>
                <c:pt idx="379">
                  <c:v>5556.58</c:v>
                </c:pt>
                <c:pt idx="380">
                  <c:v>5569.46</c:v>
                </c:pt>
                <c:pt idx="381">
                  <c:v>5565.46</c:v>
                </c:pt>
                <c:pt idx="382">
                  <c:v>5584.88</c:v>
                </c:pt>
                <c:pt idx="383">
                  <c:v>5581.91</c:v>
                </c:pt>
                <c:pt idx="384">
                  <c:v>5584.51</c:v>
                </c:pt>
                <c:pt idx="385">
                  <c:v>5596.88</c:v>
                </c:pt>
                <c:pt idx="386">
                  <c:v>5586.98</c:v>
                </c:pt>
                <c:pt idx="387">
                  <c:v>5595.42</c:v>
                </c:pt>
                <c:pt idx="388">
                  <c:v>5580.2</c:v>
                </c:pt>
                <c:pt idx="389">
                  <c:v>5597.82</c:v>
                </c:pt>
                <c:pt idx="390">
                  <c:v>5609.41</c:v>
                </c:pt>
                <c:pt idx="391">
                  <c:v>5648.6</c:v>
                </c:pt>
                <c:pt idx="392">
                  <c:v>5678.25</c:v>
                </c:pt>
                <c:pt idx="393">
                  <c:v>5678.49</c:v>
                </c:pt>
                <c:pt idx="394">
                  <c:v>5649.6</c:v>
                </c:pt>
                <c:pt idx="395">
                  <c:v>5680.63</c:v>
                </c:pt>
                <c:pt idx="396">
                  <c:v>5677.63</c:v>
                </c:pt>
                <c:pt idx="397">
                  <c:v>5663.18</c:v>
                </c:pt>
                <c:pt idx="398">
                  <c:v>5655.44</c:v>
                </c:pt>
                <c:pt idx="399">
                  <c:v>5649.51</c:v>
                </c:pt>
                <c:pt idx="400">
                  <c:v>5622.86</c:v>
                </c:pt>
                <c:pt idx="401">
                  <c:v>5578.51</c:v>
                </c:pt>
                <c:pt idx="402">
                  <c:v>5590.3</c:v>
                </c:pt>
                <c:pt idx="403">
                  <c:v>5579.84</c:v>
                </c:pt>
                <c:pt idx="404">
                  <c:v>5594.02</c:v>
                </c:pt>
                <c:pt idx="405">
                  <c:v>5588.58</c:v>
                </c:pt>
                <c:pt idx="406">
                  <c:v>5608.03</c:v>
                </c:pt>
                <c:pt idx="407">
                  <c:v>5589.52</c:v>
                </c:pt>
                <c:pt idx="408">
                  <c:v>5578.08</c:v>
                </c:pt>
                <c:pt idx="409">
                  <c:v>5650.01</c:v>
                </c:pt>
                <c:pt idx="410">
                  <c:v>5959.42</c:v>
                </c:pt>
                <c:pt idx="411">
                  <c:v>6598.95</c:v>
                </c:pt>
                <c:pt idx="412">
                  <c:v>6906.74</c:v>
                </c:pt>
                <c:pt idx="413">
                  <c:v>6370.16</c:v>
                </c:pt>
                <c:pt idx="414">
                  <c:v>5680.49</c:v>
                </c:pt>
                <c:pt idx="415">
                  <c:v>5521.89</c:v>
                </c:pt>
                <c:pt idx="416">
                  <c:v>5376.25</c:v>
                </c:pt>
                <c:pt idx="417">
                  <c:v>5412.25</c:v>
                </c:pt>
                <c:pt idx="418">
                  <c:v>5514.27</c:v>
                </c:pt>
                <c:pt idx="419">
                  <c:v>5617.92</c:v>
                </c:pt>
                <c:pt idx="420">
                  <c:v>5624.97</c:v>
                </c:pt>
                <c:pt idx="421">
                  <c:v>5640.04</c:v>
                </c:pt>
                <c:pt idx="422">
                  <c:v>5643.46</c:v>
                </c:pt>
                <c:pt idx="423">
                  <c:v>5667.55</c:v>
                </c:pt>
                <c:pt idx="424">
                  <c:v>5646.78</c:v>
                </c:pt>
                <c:pt idx="425">
                  <c:v>5666.49</c:v>
                </c:pt>
                <c:pt idx="426">
                  <c:v>5658.85</c:v>
                </c:pt>
                <c:pt idx="427">
                  <c:v>5677.43</c:v>
                </c:pt>
                <c:pt idx="428">
                  <c:v>5693.38</c:v>
                </c:pt>
                <c:pt idx="429">
                  <c:v>5699.91</c:v>
                </c:pt>
                <c:pt idx="430">
                  <c:v>5715.61</c:v>
                </c:pt>
                <c:pt idx="431">
                  <c:v>5726.49</c:v>
                </c:pt>
                <c:pt idx="432">
                  <c:v>5740.82</c:v>
                </c:pt>
                <c:pt idx="433">
                  <c:v>5757.43</c:v>
                </c:pt>
                <c:pt idx="434">
                  <c:v>5795.4</c:v>
                </c:pt>
                <c:pt idx="435">
                  <c:v>5803.08</c:v>
                </c:pt>
                <c:pt idx="436">
                  <c:v>5837.78</c:v>
                </c:pt>
                <c:pt idx="437">
                  <c:v>5844.65</c:v>
                </c:pt>
                <c:pt idx="438">
                  <c:v>5858.06</c:v>
                </c:pt>
                <c:pt idx="439">
                  <c:v>5852.61</c:v>
                </c:pt>
                <c:pt idx="440">
                  <c:v>5868.06</c:v>
                </c:pt>
                <c:pt idx="441">
                  <c:v>5863.65</c:v>
                </c:pt>
                <c:pt idx="442">
                  <c:v>5846.73</c:v>
                </c:pt>
                <c:pt idx="443">
                  <c:v>5799.08</c:v>
                </c:pt>
                <c:pt idx="444">
                  <c:v>5769.84</c:v>
                </c:pt>
                <c:pt idx="445">
                  <c:v>5709.35</c:v>
                </c:pt>
                <c:pt idx="446">
                  <c:v>5663.51</c:v>
                </c:pt>
                <c:pt idx="447">
                  <c:v>5611.42</c:v>
                </c:pt>
                <c:pt idx="448">
                  <c:v>5568.48</c:v>
                </c:pt>
                <c:pt idx="449">
                  <c:v>5547.76</c:v>
                </c:pt>
                <c:pt idx="450">
                  <c:v>5527.08</c:v>
                </c:pt>
                <c:pt idx="451">
                  <c:v>5530.93</c:v>
                </c:pt>
                <c:pt idx="452">
                  <c:v>5515.7</c:v>
                </c:pt>
                <c:pt idx="453">
                  <c:v>5526.01</c:v>
                </c:pt>
                <c:pt idx="454">
                  <c:v>5510.61</c:v>
                </c:pt>
                <c:pt idx="455">
                  <c:v>5513.82</c:v>
                </c:pt>
                <c:pt idx="456">
                  <c:v>5505.37</c:v>
                </c:pt>
                <c:pt idx="457">
                  <c:v>5515.75</c:v>
                </c:pt>
                <c:pt idx="458">
                  <c:v>5490.61</c:v>
                </c:pt>
                <c:pt idx="459">
                  <c:v>5498.99</c:v>
                </c:pt>
                <c:pt idx="460">
                  <c:v>5491.16</c:v>
                </c:pt>
                <c:pt idx="461">
                  <c:v>5499.47</c:v>
                </c:pt>
                <c:pt idx="462">
                  <c:v>5500.82</c:v>
                </c:pt>
                <c:pt idx="463">
                  <c:v>5506.96</c:v>
                </c:pt>
                <c:pt idx="464">
                  <c:v>5509.68</c:v>
                </c:pt>
                <c:pt idx="465">
                  <c:v>5501.61</c:v>
                </c:pt>
                <c:pt idx="466">
                  <c:v>5501.12</c:v>
                </c:pt>
                <c:pt idx="467">
                  <c:v>5492.49</c:v>
                </c:pt>
                <c:pt idx="468">
                  <c:v>5496.82</c:v>
                </c:pt>
                <c:pt idx="469">
                  <c:v>5482.78</c:v>
                </c:pt>
                <c:pt idx="470">
                  <c:v>5490.76</c:v>
                </c:pt>
                <c:pt idx="471">
                  <c:v>5476.95</c:v>
                </c:pt>
                <c:pt idx="472">
                  <c:v>5504.07</c:v>
                </c:pt>
                <c:pt idx="473">
                  <c:v>5533.16</c:v>
                </c:pt>
                <c:pt idx="474">
                  <c:v>5555.73</c:v>
                </c:pt>
                <c:pt idx="475">
                  <c:v>5521.69</c:v>
                </c:pt>
                <c:pt idx="476">
                  <c:v>5527.25</c:v>
                </c:pt>
                <c:pt idx="477">
                  <c:v>5542.22</c:v>
                </c:pt>
                <c:pt idx="478">
                  <c:v>5521.67</c:v>
                </c:pt>
                <c:pt idx="479">
                  <c:v>5508.93</c:v>
                </c:pt>
                <c:pt idx="480">
                  <c:v>5472.8</c:v>
                </c:pt>
                <c:pt idx="481">
                  <c:v>5459.96</c:v>
                </c:pt>
                <c:pt idx="482">
                  <c:v>5410.36</c:v>
                </c:pt>
                <c:pt idx="483">
                  <c:v>5403.65</c:v>
                </c:pt>
                <c:pt idx="484">
                  <c:v>5394.21</c:v>
                </c:pt>
                <c:pt idx="485">
                  <c:v>5408.75</c:v>
                </c:pt>
                <c:pt idx="486">
                  <c:v>5395.78</c:v>
                </c:pt>
                <c:pt idx="487">
                  <c:v>5416.39</c:v>
                </c:pt>
                <c:pt idx="488">
                  <c:v>5403.14</c:v>
                </c:pt>
                <c:pt idx="489">
                  <c:v>5404.35</c:v>
                </c:pt>
                <c:pt idx="490">
                  <c:v>5392.25</c:v>
                </c:pt>
                <c:pt idx="491">
                  <c:v>5571.05</c:v>
                </c:pt>
                <c:pt idx="492">
                  <c:v>6079.5</c:v>
                </c:pt>
                <c:pt idx="493">
                  <c:v>6628.34</c:v>
                </c:pt>
                <c:pt idx="494">
                  <c:v>6614.41</c:v>
                </c:pt>
                <c:pt idx="495">
                  <c:v>5777.99</c:v>
                </c:pt>
                <c:pt idx="496">
                  <c:v>5345.65</c:v>
                </c:pt>
                <c:pt idx="497">
                  <c:v>5225.0200000000004</c:v>
                </c:pt>
                <c:pt idx="498">
                  <c:v>5182.62</c:v>
                </c:pt>
                <c:pt idx="499">
                  <c:v>5298.35</c:v>
                </c:pt>
                <c:pt idx="500">
                  <c:v>5402.12</c:v>
                </c:pt>
                <c:pt idx="501">
                  <c:v>5423.09</c:v>
                </c:pt>
                <c:pt idx="502">
                  <c:v>5451.31</c:v>
                </c:pt>
                <c:pt idx="503">
                  <c:v>5449.81</c:v>
                </c:pt>
                <c:pt idx="504">
                  <c:v>5470.14</c:v>
                </c:pt>
                <c:pt idx="505">
                  <c:v>5470.96</c:v>
                </c:pt>
                <c:pt idx="506">
                  <c:v>5481.41</c:v>
                </c:pt>
                <c:pt idx="507">
                  <c:v>5483.12</c:v>
                </c:pt>
                <c:pt idx="508">
                  <c:v>5499.16</c:v>
                </c:pt>
                <c:pt idx="509">
                  <c:v>5502.22</c:v>
                </c:pt>
                <c:pt idx="510">
                  <c:v>5512.76</c:v>
                </c:pt>
                <c:pt idx="511">
                  <c:v>5527.09</c:v>
                </c:pt>
                <c:pt idx="512">
                  <c:v>5543.11</c:v>
                </c:pt>
                <c:pt idx="513">
                  <c:v>5566.73</c:v>
                </c:pt>
                <c:pt idx="514">
                  <c:v>5584.53</c:v>
                </c:pt>
                <c:pt idx="515">
                  <c:v>5608.96</c:v>
                </c:pt>
                <c:pt idx="516">
                  <c:v>5622.95</c:v>
                </c:pt>
                <c:pt idx="517">
                  <c:v>5678.35</c:v>
                </c:pt>
                <c:pt idx="518">
                  <c:v>5694.36</c:v>
                </c:pt>
                <c:pt idx="519">
                  <c:v>5720.6</c:v>
                </c:pt>
                <c:pt idx="520">
                  <c:v>5729.53</c:v>
                </c:pt>
                <c:pt idx="521">
                  <c:v>5757.48</c:v>
                </c:pt>
                <c:pt idx="522">
                  <c:v>5753.3</c:v>
                </c:pt>
                <c:pt idx="523">
                  <c:v>5755.03</c:v>
                </c:pt>
                <c:pt idx="524">
                  <c:v>5724.19</c:v>
                </c:pt>
                <c:pt idx="525">
                  <c:v>5694.6</c:v>
                </c:pt>
                <c:pt idx="526">
                  <c:v>5642.41</c:v>
                </c:pt>
                <c:pt idx="527">
                  <c:v>5588.22</c:v>
                </c:pt>
                <c:pt idx="528">
                  <c:v>5554.5</c:v>
                </c:pt>
                <c:pt idx="529">
                  <c:v>5516.96</c:v>
                </c:pt>
                <c:pt idx="530">
                  <c:v>5499.23</c:v>
                </c:pt>
                <c:pt idx="531">
                  <c:v>5477.01</c:v>
                </c:pt>
                <c:pt idx="532">
                  <c:v>5487.43</c:v>
                </c:pt>
                <c:pt idx="533">
                  <c:v>5470.39</c:v>
                </c:pt>
                <c:pt idx="534">
                  <c:v>5482.77</c:v>
                </c:pt>
                <c:pt idx="535">
                  <c:v>5466.54</c:v>
                </c:pt>
                <c:pt idx="536">
                  <c:v>5484.39</c:v>
                </c:pt>
                <c:pt idx="537">
                  <c:v>5475.74</c:v>
                </c:pt>
                <c:pt idx="538">
                  <c:v>5490.67</c:v>
                </c:pt>
                <c:pt idx="539">
                  <c:v>5484.13</c:v>
                </c:pt>
                <c:pt idx="540">
                  <c:v>5494.93</c:v>
                </c:pt>
                <c:pt idx="541">
                  <c:v>5502.21</c:v>
                </c:pt>
                <c:pt idx="542">
                  <c:v>5516.36</c:v>
                </c:pt>
                <c:pt idx="543">
                  <c:v>5523.49</c:v>
                </c:pt>
                <c:pt idx="544">
                  <c:v>5524.28</c:v>
                </c:pt>
                <c:pt idx="545">
                  <c:v>5533.49</c:v>
                </c:pt>
                <c:pt idx="546">
                  <c:v>5532.15</c:v>
                </c:pt>
                <c:pt idx="547">
                  <c:v>5549.96</c:v>
                </c:pt>
                <c:pt idx="548">
                  <c:v>5545.49</c:v>
                </c:pt>
                <c:pt idx="549">
                  <c:v>5558.5</c:v>
                </c:pt>
                <c:pt idx="550">
                  <c:v>5552.25</c:v>
                </c:pt>
                <c:pt idx="551">
                  <c:v>5564.23</c:v>
                </c:pt>
                <c:pt idx="552">
                  <c:v>5550.49</c:v>
                </c:pt>
                <c:pt idx="553">
                  <c:v>5574.14</c:v>
                </c:pt>
                <c:pt idx="554">
                  <c:v>5562.42</c:v>
                </c:pt>
                <c:pt idx="555">
                  <c:v>5569.4</c:v>
                </c:pt>
                <c:pt idx="556">
                  <c:v>5568.35</c:v>
                </c:pt>
                <c:pt idx="557">
                  <c:v>5615</c:v>
                </c:pt>
                <c:pt idx="558">
                  <c:v>5643.36</c:v>
                </c:pt>
                <c:pt idx="559">
                  <c:v>5658.28</c:v>
                </c:pt>
                <c:pt idx="560">
                  <c:v>5626.36</c:v>
                </c:pt>
                <c:pt idx="561">
                  <c:v>5653.61</c:v>
                </c:pt>
                <c:pt idx="562">
                  <c:v>5662.77</c:v>
                </c:pt>
                <c:pt idx="563">
                  <c:v>5631.76</c:v>
                </c:pt>
                <c:pt idx="564">
                  <c:v>5638.84</c:v>
                </c:pt>
                <c:pt idx="565">
                  <c:v>5612.37</c:v>
                </c:pt>
                <c:pt idx="566">
                  <c:v>5598.04</c:v>
                </c:pt>
                <c:pt idx="567">
                  <c:v>5553.83</c:v>
                </c:pt>
                <c:pt idx="568">
                  <c:v>5563.18</c:v>
                </c:pt>
                <c:pt idx="569">
                  <c:v>5549.03</c:v>
                </c:pt>
                <c:pt idx="570">
                  <c:v>5572.89</c:v>
                </c:pt>
                <c:pt idx="571">
                  <c:v>5563.86</c:v>
                </c:pt>
                <c:pt idx="572">
                  <c:v>5575.01</c:v>
                </c:pt>
                <c:pt idx="573">
                  <c:v>5571.27</c:v>
                </c:pt>
                <c:pt idx="574">
                  <c:v>5546.65</c:v>
                </c:pt>
                <c:pt idx="575">
                  <c:v>5591.43</c:v>
                </c:pt>
                <c:pt idx="576">
                  <c:v>5890.95</c:v>
                </c:pt>
                <c:pt idx="577">
                  <c:v>6612.76</c:v>
                </c:pt>
                <c:pt idx="578">
                  <c:v>6980.92</c:v>
                </c:pt>
                <c:pt idx="579">
                  <c:v>6527.46</c:v>
                </c:pt>
                <c:pt idx="580">
                  <c:v>5576.79</c:v>
                </c:pt>
                <c:pt idx="581">
                  <c:v>5406</c:v>
                </c:pt>
                <c:pt idx="582">
                  <c:v>5320.19</c:v>
                </c:pt>
                <c:pt idx="583">
                  <c:v>5446.69</c:v>
                </c:pt>
                <c:pt idx="584">
                  <c:v>5553.18</c:v>
                </c:pt>
                <c:pt idx="585">
                  <c:v>5610.95</c:v>
                </c:pt>
                <c:pt idx="586">
                  <c:v>5603.11</c:v>
                </c:pt>
                <c:pt idx="587">
                  <c:v>5629.27</c:v>
                </c:pt>
                <c:pt idx="588">
                  <c:v>5634.9</c:v>
                </c:pt>
                <c:pt idx="589">
                  <c:v>5647.13</c:v>
                </c:pt>
                <c:pt idx="590">
                  <c:v>5647.5</c:v>
                </c:pt>
                <c:pt idx="591">
                  <c:v>5655.68</c:v>
                </c:pt>
                <c:pt idx="592">
                  <c:v>5668.4</c:v>
                </c:pt>
                <c:pt idx="593">
                  <c:v>5680.07</c:v>
                </c:pt>
                <c:pt idx="594">
                  <c:v>5690.06</c:v>
                </c:pt>
                <c:pt idx="595">
                  <c:v>5693.04</c:v>
                </c:pt>
                <c:pt idx="596">
                  <c:v>5730.44</c:v>
                </c:pt>
                <c:pt idx="597">
                  <c:v>5741.15</c:v>
                </c:pt>
                <c:pt idx="598">
                  <c:v>5783.25</c:v>
                </c:pt>
                <c:pt idx="599">
                  <c:v>5797.08</c:v>
                </c:pt>
                <c:pt idx="600">
                  <c:v>5835.07</c:v>
                </c:pt>
                <c:pt idx="601">
                  <c:v>5852.81</c:v>
                </c:pt>
                <c:pt idx="602">
                  <c:v>5890.5</c:v>
                </c:pt>
                <c:pt idx="603">
                  <c:v>5913.9</c:v>
                </c:pt>
                <c:pt idx="604">
                  <c:v>5949.55</c:v>
                </c:pt>
                <c:pt idx="605">
                  <c:v>5971.18</c:v>
                </c:pt>
                <c:pt idx="606">
                  <c:v>5981.58</c:v>
                </c:pt>
                <c:pt idx="607">
                  <c:v>5982.69</c:v>
                </c:pt>
                <c:pt idx="608">
                  <c:v>5974.01</c:v>
                </c:pt>
                <c:pt idx="609">
                  <c:v>5949.19</c:v>
                </c:pt>
                <c:pt idx="610">
                  <c:v>5898.02</c:v>
                </c:pt>
                <c:pt idx="611">
                  <c:v>5850.58</c:v>
                </c:pt>
                <c:pt idx="612">
                  <c:v>5792.26</c:v>
                </c:pt>
                <c:pt idx="613">
                  <c:v>5759.1</c:v>
                </c:pt>
                <c:pt idx="614">
                  <c:v>5721.38</c:v>
                </c:pt>
                <c:pt idx="615">
                  <c:v>5715.36</c:v>
                </c:pt>
                <c:pt idx="616">
                  <c:v>5689.44</c:v>
                </c:pt>
                <c:pt idx="617">
                  <c:v>5698.39</c:v>
                </c:pt>
                <c:pt idx="618">
                  <c:v>5687.26</c:v>
                </c:pt>
                <c:pt idx="619">
                  <c:v>5679.87</c:v>
                </c:pt>
                <c:pt idx="620">
                  <c:v>5679.16</c:v>
                </c:pt>
                <c:pt idx="621">
                  <c:v>5693.11</c:v>
                </c:pt>
                <c:pt idx="622">
                  <c:v>5697.94</c:v>
                </c:pt>
                <c:pt idx="623">
                  <c:v>5690.95</c:v>
                </c:pt>
                <c:pt idx="624">
                  <c:v>5691.18</c:v>
                </c:pt>
                <c:pt idx="625">
                  <c:v>5693.55</c:v>
                </c:pt>
                <c:pt idx="626">
                  <c:v>5701.88</c:v>
                </c:pt>
                <c:pt idx="627">
                  <c:v>5694.09</c:v>
                </c:pt>
                <c:pt idx="628">
                  <c:v>5701.67</c:v>
                </c:pt>
                <c:pt idx="629">
                  <c:v>5697.32</c:v>
                </c:pt>
                <c:pt idx="630">
                  <c:v>5710.49</c:v>
                </c:pt>
                <c:pt idx="631">
                  <c:v>5703.44</c:v>
                </c:pt>
                <c:pt idx="632">
                  <c:v>5720.8</c:v>
                </c:pt>
                <c:pt idx="633">
                  <c:v>5704.13</c:v>
                </c:pt>
                <c:pt idx="634">
                  <c:v>5716.72</c:v>
                </c:pt>
                <c:pt idx="635">
                  <c:v>5709.9</c:v>
                </c:pt>
                <c:pt idx="636">
                  <c:v>5720.27</c:v>
                </c:pt>
                <c:pt idx="637">
                  <c:v>5705.37</c:v>
                </c:pt>
                <c:pt idx="638">
                  <c:v>5707.63</c:v>
                </c:pt>
                <c:pt idx="639">
                  <c:v>5705.02</c:v>
                </c:pt>
                <c:pt idx="640">
                  <c:v>5698.03</c:v>
                </c:pt>
                <c:pt idx="641">
                  <c:v>5701.07</c:v>
                </c:pt>
                <c:pt idx="642">
                  <c:v>5699.4</c:v>
                </c:pt>
                <c:pt idx="643">
                  <c:v>5704.59</c:v>
                </c:pt>
                <c:pt idx="644">
                  <c:v>5695.65</c:v>
                </c:pt>
                <c:pt idx="645">
                  <c:v>5707.39</c:v>
                </c:pt>
                <c:pt idx="646">
                  <c:v>5744.86</c:v>
                </c:pt>
                <c:pt idx="647">
                  <c:v>5777.98</c:v>
                </c:pt>
                <c:pt idx="648">
                  <c:v>5765.6</c:v>
                </c:pt>
                <c:pt idx="649">
                  <c:v>5753.15</c:v>
                </c:pt>
                <c:pt idx="650">
                  <c:v>5762.6</c:v>
                </c:pt>
                <c:pt idx="651">
                  <c:v>5771.09</c:v>
                </c:pt>
                <c:pt idx="652">
                  <c:v>5745.26</c:v>
                </c:pt>
                <c:pt idx="653">
                  <c:v>5734.59</c:v>
                </c:pt>
                <c:pt idx="654">
                  <c:v>5709.88</c:v>
                </c:pt>
                <c:pt idx="655">
                  <c:v>5663.27</c:v>
                </c:pt>
                <c:pt idx="656">
                  <c:v>5635.11</c:v>
                </c:pt>
                <c:pt idx="657">
                  <c:v>5635</c:v>
                </c:pt>
                <c:pt idx="658">
                  <c:v>5638.85</c:v>
                </c:pt>
                <c:pt idx="659">
                  <c:v>5631.65</c:v>
                </c:pt>
                <c:pt idx="660">
                  <c:v>5636.19</c:v>
                </c:pt>
                <c:pt idx="661">
                  <c:v>5619.71</c:v>
                </c:pt>
                <c:pt idx="662">
                  <c:v>5625.09</c:v>
                </c:pt>
                <c:pt idx="663">
                  <c:v>5578.98</c:v>
                </c:pt>
                <c:pt idx="664">
                  <c:v>5643.8</c:v>
                </c:pt>
                <c:pt idx="665">
                  <c:v>5973.94</c:v>
                </c:pt>
                <c:pt idx="666">
                  <c:v>6708.53</c:v>
                </c:pt>
                <c:pt idx="667">
                  <c:v>7005.01</c:v>
                </c:pt>
                <c:pt idx="668">
                  <c:v>6446.95</c:v>
                </c:pt>
                <c:pt idx="669">
                  <c:v>5558.27</c:v>
                </c:pt>
                <c:pt idx="670">
                  <c:v>5429.73</c:v>
                </c:pt>
                <c:pt idx="671">
                  <c:v>5360.91</c:v>
                </c:pt>
                <c:pt idx="672">
                  <c:v>5469.88</c:v>
                </c:pt>
                <c:pt idx="673">
                  <c:v>5591.28</c:v>
                </c:pt>
                <c:pt idx="674">
                  <c:v>5638.54</c:v>
                </c:pt>
                <c:pt idx="675">
                  <c:v>5656.99</c:v>
                </c:pt>
                <c:pt idx="676">
                  <c:v>5660.54</c:v>
                </c:pt>
                <c:pt idx="677">
                  <c:v>5677.99</c:v>
                </c:pt>
                <c:pt idx="678">
                  <c:v>5671.58</c:v>
                </c:pt>
                <c:pt idx="679">
                  <c:v>5693.42</c:v>
                </c:pt>
                <c:pt idx="680">
                  <c:v>5693.24</c:v>
                </c:pt>
                <c:pt idx="681">
                  <c:v>5709.08</c:v>
                </c:pt>
                <c:pt idx="682">
                  <c:v>5707.95</c:v>
                </c:pt>
                <c:pt idx="683">
                  <c:v>5728.33</c:v>
                </c:pt>
                <c:pt idx="684">
                  <c:v>5741.71</c:v>
                </c:pt>
                <c:pt idx="685">
                  <c:v>5762.79</c:v>
                </c:pt>
                <c:pt idx="686">
                  <c:v>5770.04</c:v>
                </c:pt>
                <c:pt idx="687">
                  <c:v>5787.99</c:v>
                </c:pt>
                <c:pt idx="688">
                  <c:v>5820.35</c:v>
                </c:pt>
                <c:pt idx="689">
                  <c:v>5848.03</c:v>
                </c:pt>
                <c:pt idx="690">
                  <c:v>5881.46</c:v>
                </c:pt>
                <c:pt idx="691">
                  <c:v>5918.17</c:v>
                </c:pt>
                <c:pt idx="692">
                  <c:v>5951.7</c:v>
                </c:pt>
                <c:pt idx="693">
                  <c:v>5953.86</c:v>
                </c:pt>
                <c:pt idx="694">
                  <c:v>5983.87</c:v>
                </c:pt>
                <c:pt idx="695">
                  <c:v>5977.51</c:v>
                </c:pt>
                <c:pt idx="696">
                  <c:v>5996.35</c:v>
                </c:pt>
                <c:pt idx="697">
                  <c:v>5974.02</c:v>
                </c:pt>
                <c:pt idx="698">
                  <c:v>5956.67</c:v>
                </c:pt>
                <c:pt idx="699">
                  <c:v>5896.62</c:v>
                </c:pt>
                <c:pt idx="700">
                  <c:v>5856.96</c:v>
                </c:pt>
                <c:pt idx="701">
                  <c:v>5797.8</c:v>
                </c:pt>
                <c:pt idx="702">
                  <c:v>5758.28</c:v>
                </c:pt>
                <c:pt idx="703">
                  <c:v>5725.02</c:v>
                </c:pt>
                <c:pt idx="704">
                  <c:v>5692.98</c:v>
                </c:pt>
                <c:pt idx="705">
                  <c:v>5679.5</c:v>
                </c:pt>
                <c:pt idx="706">
                  <c:v>5665.99</c:v>
                </c:pt>
                <c:pt idx="707">
                  <c:v>5667.69</c:v>
                </c:pt>
                <c:pt idx="708">
                  <c:v>5657.47</c:v>
                </c:pt>
                <c:pt idx="709">
                  <c:v>5667.97</c:v>
                </c:pt>
                <c:pt idx="710">
                  <c:v>5651.48</c:v>
                </c:pt>
                <c:pt idx="711">
                  <c:v>5659.78</c:v>
                </c:pt>
                <c:pt idx="712">
                  <c:v>5649.87</c:v>
                </c:pt>
                <c:pt idx="713">
                  <c:v>5664.12</c:v>
                </c:pt>
                <c:pt idx="714">
                  <c:v>5655.13</c:v>
                </c:pt>
                <c:pt idx="715">
                  <c:v>5667.44</c:v>
                </c:pt>
                <c:pt idx="716">
                  <c:v>5664.2</c:v>
                </c:pt>
                <c:pt idx="717">
                  <c:v>5678.45</c:v>
                </c:pt>
                <c:pt idx="718">
                  <c:v>5674.86</c:v>
                </c:pt>
                <c:pt idx="719">
                  <c:v>5681.61</c:v>
                </c:pt>
                <c:pt idx="720">
                  <c:v>5687.37</c:v>
                </c:pt>
                <c:pt idx="721">
                  <c:v>5682.47</c:v>
                </c:pt>
                <c:pt idx="722">
                  <c:v>5683.73</c:v>
                </c:pt>
                <c:pt idx="723">
                  <c:v>5680.64</c:v>
                </c:pt>
                <c:pt idx="724">
                  <c:v>5688.31</c:v>
                </c:pt>
                <c:pt idx="725">
                  <c:v>5674.98</c:v>
                </c:pt>
                <c:pt idx="726">
                  <c:v>5682.7</c:v>
                </c:pt>
                <c:pt idx="727">
                  <c:v>5672.13</c:v>
                </c:pt>
                <c:pt idx="728">
                  <c:v>5679.36</c:v>
                </c:pt>
                <c:pt idx="729">
                  <c:v>5663</c:v>
                </c:pt>
                <c:pt idx="730">
                  <c:v>5676.74</c:v>
                </c:pt>
                <c:pt idx="731">
                  <c:v>5664.96</c:v>
                </c:pt>
                <c:pt idx="732">
                  <c:v>5661.33</c:v>
                </c:pt>
                <c:pt idx="733">
                  <c:v>5660.92</c:v>
                </c:pt>
                <c:pt idx="734">
                  <c:v>5665</c:v>
                </c:pt>
                <c:pt idx="735">
                  <c:v>5657.05</c:v>
                </c:pt>
                <c:pt idx="736">
                  <c:v>5656.15</c:v>
                </c:pt>
                <c:pt idx="737">
                  <c:v>5664.77</c:v>
                </c:pt>
                <c:pt idx="738">
                  <c:v>5684.15</c:v>
                </c:pt>
                <c:pt idx="739">
                  <c:v>5732.61</c:v>
                </c:pt>
                <c:pt idx="740">
                  <c:v>5732.14</c:v>
                </c:pt>
                <c:pt idx="741">
                  <c:v>5705.11</c:v>
                </c:pt>
                <c:pt idx="742">
                  <c:v>5706.86</c:v>
                </c:pt>
                <c:pt idx="743">
                  <c:v>5726.16</c:v>
                </c:pt>
                <c:pt idx="744">
                  <c:v>5688.53</c:v>
                </c:pt>
                <c:pt idx="745">
                  <c:v>5691.49</c:v>
                </c:pt>
                <c:pt idx="746">
                  <c:v>5653.2</c:v>
                </c:pt>
                <c:pt idx="747">
                  <c:v>5643.96</c:v>
                </c:pt>
                <c:pt idx="748">
                  <c:v>5588.08</c:v>
                </c:pt>
                <c:pt idx="749">
                  <c:v>5598.62</c:v>
                </c:pt>
                <c:pt idx="750">
                  <c:v>5589.48</c:v>
                </c:pt>
                <c:pt idx="751">
                  <c:v>5586.15</c:v>
                </c:pt>
                <c:pt idx="752">
                  <c:v>5590.09</c:v>
                </c:pt>
                <c:pt idx="753">
                  <c:v>5587.73</c:v>
                </c:pt>
                <c:pt idx="754">
                  <c:v>5581.59</c:v>
                </c:pt>
                <c:pt idx="755">
                  <c:v>5547.66</c:v>
                </c:pt>
                <c:pt idx="756">
                  <c:v>5539.64</c:v>
                </c:pt>
                <c:pt idx="757">
                  <c:v>5721.64</c:v>
                </c:pt>
                <c:pt idx="758">
                  <c:v>6388.3</c:v>
                </c:pt>
                <c:pt idx="759">
                  <c:v>6861.27</c:v>
                </c:pt>
                <c:pt idx="760">
                  <c:v>6741.1</c:v>
                </c:pt>
                <c:pt idx="761">
                  <c:v>5751.91</c:v>
                </c:pt>
                <c:pt idx="762">
                  <c:v>5408.38</c:v>
                </c:pt>
                <c:pt idx="763">
                  <c:v>5296.34</c:v>
                </c:pt>
                <c:pt idx="764">
                  <c:v>5347.81</c:v>
                </c:pt>
                <c:pt idx="765">
                  <c:v>5466.81</c:v>
                </c:pt>
                <c:pt idx="766">
                  <c:v>5546.51</c:v>
                </c:pt>
                <c:pt idx="767">
                  <c:v>5564.22</c:v>
                </c:pt>
                <c:pt idx="768">
                  <c:v>5574.07</c:v>
                </c:pt>
                <c:pt idx="769">
                  <c:v>5590.54</c:v>
                </c:pt>
                <c:pt idx="770">
                  <c:v>5594.4</c:v>
                </c:pt>
                <c:pt idx="771">
                  <c:v>5607.83</c:v>
                </c:pt>
                <c:pt idx="772">
                  <c:v>5602.58</c:v>
                </c:pt>
                <c:pt idx="773">
                  <c:v>5609</c:v>
                </c:pt>
                <c:pt idx="774">
                  <c:v>5601.42</c:v>
                </c:pt>
                <c:pt idx="775">
                  <c:v>5621.83</c:v>
                </c:pt>
                <c:pt idx="776">
                  <c:v>5625.54</c:v>
                </c:pt>
                <c:pt idx="777">
                  <c:v>5646.12</c:v>
                </c:pt>
                <c:pt idx="778">
                  <c:v>5646.1</c:v>
                </c:pt>
                <c:pt idx="779">
                  <c:v>5681.11</c:v>
                </c:pt>
                <c:pt idx="780">
                  <c:v>5700.4</c:v>
                </c:pt>
                <c:pt idx="781">
                  <c:v>5724.43</c:v>
                </c:pt>
                <c:pt idx="782">
                  <c:v>5745.06</c:v>
                </c:pt>
                <c:pt idx="783">
                  <c:v>5769.83</c:v>
                </c:pt>
                <c:pt idx="784">
                  <c:v>5798.79</c:v>
                </c:pt>
                <c:pt idx="785">
                  <c:v>5824.07</c:v>
                </c:pt>
                <c:pt idx="786">
                  <c:v>5839.67</c:v>
                </c:pt>
                <c:pt idx="787">
                  <c:v>5844.62</c:v>
                </c:pt>
                <c:pt idx="788">
                  <c:v>5858.54</c:v>
                </c:pt>
                <c:pt idx="789">
                  <c:v>5850.27</c:v>
                </c:pt>
                <c:pt idx="790">
                  <c:v>5834.67</c:v>
                </c:pt>
                <c:pt idx="791">
                  <c:v>5780.28</c:v>
                </c:pt>
                <c:pt idx="792">
                  <c:v>5741.24</c:v>
                </c:pt>
                <c:pt idx="793">
                  <c:v>5683.48</c:v>
                </c:pt>
                <c:pt idx="794">
                  <c:v>5643.67</c:v>
                </c:pt>
                <c:pt idx="795">
                  <c:v>5589.59</c:v>
                </c:pt>
                <c:pt idx="796">
                  <c:v>5570.4</c:v>
                </c:pt>
                <c:pt idx="797">
                  <c:v>5544.98</c:v>
                </c:pt>
                <c:pt idx="798">
                  <c:v>5545.21</c:v>
                </c:pt>
                <c:pt idx="799">
                  <c:v>5532.57</c:v>
                </c:pt>
                <c:pt idx="800">
                  <c:v>5529.58</c:v>
                </c:pt>
                <c:pt idx="801">
                  <c:v>5524.98</c:v>
                </c:pt>
                <c:pt idx="802">
                  <c:v>5522.21</c:v>
                </c:pt>
                <c:pt idx="803">
                  <c:v>5520.55</c:v>
                </c:pt>
                <c:pt idx="804">
                  <c:v>5508.81</c:v>
                </c:pt>
                <c:pt idx="805">
                  <c:v>5522.15</c:v>
                </c:pt>
                <c:pt idx="806">
                  <c:v>5513.52</c:v>
                </c:pt>
                <c:pt idx="807">
                  <c:v>5529.12</c:v>
                </c:pt>
                <c:pt idx="808">
                  <c:v>5514.11</c:v>
                </c:pt>
                <c:pt idx="809">
                  <c:v>5534.26</c:v>
                </c:pt>
                <c:pt idx="810">
                  <c:v>5516.99</c:v>
                </c:pt>
                <c:pt idx="811">
                  <c:v>5527.79</c:v>
                </c:pt>
                <c:pt idx="812">
                  <c:v>5531.86</c:v>
                </c:pt>
                <c:pt idx="813">
                  <c:v>5545.99</c:v>
                </c:pt>
                <c:pt idx="814">
                  <c:v>5535.65</c:v>
                </c:pt>
                <c:pt idx="815">
                  <c:v>5536.16</c:v>
                </c:pt>
                <c:pt idx="816">
                  <c:v>5528.23</c:v>
                </c:pt>
                <c:pt idx="817">
                  <c:v>5523.22</c:v>
                </c:pt>
                <c:pt idx="818">
                  <c:v>5530.23</c:v>
                </c:pt>
                <c:pt idx="819">
                  <c:v>5524.27</c:v>
                </c:pt>
                <c:pt idx="820">
                  <c:v>5515.59</c:v>
                </c:pt>
                <c:pt idx="821">
                  <c:v>5510.65</c:v>
                </c:pt>
                <c:pt idx="822">
                  <c:v>5521.93</c:v>
                </c:pt>
                <c:pt idx="823">
                  <c:v>5502.32</c:v>
                </c:pt>
                <c:pt idx="824">
                  <c:v>5506.23</c:v>
                </c:pt>
                <c:pt idx="825">
                  <c:v>5481.09</c:v>
                </c:pt>
                <c:pt idx="826">
                  <c:v>5492.42</c:v>
                </c:pt>
                <c:pt idx="827">
                  <c:v>5481.51</c:v>
                </c:pt>
                <c:pt idx="828">
                  <c:v>5491.24</c:v>
                </c:pt>
                <c:pt idx="829">
                  <c:v>5488.96</c:v>
                </c:pt>
                <c:pt idx="830">
                  <c:v>5508.36</c:v>
                </c:pt>
                <c:pt idx="831">
                  <c:v>5558.5</c:v>
                </c:pt>
                <c:pt idx="832">
                  <c:v>5569.18</c:v>
                </c:pt>
                <c:pt idx="833">
                  <c:v>5538.95</c:v>
                </c:pt>
                <c:pt idx="834">
                  <c:v>5536.47</c:v>
                </c:pt>
                <c:pt idx="835">
                  <c:v>5553.1</c:v>
                </c:pt>
                <c:pt idx="836">
                  <c:v>5540.98</c:v>
                </c:pt>
                <c:pt idx="837">
                  <c:v>5538.43</c:v>
                </c:pt>
                <c:pt idx="838">
                  <c:v>5510.02</c:v>
                </c:pt>
                <c:pt idx="839">
                  <c:v>5493.9</c:v>
                </c:pt>
                <c:pt idx="840">
                  <c:v>5441.96</c:v>
                </c:pt>
                <c:pt idx="841">
                  <c:v>5435.46</c:v>
                </c:pt>
                <c:pt idx="842">
                  <c:v>5422.45</c:v>
                </c:pt>
                <c:pt idx="843">
                  <c:v>5438.04</c:v>
                </c:pt>
                <c:pt idx="844">
                  <c:v>5415.45</c:v>
                </c:pt>
                <c:pt idx="845">
                  <c:v>5428.34</c:v>
                </c:pt>
                <c:pt idx="846">
                  <c:v>5420.93</c:v>
                </c:pt>
                <c:pt idx="847">
                  <c:v>5416.33</c:v>
                </c:pt>
                <c:pt idx="848">
                  <c:v>5375.34</c:v>
                </c:pt>
                <c:pt idx="849">
                  <c:v>5505.9</c:v>
                </c:pt>
                <c:pt idx="850">
                  <c:v>5982.27</c:v>
                </c:pt>
                <c:pt idx="851">
                  <c:v>6561.89</c:v>
                </c:pt>
                <c:pt idx="852">
                  <c:v>6656.23</c:v>
                </c:pt>
                <c:pt idx="853">
                  <c:v>5840.89</c:v>
                </c:pt>
                <c:pt idx="854">
                  <c:v>5363.03</c:v>
                </c:pt>
                <c:pt idx="855">
                  <c:v>5235.78</c:v>
                </c:pt>
                <c:pt idx="856">
                  <c:v>5149.6000000000004</c:v>
                </c:pt>
                <c:pt idx="857">
                  <c:v>5240.6899999999996</c:v>
                </c:pt>
                <c:pt idx="858">
                  <c:v>5351.2</c:v>
                </c:pt>
                <c:pt idx="859">
                  <c:v>5387.48</c:v>
                </c:pt>
                <c:pt idx="860">
                  <c:v>5391.75</c:v>
                </c:pt>
                <c:pt idx="861">
                  <c:v>5399.29</c:v>
                </c:pt>
                <c:pt idx="862">
                  <c:v>5419.27</c:v>
                </c:pt>
                <c:pt idx="863">
                  <c:v>5427.57</c:v>
                </c:pt>
                <c:pt idx="864">
                  <c:v>5423.35</c:v>
                </c:pt>
                <c:pt idx="865">
                  <c:v>5431.12</c:v>
                </c:pt>
                <c:pt idx="866">
                  <c:v>5446.88</c:v>
                </c:pt>
                <c:pt idx="867">
                  <c:v>5457.22</c:v>
                </c:pt>
                <c:pt idx="868">
                  <c:v>5443.04</c:v>
                </c:pt>
                <c:pt idx="869">
                  <c:v>5464.46</c:v>
                </c:pt>
                <c:pt idx="870">
                  <c:v>5484.8</c:v>
                </c:pt>
                <c:pt idx="871">
                  <c:v>5508.72</c:v>
                </c:pt>
                <c:pt idx="872">
                  <c:v>5524.11</c:v>
                </c:pt>
                <c:pt idx="873">
                  <c:v>5547.79</c:v>
                </c:pt>
                <c:pt idx="874">
                  <c:v>5556.7</c:v>
                </c:pt>
                <c:pt idx="875">
                  <c:v>5605.35</c:v>
                </c:pt>
                <c:pt idx="876">
                  <c:v>5621.14</c:v>
                </c:pt>
                <c:pt idx="877">
                  <c:v>5642.24</c:v>
                </c:pt>
                <c:pt idx="878">
                  <c:v>5658.7</c:v>
                </c:pt>
                <c:pt idx="879">
                  <c:v>5666.97</c:v>
                </c:pt>
                <c:pt idx="880">
                  <c:v>5675.45</c:v>
                </c:pt>
                <c:pt idx="881">
                  <c:v>5670.68</c:v>
                </c:pt>
                <c:pt idx="882">
                  <c:v>5665.06</c:v>
                </c:pt>
                <c:pt idx="883">
                  <c:v>5629.96</c:v>
                </c:pt>
                <c:pt idx="884">
                  <c:v>5586.2</c:v>
                </c:pt>
                <c:pt idx="885">
                  <c:v>5537.1</c:v>
                </c:pt>
                <c:pt idx="886">
                  <c:v>5487.71</c:v>
                </c:pt>
                <c:pt idx="887">
                  <c:v>5450.72</c:v>
                </c:pt>
                <c:pt idx="888">
                  <c:v>5426.02</c:v>
                </c:pt>
                <c:pt idx="889">
                  <c:v>5390.17</c:v>
                </c:pt>
                <c:pt idx="890">
                  <c:v>5390.38</c:v>
                </c:pt>
                <c:pt idx="891">
                  <c:v>5369.99</c:v>
                </c:pt>
                <c:pt idx="892">
                  <c:v>5389.76</c:v>
                </c:pt>
                <c:pt idx="893">
                  <c:v>5363.27</c:v>
                </c:pt>
                <c:pt idx="894">
                  <c:v>5366.58</c:v>
                </c:pt>
                <c:pt idx="895">
                  <c:v>5364.41</c:v>
                </c:pt>
                <c:pt idx="896">
                  <c:v>5354.51</c:v>
                </c:pt>
                <c:pt idx="897">
                  <c:v>5340.33</c:v>
                </c:pt>
                <c:pt idx="898">
                  <c:v>5352.57</c:v>
                </c:pt>
                <c:pt idx="899">
                  <c:v>5352.18</c:v>
                </c:pt>
                <c:pt idx="900">
                  <c:v>5358.27</c:v>
                </c:pt>
                <c:pt idx="901">
                  <c:v>5367.34</c:v>
                </c:pt>
                <c:pt idx="902">
                  <c:v>5349.22</c:v>
                </c:pt>
                <c:pt idx="903">
                  <c:v>5370.68</c:v>
                </c:pt>
                <c:pt idx="904">
                  <c:v>5356.39</c:v>
                </c:pt>
                <c:pt idx="905">
                  <c:v>5364.96</c:v>
                </c:pt>
                <c:pt idx="906">
                  <c:v>5354.18</c:v>
                </c:pt>
                <c:pt idx="907">
                  <c:v>5367.01</c:v>
                </c:pt>
                <c:pt idx="908">
                  <c:v>5350.26</c:v>
                </c:pt>
                <c:pt idx="909">
                  <c:v>5358.34</c:v>
                </c:pt>
                <c:pt idx="910">
                  <c:v>5336.09</c:v>
                </c:pt>
                <c:pt idx="911">
                  <c:v>5329.69</c:v>
                </c:pt>
                <c:pt idx="912">
                  <c:v>5331.71</c:v>
                </c:pt>
                <c:pt idx="913">
                  <c:v>5331.77</c:v>
                </c:pt>
                <c:pt idx="914">
                  <c:v>5320.98</c:v>
                </c:pt>
                <c:pt idx="915">
                  <c:v>5308.53</c:v>
                </c:pt>
                <c:pt idx="916">
                  <c:v>5321.05</c:v>
                </c:pt>
                <c:pt idx="917">
                  <c:v>5302.32</c:v>
                </c:pt>
                <c:pt idx="918">
                  <c:v>5336.77</c:v>
                </c:pt>
                <c:pt idx="919">
                  <c:v>5365.52</c:v>
                </c:pt>
                <c:pt idx="920">
                  <c:v>5387.94</c:v>
                </c:pt>
                <c:pt idx="921">
                  <c:v>5340.27</c:v>
                </c:pt>
                <c:pt idx="922">
                  <c:v>5375.97</c:v>
                </c:pt>
                <c:pt idx="923">
                  <c:v>5373.1</c:v>
                </c:pt>
                <c:pt idx="924">
                  <c:v>5352.52</c:v>
                </c:pt>
                <c:pt idx="925">
                  <c:v>5332.05</c:v>
                </c:pt>
                <c:pt idx="926">
                  <c:v>5325.03</c:v>
                </c:pt>
                <c:pt idx="927">
                  <c:v>5297.42</c:v>
                </c:pt>
                <c:pt idx="928">
                  <c:v>5264.49</c:v>
                </c:pt>
                <c:pt idx="929">
                  <c:v>5249.61</c:v>
                </c:pt>
                <c:pt idx="930">
                  <c:v>5251.96</c:v>
                </c:pt>
                <c:pt idx="931">
                  <c:v>5252.16</c:v>
                </c:pt>
                <c:pt idx="932">
                  <c:v>5251.89</c:v>
                </c:pt>
                <c:pt idx="933">
                  <c:v>5253.31</c:v>
                </c:pt>
                <c:pt idx="934">
                  <c:v>5231.3900000000003</c:v>
                </c:pt>
                <c:pt idx="935">
                  <c:v>5216.6099999999997</c:v>
                </c:pt>
                <c:pt idx="936">
                  <c:v>5209.04</c:v>
                </c:pt>
                <c:pt idx="937">
                  <c:v>5387.44</c:v>
                </c:pt>
                <c:pt idx="938">
                  <c:v>5840.04</c:v>
                </c:pt>
                <c:pt idx="939">
                  <c:v>6372.86</c:v>
                </c:pt>
                <c:pt idx="940">
                  <c:v>6364.4</c:v>
                </c:pt>
                <c:pt idx="941">
                  <c:v>5594.49</c:v>
                </c:pt>
                <c:pt idx="942">
                  <c:v>5242.8</c:v>
                </c:pt>
                <c:pt idx="943">
                  <c:v>5102.53</c:v>
                </c:pt>
                <c:pt idx="944">
                  <c:v>4996.8500000000004</c:v>
                </c:pt>
                <c:pt idx="945">
                  <c:v>5054.97</c:v>
                </c:pt>
                <c:pt idx="946">
                  <c:v>5159.87</c:v>
                </c:pt>
                <c:pt idx="947">
                  <c:v>5223.03</c:v>
                </c:pt>
                <c:pt idx="948">
                  <c:v>5231.62</c:v>
                </c:pt>
                <c:pt idx="949">
                  <c:v>5235.21</c:v>
                </c:pt>
                <c:pt idx="950">
                  <c:v>5245.31</c:v>
                </c:pt>
                <c:pt idx="951">
                  <c:v>5250.06</c:v>
                </c:pt>
                <c:pt idx="952">
                  <c:v>5283.6</c:v>
                </c:pt>
                <c:pt idx="953">
                  <c:v>5271.02</c:v>
                </c:pt>
                <c:pt idx="954">
                  <c:v>5291.46</c:v>
                </c:pt>
                <c:pt idx="955">
                  <c:v>5283.42</c:v>
                </c:pt>
                <c:pt idx="956">
                  <c:v>5303.81</c:v>
                </c:pt>
                <c:pt idx="957">
                  <c:v>5303.02</c:v>
                </c:pt>
                <c:pt idx="958">
                  <c:v>5327.98</c:v>
                </c:pt>
                <c:pt idx="959">
                  <c:v>5345.34</c:v>
                </c:pt>
                <c:pt idx="960">
                  <c:v>5351.98</c:v>
                </c:pt>
                <c:pt idx="961">
                  <c:v>5394.75</c:v>
                </c:pt>
                <c:pt idx="962">
                  <c:v>5424.68</c:v>
                </c:pt>
                <c:pt idx="963">
                  <c:v>5451.68</c:v>
                </c:pt>
                <c:pt idx="964">
                  <c:v>5449.17</c:v>
                </c:pt>
                <c:pt idx="965">
                  <c:v>5485.23</c:v>
                </c:pt>
                <c:pt idx="966">
                  <c:v>5493.43</c:v>
                </c:pt>
                <c:pt idx="967">
                  <c:v>5523.99</c:v>
                </c:pt>
                <c:pt idx="968">
                  <c:v>5542.21</c:v>
                </c:pt>
                <c:pt idx="969">
                  <c:v>5516.98</c:v>
                </c:pt>
                <c:pt idx="970">
                  <c:v>5498.76</c:v>
                </c:pt>
                <c:pt idx="971">
                  <c:v>5486.76</c:v>
                </c:pt>
                <c:pt idx="972">
                  <c:v>5445.37</c:v>
                </c:pt>
                <c:pt idx="973">
                  <c:v>5408.5</c:v>
                </c:pt>
                <c:pt idx="974">
                  <c:v>5342.15</c:v>
                </c:pt>
                <c:pt idx="975">
                  <c:v>5324.99</c:v>
                </c:pt>
                <c:pt idx="976">
                  <c:v>5277.23</c:v>
                </c:pt>
                <c:pt idx="977">
                  <c:v>5258.15</c:v>
                </c:pt>
                <c:pt idx="978">
                  <c:v>5270.98</c:v>
                </c:pt>
                <c:pt idx="979">
                  <c:v>5255.8</c:v>
                </c:pt>
                <c:pt idx="980">
                  <c:v>5245.96</c:v>
                </c:pt>
                <c:pt idx="981">
                  <c:v>5241.17</c:v>
                </c:pt>
                <c:pt idx="982">
                  <c:v>5251.1</c:v>
                </c:pt>
                <c:pt idx="983">
                  <c:v>5232.0200000000004</c:v>
                </c:pt>
                <c:pt idx="984">
                  <c:v>5244.6</c:v>
                </c:pt>
                <c:pt idx="985">
                  <c:v>5225.41</c:v>
                </c:pt>
                <c:pt idx="986">
                  <c:v>5259.81</c:v>
                </c:pt>
                <c:pt idx="987">
                  <c:v>5238.5</c:v>
                </c:pt>
                <c:pt idx="988">
                  <c:v>5268.86</c:v>
                </c:pt>
                <c:pt idx="989">
                  <c:v>5256.31</c:v>
                </c:pt>
                <c:pt idx="990">
                  <c:v>5261.39</c:v>
                </c:pt>
                <c:pt idx="991">
                  <c:v>5265.24</c:v>
                </c:pt>
                <c:pt idx="992">
                  <c:v>5270.25</c:v>
                </c:pt>
                <c:pt idx="993">
                  <c:v>5277.96</c:v>
                </c:pt>
                <c:pt idx="994">
                  <c:v>5280.01</c:v>
                </c:pt>
                <c:pt idx="995">
                  <c:v>5282.85</c:v>
                </c:pt>
                <c:pt idx="996">
                  <c:v>5275.98</c:v>
                </c:pt>
                <c:pt idx="997">
                  <c:v>5266.46</c:v>
                </c:pt>
                <c:pt idx="998">
                  <c:v>5249.69</c:v>
                </c:pt>
                <c:pt idx="999">
                  <c:v>5267.21</c:v>
                </c:pt>
                <c:pt idx="1000">
                  <c:v>5271.37</c:v>
                </c:pt>
                <c:pt idx="1001">
                  <c:v>5271.81</c:v>
                </c:pt>
                <c:pt idx="1002">
                  <c:v>5238.49</c:v>
                </c:pt>
                <c:pt idx="1003">
                  <c:v>5282.74</c:v>
                </c:pt>
                <c:pt idx="1004">
                  <c:v>5296.73</c:v>
                </c:pt>
                <c:pt idx="1005">
                  <c:v>5324.41</c:v>
                </c:pt>
                <c:pt idx="1006">
                  <c:v>5287.29</c:v>
                </c:pt>
                <c:pt idx="1007">
                  <c:v>5295.33</c:v>
                </c:pt>
                <c:pt idx="1008">
                  <c:v>5306.75</c:v>
                </c:pt>
                <c:pt idx="1009">
                  <c:v>5284.18</c:v>
                </c:pt>
                <c:pt idx="1010">
                  <c:v>5275.37</c:v>
                </c:pt>
                <c:pt idx="1011">
                  <c:v>5243.96</c:v>
                </c:pt>
                <c:pt idx="1012">
                  <c:v>5246.67</c:v>
                </c:pt>
                <c:pt idx="1013">
                  <c:v>5189.18</c:v>
                </c:pt>
                <c:pt idx="1014">
                  <c:v>5187.1400000000003</c:v>
                </c:pt>
                <c:pt idx="1015">
                  <c:v>5174.55</c:v>
                </c:pt>
                <c:pt idx="1016">
                  <c:v>5173.66</c:v>
                </c:pt>
                <c:pt idx="1017">
                  <c:v>5157.97</c:v>
                </c:pt>
                <c:pt idx="1018">
                  <c:v>5170.04</c:v>
                </c:pt>
                <c:pt idx="1019">
                  <c:v>5163.6000000000004</c:v>
                </c:pt>
                <c:pt idx="1020">
                  <c:v>5152.3</c:v>
                </c:pt>
                <c:pt idx="1021">
                  <c:v>5144.5600000000004</c:v>
                </c:pt>
                <c:pt idx="1022">
                  <c:v>5327.26</c:v>
                </c:pt>
                <c:pt idx="1023">
                  <c:v>5829.05</c:v>
                </c:pt>
                <c:pt idx="1024">
                  <c:v>6334.52</c:v>
                </c:pt>
                <c:pt idx="1025">
                  <c:v>6324.39</c:v>
                </c:pt>
                <c:pt idx="1026">
                  <c:v>5518.95</c:v>
                </c:pt>
                <c:pt idx="1027">
                  <c:v>5156.18</c:v>
                </c:pt>
                <c:pt idx="1028">
                  <c:v>5008.38</c:v>
                </c:pt>
                <c:pt idx="1029">
                  <c:v>4928.99</c:v>
                </c:pt>
                <c:pt idx="1030">
                  <c:v>4995.71</c:v>
                </c:pt>
                <c:pt idx="1031">
                  <c:v>5115.91</c:v>
                </c:pt>
                <c:pt idx="1032">
                  <c:v>5150.5600000000004</c:v>
                </c:pt>
                <c:pt idx="1033">
                  <c:v>5171.26</c:v>
                </c:pt>
                <c:pt idx="1034">
                  <c:v>5170.2</c:v>
                </c:pt>
                <c:pt idx="1035">
                  <c:v>5183.4399999999996</c:v>
                </c:pt>
                <c:pt idx="1036">
                  <c:v>5190.26</c:v>
                </c:pt>
                <c:pt idx="1037">
                  <c:v>5202.2700000000004</c:v>
                </c:pt>
                <c:pt idx="1038">
                  <c:v>5197.1099999999997</c:v>
                </c:pt>
                <c:pt idx="1039">
                  <c:v>5212.95</c:v>
                </c:pt>
                <c:pt idx="1040">
                  <c:v>5216.87</c:v>
                </c:pt>
                <c:pt idx="1041">
                  <c:v>5227.1000000000004</c:v>
                </c:pt>
                <c:pt idx="1042">
                  <c:v>5240.04</c:v>
                </c:pt>
                <c:pt idx="1043">
                  <c:v>5251.07</c:v>
                </c:pt>
                <c:pt idx="1044">
                  <c:v>5277.2</c:v>
                </c:pt>
                <c:pt idx="1045">
                  <c:v>5290.29</c:v>
                </c:pt>
                <c:pt idx="1046">
                  <c:v>5321.01</c:v>
                </c:pt>
                <c:pt idx="1047">
                  <c:v>5338.77</c:v>
                </c:pt>
                <c:pt idx="1048">
                  <c:v>5369.76</c:v>
                </c:pt>
                <c:pt idx="1049">
                  <c:v>5398.4</c:v>
                </c:pt>
                <c:pt idx="1050">
                  <c:v>5436.54</c:v>
                </c:pt>
                <c:pt idx="1051">
                  <c:v>5434.79</c:v>
                </c:pt>
                <c:pt idx="1052">
                  <c:v>5451.6</c:v>
                </c:pt>
                <c:pt idx="1053">
                  <c:v>5441.83</c:v>
                </c:pt>
                <c:pt idx="1054">
                  <c:v>5455.52</c:v>
                </c:pt>
                <c:pt idx="1055">
                  <c:v>5435.42</c:v>
                </c:pt>
                <c:pt idx="1056">
                  <c:v>5407.78</c:v>
                </c:pt>
                <c:pt idx="1057">
                  <c:v>5356.17</c:v>
                </c:pt>
                <c:pt idx="1058">
                  <c:v>5304.41</c:v>
                </c:pt>
                <c:pt idx="1059">
                  <c:v>5263.02</c:v>
                </c:pt>
                <c:pt idx="1060">
                  <c:v>5224.03</c:v>
                </c:pt>
                <c:pt idx="1061">
                  <c:v>5207.8999999999996</c:v>
                </c:pt>
                <c:pt idx="1062">
                  <c:v>5190.3599999999997</c:v>
                </c:pt>
                <c:pt idx="1063">
                  <c:v>5182.1000000000004</c:v>
                </c:pt>
                <c:pt idx="1064">
                  <c:v>5159.18</c:v>
                </c:pt>
                <c:pt idx="1065">
                  <c:v>5181.21</c:v>
                </c:pt>
                <c:pt idx="1066">
                  <c:v>5156.46</c:v>
                </c:pt>
                <c:pt idx="1067">
                  <c:v>5172.3900000000003</c:v>
                </c:pt>
                <c:pt idx="1068">
                  <c:v>5160.3599999999997</c:v>
                </c:pt>
                <c:pt idx="1069">
                  <c:v>5164.22</c:v>
                </c:pt>
                <c:pt idx="1070">
                  <c:v>5165.8500000000004</c:v>
                </c:pt>
                <c:pt idx="1071">
                  <c:v>5171.67</c:v>
                </c:pt>
                <c:pt idx="1072">
                  <c:v>5167.93</c:v>
                </c:pt>
                <c:pt idx="1073">
                  <c:v>5174.3500000000004</c:v>
                </c:pt>
                <c:pt idx="1074">
                  <c:v>5169.7299999999996</c:v>
                </c:pt>
                <c:pt idx="1075">
                  <c:v>5178.88</c:v>
                </c:pt>
                <c:pt idx="1076">
                  <c:v>5188.58</c:v>
                </c:pt>
                <c:pt idx="1077">
                  <c:v>5188.57</c:v>
                </c:pt>
                <c:pt idx="1078">
                  <c:v>5199.17</c:v>
                </c:pt>
                <c:pt idx="1079">
                  <c:v>5194.1000000000004</c:v>
                </c:pt>
                <c:pt idx="1080">
                  <c:v>5199.6099999999997</c:v>
                </c:pt>
                <c:pt idx="1081">
                  <c:v>5194.46</c:v>
                </c:pt>
                <c:pt idx="1082">
                  <c:v>5205.45</c:v>
                </c:pt>
                <c:pt idx="1083">
                  <c:v>5185.22</c:v>
                </c:pt>
                <c:pt idx="1084">
                  <c:v>5202.09</c:v>
                </c:pt>
                <c:pt idx="1085">
                  <c:v>5189.0200000000004</c:v>
                </c:pt>
                <c:pt idx="1086">
                  <c:v>5201.2700000000004</c:v>
                </c:pt>
                <c:pt idx="1087">
                  <c:v>5184.78</c:v>
                </c:pt>
                <c:pt idx="1088">
                  <c:v>5180.58</c:v>
                </c:pt>
                <c:pt idx="1089">
                  <c:v>5185.1899999999996</c:v>
                </c:pt>
                <c:pt idx="1090">
                  <c:v>5179.8500000000004</c:v>
                </c:pt>
                <c:pt idx="1091">
                  <c:v>5174.8900000000003</c:v>
                </c:pt>
                <c:pt idx="1092">
                  <c:v>5176.5600000000004</c:v>
                </c:pt>
                <c:pt idx="1093">
                  <c:v>5217.13</c:v>
                </c:pt>
                <c:pt idx="1094">
                  <c:v>5242.88</c:v>
                </c:pt>
                <c:pt idx="1095">
                  <c:v>5245.16</c:v>
                </c:pt>
                <c:pt idx="1096">
                  <c:v>5206.37</c:v>
                </c:pt>
                <c:pt idx="1097">
                  <c:v>5240.8599999999997</c:v>
                </c:pt>
                <c:pt idx="1098">
                  <c:v>5232.84</c:v>
                </c:pt>
                <c:pt idx="1099">
                  <c:v>5224.2</c:v>
                </c:pt>
                <c:pt idx="1100">
                  <c:v>5215.3100000000004</c:v>
                </c:pt>
                <c:pt idx="1101">
                  <c:v>5194.49</c:v>
                </c:pt>
                <c:pt idx="1102">
                  <c:v>5161.6499999999996</c:v>
                </c:pt>
                <c:pt idx="1103">
                  <c:v>5120.68</c:v>
                </c:pt>
                <c:pt idx="1104">
                  <c:v>5120.72</c:v>
                </c:pt>
                <c:pt idx="1105">
                  <c:v>5125.68</c:v>
                </c:pt>
                <c:pt idx="1106">
                  <c:v>5132.67</c:v>
                </c:pt>
                <c:pt idx="1107">
                  <c:v>5127.68</c:v>
                </c:pt>
                <c:pt idx="1108">
                  <c:v>5129.54</c:v>
                </c:pt>
                <c:pt idx="1109">
                  <c:v>5121.13</c:v>
                </c:pt>
                <c:pt idx="1110">
                  <c:v>5107.08</c:v>
                </c:pt>
                <c:pt idx="1111">
                  <c:v>5123.08</c:v>
                </c:pt>
                <c:pt idx="1112">
                  <c:v>5354.37</c:v>
                </c:pt>
                <c:pt idx="1113">
                  <c:v>5970.6</c:v>
                </c:pt>
                <c:pt idx="1114">
                  <c:v>6415.38</c:v>
                </c:pt>
                <c:pt idx="1115">
                  <c:v>6199.89</c:v>
                </c:pt>
                <c:pt idx="1116">
                  <c:v>5326.77</c:v>
                </c:pt>
                <c:pt idx="1117">
                  <c:v>5025.99</c:v>
                </c:pt>
                <c:pt idx="1118">
                  <c:v>4898.68</c:v>
                </c:pt>
                <c:pt idx="1119">
                  <c:v>4901.05</c:v>
                </c:pt>
                <c:pt idx="1120">
                  <c:v>5032.0200000000004</c:v>
                </c:pt>
                <c:pt idx="1121">
                  <c:v>5113.21</c:v>
                </c:pt>
                <c:pt idx="1122">
                  <c:v>5133.28</c:v>
                </c:pt>
                <c:pt idx="1123">
                  <c:v>5143.29</c:v>
                </c:pt>
                <c:pt idx="1124">
                  <c:v>5155.32</c:v>
                </c:pt>
                <c:pt idx="1125">
                  <c:v>5162.7299999999996</c:v>
                </c:pt>
                <c:pt idx="1126">
                  <c:v>5166.18</c:v>
                </c:pt>
                <c:pt idx="1127">
                  <c:v>5181.34</c:v>
                </c:pt>
                <c:pt idx="1128">
                  <c:v>5174.58</c:v>
                </c:pt>
                <c:pt idx="1129">
                  <c:v>5198.29</c:v>
                </c:pt>
                <c:pt idx="1130">
                  <c:v>5202.54</c:v>
                </c:pt>
                <c:pt idx="1131">
                  <c:v>5227.1499999999996</c:v>
                </c:pt>
                <c:pt idx="1132">
                  <c:v>5228.88</c:v>
                </c:pt>
                <c:pt idx="1133">
                  <c:v>5259.26</c:v>
                </c:pt>
                <c:pt idx="1134">
                  <c:v>5263.35</c:v>
                </c:pt>
                <c:pt idx="1135">
                  <c:v>5298.37</c:v>
                </c:pt>
                <c:pt idx="1136">
                  <c:v>5319.65</c:v>
                </c:pt>
                <c:pt idx="1137">
                  <c:v>5355.12</c:v>
                </c:pt>
                <c:pt idx="1138">
                  <c:v>5384.06</c:v>
                </c:pt>
                <c:pt idx="1139">
                  <c:v>5416.06</c:v>
                </c:pt>
                <c:pt idx="1140">
                  <c:v>5443.86</c:v>
                </c:pt>
                <c:pt idx="1141">
                  <c:v>5460.78</c:v>
                </c:pt>
                <c:pt idx="1142">
                  <c:v>5479.73</c:v>
                </c:pt>
                <c:pt idx="1143">
                  <c:v>5481.65</c:v>
                </c:pt>
                <c:pt idx="1144">
                  <c:v>5492.84</c:v>
                </c:pt>
                <c:pt idx="1145">
                  <c:v>5462.38</c:v>
                </c:pt>
                <c:pt idx="1146">
                  <c:v>5425.36</c:v>
                </c:pt>
                <c:pt idx="1147">
                  <c:v>5358.49</c:v>
                </c:pt>
                <c:pt idx="1148">
                  <c:v>5319.46</c:v>
                </c:pt>
                <c:pt idx="1149">
                  <c:v>5264.2</c:v>
                </c:pt>
                <c:pt idx="1150">
                  <c:v>5236.4799999999996</c:v>
                </c:pt>
                <c:pt idx="1151">
                  <c:v>5200.46</c:v>
                </c:pt>
                <c:pt idx="1152">
                  <c:v>5190.17</c:v>
                </c:pt>
                <c:pt idx="1153">
                  <c:v>5170.67</c:v>
                </c:pt>
                <c:pt idx="1154">
                  <c:v>5169.4799999999996</c:v>
                </c:pt>
                <c:pt idx="1155">
                  <c:v>5160.5</c:v>
                </c:pt>
                <c:pt idx="1156">
                  <c:v>5155.5600000000004</c:v>
                </c:pt>
                <c:pt idx="1157">
                  <c:v>5158.25</c:v>
                </c:pt>
                <c:pt idx="1158">
                  <c:v>5150.8599999999997</c:v>
                </c:pt>
                <c:pt idx="1159">
                  <c:v>5159.7</c:v>
                </c:pt>
                <c:pt idx="1160">
                  <c:v>5152.13</c:v>
                </c:pt>
                <c:pt idx="1161">
                  <c:v>5165.26</c:v>
                </c:pt>
                <c:pt idx="1162">
                  <c:v>5157.21</c:v>
                </c:pt>
                <c:pt idx="1163">
                  <c:v>5173.37</c:v>
                </c:pt>
                <c:pt idx="1164">
                  <c:v>5156.4799999999996</c:v>
                </c:pt>
                <c:pt idx="1165">
                  <c:v>5168.1000000000004</c:v>
                </c:pt>
                <c:pt idx="1166">
                  <c:v>5168.57</c:v>
                </c:pt>
                <c:pt idx="1167">
                  <c:v>5179.42</c:v>
                </c:pt>
                <c:pt idx="1168">
                  <c:v>5173.32</c:v>
                </c:pt>
                <c:pt idx="1169">
                  <c:v>5177.74</c:v>
                </c:pt>
                <c:pt idx="1170">
                  <c:v>5178.25</c:v>
                </c:pt>
                <c:pt idx="1171">
                  <c:v>5180.79</c:v>
                </c:pt>
                <c:pt idx="1172">
                  <c:v>5184.67</c:v>
                </c:pt>
                <c:pt idx="1173">
                  <c:v>5180.2</c:v>
                </c:pt>
                <c:pt idx="1174">
                  <c:v>5189.8</c:v>
                </c:pt>
                <c:pt idx="1175">
                  <c:v>5179.7700000000004</c:v>
                </c:pt>
                <c:pt idx="1176">
                  <c:v>5190.46</c:v>
                </c:pt>
                <c:pt idx="1177">
                  <c:v>5181.1400000000003</c:v>
                </c:pt>
                <c:pt idx="1178">
                  <c:v>5190.8100000000004</c:v>
                </c:pt>
                <c:pt idx="1179">
                  <c:v>5172.4399999999996</c:v>
                </c:pt>
                <c:pt idx="1180">
                  <c:v>5191.57</c:v>
                </c:pt>
                <c:pt idx="1181">
                  <c:v>5182.37</c:v>
                </c:pt>
                <c:pt idx="1182">
                  <c:v>5190.8500000000004</c:v>
                </c:pt>
                <c:pt idx="1183">
                  <c:v>5188.2700000000004</c:v>
                </c:pt>
                <c:pt idx="1184">
                  <c:v>5241.1899999999996</c:v>
                </c:pt>
                <c:pt idx="1185">
                  <c:v>5271.6</c:v>
                </c:pt>
                <c:pt idx="1186">
                  <c:v>5270.79</c:v>
                </c:pt>
                <c:pt idx="1187">
                  <c:v>5246.52</c:v>
                </c:pt>
                <c:pt idx="1188">
                  <c:v>5277.17</c:v>
                </c:pt>
                <c:pt idx="1189">
                  <c:v>5279.7</c:v>
                </c:pt>
                <c:pt idx="1190">
                  <c:v>5249.34</c:v>
                </c:pt>
                <c:pt idx="1191">
                  <c:v>5243.78</c:v>
                </c:pt>
                <c:pt idx="1192">
                  <c:v>5207.29</c:v>
                </c:pt>
                <c:pt idx="1193">
                  <c:v>5187.79</c:v>
                </c:pt>
                <c:pt idx="1194">
                  <c:v>5141.59</c:v>
                </c:pt>
                <c:pt idx="1195">
                  <c:v>5157.01</c:v>
                </c:pt>
                <c:pt idx="1196">
                  <c:v>5144.0200000000004</c:v>
                </c:pt>
                <c:pt idx="1197">
                  <c:v>5150.59</c:v>
                </c:pt>
                <c:pt idx="1198">
                  <c:v>5147.78</c:v>
                </c:pt>
                <c:pt idx="1199">
                  <c:v>5158.59</c:v>
                </c:pt>
                <c:pt idx="1200">
                  <c:v>5146.5</c:v>
                </c:pt>
                <c:pt idx="1201">
                  <c:v>5113.5600000000004</c:v>
                </c:pt>
                <c:pt idx="1202">
                  <c:v>5157.96</c:v>
                </c:pt>
                <c:pt idx="1203">
                  <c:v>5483.97</c:v>
                </c:pt>
                <c:pt idx="1204">
                  <c:v>6232.6</c:v>
                </c:pt>
                <c:pt idx="1205">
                  <c:v>6590.14</c:v>
                </c:pt>
                <c:pt idx="1206">
                  <c:v>6131.94</c:v>
                </c:pt>
                <c:pt idx="1207">
                  <c:v>5138.97</c:v>
                </c:pt>
                <c:pt idx="1208">
                  <c:v>4957.83</c:v>
                </c:pt>
                <c:pt idx="1209">
                  <c:v>4890.59</c:v>
                </c:pt>
                <c:pt idx="1210">
                  <c:v>5011.3</c:v>
                </c:pt>
                <c:pt idx="1211">
                  <c:v>5112.1099999999997</c:v>
                </c:pt>
                <c:pt idx="1212">
                  <c:v>5167.47</c:v>
                </c:pt>
                <c:pt idx="1213">
                  <c:v>5162.6499999999996</c:v>
                </c:pt>
                <c:pt idx="1214">
                  <c:v>5183.37</c:v>
                </c:pt>
                <c:pt idx="1215">
                  <c:v>5182.58</c:v>
                </c:pt>
                <c:pt idx="1216">
                  <c:v>5193.6899999999996</c:v>
                </c:pt>
                <c:pt idx="1217">
                  <c:v>5190.42</c:v>
                </c:pt>
                <c:pt idx="1218">
                  <c:v>5193.29</c:v>
                </c:pt>
                <c:pt idx="1219">
                  <c:v>5205.87</c:v>
                </c:pt>
                <c:pt idx="1220">
                  <c:v>5213.45</c:v>
                </c:pt>
                <c:pt idx="1221">
                  <c:v>5221.68</c:v>
                </c:pt>
                <c:pt idx="1222">
                  <c:v>5226.58</c:v>
                </c:pt>
                <c:pt idx="1223">
                  <c:v>5247.6</c:v>
                </c:pt>
                <c:pt idx="1224">
                  <c:v>5256.6</c:v>
                </c:pt>
                <c:pt idx="1225">
                  <c:v>5288.2</c:v>
                </c:pt>
                <c:pt idx="1226">
                  <c:v>5299.54</c:v>
                </c:pt>
                <c:pt idx="1227">
                  <c:v>5333.49</c:v>
                </c:pt>
                <c:pt idx="1228">
                  <c:v>5354.04</c:v>
                </c:pt>
                <c:pt idx="1229">
                  <c:v>5400.25</c:v>
                </c:pt>
                <c:pt idx="1230">
                  <c:v>5425.35</c:v>
                </c:pt>
                <c:pt idx="1231">
                  <c:v>5458.2</c:v>
                </c:pt>
                <c:pt idx="1232">
                  <c:v>5478.74</c:v>
                </c:pt>
                <c:pt idx="1233">
                  <c:v>5499.13</c:v>
                </c:pt>
                <c:pt idx="1234">
                  <c:v>5502.36</c:v>
                </c:pt>
                <c:pt idx="1235">
                  <c:v>5499.49</c:v>
                </c:pt>
                <c:pt idx="1236">
                  <c:v>5473.52</c:v>
                </c:pt>
                <c:pt idx="1237">
                  <c:v>5422.58</c:v>
                </c:pt>
                <c:pt idx="1238">
                  <c:v>5362.9</c:v>
                </c:pt>
                <c:pt idx="1239">
                  <c:v>5302.11</c:v>
                </c:pt>
                <c:pt idx="1240">
                  <c:v>5263.73</c:v>
                </c:pt>
                <c:pt idx="1241">
                  <c:v>5220.22</c:v>
                </c:pt>
                <c:pt idx="1242">
                  <c:v>5204.78</c:v>
                </c:pt>
                <c:pt idx="1243">
                  <c:v>5175.6099999999997</c:v>
                </c:pt>
                <c:pt idx="1244">
                  <c:v>5176.03</c:v>
                </c:pt>
                <c:pt idx="1245">
                  <c:v>5159.17</c:v>
                </c:pt>
                <c:pt idx="1246">
                  <c:v>5165.0200000000004</c:v>
                </c:pt>
                <c:pt idx="1247">
                  <c:v>5156.62</c:v>
                </c:pt>
                <c:pt idx="1248">
                  <c:v>5162.3900000000003</c:v>
                </c:pt>
                <c:pt idx="1249">
                  <c:v>5156.6000000000004</c:v>
                </c:pt>
                <c:pt idx="1250">
                  <c:v>5157.3</c:v>
                </c:pt>
                <c:pt idx="1251">
                  <c:v>5158.9399999999996</c:v>
                </c:pt>
                <c:pt idx="1252">
                  <c:v>5156.38</c:v>
                </c:pt>
                <c:pt idx="1253">
                  <c:v>5163.1400000000003</c:v>
                </c:pt>
                <c:pt idx="1254">
                  <c:v>5160.24</c:v>
                </c:pt>
                <c:pt idx="1255">
                  <c:v>5170.46</c:v>
                </c:pt>
                <c:pt idx="1256">
                  <c:v>5167.47</c:v>
                </c:pt>
                <c:pt idx="1257">
                  <c:v>5183.96</c:v>
                </c:pt>
                <c:pt idx="1258">
                  <c:v>5179.12</c:v>
                </c:pt>
                <c:pt idx="1259">
                  <c:v>5184.68</c:v>
                </c:pt>
                <c:pt idx="1260">
                  <c:v>5177.21</c:v>
                </c:pt>
                <c:pt idx="1261">
                  <c:v>5194.24</c:v>
                </c:pt>
                <c:pt idx="1262">
                  <c:v>5189.32</c:v>
                </c:pt>
                <c:pt idx="1263">
                  <c:v>5198.66</c:v>
                </c:pt>
                <c:pt idx="1264">
                  <c:v>5186.29</c:v>
                </c:pt>
                <c:pt idx="1265">
                  <c:v>5193.78</c:v>
                </c:pt>
                <c:pt idx="1266">
                  <c:v>5195.59</c:v>
                </c:pt>
                <c:pt idx="1267">
                  <c:v>5191.4399999999996</c:v>
                </c:pt>
                <c:pt idx="1268">
                  <c:v>5188.88</c:v>
                </c:pt>
                <c:pt idx="1269">
                  <c:v>5180.04</c:v>
                </c:pt>
                <c:pt idx="1270">
                  <c:v>5190.92</c:v>
                </c:pt>
                <c:pt idx="1271">
                  <c:v>5182.51</c:v>
                </c:pt>
                <c:pt idx="1272">
                  <c:v>5193.05</c:v>
                </c:pt>
                <c:pt idx="1273">
                  <c:v>5181.09</c:v>
                </c:pt>
                <c:pt idx="1274">
                  <c:v>5186.0600000000004</c:v>
                </c:pt>
                <c:pt idx="1275">
                  <c:v>5171.33</c:v>
                </c:pt>
                <c:pt idx="1276">
                  <c:v>5185.1499999999996</c:v>
                </c:pt>
                <c:pt idx="1277">
                  <c:v>5175.68</c:v>
                </c:pt>
                <c:pt idx="1278">
                  <c:v>5186.96</c:v>
                </c:pt>
                <c:pt idx="1279">
                  <c:v>5202.5</c:v>
                </c:pt>
                <c:pt idx="1280">
                  <c:v>5256.64</c:v>
                </c:pt>
                <c:pt idx="1281">
                  <c:v>5262.51</c:v>
                </c:pt>
                <c:pt idx="1282">
                  <c:v>5237.05</c:v>
                </c:pt>
                <c:pt idx="1283">
                  <c:v>5251.01</c:v>
                </c:pt>
                <c:pt idx="1284">
                  <c:v>5259.13</c:v>
                </c:pt>
                <c:pt idx="1285">
                  <c:v>5241.2</c:v>
                </c:pt>
                <c:pt idx="1286">
                  <c:v>5230.42</c:v>
                </c:pt>
                <c:pt idx="1287">
                  <c:v>5216.74</c:v>
                </c:pt>
                <c:pt idx="1288">
                  <c:v>5197.05</c:v>
                </c:pt>
                <c:pt idx="1289">
                  <c:v>5157.49</c:v>
                </c:pt>
                <c:pt idx="1290">
                  <c:v>5137.25</c:v>
                </c:pt>
                <c:pt idx="1291">
                  <c:v>5152.3</c:v>
                </c:pt>
                <c:pt idx="1292">
                  <c:v>5141.58</c:v>
                </c:pt>
                <c:pt idx="1293">
                  <c:v>5153.03</c:v>
                </c:pt>
                <c:pt idx="1294">
                  <c:v>5144.34</c:v>
                </c:pt>
                <c:pt idx="1295">
                  <c:v>5158.87</c:v>
                </c:pt>
                <c:pt idx="1296">
                  <c:v>5130.78</c:v>
                </c:pt>
                <c:pt idx="1297">
                  <c:v>5109.1099999999997</c:v>
                </c:pt>
                <c:pt idx="1298">
                  <c:v>5269.81</c:v>
                </c:pt>
                <c:pt idx="1299">
                  <c:v>5855.74</c:v>
                </c:pt>
                <c:pt idx="1300">
                  <c:v>6421.88</c:v>
                </c:pt>
                <c:pt idx="1301">
                  <c:v>6451.11</c:v>
                </c:pt>
                <c:pt idx="1302">
                  <c:v>5538.76</c:v>
                </c:pt>
                <c:pt idx="1303">
                  <c:v>5013</c:v>
                </c:pt>
                <c:pt idx="1304">
                  <c:v>4926.68</c:v>
                </c:pt>
                <c:pt idx="1305">
                  <c:v>4920.59</c:v>
                </c:pt>
                <c:pt idx="1306">
                  <c:v>5066.2</c:v>
                </c:pt>
                <c:pt idx="1307">
                  <c:v>5151.03</c:v>
                </c:pt>
                <c:pt idx="1308">
                  <c:v>5182.1400000000003</c:v>
                </c:pt>
                <c:pt idx="1309">
                  <c:v>5178.76</c:v>
                </c:pt>
                <c:pt idx="1310">
                  <c:v>5197</c:v>
                </c:pt>
                <c:pt idx="1311">
                  <c:v>5196.21</c:v>
                </c:pt>
                <c:pt idx="1312">
                  <c:v>5212.8599999999997</c:v>
                </c:pt>
                <c:pt idx="1313">
                  <c:v>5213.71</c:v>
                </c:pt>
                <c:pt idx="1314">
                  <c:v>5220.9399999999996</c:v>
                </c:pt>
                <c:pt idx="1315">
                  <c:v>5227.6899999999996</c:v>
                </c:pt>
                <c:pt idx="1316">
                  <c:v>5233.8</c:v>
                </c:pt>
                <c:pt idx="1317">
                  <c:v>5251.36</c:v>
                </c:pt>
                <c:pt idx="1318">
                  <c:v>5262.87</c:v>
                </c:pt>
                <c:pt idx="1319">
                  <c:v>5285.8</c:v>
                </c:pt>
                <c:pt idx="1320">
                  <c:v>5291.22</c:v>
                </c:pt>
                <c:pt idx="1321">
                  <c:v>5317.54</c:v>
                </c:pt>
                <c:pt idx="1322">
                  <c:v>5335.06</c:v>
                </c:pt>
                <c:pt idx="1323">
                  <c:v>5378.1</c:v>
                </c:pt>
                <c:pt idx="1324">
                  <c:v>5394.14</c:v>
                </c:pt>
                <c:pt idx="1325">
                  <c:v>5438.96</c:v>
                </c:pt>
                <c:pt idx="1326">
                  <c:v>5460.61</c:v>
                </c:pt>
                <c:pt idx="1327">
                  <c:v>5492.04</c:v>
                </c:pt>
                <c:pt idx="1328">
                  <c:v>5496.7</c:v>
                </c:pt>
                <c:pt idx="1329">
                  <c:v>5522.65</c:v>
                </c:pt>
                <c:pt idx="1330">
                  <c:v>5516.69</c:v>
                </c:pt>
                <c:pt idx="1331">
                  <c:v>5503.7</c:v>
                </c:pt>
                <c:pt idx="1332">
                  <c:v>5467.58</c:v>
                </c:pt>
                <c:pt idx="1333">
                  <c:v>5414.94</c:v>
                </c:pt>
                <c:pt idx="1334">
                  <c:v>5364.94</c:v>
                </c:pt>
                <c:pt idx="1335">
                  <c:v>5302.83</c:v>
                </c:pt>
                <c:pt idx="1336">
                  <c:v>5266.81</c:v>
                </c:pt>
                <c:pt idx="1337">
                  <c:v>5215.8500000000004</c:v>
                </c:pt>
                <c:pt idx="1338">
                  <c:v>5204.4399999999996</c:v>
                </c:pt>
                <c:pt idx="1339">
                  <c:v>5174.5</c:v>
                </c:pt>
                <c:pt idx="1340">
                  <c:v>5173.4799999999996</c:v>
                </c:pt>
                <c:pt idx="1341">
                  <c:v>5161.05</c:v>
                </c:pt>
                <c:pt idx="1342">
                  <c:v>5168.1499999999996</c:v>
                </c:pt>
                <c:pt idx="1343">
                  <c:v>5157.4799999999996</c:v>
                </c:pt>
                <c:pt idx="1344">
                  <c:v>5168.04</c:v>
                </c:pt>
                <c:pt idx="1345">
                  <c:v>5159.38</c:v>
                </c:pt>
                <c:pt idx="1346">
                  <c:v>5172.2</c:v>
                </c:pt>
                <c:pt idx="1347">
                  <c:v>5173.46</c:v>
                </c:pt>
                <c:pt idx="1348">
                  <c:v>5174.76</c:v>
                </c:pt>
                <c:pt idx="1349">
                  <c:v>5177.9399999999996</c:v>
                </c:pt>
                <c:pt idx="1350">
                  <c:v>5176.34</c:v>
                </c:pt>
                <c:pt idx="1351">
                  <c:v>5186.7</c:v>
                </c:pt>
                <c:pt idx="1352">
                  <c:v>5182.21</c:v>
                </c:pt>
                <c:pt idx="1353">
                  <c:v>5195.5600000000004</c:v>
                </c:pt>
                <c:pt idx="1354">
                  <c:v>5184.04</c:v>
                </c:pt>
                <c:pt idx="1355">
                  <c:v>5202.1400000000003</c:v>
                </c:pt>
                <c:pt idx="1356">
                  <c:v>5187.42</c:v>
                </c:pt>
                <c:pt idx="1357">
                  <c:v>5201.0600000000004</c:v>
                </c:pt>
                <c:pt idx="1358">
                  <c:v>5193.21</c:v>
                </c:pt>
                <c:pt idx="1359">
                  <c:v>5201.4799999999996</c:v>
                </c:pt>
                <c:pt idx="1360">
                  <c:v>5194.58</c:v>
                </c:pt>
                <c:pt idx="1361">
                  <c:v>5198.6400000000003</c:v>
                </c:pt>
                <c:pt idx="1362">
                  <c:v>5191.9399999999996</c:v>
                </c:pt>
                <c:pt idx="1363">
                  <c:v>5194.6899999999996</c:v>
                </c:pt>
                <c:pt idx="1364">
                  <c:v>5189.8999999999996</c:v>
                </c:pt>
                <c:pt idx="1365">
                  <c:v>5185.92</c:v>
                </c:pt>
                <c:pt idx="1366">
                  <c:v>5189.83</c:v>
                </c:pt>
                <c:pt idx="1367">
                  <c:v>5183.59</c:v>
                </c:pt>
                <c:pt idx="1368">
                  <c:v>5188.25</c:v>
                </c:pt>
                <c:pt idx="1369">
                  <c:v>5177.29</c:v>
                </c:pt>
                <c:pt idx="1370">
                  <c:v>5182.91</c:v>
                </c:pt>
                <c:pt idx="1371">
                  <c:v>5173.3999999999996</c:v>
                </c:pt>
                <c:pt idx="1372">
                  <c:v>5186.24</c:v>
                </c:pt>
                <c:pt idx="1373">
                  <c:v>5177.47</c:v>
                </c:pt>
                <c:pt idx="1374">
                  <c:v>5181.6000000000004</c:v>
                </c:pt>
                <c:pt idx="1375">
                  <c:v>5173.22</c:v>
                </c:pt>
                <c:pt idx="1376">
                  <c:v>5210.97</c:v>
                </c:pt>
                <c:pt idx="1377">
                  <c:v>5252.42</c:v>
                </c:pt>
                <c:pt idx="1378">
                  <c:v>5262.84</c:v>
                </c:pt>
                <c:pt idx="1379">
                  <c:v>5236.8</c:v>
                </c:pt>
                <c:pt idx="1380">
                  <c:v>5252.8</c:v>
                </c:pt>
                <c:pt idx="1381">
                  <c:v>5269.3</c:v>
                </c:pt>
                <c:pt idx="1382">
                  <c:v>5237.58</c:v>
                </c:pt>
                <c:pt idx="1383">
                  <c:v>5238.38</c:v>
                </c:pt>
                <c:pt idx="1384">
                  <c:v>5210.04</c:v>
                </c:pt>
                <c:pt idx="1385">
                  <c:v>5205.78</c:v>
                </c:pt>
                <c:pt idx="1386">
                  <c:v>5146.84</c:v>
                </c:pt>
                <c:pt idx="1387">
                  <c:v>5151</c:v>
                </c:pt>
                <c:pt idx="1388">
                  <c:v>5138.0200000000004</c:v>
                </c:pt>
                <c:pt idx="1389">
                  <c:v>5148.03</c:v>
                </c:pt>
                <c:pt idx="1390">
                  <c:v>5140.34</c:v>
                </c:pt>
                <c:pt idx="1391">
                  <c:v>5155.55</c:v>
                </c:pt>
                <c:pt idx="1392">
                  <c:v>5146.1499999999996</c:v>
                </c:pt>
                <c:pt idx="1393">
                  <c:v>5130.1000000000004</c:v>
                </c:pt>
                <c:pt idx="1394">
                  <c:v>5100.68</c:v>
                </c:pt>
                <c:pt idx="1395">
                  <c:v>5277.74</c:v>
                </c:pt>
                <c:pt idx="1396">
                  <c:v>5884.52</c:v>
                </c:pt>
                <c:pt idx="1397">
                  <c:v>6420.74</c:v>
                </c:pt>
                <c:pt idx="1398">
                  <c:v>6400.78</c:v>
                </c:pt>
                <c:pt idx="1399">
                  <c:v>5448.37</c:v>
                </c:pt>
                <c:pt idx="1400">
                  <c:v>5016.92</c:v>
                </c:pt>
                <c:pt idx="1401">
                  <c:v>4898.8599999999997</c:v>
                </c:pt>
                <c:pt idx="1402">
                  <c:v>4922.63</c:v>
                </c:pt>
                <c:pt idx="1403">
                  <c:v>5052.1400000000003</c:v>
                </c:pt>
                <c:pt idx="1404">
                  <c:v>5158.3999999999996</c:v>
                </c:pt>
                <c:pt idx="1405">
                  <c:v>5171.8599999999997</c:v>
                </c:pt>
                <c:pt idx="1406">
                  <c:v>5188.03</c:v>
                </c:pt>
                <c:pt idx="1407">
                  <c:v>5184.43</c:v>
                </c:pt>
                <c:pt idx="1408">
                  <c:v>5201.5</c:v>
                </c:pt>
                <c:pt idx="1409">
                  <c:v>5198.29</c:v>
                </c:pt>
                <c:pt idx="1410">
                  <c:v>5211.66</c:v>
                </c:pt>
                <c:pt idx="1411">
                  <c:v>5219.46</c:v>
                </c:pt>
                <c:pt idx="1412">
                  <c:v>5230.79</c:v>
                </c:pt>
                <c:pt idx="1413">
                  <c:v>5237.04</c:v>
                </c:pt>
                <c:pt idx="1414">
                  <c:v>5246.76</c:v>
                </c:pt>
                <c:pt idx="1415">
                  <c:v>5260.6</c:v>
                </c:pt>
                <c:pt idx="1416">
                  <c:v>5268.83</c:v>
                </c:pt>
                <c:pt idx="1417">
                  <c:v>5296.2</c:v>
                </c:pt>
                <c:pt idx="1418">
                  <c:v>5311.36</c:v>
                </c:pt>
                <c:pt idx="1419">
                  <c:v>5347.48</c:v>
                </c:pt>
                <c:pt idx="1420">
                  <c:v>5364.62</c:v>
                </c:pt>
                <c:pt idx="1421">
                  <c:v>5404.67</c:v>
                </c:pt>
                <c:pt idx="1422">
                  <c:v>5431.79</c:v>
                </c:pt>
                <c:pt idx="1423">
                  <c:v>5469.46</c:v>
                </c:pt>
                <c:pt idx="1424">
                  <c:v>5482.5</c:v>
                </c:pt>
                <c:pt idx="1425">
                  <c:v>5498.85</c:v>
                </c:pt>
                <c:pt idx="1426">
                  <c:v>5512.08</c:v>
                </c:pt>
                <c:pt idx="1427">
                  <c:v>5518.55</c:v>
                </c:pt>
                <c:pt idx="1428">
                  <c:v>5505.45</c:v>
                </c:pt>
                <c:pt idx="1429">
                  <c:v>5471.5</c:v>
                </c:pt>
                <c:pt idx="1430">
                  <c:v>5423.81</c:v>
                </c:pt>
                <c:pt idx="1431">
                  <c:v>5365.51</c:v>
                </c:pt>
                <c:pt idx="1432">
                  <c:v>5319.75</c:v>
                </c:pt>
                <c:pt idx="1433">
                  <c:v>5268.19</c:v>
                </c:pt>
                <c:pt idx="1434">
                  <c:v>5244.44</c:v>
                </c:pt>
                <c:pt idx="1435">
                  <c:v>5208.7700000000004</c:v>
                </c:pt>
                <c:pt idx="1436">
                  <c:v>5206.4799999999996</c:v>
                </c:pt>
                <c:pt idx="1437">
                  <c:v>5184.92</c:v>
                </c:pt>
                <c:pt idx="1438">
                  <c:v>5192.05</c:v>
                </c:pt>
                <c:pt idx="1439">
                  <c:v>5181.67</c:v>
                </c:pt>
                <c:pt idx="1440">
                  <c:v>5182.84</c:v>
                </c:pt>
                <c:pt idx="1441">
                  <c:v>5171.82</c:v>
                </c:pt>
                <c:pt idx="1442">
                  <c:v>5180.13</c:v>
                </c:pt>
                <c:pt idx="1443">
                  <c:v>5180.3599999999997</c:v>
                </c:pt>
                <c:pt idx="1444">
                  <c:v>5187.55</c:v>
                </c:pt>
                <c:pt idx="1445">
                  <c:v>5188.78</c:v>
                </c:pt>
                <c:pt idx="1446">
                  <c:v>5186.6000000000004</c:v>
                </c:pt>
                <c:pt idx="1447">
                  <c:v>5198.9799999999996</c:v>
                </c:pt>
                <c:pt idx="1448">
                  <c:v>5192.96</c:v>
                </c:pt>
                <c:pt idx="1449">
                  <c:v>5202.59</c:v>
                </c:pt>
                <c:pt idx="1450">
                  <c:v>5194.32</c:v>
                </c:pt>
                <c:pt idx="1451">
                  <c:v>5211.13</c:v>
                </c:pt>
                <c:pt idx="1452">
                  <c:v>5199.3999999999996</c:v>
                </c:pt>
                <c:pt idx="1453">
                  <c:v>5211.9799999999996</c:v>
                </c:pt>
                <c:pt idx="1454">
                  <c:v>5200.43</c:v>
                </c:pt>
                <c:pt idx="1455">
                  <c:v>5207.46</c:v>
                </c:pt>
                <c:pt idx="1456">
                  <c:v>5194.84</c:v>
                </c:pt>
                <c:pt idx="1457">
                  <c:v>5201.17</c:v>
                </c:pt>
                <c:pt idx="1458">
                  <c:v>5203.96</c:v>
                </c:pt>
                <c:pt idx="1459">
                  <c:v>5208.76</c:v>
                </c:pt>
                <c:pt idx="1460">
                  <c:v>5200.5600000000004</c:v>
                </c:pt>
                <c:pt idx="1461">
                  <c:v>5202.2700000000004</c:v>
                </c:pt>
                <c:pt idx="1462">
                  <c:v>5206.01</c:v>
                </c:pt>
                <c:pt idx="1463">
                  <c:v>5197.21</c:v>
                </c:pt>
                <c:pt idx="1464">
                  <c:v>5201.53</c:v>
                </c:pt>
                <c:pt idx="1465">
                  <c:v>5193.01</c:v>
                </c:pt>
                <c:pt idx="1466">
                  <c:v>5200.16</c:v>
                </c:pt>
                <c:pt idx="1467">
                  <c:v>5186.26</c:v>
                </c:pt>
                <c:pt idx="1468">
                  <c:v>5199.58</c:v>
                </c:pt>
                <c:pt idx="1469">
                  <c:v>5185.72</c:v>
                </c:pt>
                <c:pt idx="1470">
                  <c:v>5201.68</c:v>
                </c:pt>
                <c:pt idx="1471">
                  <c:v>5212.32</c:v>
                </c:pt>
                <c:pt idx="1472">
                  <c:v>5271.83</c:v>
                </c:pt>
                <c:pt idx="1473">
                  <c:v>5276.89</c:v>
                </c:pt>
                <c:pt idx="1474">
                  <c:v>5254.82</c:v>
                </c:pt>
                <c:pt idx="1475">
                  <c:v>5254.69</c:v>
                </c:pt>
                <c:pt idx="1476">
                  <c:v>5277.67</c:v>
                </c:pt>
                <c:pt idx="1477">
                  <c:v>5259.48</c:v>
                </c:pt>
                <c:pt idx="1478">
                  <c:v>5246.52</c:v>
                </c:pt>
                <c:pt idx="1479">
                  <c:v>5224.1499999999996</c:v>
                </c:pt>
                <c:pt idx="1480">
                  <c:v>5208.3</c:v>
                </c:pt>
                <c:pt idx="1481">
                  <c:v>5168.1899999999996</c:v>
                </c:pt>
                <c:pt idx="1482">
                  <c:v>5150.24</c:v>
                </c:pt>
                <c:pt idx="1483">
                  <c:v>5160.9799999999996</c:v>
                </c:pt>
                <c:pt idx="1484">
                  <c:v>5151.13</c:v>
                </c:pt>
                <c:pt idx="1485">
                  <c:v>5165.3100000000004</c:v>
                </c:pt>
                <c:pt idx="1486">
                  <c:v>5164.3500000000004</c:v>
                </c:pt>
                <c:pt idx="1487">
                  <c:v>5174.54</c:v>
                </c:pt>
                <c:pt idx="1488">
                  <c:v>5146.24</c:v>
                </c:pt>
                <c:pt idx="1489">
                  <c:v>5126.46</c:v>
                </c:pt>
                <c:pt idx="1490">
                  <c:v>5281.51</c:v>
                </c:pt>
                <c:pt idx="1491">
                  <c:v>5848.53</c:v>
                </c:pt>
                <c:pt idx="1492">
                  <c:v>6393.32</c:v>
                </c:pt>
                <c:pt idx="1493">
                  <c:v>6417.67</c:v>
                </c:pt>
                <c:pt idx="1494">
                  <c:v>5492.06</c:v>
                </c:pt>
                <c:pt idx="1495">
                  <c:v>5014.8999999999996</c:v>
                </c:pt>
                <c:pt idx="1496">
                  <c:v>4928.83</c:v>
                </c:pt>
                <c:pt idx="1497">
                  <c:v>4931.63</c:v>
                </c:pt>
                <c:pt idx="1498">
                  <c:v>5079.87</c:v>
                </c:pt>
                <c:pt idx="1499">
                  <c:v>5160.2700000000004</c:v>
                </c:pt>
                <c:pt idx="1500">
                  <c:v>5195.41</c:v>
                </c:pt>
                <c:pt idx="1501">
                  <c:v>5195.26</c:v>
                </c:pt>
                <c:pt idx="1502">
                  <c:v>5213.71</c:v>
                </c:pt>
                <c:pt idx="1503">
                  <c:v>5210.63</c:v>
                </c:pt>
                <c:pt idx="1504">
                  <c:v>5226.6000000000004</c:v>
                </c:pt>
                <c:pt idx="1505">
                  <c:v>5226.0600000000004</c:v>
                </c:pt>
                <c:pt idx="1506">
                  <c:v>5240.93</c:v>
                </c:pt>
                <c:pt idx="1507">
                  <c:v>5244.2</c:v>
                </c:pt>
                <c:pt idx="1508">
                  <c:v>5258.59</c:v>
                </c:pt>
                <c:pt idx="1509">
                  <c:v>5270.72</c:v>
                </c:pt>
                <c:pt idx="1510">
                  <c:v>5281.96</c:v>
                </c:pt>
                <c:pt idx="1511">
                  <c:v>5304.46</c:v>
                </c:pt>
                <c:pt idx="1512">
                  <c:v>5316.33</c:v>
                </c:pt>
                <c:pt idx="1513">
                  <c:v>5346.08</c:v>
                </c:pt>
                <c:pt idx="1514">
                  <c:v>5360.15</c:v>
                </c:pt>
                <c:pt idx="1515">
                  <c:v>5399.9</c:v>
                </c:pt>
                <c:pt idx="1516">
                  <c:v>5419.17</c:v>
                </c:pt>
                <c:pt idx="1517">
                  <c:v>5463.1</c:v>
                </c:pt>
                <c:pt idx="1518">
                  <c:v>5478.56</c:v>
                </c:pt>
                <c:pt idx="1519">
                  <c:v>5507.5</c:v>
                </c:pt>
                <c:pt idx="1520">
                  <c:v>5513.22</c:v>
                </c:pt>
                <c:pt idx="1521">
                  <c:v>5528.72</c:v>
                </c:pt>
                <c:pt idx="1522">
                  <c:v>5525.09</c:v>
                </c:pt>
                <c:pt idx="1523">
                  <c:v>5523.19</c:v>
                </c:pt>
                <c:pt idx="1524">
                  <c:v>5493.88</c:v>
                </c:pt>
                <c:pt idx="1525">
                  <c:v>5451.59</c:v>
                </c:pt>
                <c:pt idx="1526">
                  <c:v>5400.72</c:v>
                </c:pt>
                <c:pt idx="1527">
                  <c:v>5349.47</c:v>
                </c:pt>
                <c:pt idx="1528">
                  <c:v>5312.84</c:v>
                </c:pt>
                <c:pt idx="1529">
                  <c:v>5274.46</c:v>
                </c:pt>
                <c:pt idx="1530">
                  <c:v>5264.83</c:v>
                </c:pt>
                <c:pt idx="1531">
                  <c:v>5241.38</c:v>
                </c:pt>
                <c:pt idx="1532">
                  <c:v>5244.9</c:v>
                </c:pt>
                <c:pt idx="1533">
                  <c:v>5226.7299999999996</c:v>
                </c:pt>
                <c:pt idx="1534">
                  <c:v>5237.53</c:v>
                </c:pt>
                <c:pt idx="1535">
                  <c:v>5227.58</c:v>
                </c:pt>
                <c:pt idx="1536">
                  <c:v>5236.29</c:v>
                </c:pt>
                <c:pt idx="1537">
                  <c:v>5230.84</c:v>
                </c:pt>
                <c:pt idx="1538">
                  <c:v>5243.82</c:v>
                </c:pt>
                <c:pt idx="1539">
                  <c:v>5237.63</c:v>
                </c:pt>
                <c:pt idx="1540">
                  <c:v>5246.84</c:v>
                </c:pt>
                <c:pt idx="1541">
                  <c:v>5250.85</c:v>
                </c:pt>
                <c:pt idx="1542">
                  <c:v>5252.59</c:v>
                </c:pt>
                <c:pt idx="1543">
                  <c:v>5258.13</c:v>
                </c:pt>
                <c:pt idx="1544">
                  <c:v>5259.69</c:v>
                </c:pt>
                <c:pt idx="1545">
                  <c:v>5274.91</c:v>
                </c:pt>
                <c:pt idx="1546">
                  <c:v>5263.12</c:v>
                </c:pt>
                <c:pt idx="1547">
                  <c:v>5279.65</c:v>
                </c:pt>
                <c:pt idx="1548">
                  <c:v>5274.18</c:v>
                </c:pt>
                <c:pt idx="1549">
                  <c:v>5286.65</c:v>
                </c:pt>
                <c:pt idx="1550">
                  <c:v>5275.27</c:v>
                </c:pt>
                <c:pt idx="1551">
                  <c:v>5286.82</c:v>
                </c:pt>
                <c:pt idx="1552">
                  <c:v>5273.43</c:v>
                </c:pt>
                <c:pt idx="1553">
                  <c:v>5284.7</c:v>
                </c:pt>
                <c:pt idx="1554">
                  <c:v>5281.04</c:v>
                </c:pt>
                <c:pt idx="1555">
                  <c:v>5283.63</c:v>
                </c:pt>
                <c:pt idx="1556">
                  <c:v>5273.78</c:v>
                </c:pt>
                <c:pt idx="1557">
                  <c:v>5271.37</c:v>
                </c:pt>
                <c:pt idx="1558">
                  <c:v>5270.04</c:v>
                </c:pt>
                <c:pt idx="1559">
                  <c:v>5271.32</c:v>
                </c:pt>
                <c:pt idx="1560">
                  <c:v>5279.1</c:v>
                </c:pt>
                <c:pt idx="1561">
                  <c:v>5270.74</c:v>
                </c:pt>
                <c:pt idx="1562">
                  <c:v>5281.58</c:v>
                </c:pt>
                <c:pt idx="1563">
                  <c:v>5283.07</c:v>
                </c:pt>
                <c:pt idx="1564">
                  <c:v>5320.19</c:v>
                </c:pt>
                <c:pt idx="1565">
                  <c:v>5353.62</c:v>
                </c:pt>
                <c:pt idx="1566">
                  <c:v>5379.17</c:v>
                </c:pt>
                <c:pt idx="1567">
                  <c:v>5332.85</c:v>
                </c:pt>
                <c:pt idx="1568">
                  <c:v>5359.74</c:v>
                </c:pt>
                <c:pt idx="1569">
                  <c:v>5371.08</c:v>
                </c:pt>
                <c:pt idx="1570">
                  <c:v>5362.19</c:v>
                </c:pt>
                <c:pt idx="1571">
                  <c:v>5351.97</c:v>
                </c:pt>
                <c:pt idx="1572">
                  <c:v>5329.09</c:v>
                </c:pt>
                <c:pt idx="1573">
                  <c:v>5315.68</c:v>
                </c:pt>
                <c:pt idx="1574">
                  <c:v>5262.21</c:v>
                </c:pt>
                <c:pt idx="1575">
                  <c:v>5267.29</c:v>
                </c:pt>
                <c:pt idx="1576">
                  <c:v>5266.84</c:v>
                </c:pt>
                <c:pt idx="1577">
                  <c:v>5277.2</c:v>
                </c:pt>
                <c:pt idx="1578">
                  <c:v>5272.82</c:v>
                </c:pt>
                <c:pt idx="1579">
                  <c:v>5280.79</c:v>
                </c:pt>
                <c:pt idx="1580">
                  <c:v>5263.25</c:v>
                </c:pt>
                <c:pt idx="1581">
                  <c:v>5249.12</c:v>
                </c:pt>
                <c:pt idx="1582">
                  <c:v>5229.0600000000004</c:v>
                </c:pt>
                <c:pt idx="1583">
                  <c:v>5456.77</c:v>
                </c:pt>
                <c:pt idx="1584">
                  <c:v>6080.25</c:v>
                </c:pt>
                <c:pt idx="1585">
                  <c:v>6566.28</c:v>
                </c:pt>
                <c:pt idx="1586">
                  <c:v>6412.91</c:v>
                </c:pt>
                <c:pt idx="1587">
                  <c:v>5461.89</c:v>
                </c:pt>
                <c:pt idx="1588">
                  <c:v>5146.9399999999996</c:v>
                </c:pt>
                <c:pt idx="1589">
                  <c:v>5038.43</c:v>
                </c:pt>
                <c:pt idx="1590">
                  <c:v>5087.01</c:v>
                </c:pt>
                <c:pt idx="1591">
                  <c:v>5220.37</c:v>
                </c:pt>
                <c:pt idx="1592">
                  <c:v>5309.52</c:v>
                </c:pt>
                <c:pt idx="1593">
                  <c:v>5320.25</c:v>
                </c:pt>
                <c:pt idx="1594">
                  <c:v>5347.5</c:v>
                </c:pt>
                <c:pt idx="1595">
                  <c:v>5342.35</c:v>
                </c:pt>
                <c:pt idx="1596">
                  <c:v>5371.15</c:v>
                </c:pt>
                <c:pt idx="1597">
                  <c:v>5367.86</c:v>
                </c:pt>
                <c:pt idx="1598">
                  <c:v>5387.43</c:v>
                </c:pt>
                <c:pt idx="1599">
                  <c:v>5385.21</c:v>
                </c:pt>
                <c:pt idx="1600">
                  <c:v>5404.89</c:v>
                </c:pt>
                <c:pt idx="1601">
                  <c:v>5410.58</c:v>
                </c:pt>
                <c:pt idx="1602">
                  <c:v>5430.01</c:v>
                </c:pt>
                <c:pt idx="1603">
                  <c:v>5447.66</c:v>
                </c:pt>
                <c:pt idx="1604">
                  <c:v>5478.03</c:v>
                </c:pt>
                <c:pt idx="1605">
                  <c:v>5494.64</c:v>
                </c:pt>
                <c:pt idx="1606">
                  <c:v>5515.13</c:v>
                </c:pt>
                <c:pt idx="1607">
                  <c:v>5549.91</c:v>
                </c:pt>
                <c:pt idx="1608">
                  <c:v>5567.05</c:v>
                </c:pt>
                <c:pt idx="1609">
                  <c:v>5607.93</c:v>
                </c:pt>
                <c:pt idx="1610">
                  <c:v>5631.63</c:v>
                </c:pt>
                <c:pt idx="1611">
                  <c:v>5677.02</c:v>
                </c:pt>
                <c:pt idx="1612">
                  <c:v>5687.8</c:v>
                </c:pt>
                <c:pt idx="1613">
                  <c:v>5715.92</c:v>
                </c:pt>
                <c:pt idx="1614">
                  <c:v>5711.53</c:v>
                </c:pt>
                <c:pt idx="1615">
                  <c:v>5726.16</c:v>
                </c:pt>
                <c:pt idx="1616">
                  <c:v>5704.92</c:v>
                </c:pt>
                <c:pt idx="1617">
                  <c:v>5690.81</c:v>
                </c:pt>
                <c:pt idx="1618">
                  <c:v>5632.8</c:v>
                </c:pt>
                <c:pt idx="1619">
                  <c:v>5592.89</c:v>
                </c:pt>
                <c:pt idx="1620">
                  <c:v>5544.18</c:v>
                </c:pt>
                <c:pt idx="1621">
                  <c:v>5503.9</c:v>
                </c:pt>
                <c:pt idx="1622">
                  <c:v>5486.04</c:v>
                </c:pt>
                <c:pt idx="1623">
                  <c:v>5451.53</c:v>
                </c:pt>
                <c:pt idx="1624">
                  <c:v>5449.8</c:v>
                </c:pt>
                <c:pt idx="1625">
                  <c:v>5437.66</c:v>
                </c:pt>
                <c:pt idx="1626">
                  <c:v>5444.7</c:v>
                </c:pt>
                <c:pt idx="1627">
                  <c:v>5430.81</c:v>
                </c:pt>
                <c:pt idx="1628">
                  <c:v>5444.93</c:v>
                </c:pt>
                <c:pt idx="1629">
                  <c:v>5434.75</c:v>
                </c:pt>
                <c:pt idx="1630">
                  <c:v>5454.52</c:v>
                </c:pt>
                <c:pt idx="1631">
                  <c:v>5434.65</c:v>
                </c:pt>
                <c:pt idx="1632">
                  <c:v>5455.16</c:v>
                </c:pt>
                <c:pt idx="1633">
                  <c:v>5449.96</c:v>
                </c:pt>
                <c:pt idx="1634">
                  <c:v>5466.16</c:v>
                </c:pt>
                <c:pt idx="1635">
                  <c:v>5460.49</c:v>
                </c:pt>
                <c:pt idx="1636">
                  <c:v>5472.28</c:v>
                </c:pt>
                <c:pt idx="1637">
                  <c:v>5466.35</c:v>
                </c:pt>
                <c:pt idx="1638">
                  <c:v>5462.08</c:v>
                </c:pt>
                <c:pt idx="1639">
                  <c:v>5472.51</c:v>
                </c:pt>
                <c:pt idx="1640">
                  <c:v>5473.91</c:v>
                </c:pt>
                <c:pt idx="1641">
                  <c:v>5473.91</c:v>
                </c:pt>
                <c:pt idx="1642">
                  <c:v>5478.35</c:v>
                </c:pt>
                <c:pt idx="1643">
                  <c:v>5474.85</c:v>
                </c:pt>
                <c:pt idx="1644">
                  <c:v>5454.53</c:v>
                </c:pt>
                <c:pt idx="1645">
                  <c:v>5466.15</c:v>
                </c:pt>
                <c:pt idx="1646">
                  <c:v>5456.01</c:v>
                </c:pt>
                <c:pt idx="1647">
                  <c:v>5466.75</c:v>
                </c:pt>
                <c:pt idx="1648">
                  <c:v>5452.29</c:v>
                </c:pt>
                <c:pt idx="1649">
                  <c:v>5461.72</c:v>
                </c:pt>
                <c:pt idx="1650">
                  <c:v>5449.35</c:v>
                </c:pt>
                <c:pt idx="1651">
                  <c:v>5445.64</c:v>
                </c:pt>
                <c:pt idx="1652">
                  <c:v>5446.4</c:v>
                </c:pt>
                <c:pt idx="1653">
                  <c:v>5459.16</c:v>
                </c:pt>
                <c:pt idx="1654">
                  <c:v>5484.78</c:v>
                </c:pt>
                <c:pt idx="1655">
                  <c:v>5514.36</c:v>
                </c:pt>
                <c:pt idx="1656">
                  <c:v>5523.67</c:v>
                </c:pt>
                <c:pt idx="1657">
                  <c:v>5474.85</c:v>
                </c:pt>
                <c:pt idx="1658">
                  <c:v>5519.51</c:v>
                </c:pt>
                <c:pt idx="1659">
                  <c:v>5514.36</c:v>
                </c:pt>
                <c:pt idx="1660">
                  <c:v>5498.47</c:v>
                </c:pt>
                <c:pt idx="1661">
                  <c:v>5478.38</c:v>
                </c:pt>
                <c:pt idx="1662">
                  <c:v>5463.66</c:v>
                </c:pt>
                <c:pt idx="1663">
                  <c:v>5420.71</c:v>
                </c:pt>
                <c:pt idx="1664">
                  <c:v>5386.56</c:v>
                </c:pt>
                <c:pt idx="1665">
                  <c:v>5380.1</c:v>
                </c:pt>
                <c:pt idx="1666">
                  <c:v>5385.82</c:v>
                </c:pt>
                <c:pt idx="1667">
                  <c:v>5373.66</c:v>
                </c:pt>
                <c:pt idx="1668">
                  <c:v>5375.38</c:v>
                </c:pt>
                <c:pt idx="1669">
                  <c:v>5372.44</c:v>
                </c:pt>
                <c:pt idx="1670">
                  <c:v>5378.7</c:v>
                </c:pt>
                <c:pt idx="1671">
                  <c:v>5355.24</c:v>
                </c:pt>
                <c:pt idx="1672">
                  <c:v>5386.29</c:v>
                </c:pt>
                <c:pt idx="1673">
                  <c:v>5678.01</c:v>
                </c:pt>
                <c:pt idx="1674">
                  <c:v>6326.75</c:v>
                </c:pt>
                <c:pt idx="1675">
                  <c:v>6703.38</c:v>
                </c:pt>
                <c:pt idx="1676">
                  <c:v>6277.12</c:v>
                </c:pt>
                <c:pt idx="1677">
                  <c:v>5390.74</c:v>
                </c:pt>
                <c:pt idx="1678">
                  <c:v>5188.8</c:v>
                </c:pt>
                <c:pt idx="1679">
                  <c:v>5098.24</c:v>
                </c:pt>
                <c:pt idx="1680">
                  <c:v>5179.88</c:v>
                </c:pt>
                <c:pt idx="1681">
                  <c:v>5326.67</c:v>
                </c:pt>
                <c:pt idx="1682">
                  <c:v>5388.64</c:v>
                </c:pt>
                <c:pt idx="1683">
                  <c:v>5417.05</c:v>
                </c:pt>
                <c:pt idx="1684">
                  <c:v>5417.75</c:v>
                </c:pt>
                <c:pt idx="1685">
                  <c:v>5417.51</c:v>
                </c:pt>
                <c:pt idx="1686">
                  <c:v>5431.15</c:v>
                </c:pt>
                <c:pt idx="1687">
                  <c:v>5445.41</c:v>
                </c:pt>
                <c:pt idx="1688">
                  <c:v>5459.1</c:v>
                </c:pt>
                <c:pt idx="1689">
                  <c:v>5450.48</c:v>
                </c:pt>
                <c:pt idx="1690">
                  <c:v>5471.99</c:v>
                </c:pt>
                <c:pt idx="1691">
                  <c:v>5471.87</c:v>
                </c:pt>
                <c:pt idx="1692">
                  <c:v>5502.07</c:v>
                </c:pt>
                <c:pt idx="1693">
                  <c:v>5497.37</c:v>
                </c:pt>
                <c:pt idx="1694">
                  <c:v>5537.36</c:v>
                </c:pt>
                <c:pt idx="1695">
                  <c:v>5551.31</c:v>
                </c:pt>
                <c:pt idx="1696">
                  <c:v>5589.51</c:v>
                </c:pt>
                <c:pt idx="1697">
                  <c:v>5601.09</c:v>
                </c:pt>
                <c:pt idx="1698">
                  <c:v>5650.33</c:v>
                </c:pt>
                <c:pt idx="1699">
                  <c:v>5663.14</c:v>
                </c:pt>
                <c:pt idx="1700">
                  <c:v>5695.77</c:v>
                </c:pt>
                <c:pt idx="1701">
                  <c:v>5721.55</c:v>
                </c:pt>
                <c:pt idx="1702">
                  <c:v>5747.58</c:v>
                </c:pt>
                <c:pt idx="1703">
                  <c:v>5764.77</c:v>
                </c:pt>
                <c:pt idx="1704">
                  <c:v>5759.53</c:v>
                </c:pt>
                <c:pt idx="1705">
                  <c:v>5768.85</c:v>
                </c:pt>
                <c:pt idx="1706">
                  <c:v>5748.33</c:v>
                </c:pt>
                <c:pt idx="1707">
                  <c:v>5723.83</c:v>
                </c:pt>
                <c:pt idx="1708">
                  <c:v>5666.13</c:v>
                </c:pt>
                <c:pt idx="1709">
                  <c:v>5641.16</c:v>
                </c:pt>
                <c:pt idx="1710">
                  <c:v>5590.15</c:v>
                </c:pt>
                <c:pt idx="1711">
                  <c:v>5573.77</c:v>
                </c:pt>
                <c:pt idx="1712">
                  <c:v>5533.14</c:v>
                </c:pt>
                <c:pt idx="1713">
                  <c:v>5536.71</c:v>
                </c:pt>
                <c:pt idx="1714">
                  <c:v>5518.24</c:v>
                </c:pt>
                <c:pt idx="1715">
                  <c:v>5525.63</c:v>
                </c:pt>
                <c:pt idx="1716">
                  <c:v>5527.23</c:v>
                </c:pt>
                <c:pt idx="1717">
                  <c:v>5524.89</c:v>
                </c:pt>
                <c:pt idx="1718">
                  <c:v>5523.19</c:v>
                </c:pt>
                <c:pt idx="1719">
                  <c:v>5552.52</c:v>
                </c:pt>
                <c:pt idx="1720">
                  <c:v>5564.96</c:v>
                </c:pt>
                <c:pt idx="1721">
                  <c:v>5565.34</c:v>
                </c:pt>
                <c:pt idx="1722">
                  <c:v>5596.17</c:v>
                </c:pt>
                <c:pt idx="1723">
                  <c:v>5608.13</c:v>
                </c:pt>
                <c:pt idx="1724">
                  <c:v>5636.89</c:v>
                </c:pt>
                <c:pt idx="1725">
                  <c:v>5611.78</c:v>
                </c:pt>
                <c:pt idx="1726">
                  <c:v>5637.57</c:v>
                </c:pt>
                <c:pt idx="1727">
                  <c:v>5640.18</c:v>
                </c:pt>
                <c:pt idx="1728">
                  <c:v>5681.55</c:v>
                </c:pt>
                <c:pt idx="1729">
                  <c:v>5683.92</c:v>
                </c:pt>
                <c:pt idx="1730">
                  <c:v>5699.16</c:v>
                </c:pt>
                <c:pt idx="1731">
                  <c:v>5708.43</c:v>
                </c:pt>
                <c:pt idx="1732">
                  <c:v>5715.37</c:v>
                </c:pt>
                <c:pt idx="1733">
                  <c:v>5717.37</c:v>
                </c:pt>
                <c:pt idx="1734">
                  <c:v>5735.17</c:v>
                </c:pt>
                <c:pt idx="1735">
                  <c:v>5746.84</c:v>
                </c:pt>
                <c:pt idx="1736">
                  <c:v>5763.73</c:v>
                </c:pt>
                <c:pt idx="1737">
                  <c:v>5774.42</c:v>
                </c:pt>
                <c:pt idx="1738">
                  <c:v>5784.54</c:v>
                </c:pt>
                <c:pt idx="1739">
                  <c:v>5810.67</c:v>
                </c:pt>
                <c:pt idx="1740">
                  <c:v>5805.55</c:v>
                </c:pt>
                <c:pt idx="1741">
                  <c:v>5838.88</c:v>
                </c:pt>
                <c:pt idx="1742">
                  <c:v>5845.65</c:v>
                </c:pt>
                <c:pt idx="1743">
                  <c:v>5925.35</c:v>
                </c:pt>
                <c:pt idx="1744">
                  <c:v>5938.33</c:v>
                </c:pt>
                <c:pt idx="1745">
                  <c:v>5981.38</c:v>
                </c:pt>
                <c:pt idx="1746">
                  <c:v>5938.11</c:v>
                </c:pt>
                <c:pt idx="1747">
                  <c:v>6005.79</c:v>
                </c:pt>
                <c:pt idx="1748">
                  <c:v>5997.88</c:v>
                </c:pt>
                <c:pt idx="1749">
                  <c:v>5989.87</c:v>
                </c:pt>
                <c:pt idx="1750">
                  <c:v>6009.06</c:v>
                </c:pt>
                <c:pt idx="1751">
                  <c:v>5990.43</c:v>
                </c:pt>
                <c:pt idx="1752">
                  <c:v>5988.27</c:v>
                </c:pt>
                <c:pt idx="1753">
                  <c:v>5954.08</c:v>
                </c:pt>
                <c:pt idx="1754">
                  <c:v>5965.89</c:v>
                </c:pt>
                <c:pt idx="1755">
                  <c:v>5952.42</c:v>
                </c:pt>
                <c:pt idx="1756">
                  <c:v>6008.99</c:v>
                </c:pt>
                <c:pt idx="1757">
                  <c:v>5988.63</c:v>
                </c:pt>
                <c:pt idx="1758">
                  <c:v>6024.39</c:v>
                </c:pt>
                <c:pt idx="1759">
                  <c:v>6024.42</c:v>
                </c:pt>
                <c:pt idx="1760">
                  <c:v>6022.42</c:v>
                </c:pt>
                <c:pt idx="1761">
                  <c:v>6085.26</c:v>
                </c:pt>
                <c:pt idx="1762">
                  <c:v>6443.59</c:v>
                </c:pt>
                <c:pt idx="1763">
                  <c:v>7068.55</c:v>
                </c:pt>
                <c:pt idx="1764">
                  <c:v>7376.99</c:v>
                </c:pt>
                <c:pt idx="1765">
                  <c:v>6842.86</c:v>
                </c:pt>
                <c:pt idx="1766">
                  <c:v>6077.39</c:v>
                </c:pt>
                <c:pt idx="1767">
                  <c:v>5976.38</c:v>
                </c:pt>
                <c:pt idx="1768">
                  <c:v>5864.04</c:v>
                </c:pt>
                <c:pt idx="1769">
                  <c:v>5972.85</c:v>
                </c:pt>
                <c:pt idx="1770">
                  <c:v>6094.15</c:v>
                </c:pt>
                <c:pt idx="1771">
                  <c:v>6193.19</c:v>
                </c:pt>
                <c:pt idx="1772">
                  <c:v>6174.48</c:v>
                </c:pt>
                <c:pt idx="1773">
                  <c:v>6217.57</c:v>
                </c:pt>
                <c:pt idx="1774">
                  <c:v>6215.12</c:v>
                </c:pt>
                <c:pt idx="1775">
                  <c:v>6255.31</c:v>
                </c:pt>
                <c:pt idx="1776">
                  <c:v>6241.51</c:v>
                </c:pt>
                <c:pt idx="1777">
                  <c:v>6267.85</c:v>
                </c:pt>
                <c:pt idx="1778">
                  <c:v>6259.07</c:v>
                </c:pt>
                <c:pt idx="1779">
                  <c:v>6291.72</c:v>
                </c:pt>
                <c:pt idx="1780">
                  <c:v>6291.14</c:v>
                </c:pt>
                <c:pt idx="1781">
                  <c:v>6316.18</c:v>
                </c:pt>
                <c:pt idx="1782">
                  <c:v>6334.54</c:v>
                </c:pt>
                <c:pt idx="1783">
                  <c:v>6347.13</c:v>
                </c:pt>
                <c:pt idx="1784">
                  <c:v>6364.92</c:v>
                </c:pt>
                <c:pt idx="1785">
                  <c:v>6371.57</c:v>
                </c:pt>
                <c:pt idx="1786">
                  <c:v>6410.43</c:v>
                </c:pt>
                <c:pt idx="1787">
                  <c:v>6418.3</c:v>
                </c:pt>
                <c:pt idx="1788">
                  <c:v>6441.83</c:v>
                </c:pt>
                <c:pt idx="1789">
                  <c:v>6450.7</c:v>
                </c:pt>
                <c:pt idx="1790">
                  <c:v>6476.72</c:v>
                </c:pt>
                <c:pt idx="1791">
                  <c:v>6456.54</c:v>
                </c:pt>
                <c:pt idx="1792">
                  <c:v>6469.35</c:v>
                </c:pt>
                <c:pt idx="1793">
                  <c:v>6434.56</c:v>
                </c:pt>
                <c:pt idx="1794">
                  <c:v>6454.3</c:v>
                </c:pt>
                <c:pt idx="1795">
                  <c:v>6396.04</c:v>
                </c:pt>
                <c:pt idx="1796">
                  <c:v>6343.81</c:v>
                </c:pt>
                <c:pt idx="1797">
                  <c:v>6285.09</c:v>
                </c:pt>
                <c:pt idx="1798">
                  <c:v>6211.47</c:v>
                </c:pt>
                <c:pt idx="1799">
                  <c:v>6157.25</c:v>
                </c:pt>
                <c:pt idx="1800">
                  <c:v>6111.56</c:v>
                </c:pt>
                <c:pt idx="1801">
                  <c:v>6075.32</c:v>
                </c:pt>
                <c:pt idx="1802">
                  <c:v>6032.17</c:v>
                </c:pt>
                <c:pt idx="1803">
                  <c:v>6017.6</c:v>
                </c:pt>
                <c:pt idx="1804">
                  <c:v>5960.12</c:v>
                </c:pt>
                <c:pt idx="1805">
                  <c:v>5971.52</c:v>
                </c:pt>
                <c:pt idx="1806">
                  <c:v>5927.69</c:v>
                </c:pt>
                <c:pt idx="1807">
                  <c:v>5920.45</c:v>
                </c:pt>
                <c:pt idx="1808">
                  <c:v>5883.85</c:v>
                </c:pt>
                <c:pt idx="1809">
                  <c:v>5892.35</c:v>
                </c:pt>
                <c:pt idx="1810">
                  <c:v>5849.65</c:v>
                </c:pt>
                <c:pt idx="1811">
                  <c:v>5844.9</c:v>
                </c:pt>
                <c:pt idx="1812">
                  <c:v>5817.85</c:v>
                </c:pt>
                <c:pt idx="1813">
                  <c:v>5801.38</c:v>
                </c:pt>
                <c:pt idx="1814">
                  <c:v>5781.56</c:v>
                </c:pt>
                <c:pt idx="1815">
                  <c:v>5757.76</c:v>
                </c:pt>
                <c:pt idx="1816">
                  <c:v>5748.55</c:v>
                </c:pt>
                <c:pt idx="1817">
                  <c:v>5711.66</c:v>
                </c:pt>
                <c:pt idx="1818">
                  <c:v>5719.73</c:v>
                </c:pt>
              </c:numCache>
            </c:numRef>
          </c:yVal>
          <c:smooth val="1"/>
          <c:extLst>
            <c:ext xmlns:c16="http://schemas.microsoft.com/office/drawing/2014/chart" uri="{C3380CC4-5D6E-409C-BE32-E72D297353CC}">
              <c16:uniqueId val="{00000000-2375-4098-91B5-CC3A2F79EEF3}"/>
            </c:ext>
          </c:extLst>
        </c:ser>
        <c:dLbls>
          <c:showLegendKey val="0"/>
          <c:showVal val="0"/>
          <c:showCatName val="0"/>
          <c:showSerName val="0"/>
          <c:showPercent val="0"/>
          <c:showBubbleSize val="0"/>
        </c:dLbls>
        <c:axId val="926097056"/>
        <c:axId val="926094760"/>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1</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1</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1</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1</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1</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1</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1</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1</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1</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1</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2375-4098-91B5-CC3A2F79EEF3}"/>
            </c:ext>
          </c:extLst>
        </c:ser>
        <c:dLbls>
          <c:showLegendKey val="0"/>
          <c:showVal val="0"/>
          <c:showCatName val="0"/>
          <c:showSerName val="0"/>
          <c:showPercent val="0"/>
          <c:showBubbleSize val="0"/>
        </c:dLbls>
        <c:axId val="926100664"/>
        <c:axId val="926102960"/>
      </c:scatterChart>
      <c:valAx>
        <c:axId val="926097056"/>
        <c:scaling>
          <c:orientation val="minMax"/>
          <c:max val="11"/>
          <c:min val="3"/>
        </c:scaling>
        <c:delete val="1"/>
        <c:axPos val="b"/>
        <c:numFmt formatCode="General" sourceLinked="1"/>
        <c:majorTickMark val="none"/>
        <c:minorTickMark val="none"/>
        <c:tickLblPos val="nextTo"/>
        <c:crossAx val="926094760"/>
        <c:crossesAt val="-1000000"/>
        <c:crossBetween val="midCat"/>
      </c:valAx>
      <c:valAx>
        <c:axId val="926094760"/>
        <c:scaling>
          <c:orientation val="minMax"/>
          <c:max val="7000"/>
          <c:min val="5000"/>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097056"/>
        <c:crosses val="autoZero"/>
        <c:crossBetween val="midCat"/>
      </c:valAx>
      <c:valAx>
        <c:axId val="926102960"/>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100664"/>
        <c:crosses val="max"/>
        <c:crossBetween val="midCat"/>
      </c:valAx>
      <c:valAx>
        <c:axId val="926100664"/>
        <c:scaling>
          <c:orientation val="minMax"/>
        </c:scaling>
        <c:delete val="1"/>
        <c:axPos val="b"/>
        <c:numFmt formatCode="General" sourceLinked="1"/>
        <c:majorTickMark val="out"/>
        <c:minorTickMark val="none"/>
        <c:tickLblPos val="nextTo"/>
        <c:crossAx val="9261029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-9295.89</c:v>
                </c:pt>
                <c:pt idx="1">
                  <c:v>-9620.32</c:v>
                </c:pt>
                <c:pt idx="2">
                  <c:v>-9653.11</c:v>
                </c:pt>
                <c:pt idx="3">
                  <c:v>-9692.84</c:v>
                </c:pt>
                <c:pt idx="4">
                  <c:v>-9707.91</c:v>
                </c:pt>
                <c:pt idx="5">
                  <c:v>-9695.4500000000007</c:v>
                </c:pt>
                <c:pt idx="6">
                  <c:v>-9720.06</c:v>
                </c:pt>
                <c:pt idx="7">
                  <c:v>-9713.18</c:v>
                </c:pt>
                <c:pt idx="8">
                  <c:v>-9721.42</c:v>
                </c:pt>
                <c:pt idx="9">
                  <c:v>-9715.2099999999991</c:v>
                </c:pt>
                <c:pt idx="10">
                  <c:v>-9758.7099999999991</c:v>
                </c:pt>
                <c:pt idx="11">
                  <c:v>-9776.8799999999992</c:v>
                </c:pt>
                <c:pt idx="12">
                  <c:v>-9642.4699999999993</c:v>
                </c:pt>
                <c:pt idx="13">
                  <c:v>-9060.9599999999991</c:v>
                </c:pt>
                <c:pt idx="14">
                  <c:v>-8509.52</c:v>
                </c:pt>
                <c:pt idx="15">
                  <c:v>-8512.4</c:v>
                </c:pt>
                <c:pt idx="16">
                  <c:v>-9442.3700000000008</c:v>
                </c:pt>
                <c:pt idx="17">
                  <c:v>-9894.89</c:v>
                </c:pt>
                <c:pt idx="18">
                  <c:v>-10008.200000000001</c:v>
                </c:pt>
                <c:pt idx="19">
                  <c:v>-10021.299999999999</c:v>
                </c:pt>
                <c:pt idx="20">
                  <c:v>-9870.01</c:v>
                </c:pt>
                <c:pt idx="21">
                  <c:v>-9786.09</c:v>
                </c:pt>
                <c:pt idx="22">
                  <c:v>-9750.89</c:v>
                </c:pt>
                <c:pt idx="23">
                  <c:v>-9754.4699999999993</c:v>
                </c:pt>
                <c:pt idx="24">
                  <c:v>-9729.52</c:v>
                </c:pt>
                <c:pt idx="25">
                  <c:v>-9735.57</c:v>
                </c:pt>
                <c:pt idx="26">
                  <c:v>-9710.32</c:v>
                </c:pt>
                <c:pt idx="27">
                  <c:v>-9718.6200000000008</c:v>
                </c:pt>
                <c:pt idx="28">
                  <c:v>-9699.0499999999993</c:v>
                </c:pt>
                <c:pt idx="29">
                  <c:v>-9692.98</c:v>
                </c:pt>
                <c:pt idx="30">
                  <c:v>-9678.9500000000007</c:v>
                </c:pt>
                <c:pt idx="31">
                  <c:v>-9673.93</c:v>
                </c:pt>
                <c:pt idx="32">
                  <c:v>-9665.18</c:v>
                </c:pt>
                <c:pt idx="33">
                  <c:v>-9638.65</c:v>
                </c:pt>
                <c:pt idx="34">
                  <c:v>-9626.44</c:v>
                </c:pt>
                <c:pt idx="35">
                  <c:v>-9585.42</c:v>
                </c:pt>
                <c:pt idx="36">
                  <c:v>-9570.11</c:v>
                </c:pt>
                <c:pt idx="37">
                  <c:v>-9528.26</c:v>
                </c:pt>
                <c:pt idx="38">
                  <c:v>-9510.0400000000009</c:v>
                </c:pt>
                <c:pt idx="39">
                  <c:v>-9463.08</c:v>
                </c:pt>
                <c:pt idx="40">
                  <c:v>-9457.43</c:v>
                </c:pt>
                <c:pt idx="41">
                  <c:v>-9421.69</c:v>
                </c:pt>
                <c:pt idx="42">
                  <c:v>-9418.4500000000007</c:v>
                </c:pt>
                <c:pt idx="43">
                  <c:v>-9392.89</c:v>
                </c:pt>
                <c:pt idx="44">
                  <c:v>-9395.52</c:v>
                </c:pt>
                <c:pt idx="45">
                  <c:v>-9403.76</c:v>
                </c:pt>
                <c:pt idx="46">
                  <c:v>-9441.33</c:v>
                </c:pt>
                <c:pt idx="47">
                  <c:v>-9487.93</c:v>
                </c:pt>
                <c:pt idx="48">
                  <c:v>-9535</c:v>
                </c:pt>
                <c:pt idx="49">
                  <c:v>-9591.92</c:v>
                </c:pt>
                <c:pt idx="50">
                  <c:v>-9623.51</c:v>
                </c:pt>
                <c:pt idx="51">
                  <c:v>-9653.64</c:v>
                </c:pt>
                <c:pt idx="52">
                  <c:v>-9668.94</c:v>
                </c:pt>
                <c:pt idx="53">
                  <c:v>-9687.35</c:v>
                </c:pt>
                <c:pt idx="54">
                  <c:v>-9680.69</c:v>
                </c:pt>
                <c:pt idx="55">
                  <c:v>-9698.16</c:v>
                </c:pt>
                <c:pt idx="56">
                  <c:v>-9683.68</c:v>
                </c:pt>
                <c:pt idx="57">
                  <c:v>-9702.5400000000009</c:v>
                </c:pt>
                <c:pt idx="58">
                  <c:v>-9677.77</c:v>
                </c:pt>
                <c:pt idx="59">
                  <c:v>-9675.9500000000007</c:v>
                </c:pt>
                <c:pt idx="60">
                  <c:v>-9688.6299999999992</c:v>
                </c:pt>
                <c:pt idx="61">
                  <c:v>-9692.6299999999992</c:v>
                </c:pt>
                <c:pt idx="62">
                  <c:v>-9678.34</c:v>
                </c:pt>
                <c:pt idx="63">
                  <c:v>-9670.26</c:v>
                </c:pt>
                <c:pt idx="64">
                  <c:v>-9675.26</c:v>
                </c:pt>
                <c:pt idx="65">
                  <c:v>-9661.24</c:v>
                </c:pt>
                <c:pt idx="66">
                  <c:v>-9661.09</c:v>
                </c:pt>
                <c:pt idx="67">
                  <c:v>-9646.35</c:v>
                </c:pt>
                <c:pt idx="68">
                  <c:v>-9664.3799999999992</c:v>
                </c:pt>
                <c:pt idx="69">
                  <c:v>-9657.91</c:v>
                </c:pt>
                <c:pt idx="70">
                  <c:v>-9646.26</c:v>
                </c:pt>
                <c:pt idx="71">
                  <c:v>-9640.85</c:v>
                </c:pt>
                <c:pt idx="72">
                  <c:v>-9669.3799999999992</c:v>
                </c:pt>
                <c:pt idx="73">
                  <c:v>-9649.61</c:v>
                </c:pt>
                <c:pt idx="74">
                  <c:v>-9659.7099999999991</c:v>
                </c:pt>
                <c:pt idx="75">
                  <c:v>-9671.7999999999993</c:v>
                </c:pt>
                <c:pt idx="76">
                  <c:v>-9681.82</c:v>
                </c:pt>
                <c:pt idx="77">
                  <c:v>-9684.27</c:v>
                </c:pt>
                <c:pt idx="78">
                  <c:v>-9692.7900000000009</c:v>
                </c:pt>
                <c:pt idx="79">
                  <c:v>-9659.35</c:v>
                </c:pt>
                <c:pt idx="80">
                  <c:v>-9614.32</c:v>
                </c:pt>
                <c:pt idx="81">
                  <c:v>-9618.06</c:v>
                </c:pt>
                <c:pt idx="82">
                  <c:v>-9649.44</c:v>
                </c:pt>
                <c:pt idx="83">
                  <c:v>-9647.1200000000008</c:v>
                </c:pt>
                <c:pt idx="84">
                  <c:v>-9626.41</c:v>
                </c:pt>
                <c:pt idx="85">
                  <c:v>-9681.5400000000009</c:v>
                </c:pt>
                <c:pt idx="86">
                  <c:v>-9696.73</c:v>
                </c:pt>
                <c:pt idx="87">
                  <c:v>-9741.9699999999993</c:v>
                </c:pt>
                <c:pt idx="88">
                  <c:v>-9747.1</c:v>
                </c:pt>
                <c:pt idx="89">
                  <c:v>-9813.08</c:v>
                </c:pt>
                <c:pt idx="90">
                  <c:v>-9807.31</c:v>
                </c:pt>
                <c:pt idx="91">
                  <c:v>-9819.93</c:v>
                </c:pt>
                <c:pt idx="92">
                  <c:v>-9814.57</c:v>
                </c:pt>
                <c:pt idx="93">
                  <c:v>-9826.6200000000008</c:v>
                </c:pt>
                <c:pt idx="94">
                  <c:v>-9826.44</c:v>
                </c:pt>
                <c:pt idx="95">
                  <c:v>-9838.91</c:v>
                </c:pt>
                <c:pt idx="96">
                  <c:v>-9868.8700000000008</c:v>
                </c:pt>
                <c:pt idx="97">
                  <c:v>-9875.92</c:v>
                </c:pt>
                <c:pt idx="98">
                  <c:v>-9693.36</c:v>
                </c:pt>
                <c:pt idx="99">
                  <c:v>-9072.2800000000007</c:v>
                </c:pt>
                <c:pt idx="100">
                  <c:v>-8592.5499999999993</c:v>
                </c:pt>
                <c:pt idx="101">
                  <c:v>-8741.91</c:v>
                </c:pt>
                <c:pt idx="102">
                  <c:v>-9698.6200000000008</c:v>
                </c:pt>
                <c:pt idx="103">
                  <c:v>-9996.39</c:v>
                </c:pt>
                <c:pt idx="104">
                  <c:v>-10137.6</c:v>
                </c:pt>
                <c:pt idx="105">
                  <c:v>-10126.1</c:v>
                </c:pt>
                <c:pt idx="106">
                  <c:v>-9989.89</c:v>
                </c:pt>
                <c:pt idx="107">
                  <c:v>-9903.14</c:v>
                </c:pt>
                <c:pt idx="108">
                  <c:v>-9903.43</c:v>
                </c:pt>
                <c:pt idx="109">
                  <c:v>-9898.8700000000008</c:v>
                </c:pt>
                <c:pt idx="110">
                  <c:v>-9894.7099999999991</c:v>
                </c:pt>
                <c:pt idx="111">
                  <c:v>-9880.61</c:v>
                </c:pt>
                <c:pt idx="112">
                  <c:v>-9876.7099999999991</c:v>
                </c:pt>
                <c:pt idx="113">
                  <c:v>-9872.9599999999991</c:v>
                </c:pt>
                <c:pt idx="114">
                  <c:v>-9876.33</c:v>
                </c:pt>
                <c:pt idx="115">
                  <c:v>-9874.5300000000007</c:v>
                </c:pt>
                <c:pt idx="116">
                  <c:v>-9858.98</c:v>
                </c:pt>
                <c:pt idx="117">
                  <c:v>-9872.48</c:v>
                </c:pt>
                <c:pt idx="118">
                  <c:v>-9858.77</c:v>
                </c:pt>
                <c:pt idx="119">
                  <c:v>-9864.76</c:v>
                </c:pt>
                <c:pt idx="120">
                  <c:v>-9838</c:v>
                </c:pt>
                <c:pt idx="121">
                  <c:v>-9839.51</c:v>
                </c:pt>
                <c:pt idx="122">
                  <c:v>-9809.43</c:v>
                </c:pt>
                <c:pt idx="123">
                  <c:v>-9799.2800000000007</c:v>
                </c:pt>
                <c:pt idx="124">
                  <c:v>-9762.23</c:v>
                </c:pt>
                <c:pt idx="125">
                  <c:v>-9757.0300000000007</c:v>
                </c:pt>
                <c:pt idx="126">
                  <c:v>-9734.81</c:v>
                </c:pt>
                <c:pt idx="127">
                  <c:v>-9722.19</c:v>
                </c:pt>
                <c:pt idx="128">
                  <c:v>-9725.01</c:v>
                </c:pt>
                <c:pt idx="129">
                  <c:v>-9719.8799999999992</c:v>
                </c:pt>
                <c:pt idx="130">
                  <c:v>-9730.94</c:v>
                </c:pt>
                <c:pt idx="131">
                  <c:v>-9744.3700000000008</c:v>
                </c:pt>
                <c:pt idx="132">
                  <c:v>-9786.81</c:v>
                </c:pt>
                <c:pt idx="133">
                  <c:v>-9834.9599999999991</c:v>
                </c:pt>
                <c:pt idx="134">
                  <c:v>-9903.7099999999991</c:v>
                </c:pt>
                <c:pt idx="135">
                  <c:v>-9954.82</c:v>
                </c:pt>
                <c:pt idx="136">
                  <c:v>-10004.6</c:v>
                </c:pt>
                <c:pt idx="137">
                  <c:v>-10021</c:v>
                </c:pt>
                <c:pt idx="138">
                  <c:v>-10049.5</c:v>
                </c:pt>
                <c:pt idx="139">
                  <c:v>-10058.799999999999</c:v>
                </c:pt>
                <c:pt idx="140">
                  <c:v>-10067.299999999999</c:v>
                </c:pt>
                <c:pt idx="141">
                  <c:v>-10083.299999999999</c:v>
                </c:pt>
                <c:pt idx="142">
                  <c:v>-10095.5</c:v>
                </c:pt>
                <c:pt idx="143">
                  <c:v>-10101.299999999999</c:v>
                </c:pt>
                <c:pt idx="144">
                  <c:v>-10111.200000000001</c:v>
                </c:pt>
                <c:pt idx="145">
                  <c:v>-10113</c:v>
                </c:pt>
                <c:pt idx="146">
                  <c:v>-10117.5</c:v>
                </c:pt>
                <c:pt idx="147">
                  <c:v>-10127.9</c:v>
                </c:pt>
                <c:pt idx="148">
                  <c:v>-10112.9</c:v>
                </c:pt>
                <c:pt idx="149">
                  <c:v>-10109</c:v>
                </c:pt>
                <c:pt idx="150">
                  <c:v>-10105.5</c:v>
                </c:pt>
                <c:pt idx="151">
                  <c:v>-10118.799999999999</c:v>
                </c:pt>
                <c:pt idx="152">
                  <c:v>-10100.6</c:v>
                </c:pt>
                <c:pt idx="153">
                  <c:v>-10111.299999999999</c:v>
                </c:pt>
                <c:pt idx="154">
                  <c:v>-10098.200000000001</c:v>
                </c:pt>
                <c:pt idx="155">
                  <c:v>-10092</c:v>
                </c:pt>
                <c:pt idx="156">
                  <c:v>-10091.299999999999</c:v>
                </c:pt>
                <c:pt idx="157">
                  <c:v>-10080</c:v>
                </c:pt>
                <c:pt idx="158">
                  <c:v>-10080.1</c:v>
                </c:pt>
                <c:pt idx="159">
                  <c:v>-10081.799999999999</c:v>
                </c:pt>
                <c:pt idx="160">
                  <c:v>-10088.5</c:v>
                </c:pt>
                <c:pt idx="161">
                  <c:v>-10051.1</c:v>
                </c:pt>
                <c:pt idx="162">
                  <c:v>-10020.799999999999</c:v>
                </c:pt>
                <c:pt idx="163">
                  <c:v>-10016.1</c:v>
                </c:pt>
                <c:pt idx="164">
                  <c:v>-10055.6</c:v>
                </c:pt>
                <c:pt idx="165">
                  <c:v>-10027.4</c:v>
                </c:pt>
                <c:pt idx="166">
                  <c:v>-10043.1</c:v>
                </c:pt>
                <c:pt idx="167">
                  <c:v>-10051.6</c:v>
                </c:pt>
                <c:pt idx="168">
                  <c:v>-10054.6</c:v>
                </c:pt>
                <c:pt idx="169">
                  <c:v>-10074.6</c:v>
                </c:pt>
                <c:pt idx="170">
                  <c:v>-10116</c:v>
                </c:pt>
                <c:pt idx="171">
                  <c:v>-10148.1</c:v>
                </c:pt>
                <c:pt idx="172">
                  <c:v>-10171.4</c:v>
                </c:pt>
                <c:pt idx="173">
                  <c:v>-10172.6</c:v>
                </c:pt>
                <c:pt idx="174">
                  <c:v>-10160.6</c:v>
                </c:pt>
                <c:pt idx="175">
                  <c:v>-10175.9</c:v>
                </c:pt>
                <c:pt idx="176">
                  <c:v>-10168.700000000001</c:v>
                </c:pt>
                <c:pt idx="177">
                  <c:v>-10178.799999999999</c:v>
                </c:pt>
                <c:pt idx="178">
                  <c:v>-10188.6</c:v>
                </c:pt>
                <c:pt idx="179">
                  <c:v>-10213.200000000001</c:v>
                </c:pt>
                <c:pt idx="180">
                  <c:v>-10074.9</c:v>
                </c:pt>
                <c:pt idx="181">
                  <c:v>-9655.8700000000008</c:v>
                </c:pt>
                <c:pt idx="182">
                  <c:v>-9039.92</c:v>
                </c:pt>
                <c:pt idx="183">
                  <c:v>-8967.59</c:v>
                </c:pt>
                <c:pt idx="184">
                  <c:v>-9732.36</c:v>
                </c:pt>
                <c:pt idx="185">
                  <c:v>-10210.1</c:v>
                </c:pt>
                <c:pt idx="186">
                  <c:v>-10350.4</c:v>
                </c:pt>
                <c:pt idx="187">
                  <c:v>-10472.799999999999</c:v>
                </c:pt>
                <c:pt idx="188">
                  <c:v>-10383.799999999999</c:v>
                </c:pt>
                <c:pt idx="189">
                  <c:v>-10275.799999999999</c:v>
                </c:pt>
                <c:pt idx="190">
                  <c:v>-10208.700000000001</c:v>
                </c:pt>
                <c:pt idx="191">
                  <c:v>-10205</c:v>
                </c:pt>
                <c:pt idx="192">
                  <c:v>-10191.799999999999</c:v>
                </c:pt>
                <c:pt idx="193">
                  <c:v>-10196.299999999999</c:v>
                </c:pt>
                <c:pt idx="194">
                  <c:v>-10187.6</c:v>
                </c:pt>
                <c:pt idx="195">
                  <c:v>-10188</c:v>
                </c:pt>
                <c:pt idx="196">
                  <c:v>-10172</c:v>
                </c:pt>
                <c:pt idx="197">
                  <c:v>-10147.299999999999</c:v>
                </c:pt>
                <c:pt idx="198">
                  <c:v>-10151.4</c:v>
                </c:pt>
                <c:pt idx="199">
                  <c:v>-10130.9</c:v>
                </c:pt>
                <c:pt idx="200">
                  <c:v>-10137.1</c:v>
                </c:pt>
                <c:pt idx="201">
                  <c:v>-10105.200000000001</c:v>
                </c:pt>
                <c:pt idx="202">
                  <c:v>-10081.200000000001</c:v>
                </c:pt>
                <c:pt idx="203">
                  <c:v>-10055.200000000001</c:v>
                </c:pt>
                <c:pt idx="204">
                  <c:v>-10042.799999999999</c:v>
                </c:pt>
                <c:pt idx="205">
                  <c:v>-10011</c:v>
                </c:pt>
                <c:pt idx="206">
                  <c:v>-9988.86</c:v>
                </c:pt>
                <c:pt idx="207">
                  <c:v>-9961.61</c:v>
                </c:pt>
                <c:pt idx="208">
                  <c:v>-9933.76</c:v>
                </c:pt>
                <c:pt idx="209">
                  <c:v>-9913.2000000000007</c:v>
                </c:pt>
                <c:pt idx="210">
                  <c:v>-9897.5</c:v>
                </c:pt>
                <c:pt idx="211">
                  <c:v>-9904.9500000000007</c:v>
                </c:pt>
                <c:pt idx="212">
                  <c:v>-9890.27</c:v>
                </c:pt>
                <c:pt idx="213">
                  <c:v>-9900.1299999999992</c:v>
                </c:pt>
                <c:pt idx="214">
                  <c:v>-9920.36</c:v>
                </c:pt>
                <c:pt idx="215">
                  <c:v>-9973.85</c:v>
                </c:pt>
                <c:pt idx="216">
                  <c:v>-10016.9</c:v>
                </c:pt>
                <c:pt idx="217">
                  <c:v>-10056.6</c:v>
                </c:pt>
                <c:pt idx="218">
                  <c:v>-10082.700000000001</c:v>
                </c:pt>
                <c:pt idx="219">
                  <c:v>-10119</c:v>
                </c:pt>
                <c:pt idx="220">
                  <c:v>-10129.299999999999</c:v>
                </c:pt>
                <c:pt idx="221">
                  <c:v>-10152.5</c:v>
                </c:pt>
                <c:pt idx="222">
                  <c:v>-10151.299999999999</c:v>
                </c:pt>
                <c:pt idx="223">
                  <c:v>-10146.5</c:v>
                </c:pt>
                <c:pt idx="224">
                  <c:v>-10146.799999999999</c:v>
                </c:pt>
                <c:pt idx="225">
                  <c:v>-10138.4</c:v>
                </c:pt>
                <c:pt idx="226">
                  <c:v>-10148.9</c:v>
                </c:pt>
                <c:pt idx="227">
                  <c:v>-10138.9</c:v>
                </c:pt>
                <c:pt idx="228">
                  <c:v>-10151.299999999999</c:v>
                </c:pt>
                <c:pt idx="229">
                  <c:v>-10130.200000000001</c:v>
                </c:pt>
                <c:pt idx="230">
                  <c:v>-10129.4</c:v>
                </c:pt>
                <c:pt idx="231">
                  <c:v>-10112.9</c:v>
                </c:pt>
                <c:pt idx="232">
                  <c:v>-10115.299999999999</c:v>
                </c:pt>
                <c:pt idx="233">
                  <c:v>-10106.700000000001</c:v>
                </c:pt>
                <c:pt idx="234">
                  <c:v>-10105.299999999999</c:v>
                </c:pt>
                <c:pt idx="235">
                  <c:v>-10094.1</c:v>
                </c:pt>
                <c:pt idx="236">
                  <c:v>-10101.5</c:v>
                </c:pt>
                <c:pt idx="237">
                  <c:v>-10085.200000000001</c:v>
                </c:pt>
                <c:pt idx="238">
                  <c:v>-10086</c:v>
                </c:pt>
                <c:pt idx="239">
                  <c:v>-10081.700000000001</c:v>
                </c:pt>
                <c:pt idx="240">
                  <c:v>-10083.9</c:v>
                </c:pt>
                <c:pt idx="241">
                  <c:v>-10081.799999999999</c:v>
                </c:pt>
                <c:pt idx="242">
                  <c:v>-10069</c:v>
                </c:pt>
                <c:pt idx="243">
                  <c:v>-10057.6</c:v>
                </c:pt>
                <c:pt idx="244">
                  <c:v>-10010</c:v>
                </c:pt>
                <c:pt idx="245">
                  <c:v>-9993.9500000000007</c:v>
                </c:pt>
                <c:pt idx="246">
                  <c:v>-9988.56</c:v>
                </c:pt>
                <c:pt idx="247">
                  <c:v>-10011.299999999999</c:v>
                </c:pt>
                <c:pt idx="248">
                  <c:v>-9984.08</c:v>
                </c:pt>
                <c:pt idx="249">
                  <c:v>-9995.18</c:v>
                </c:pt>
                <c:pt idx="250">
                  <c:v>-10001.4</c:v>
                </c:pt>
                <c:pt idx="251">
                  <c:v>-10018.4</c:v>
                </c:pt>
                <c:pt idx="252">
                  <c:v>-10027.299999999999</c:v>
                </c:pt>
                <c:pt idx="253">
                  <c:v>-10062.299999999999</c:v>
                </c:pt>
                <c:pt idx="254">
                  <c:v>-10090.9</c:v>
                </c:pt>
                <c:pt idx="255">
                  <c:v>-10087.700000000001</c:v>
                </c:pt>
                <c:pt idx="256">
                  <c:v>-10085.9</c:v>
                </c:pt>
                <c:pt idx="257">
                  <c:v>-10085.5</c:v>
                </c:pt>
                <c:pt idx="258">
                  <c:v>-10077.700000000001</c:v>
                </c:pt>
                <c:pt idx="259">
                  <c:v>-10065</c:v>
                </c:pt>
                <c:pt idx="260">
                  <c:v>-10071</c:v>
                </c:pt>
                <c:pt idx="261">
                  <c:v>-10080.5</c:v>
                </c:pt>
                <c:pt idx="262">
                  <c:v>-10046.299999999999</c:v>
                </c:pt>
                <c:pt idx="263">
                  <c:v>-9776.2900000000009</c:v>
                </c:pt>
                <c:pt idx="264">
                  <c:v>-9142.85</c:v>
                </c:pt>
                <c:pt idx="265">
                  <c:v>-8790.84</c:v>
                </c:pt>
                <c:pt idx="266">
                  <c:v>-9194.24</c:v>
                </c:pt>
                <c:pt idx="267">
                  <c:v>-10014.4</c:v>
                </c:pt>
                <c:pt idx="268">
                  <c:v>-10203.4</c:v>
                </c:pt>
                <c:pt idx="269">
                  <c:v>-10310.9</c:v>
                </c:pt>
                <c:pt idx="270">
                  <c:v>-10249</c:v>
                </c:pt>
                <c:pt idx="271">
                  <c:v>-10120.4</c:v>
                </c:pt>
                <c:pt idx="272">
                  <c:v>-10043.6</c:v>
                </c:pt>
                <c:pt idx="273">
                  <c:v>-10019.6</c:v>
                </c:pt>
                <c:pt idx="274">
                  <c:v>-10009.200000000001</c:v>
                </c:pt>
                <c:pt idx="275">
                  <c:v>-10007.700000000001</c:v>
                </c:pt>
                <c:pt idx="276">
                  <c:v>-9990.98</c:v>
                </c:pt>
                <c:pt idx="277">
                  <c:v>-9987.9</c:v>
                </c:pt>
                <c:pt idx="278">
                  <c:v>-9969.01</c:v>
                </c:pt>
                <c:pt idx="279">
                  <c:v>-9968.51</c:v>
                </c:pt>
                <c:pt idx="280">
                  <c:v>-9953.92</c:v>
                </c:pt>
                <c:pt idx="281">
                  <c:v>-9942.6299999999992</c:v>
                </c:pt>
                <c:pt idx="282">
                  <c:v>-9916.3799999999992</c:v>
                </c:pt>
                <c:pt idx="283">
                  <c:v>-9909.18</c:v>
                </c:pt>
                <c:pt idx="284">
                  <c:v>-9883.32</c:v>
                </c:pt>
                <c:pt idx="285">
                  <c:v>-9873.4</c:v>
                </c:pt>
                <c:pt idx="286">
                  <c:v>-9846.1200000000008</c:v>
                </c:pt>
                <c:pt idx="287">
                  <c:v>-9816.58</c:v>
                </c:pt>
                <c:pt idx="288">
                  <c:v>-9789.34</c:v>
                </c:pt>
                <c:pt idx="289">
                  <c:v>-9757.01</c:v>
                </c:pt>
                <c:pt idx="290">
                  <c:v>-9726.4500000000007</c:v>
                </c:pt>
                <c:pt idx="291">
                  <c:v>-9699.7900000000009</c:v>
                </c:pt>
                <c:pt idx="292">
                  <c:v>-9697.07</c:v>
                </c:pt>
                <c:pt idx="293">
                  <c:v>-9669.5300000000007</c:v>
                </c:pt>
                <c:pt idx="294">
                  <c:v>-9658.2000000000007</c:v>
                </c:pt>
                <c:pt idx="295">
                  <c:v>-9651.3799999999992</c:v>
                </c:pt>
                <c:pt idx="296">
                  <c:v>-9691.5499999999993</c:v>
                </c:pt>
                <c:pt idx="297">
                  <c:v>-9729.14</c:v>
                </c:pt>
                <c:pt idx="298">
                  <c:v>-9777.19</c:v>
                </c:pt>
                <c:pt idx="299">
                  <c:v>-9817.67</c:v>
                </c:pt>
                <c:pt idx="300">
                  <c:v>-9869.42</c:v>
                </c:pt>
                <c:pt idx="301">
                  <c:v>-9890.8700000000008</c:v>
                </c:pt>
                <c:pt idx="302">
                  <c:v>-9907.2900000000009</c:v>
                </c:pt>
                <c:pt idx="303">
                  <c:v>-9920.64</c:v>
                </c:pt>
                <c:pt idx="304">
                  <c:v>-9930.67</c:v>
                </c:pt>
                <c:pt idx="305">
                  <c:v>-9937.68</c:v>
                </c:pt>
                <c:pt idx="306">
                  <c:v>-9934.39</c:v>
                </c:pt>
                <c:pt idx="307">
                  <c:v>-9946.65</c:v>
                </c:pt>
                <c:pt idx="308">
                  <c:v>-9936.2800000000007</c:v>
                </c:pt>
                <c:pt idx="309">
                  <c:v>-9944.59</c:v>
                </c:pt>
                <c:pt idx="310">
                  <c:v>-9934.23</c:v>
                </c:pt>
                <c:pt idx="311">
                  <c:v>-9941.09</c:v>
                </c:pt>
                <c:pt idx="312">
                  <c:v>-9928.56</c:v>
                </c:pt>
                <c:pt idx="313">
                  <c:v>-9930.1200000000008</c:v>
                </c:pt>
                <c:pt idx="314">
                  <c:v>-9921.1</c:v>
                </c:pt>
                <c:pt idx="315">
                  <c:v>-9918.6299999999992</c:v>
                </c:pt>
                <c:pt idx="316">
                  <c:v>-9903.8700000000008</c:v>
                </c:pt>
                <c:pt idx="317">
                  <c:v>-9909.9</c:v>
                </c:pt>
                <c:pt idx="318">
                  <c:v>-9898.01</c:v>
                </c:pt>
                <c:pt idx="319">
                  <c:v>-9889.25</c:v>
                </c:pt>
                <c:pt idx="320">
                  <c:v>-9883.81</c:v>
                </c:pt>
                <c:pt idx="321">
                  <c:v>-9879.82</c:v>
                </c:pt>
                <c:pt idx="322">
                  <c:v>-9889.15</c:v>
                </c:pt>
                <c:pt idx="323">
                  <c:v>-9880.6200000000008</c:v>
                </c:pt>
                <c:pt idx="324">
                  <c:v>-9888.9699999999993</c:v>
                </c:pt>
                <c:pt idx="325">
                  <c:v>-9872.11</c:v>
                </c:pt>
                <c:pt idx="326">
                  <c:v>-9875.93</c:v>
                </c:pt>
                <c:pt idx="327">
                  <c:v>-9824.94</c:v>
                </c:pt>
                <c:pt idx="328">
                  <c:v>-9802.16</c:v>
                </c:pt>
                <c:pt idx="329">
                  <c:v>-9782.3700000000008</c:v>
                </c:pt>
                <c:pt idx="330">
                  <c:v>-9818.15</c:v>
                </c:pt>
                <c:pt idx="331">
                  <c:v>-9783.9599999999991</c:v>
                </c:pt>
                <c:pt idx="332">
                  <c:v>-9781.2900000000009</c:v>
                </c:pt>
                <c:pt idx="333">
                  <c:v>-9808.8700000000008</c:v>
                </c:pt>
                <c:pt idx="334">
                  <c:v>-9811.27</c:v>
                </c:pt>
                <c:pt idx="335">
                  <c:v>-9832.39</c:v>
                </c:pt>
                <c:pt idx="336">
                  <c:v>-9866.2900000000009</c:v>
                </c:pt>
                <c:pt idx="337">
                  <c:v>-9907.33</c:v>
                </c:pt>
                <c:pt idx="338">
                  <c:v>-9895.18</c:v>
                </c:pt>
                <c:pt idx="339">
                  <c:v>-9910.5400000000009</c:v>
                </c:pt>
                <c:pt idx="340">
                  <c:v>-9897.76</c:v>
                </c:pt>
                <c:pt idx="341">
                  <c:v>-9899.4</c:v>
                </c:pt>
                <c:pt idx="342">
                  <c:v>-9885.32</c:v>
                </c:pt>
                <c:pt idx="343">
                  <c:v>-9899.4599999999991</c:v>
                </c:pt>
                <c:pt idx="344">
                  <c:v>-9903.43</c:v>
                </c:pt>
                <c:pt idx="345">
                  <c:v>-9914.0499999999993</c:v>
                </c:pt>
                <c:pt idx="346">
                  <c:v>-9723.23</c:v>
                </c:pt>
                <c:pt idx="347">
                  <c:v>-9106.66</c:v>
                </c:pt>
                <c:pt idx="348">
                  <c:v>-8596.5499999999993</c:v>
                </c:pt>
                <c:pt idx="349">
                  <c:v>-8729.5499999999993</c:v>
                </c:pt>
                <c:pt idx="350">
                  <c:v>-9695.75</c:v>
                </c:pt>
                <c:pt idx="351">
                  <c:v>-10034.9</c:v>
                </c:pt>
                <c:pt idx="352">
                  <c:v>-10145.200000000001</c:v>
                </c:pt>
                <c:pt idx="353">
                  <c:v>-10102.200000000001</c:v>
                </c:pt>
                <c:pt idx="354">
                  <c:v>-9972.36</c:v>
                </c:pt>
                <c:pt idx="355">
                  <c:v>-9885.02</c:v>
                </c:pt>
                <c:pt idx="356">
                  <c:v>-9869.7000000000007</c:v>
                </c:pt>
                <c:pt idx="357">
                  <c:v>-9854.86</c:v>
                </c:pt>
                <c:pt idx="358">
                  <c:v>-9849.18</c:v>
                </c:pt>
                <c:pt idx="359">
                  <c:v>-9830.06</c:v>
                </c:pt>
                <c:pt idx="360">
                  <c:v>-9826.27</c:v>
                </c:pt>
                <c:pt idx="361">
                  <c:v>-9806.5499999999993</c:v>
                </c:pt>
                <c:pt idx="362">
                  <c:v>-9805.07</c:v>
                </c:pt>
                <c:pt idx="363">
                  <c:v>-9791.5499999999993</c:v>
                </c:pt>
                <c:pt idx="364">
                  <c:v>-9783.34</c:v>
                </c:pt>
                <c:pt idx="365">
                  <c:v>-9765.31</c:v>
                </c:pt>
                <c:pt idx="366">
                  <c:v>-9755.7099999999991</c:v>
                </c:pt>
                <c:pt idx="367">
                  <c:v>-9729.93</c:v>
                </c:pt>
                <c:pt idx="368">
                  <c:v>-9714.17</c:v>
                </c:pt>
                <c:pt idx="369">
                  <c:v>-9699.7800000000007</c:v>
                </c:pt>
                <c:pt idx="370">
                  <c:v>-9664.51</c:v>
                </c:pt>
                <c:pt idx="371">
                  <c:v>-9633.2900000000009</c:v>
                </c:pt>
                <c:pt idx="372">
                  <c:v>-9589.58</c:v>
                </c:pt>
                <c:pt idx="373">
                  <c:v>-9578.1</c:v>
                </c:pt>
                <c:pt idx="374">
                  <c:v>-9545.2199999999993</c:v>
                </c:pt>
                <c:pt idx="375">
                  <c:v>-9529.2199999999993</c:v>
                </c:pt>
                <c:pt idx="376">
                  <c:v>-9507.32</c:v>
                </c:pt>
                <c:pt idx="377">
                  <c:v>-9506.15</c:v>
                </c:pt>
                <c:pt idx="378">
                  <c:v>-9504.41</c:v>
                </c:pt>
                <c:pt idx="379">
                  <c:v>-9534.89</c:v>
                </c:pt>
                <c:pt idx="380">
                  <c:v>-9569.83</c:v>
                </c:pt>
                <c:pt idx="381">
                  <c:v>-9628.02</c:v>
                </c:pt>
                <c:pt idx="382">
                  <c:v>-9677.2999999999993</c:v>
                </c:pt>
                <c:pt idx="383">
                  <c:v>-9720.2999999999993</c:v>
                </c:pt>
                <c:pt idx="384">
                  <c:v>-9748.06</c:v>
                </c:pt>
                <c:pt idx="385">
                  <c:v>-9771.42</c:v>
                </c:pt>
                <c:pt idx="386">
                  <c:v>-9803.2000000000007</c:v>
                </c:pt>
                <c:pt idx="387">
                  <c:v>-9803.7900000000009</c:v>
                </c:pt>
                <c:pt idx="388">
                  <c:v>-9808.36</c:v>
                </c:pt>
                <c:pt idx="389">
                  <c:v>-9810.8700000000008</c:v>
                </c:pt>
                <c:pt idx="390">
                  <c:v>-9828.2000000000007</c:v>
                </c:pt>
                <c:pt idx="391">
                  <c:v>-9819.43</c:v>
                </c:pt>
                <c:pt idx="392">
                  <c:v>-9826.09</c:v>
                </c:pt>
                <c:pt idx="393">
                  <c:v>-9816.25</c:v>
                </c:pt>
                <c:pt idx="394">
                  <c:v>-9823.9699999999993</c:v>
                </c:pt>
                <c:pt idx="395">
                  <c:v>-9814.94</c:v>
                </c:pt>
                <c:pt idx="396">
                  <c:v>-9822.5400000000009</c:v>
                </c:pt>
                <c:pt idx="397">
                  <c:v>-9807.4</c:v>
                </c:pt>
                <c:pt idx="398">
                  <c:v>-9807.69</c:v>
                </c:pt>
                <c:pt idx="399">
                  <c:v>-9802.2199999999993</c:v>
                </c:pt>
                <c:pt idx="400">
                  <c:v>-9794.7900000000009</c:v>
                </c:pt>
                <c:pt idx="401">
                  <c:v>-9803.82</c:v>
                </c:pt>
                <c:pt idx="402">
                  <c:v>-9795.4500000000007</c:v>
                </c:pt>
                <c:pt idx="403">
                  <c:v>-9802.61</c:v>
                </c:pt>
                <c:pt idx="404">
                  <c:v>-9796.09</c:v>
                </c:pt>
                <c:pt idx="405">
                  <c:v>-9794.6200000000008</c:v>
                </c:pt>
                <c:pt idx="406">
                  <c:v>-9781.57</c:v>
                </c:pt>
                <c:pt idx="407">
                  <c:v>-9801.99</c:v>
                </c:pt>
                <c:pt idx="408">
                  <c:v>-9795.08</c:v>
                </c:pt>
                <c:pt idx="409">
                  <c:v>-9800.9500000000007</c:v>
                </c:pt>
                <c:pt idx="410">
                  <c:v>-9783.5</c:v>
                </c:pt>
                <c:pt idx="411">
                  <c:v>-9747.6</c:v>
                </c:pt>
                <c:pt idx="412">
                  <c:v>-9717.99</c:v>
                </c:pt>
                <c:pt idx="413">
                  <c:v>-9718.5</c:v>
                </c:pt>
                <c:pt idx="414">
                  <c:v>-9741.7800000000007</c:v>
                </c:pt>
                <c:pt idx="415">
                  <c:v>-9718.25</c:v>
                </c:pt>
                <c:pt idx="416">
                  <c:v>-9718.4</c:v>
                </c:pt>
                <c:pt idx="417">
                  <c:v>-9747.39</c:v>
                </c:pt>
                <c:pt idx="418">
                  <c:v>-9762.5300000000007</c:v>
                </c:pt>
                <c:pt idx="419">
                  <c:v>-9778.75</c:v>
                </c:pt>
                <c:pt idx="420">
                  <c:v>-9829.5499999999993</c:v>
                </c:pt>
                <c:pt idx="421">
                  <c:v>-9839.7900000000009</c:v>
                </c:pt>
                <c:pt idx="422">
                  <c:v>-9846.5400000000009</c:v>
                </c:pt>
                <c:pt idx="423">
                  <c:v>-9840.2900000000009</c:v>
                </c:pt>
                <c:pt idx="424">
                  <c:v>-9851.2099999999991</c:v>
                </c:pt>
                <c:pt idx="425">
                  <c:v>-9834.5499999999993</c:v>
                </c:pt>
                <c:pt idx="426">
                  <c:v>-9842.85</c:v>
                </c:pt>
                <c:pt idx="427">
                  <c:v>-9843.59</c:v>
                </c:pt>
                <c:pt idx="428">
                  <c:v>-9870.58</c:v>
                </c:pt>
                <c:pt idx="429">
                  <c:v>-9854.91</c:v>
                </c:pt>
                <c:pt idx="430">
                  <c:v>-9639.75</c:v>
                </c:pt>
                <c:pt idx="431">
                  <c:v>-8949.6200000000008</c:v>
                </c:pt>
                <c:pt idx="432">
                  <c:v>-8509.33</c:v>
                </c:pt>
                <c:pt idx="433">
                  <c:v>-8797.32</c:v>
                </c:pt>
                <c:pt idx="434">
                  <c:v>-9755.35</c:v>
                </c:pt>
                <c:pt idx="435">
                  <c:v>-10013.4</c:v>
                </c:pt>
                <c:pt idx="436">
                  <c:v>-10117.1</c:v>
                </c:pt>
                <c:pt idx="437">
                  <c:v>-10047.299999999999</c:v>
                </c:pt>
                <c:pt idx="438">
                  <c:v>-9909.17</c:v>
                </c:pt>
                <c:pt idx="439">
                  <c:v>-9859.02</c:v>
                </c:pt>
                <c:pt idx="440">
                  <c:v>-9832.6200000000008</c:v>
                </c:pt>
                <c:pt idx="441">
                  <c:v>-9825.86</c:v>
                </c:pt>
                <c:pt idx="442">
                  <c:v>-9815.7199999999993</c:v>
                </c:pt>
                <c:pt idx="443">
                  <c:v>-9820.4500000000007</c:v>
                </c:pt>
                <c:pt idx="444">
                  <c:v>-9802.49</c:v>
                </c:pt>
                <c:pt idx="445">
                  <c:v>-9798.8799999999992</c:v>
                </c:pt>
                <c:pt idx="446">
                  <c:v>-9799.93</c:v>
                </c:pt>
                <c:pt idx="447">
                  <c:v>-9795.09</c:v>
                </c:pt>
                <c:pt idx="448">
                  <c:v>-9779.2800000000007</c:v>
                </c:pt>
                <c:pt idx="449">
                  <c:v>-9768.35</c:v>
                </c:pt>
                <c:pt idx="450">
                  <c:v>-9761.09</c:v>
                </c:pt>
                <c:pt idx="451">
                  <c:v>-9735.9500000000007</c:v>
                </c:pt>
                <c:pt idx="452">
                  <c:v>-9717.93</c:v>
                </c:pt>
                <c:pt idx="453">
                  <c:v>-9687.07</c:v>
                </c:pt>
                <c:pt idx="454">
                  <c:v>-9665.2000000000007</c:v>
                </c:pt>
                <c:pt idx="455">
                  <c:v>-9626.77</c:v>
                </c:pt>
                <c:pt idx="456">
                  <c:v>-9610.07</c:v>
                </c:pt>
                <c:pt idx="457">
                  <c:v>-9579.2900000000009</c:v>
                </c:pt>
                <c:pt idx="458">
                  <c:v>-9563.76</c:v>
                </c:pt>
                <c:pt idx="459">
                  <c:v>-9542.73</c:v>
                </c:pt>
                <c:pt idx="460">
                  <c:v>-9537.84</c:v>
                </c:pt>
                <c:pt idx="461">
                  <c:v>-9528.94</c:v>
                </c:pt>
                <c:pt idx="462">
                  <c:v>-9532.7099999999991</c:v>
                </c:pt>
                <c:pt idx="463">
                  <c:v>-9556.43</c:v>
                </c:pt>
                <c:pt idx="464">
                  <c:v>-9596.6299999999992</c:v>
                </c:pt>
                <c:pt idx="465">
                  <c:v>-9655.69</c:v>
                </c:pt>
                <c:pt idx="466">
                  <c:v>-9687.36</c:v>
                </c:pt>
                <c:pt idx="467">
                  <c:v>-9736.92</c:v>
                </c:pt>
                <c:pt idx="468">
                  <c:v>-9769.7099999999991</c:v>
                </c:pt>
                <c:pt idx="469">
                  <c:v>-9796.3700000000008</c:v>
                </c:pt>
                <c:pt idx="470">
                  <c:v>-9801.26</c:v>
                </c:pt>
                <c:pt idx="471">
                  <c:v>-9818.1200000000008</c:v>
                </c:pt>
                <c:pt idx="472">
                  <c:v>-9821.39</c:v>
                </c:pt>
                <c:pt idx="473">
                  <c:v>-9838.06</c:v>
                </c:pt>
                <c:pt idx="474">
                  <c:v>-9829.08</c:v>
                </c:pt>
                <c:pt idx="475">
                  <c:v>-9835.99</c:v>
                </c:pt>
                <c:pt idx="476">
                  <c:v>-9834.25</c:v>
                </c:pt>
                <c:pt idx="477">
                  <c:v>-9837.58</c:v>
                </c:pt>
                <c:pt idx="478">
                  <c:v>-9844.8700000000008</c:v>
                </c:pt>
                <c:pt idx="479">
                  <c:v>-9841.06</c:v>
                </c:pt>
                <c:pt idx="480">
                  <c:v>-9829.85</c:v>
                </c:pt>
                <c:pt idx="481">
                  <c:v>-9832.81</c:v>
                </c:pt>
                <c:pt idx="482">
                  <c:v>-9842.34</c:v>
                </c:pt>
                <c:pt idx="483">
                  <c:v>-9824.42</c:v>
                </c:pt>
                <c:pt idx="484">
                  <c:v>-9825.9599999999991</c:v>
                </c:pt>
                <c:pt idx="485">
                  <c:v>-9810.5300000000007</c:v>
                </c:pt>
                <c:pt idx="486">
                  <c:v>-9818.2199999999993</c:v>
                </c:pt>
                <c:pt idx="487">
                  <c:v>-9814.19</c:v>
                </c:pt>
                <c:pt idx="488">
                  <c:v>-9825.69</c:v>
                </c:pt>
                <c:pt idx="489">
                  <c:v>-9813.5499999999993</c:v>
                </c:pt>
                <c:pt idx="490">
                  <c:v>-9832.24</c:v>
                </c:pt>
                <c:pt idx="491">
                  <c:v>-9832.75</c:v>
                </c:pt>
                <c:pt idx="492">
                  <c:v>-9821.34</c:v>
                </c:pt>
                <c:pt idx="493">
                  <c:v>-9826.07</c:v>
                </c:pt>
                <c:pt idx="494">
                  <c:v>-9797</c:v>
                </c:pt>
                <c:pt idx="495">
                  <c:v>-9761.25</c:v>
                </c:pt>
                <c:pt idx="496">
                  <c:v>-9758.02</c:v>
                </c:pt>
                <c:pt idx="497">
                  <c:v>-9800.58</c:v>
                </c:pt>
                <c:pt idx="498">
                  <c:v>-9769.09</c:v>
                </c:pt>
                <c:pt idx="499">
                  <c:v>-9772.2900000000009</c:v>
                </c:pt>
                <c:pt idx="500">
                  <c:v>-9795.81</c:v>
                </c:pt>
                <c:pt idx="501">
                  <c:v>-9804.6200000000008</c:v>
                </c:pt>
                <c:pt idx="502">
                  <c:v>-9828.0400000000009</c:v>
                </c:pt>
                <c:pt idx="503">
                  <c:v>-9852.9</c:v>
                </c:pt>
                <c:pt idx="504">
                  <c:v>-9891.01</c:v>
                </c:pt>
                <c:pt idx="505">
                  <c:v>-9889.59</c:v>
                </c:pt>
                <c:pt idx="506">
                  <c:v>-9904.51</c:v>
                </c:pt>
                <c:pt idx="507">
                  <c:v>-9898.8799999999992</c:v>
                </c:pt>
                <c:pt idx="508">
                  <c:v>-9896.19</c:v>
                </c:pt>
                <c:pt idx="509">
                  <c:v>-9893.27</c:v>
                </c:pt>
                <c:pt idx="510">
                  <c:v>-9899.17</c:v>
                </c:pt>
                <c:pt idx="511">
                  <c:v>-9920.86</c:v>
                </c:pt>
                <c:pt idx="512">
                  <c:v>-9931.6</c:v>
                </c:pt>
                <c:pt idx="513">
                  <c:v>-9765.98</c:v>
                </c:pt>
                <c:pt idx="514">
                  <c:v>-9232.09</c:v>
                </c:pt>
                <c:pt idx="515">
                  <c:v>-8672.7999999999993</c:v>
                </c:pt>
                <c:pt idx="516">
                  <c:v>-8746.75</c:v>
                </c:pt>
                <c:pt idx="517">
                  <c:v>-9579.42</c:v>
                </c:pt>
                <c:pt idx="518">
                  <c:v>-9969.7900000000009</c:v>
                </c:pt>
                <c:pt idx="519">
                  <c:v>-10097.5</c:v>
                </c:pt>
                <c:pt idx="520">
                  <c:v>-10156.4</c:v>
                </c:pt>
                <c:pt idx="521">
                  <c:v>-10043.1</c:v>
                </c:pt>
                <c:pt idx="522">
                  <c:v>-9946.33</c:v>
                </c:pt>
                <c:pt idx="523">
                  <c:v>-9917.23</c:v>
                </c:pt>
                <c:pt idx="524">
                  <c:v>-9908.5</c:v>
                </c:pt>
                <c:pt idx="525">
                  <c:v>-9899.27</c:v>
                </c:pt>
                <c:pt idx="526">
                  <c:v>-9890.69</c:v>
                </c:pt>
                <c:pt idx="527">
                  <c:v>-9880.58</c:v>
                </c:pt>
                <c:pt idx="528">
                  <c:v>-9872.41</c:v>
                </c:pt>
                <c:pt idx="529">
                  <c:v>-9879</c:v>
                </c:pt>
                <c:pt idx="530">
                  <c:v>-9861.0300000000007</c:v>
                </c:pt>
                <c:pt idx="531">
                  <c:v>-9849.26</c:v>
                </c:pt>
                <c:pt idx="532">
                  <c:v>-9847.92</c:v>
                </c:pt>
                <c:pt idx="533">
                  <c:v>-9842.35</c:v>
                </c:pt>
                <c:pt idx="534">
                  <c:v>-9813.7999999999993</c:v>
                </c:pt>
                <c:pt idx="535">
                  <c:v>-9815.91</c:v>
                </c:pt>
                <c:pt idx="536">
                  <c:v>-9780.5</c:v>
                </c:pt>
                <c:pt idx="537">
                  <c:v>-9767.67</c:v>
                </c:pt>
                <c:pt idx="538">
                  <c:v>-9735.5499999999993</c:v>
                </c:pt>
                <c:pt idx="539">
                  <c:v>-9716.9</c:v>
                </c:pt>
                <c:pt idx="540">
                  <c:v>-9685.1200000000008</c:v>
                </c:pt>
                <c:pt idx="541">
                  <c:v>-9654.7199999999993</c:v>
                </c:pt>
                <c:pt idx="542">
                  <c:v>-9647.5</c:v>
                </c:pt>
                <c:pt idx="543">
                  <c:v>-9635.39</c:v>
                </c:pt>
                <c:pt idx="544">
                  <c:v>-9628.67</c:v>
                </c:pt>
                <c:pt idx="545">
                  <c:v>-9641.07</c:v>
                </c:pt>
                <c:pt idx="546">
                  <c:v>-9664.68</c:v>
                </c:pt>
                <c:pt idx="547">
                  <c:v>-9692.5499999999993</c:v>
                </c:pt>
                <c:pt idx="548">
                  <c:v>-9756.7000000000007</c:v>
                </c:pt>
                <c:pt idx="549">
                  <c:v>-9800.33</c:v>
                </c:pt>
                <c:pt idx="550">
                  <c:v>-9833.8799999999992</c:v>
                </c:pt>
                <c:pt idx="551">
                  <c:v>-9862.11</c:v>
                </c:pt>
                <c:pt idx="552">
                  <c:v>-9905.83</c:v>
                </c:pt>
                <c:pt idx="553">
                  <c:v>-9910.93</c:v>
                </c:pt>
                <c:pt idx="554">
                  <c:v>-9915.83</c:v>
                </c:pt>
                <c:pt idx="555">
                  <c:v>-9925.14</c:v>
                </c:pt>
                <c:pt idx="556">
                  <c:v>-9931.5300000000007</c:v>
                </c:pt>
                <c:pt idx="557">
                  <c:v>-9930.4599999999991</c:v>
                </c:pt>
                <c:pt idx="558">
                  <c:v>-9935.64</c:v>
                </c:pt>
                <c:pt idx="559">
                  <c:v>-9935.01</c:v>
                </c:pt>
                <c:pt idx="560">
                  <c:v>-9948.85</c:v>
                </c:pt>
                <c:pt idx="561">
                  <c:v>-9943.64</c:v>
                </c:pt>
                <c:pt idx="562">
                  <c:v>-9928.99</c:v>
                </c:pt>
                <c:pt idx="563">
                  <c:v>-9944.8700000000008</c:v>
                </c:pt>
                <c:pt idx="564">
                  <c:v>-9927.9599999999991</c:v>
                </c:pt>
                <c:pt idx="565">
                  <c:v>-9931.75</c:v>
                </c:pt>
                <c:pt idx="566">
                  <c:v>-9921.09</c:v>
                </c:pt>
                <c:pt idx="567">
                  <c:v>-9928.15</c:v>
                </c:pt>
                <c:pt idx="568">
                  <c:v>-9908.4</c:v>
                </c:pt>
                <c:pt idx="569">
                  <c:v>-9919.74</c:v>
                </c:pt>
                <c:pt idx="570">
                  <c:v>-9909.84</c:v>
                </c:pt>
                <c:pt idx="571">
                  <c:v>-9918.0300000000007</c:v>
                </c:pt>
                <c:pt idx="572">
                  <c:v>-9904.01</c:v>
                </c:pt>
                <c:pt idx="573">
                  <c:v>-9907.8799999999992</c:v>
                </c:pt>
                <c:pt idx="574">
                  <c:v>-9909.41</c:v>
                </c:pt>
                <c:pt idx="575">
                  <c:v>-9909.24</c:v>
                </c:pt>
                <c:pt idx="576">
                  <c:v>-9884.4599999999991</c:v>
                </c:pt>
                <c:pt idx="577">
                  <c:v>-9847.0300000000007</c:v>
                </c:pt>
                <c:pt idx="578">
                  <c:v>-9833.32</c:v>
                </c:pt>
                <c:pt idx="579">
                  <c:v>-9861.27</c:v>
                </c:pt>
                <c:pt idx="580">
                  <c:v>-9865.33</c:v>
                </c:pt>
                <c:pt idx="581">
                  <c:v>-9846.2800000000007</c:v>
                </c:pt>
                <c:pt idx="582">
                  <c:v>-9871.69</c:v>
                </c:pt>
                <c:pt idx="583">
                  <c:v>-9871.24</c:v>
                </c:pt>
                <c:pt idx="584">
                  <c:v>-9910.8700000000008</c:v>
                </c:pt>
                <c:pt idx="585">
                  <c:v>-9915.24</c:v>
                </c:pt>
                <c:pt idx="586">
                  <c:v>-9965.2800000000007</c:v>
                </c:pt>
                <c:pt idx="587">
                  <c:v>-9963.9599999999991</c:v>
                </c:pt>
                <c:pt idx="588">
                  <c:v>-9972.09</c:v>
                </c:pt>
                <c:pt idx="589">
                  <c:v>-9968.23</c:v>
                </c:pt>
                <c:pt idx="590">
                  <c:v>-9968.2999999999993</c:v>
                </c:pt>
                <c:pt idx="591">
                  <c:v>-9966.56</c:v>
                </c:pt>
                <c:pt idx="592">
                  <c:v>-9971.35</c:v>
                </c:pt>
                <c:pt idx="593">
                  <c:v>-9988.98</c:v>
                </c:pt>
                <c:pt idx="594">
                  <c:v>-9992.06</c:v>
                </c:pt>
                <c:pt idx="595">
                  <c:v>-9879.08</c:v>
                </c:pt>
                <c:pt idx="596">
                  <c:v>-9476</c:v>
                </c:pt>
                <c:pt idx="597">
                  <c:v>-8874.19</c:v>
                </c:pt>
                <c:pt idx="598">
                  <c:v>-8725.9500000000007</c:v>
                </c:pt>
                <c:pt idx="599">
                  <c:v>-9462.9500000000007</c:v>
                </c:pt>
                <c:pt idx="600">
                  <c:v>-10004.5</c:v>
                </c:pt>
                <c:pt idx="601">
                  <c:v>-10135.799999999999</c:v>
                </c:pt>
                <c:pt idx="602">
                  <c:v>-10219.799999999999</c:v>
                </c:pt>
                <c:pt idx="603">
                  <c:v>-10135.799999999999</c:v>
                </c:pt>
                <c:pt idx="604">
                  <c:v>-10018.9</c:v>
                </c:pt>
                <c:pt idx="605">
                  <c:v>-9970.5499999999993</c:v>
                </c:pt>
                <c:pt idx="606">
                  <c:v>-9964.19</c:v>
                </c:pt>
                <c:pt idx="607">
                  <c:v>-9940.34</c:v>
                </c:pt>
                <c:pt idx="608">
                  <c:v>-9925.2800000000007</c:v>
                </c:pt>
                <c:pt idx="609">
                  <c:v>-9918.14</c:v>
                </c:pt>
                <c:pt idx="610">
                  <c:v>-9920.31</c:v>
                </c:pt>
                <c:pt idx="611">
                  <c:v>-9905.85</c:v>
                </c:pt>
                <c:pt idx="612">
                  <c:v>-9912.39</c:v>
                </c:pt>
                <c:pt idx="613">
                  <c:v>-9889.51</c:v>
                </c:pt>
                <c:pt idx="614">
                  <c:v>-9875.07</c:v>
                </c:pt>
                <c:pt idx="615">
                  <c:v>-9859.14</c:v>
                </c:pt>
                <c:pt idx="616">
                  <c:v>-9858.5499999999993</c:v>
                </c:pt>
                <c:pt idx="617">
                  <c:v>-9830.94</c:v>
                </c:pt>
                <c:pt idx="618">
                  <c:v>-9818.3799999999992</c:v>
                </c:pt>
                <c:pt idx="619">
                  <c:v>-9786.25</c:v>
                </c:pt>
                <c:pt idx="620">
                  <c:v>-9760.7800000000007</c:v>
                </c:pt>
                <c:pt idx="621">
                  <c:v>-9730.01</c:v>
                </c:pt>
                <c:pt idx="622">
                  <c:v>-9703.7900000000009</c:v>
                </c:pt>
                <c:pt idx="623">
                  <c:v>-9678.4699999999993</c:v>
                </c:pt>
                <c:pt idx="624">
                  <c:v>-9655.3700000000008</c:v>
                </c:pt>
                <c:pt idx="625">
                  <c:v>-9641.7900000000009</c:v>
                </c:pt>
                <c:pt idx="626">
                  <c:v>-9625.01</c:v>
                </c:pt>
                <c:pt idx="627">
                  <c:v>-9636.7000000000007</c:v>
                </c:pt>
                <c:pt idx="628">
                  <c:v>-9652.16</c:v>
                </c:pt>
                <c:pt idx="629">
                  <c:v>-9697.7900000000009</c:v>
                </c:pt>
                <c:pt idx="630">
                  <c:v>-9728.5</c:v>
                </c:pt>
                <c:pt idx="631">
                  <c:v>-9786.64</c:v>
                </c:pt>
                <c:pt idx="632">
                  <c:v>-9822.2199999999993</c:v>
                </c:pt>
                <c:pt idx="633">
                  <c:v>-9864.6299999999992</c:v>
                </c:pt>
                <c:pt idx="634">
                  <c:v>-9875.69</c:v>
                </c:pt>
                <c:pt idx="635">
                  <c:v>-9899.26</c:v>
                </c:pt>
                <c:pt idx="636">
                  <c:v>-9908.43</c:v>
                </c:pt>
                <c:pt idx="637">
                  <c:v>-9916.5300000000007</c:v>
                </c:pt>
                <c:pt idx="638">
                  <c:v>-9920.67</c:v>
                </c:pt>
                <c:pt idx="639">
                  <c:v>-9924.4</c:v>
                </c:pt>
                <c:pt idx="640">
                  <c:v>-9928.35</c:v>
                </c:pt>
                <c:pt idx="641">
                  <c:v>-9921.93</c:v>
                </c:pt>
                <c:pt idx="642">
                  <c:v>-9935.4599999999991</c:v>
                </c:pt>
                <c:pt idx="643">
                  <c:v>-9927.3799999999992</c:v>
                </c:pt>
                <c:pt idx="644">
                  <c:v>-9935.07</c:v>
                </c:pt>
                <c:pt idx="645">
                  <c:v>-9921.51</c:v>
                </c:pt>
                <c:pt idx="646">
                  <c:v>-9926.0499999999993</c:v>
                </c:pt>
                <c:pt idx="647">
                  <c:v>-9913</c:v>
                </c:pt>
                <c:pt idx="648">
                  <c:v>-9917.2999999999993</c:v>
                </c:pt>
                <c:pt idx="649">
                  <c:v>-9892.5499999999993</c:v>
                </c:pt>
                <c:pt idx="650">
                  <c:v>-9899.56</c:v>
                </c:pt>
                <c:pt idx="651">
                  <c:v>-9892.7099999999991</c:v>
                </c:pt>
                <c:pt idx="652">
                  <c:v>-9896.4599999999991</c:v>
                </c:pt>
                <c:pt idx="653">
                  <c:v>-9890.48</c:v>
                </c:pt>
                <c:pt idx="654">
                  <c:v>-9885.61</c:v>
                </c:pt>
                <c:pt idx="655">
                  <c:v>-9883.99</c:v>
                </c:pt>
                <c:pt idx="656">
                  <c:v>-9884.25</c:v>
                </c:pt>
                <c:pt idx="657">
                  <c:v>-9889.94</c:v>
                </c:pt>
                <c:pt idx="658">
                  <c:v>-9879.51</c:v>
                </c:pt>
                <c:pt idx="659">
                  <c:v>-9886.7800000000007</c:v>
                </c:pt>
                <c:pt idx="660">
                  <c:v>-9885.85</c:v>
                </c:pt>
                <c:pt idx="661">
                  <c:v>-9897.5300000000007</c:v>
                </c:pt>
                <c:pt idx="662">
                  <c:v>-9882.5</c:v>
                </c:pt>
                <c:pt idx="663">
                  <c:v>-9879.39</c:v>
                </c:pt>
                <c:pt idx="664">
                  <c:v>-9821.1</c:v>
                </c:pt>
                <c:pt idx="665">
                  <c:v>-9811.6200000000008</c:v>
                </c:pt>
                <c:pt idx="666">
                  <c:v>-9814.92</c:v>
                </c:pt>
                <c:pt idx="667">
                  <c:v>-9830.4</c:v>
                </c:pt>
                <c:pt idx="668">
                  <c:v>-9800.1299999999992</c:v>
                </c:pt>
                <c:pt idx="669">
                  <c:v>-9806.58</c:v>
                </c:pt>
                <c:pt idx="670">
                  <c:v>-9823.36</c:v>
                </c:pt>
                <c:pt idx="671">
                  <c:v>-9835.39</c:v>
                </c:pt>
                <c:pt idx="672">
                  <c:v>-9859.69</c:v>
                </c:pt>
                <c:pt idx="673">
                  <c:v>-9895.11</c:v>
                </c:pt>
                <c:pt idx="674">
                  <c:v>-9919.9699999999993</c:v>
                </c:pt>
                <c:pt idx="675">
                  <c:v>-9912.4</c:v>
                </c:pt>
                <c:pt idx="676">
                  <c:v>-9912.7900000000009</c:v>
                </c:pt>
                <c:pt idx="677">
                  <c:v>-9906.25</c:v>
                </c:pt>
                <c:pt idx="678">
                  <c:v>-9913.93</c:v>
                </c:pt>
                <c:pt idx="679">
                  <c:v>-9897.25</c:v>
                </c:pt>
                <c:pt idx="680">
                  <c:v>-9912.93</c:v>
                </c:pt>
                <c:pt idx="681">
                  <c:v>-9930.3799999999992</c:v>
                </c:pt>
                <c:pt idx="682">
                  <c:v>-9907.2199999999993</c:v>
                </c:pt>
                <c:pt idx="683">
                  <c:v>-9677.4500000000007</c:v>
                </c:pt>
                <c:pt idx="684">
                  <c:v>-9003.59</c:v>
                </c:pt>
                <c:pt idx="685">
                  <c:v>-8603.01</c:v>
                </c:pt>
                <c:pt idx="686">
                  <c:v>-8900.9699999999993</c:v>
                </c:pt>
                <c:pt idx="687">
                  <c:v>-9822.08</c:v>
                </c:pt>
                <c:pt idx="688">
                  <c:v>-10047.799999999999</c:v>
                </c:pt>
                <c:pt idx="689">
                  <c:v>-10166</c:v>
                </c:pt>
                <c:pt idx="690">
                  <c:v>-10093</c:v>
                </c:pt>
                <c:pt idx="691">
                  <c:v>-9976.76</c:v>
                </c:pt>
                <c:pt idx="692">
                  <c:v>-9897.8799999999992</c:v>
                </c:pt>
                <c:pt idx="693">
                  <c:v>-9891.83</c:v>
                </c:pt>
                <c:pt idx="694">
                  <c:v>-9877.59</c:v>
                </c:pt>
                <c:pt idx="695">
                  <c:v>-9879.89</c:v>
                </c:pt>
                <c:pt idx="696">
                  <c:v>-9858.3799999999992</c:v>
                </c:pt>
                <c:pt idx="697">
                  <c:v>-9857.7199999999993</c:v>
                </c:pt>
                <c:pt idx="698">
                  <c:v>-9848.9599999999991</c:v>
                </c:pt>
                <c:pt idx="699">
                  <c:v>-9835.67</c:v>
                </c:pt>
                <c:pt idx="700">
                  <c:v>-9825.66</c:v>
                </c:pt>
                <c:pt idx="701">
                  <c:v>-9820.1200000000008</c:v>
                </c:pt>
                <c:pt idx="702">
                  <c:v>-9808.92</c:v>
                </c:pt>
                <c:pt idx="703">
                  <c:v>-9797.14</c:v>
                </c:pt>
                <c:pt idx="704">
                  <c:v>-9782.91</c:v>
                </c:pt>
                <c:pt idx="705">
                  <c:v>-9755.91</c:v>
                </c:pt>
                <c:pt idx="706">
                  <c:v>-9737.77</c:v>
                </c:pt>
                <c:pt idx="707">
                  <c:v>-9701.14</c:v>
                </c:pt>
                <c:pt idx="708">
                  <c:v>-9677.39</c:v>
                </c:pt>
                <c:pt idx="709">
                  <c:v>-9640.9699999999993</c:v>
                </c:pt>
                <c:pt idx="710">
                  <c:v>-9614.5400000000009</c:v>
                </c:pt>
                <c:pt idx="711">
                  <c:v>-9580.2199999999993</c:v>
                </c:pt>
                <c:pt idx="712">
                  <c:v>-9572.4699999999993</c:v>
                </c:pt>
                <c:pt idx="713">
                  <c:v>-9550</c:v>
                </c:pt>
                <c:pt idx="714">
                  <c:v>-9549.6299999999992</c:v>
                </c:pt>
                <c:pt idx="715">
                  <c:v>-9548.7900000000009</c:v>
                </c:pt>
                <c:pt idx="716">
                  <c:v>-9573.8799999999992</c:v>
                </c:pt>
                <c:pt idx="717">
                  <c:v>-9615.73</c:v>
                </c:pt>
                <c:pt idx="718">
                  <c:v>-9670.68</c:v>
                </c:pt>
                <c:pt idx="719">
                  <c:v>-9728.7199999999993</c:v>
                </c:pt>
                <c:pt idx="720">
                  <c:v>-9772.68</c:v>
                </c:pt>
                <c:pt idx="721">
                  <c:v>-9810.86</c:v>
                </c:pt>
                <c:pt idx="722">
                  <c:v>-9831.09</c:v>
                </c:pt>
                <c:pt idx="723">
                  <c:v>-9852.39</c:v>
                </c:pt>
                <c:pt idx="724">
                  <c:v>-9847.7199999999993</c:v>
                </c:pt>
                <c:pt idx="725">
                  <c:v>-9864</c:v>
                </c:pt>
                <c:pt idx="726">
                  <c:v>-9856.32</c:v>
                </c:pt>
                <c:pt idx="727">
                  <c:v>-9869.6</c:v>
                </c:pt>
                <c:pt idx="728">
                  <c:v>-9862.5300000000007</c:v>
                </c:pt>
                <c:pt idx="729">
                  <c:v>-9859.6</c:v>
                </c:pt>
                <c:pt idx="730">
                  <c:v>-9859.6200000000008</c:v>
                </c:pt>
                <c:pt idx="731">
                  <c:v>-9865.7800000000007</c:v>
                </c:pt>
                <c:pt idx="732">
                  <c:v>-9857.4</c:v>
                </c:pt>
                <c:pt idx="733">
                  <c:v>-9857.14</c:v>
                </c:pt>
                <c:pt idx="734">
                  <c:v>-9858.4599999999991</c:v>
                </c:pt>
                <c:pt idx="735">
                  <c:v>-9842.64</c:v>
                </c:pt>
                <c:pt idx="736">
                  <c:v>-9844.58</c:v>
                </c:pt>
                <c:pt idx="737">
                  <c:v>-9838.56</c:v>
                </c:pt>
                <c:pt idx="738">
                  <c:v>-9842.61</c:v>
                </c:pt>
                <c:pt idx="739">
                  <c:v>-9829.2199999999993</c:v>
                </c:pt>
                <c:pt idx="740">
                  <c:v>-9832.93</c:v>
                </c:pt>
                <c:pt idx="741">
                  <c:v>-9825.48</c:v>
                </c:pt>
                <c:pt idx="742">
                  <c:v>-9838.2000000000007</c:v>
                </c:pt>
                <c:pt idx="743">
                  <c:v>-9824.41</c:v>
                </c:pt>
                <c:pt idx="744">
                  <c:v>-9839.57</c:v>
                </c:pt>
                <c:pt idx="745">
                  <c:v>-9829.07</c:v>
                </c:pt>
                <c:pt idx="746">
                  <c:v>-9831.1299999999992</c:v>
                </c:pt>
                <c:pt idx="747">
                  <c:v>-9832.17</c:v>
                </c:pt>
                <c:pt idx="748">
                  <c:v>-9839.07</c:v>
                </c:pt>
                <c:pt idx="749">
                  <c:v>-9837.58</c:v>
                </c:pt>
                <c:pt idx="750">
                  <c:v>-9832.0300000000007</c:v>
                </c:pt>
                <c:pt idx="751">
                  <c:v>-9832.24</c:v>
                </c:pt>
                <c:pt idx="752">
                  <c:v>-9818.1200000000008</c:v>
                </c:pt>
                <c:pt idx="753">
                  <c:v>-9786.15</c:v>
                </c:pt>
                <c:pt idx="754">
                  <c:v>-9748.84</c:v>
                </c:pt>
                <c:pt idx="755">
                  <c:v>-9744.32</c:v>
                </c:pt>
                <c:pt idx="756">
                  <c:v>-9766.0300000000007</c:v>
                </c:pt>
                <c:pt idx="757">
                  <c:v>-9755.32</c:v>
                </c:pt>
                <c:pt idx="758">
                  <c:v>-9730.4699999999993</c:v>
                </c:pt>
                <c:pt idx="759">
                  <c:v>-9764.82</c:v>
                </c:pt>
                <c:pt idx="760">
                  <c:v>-9765.6200000000008</c:v>
                </c:pt>
                <c:pt idx="761">
                  <c:v>-9794.08</c:v>
                </c:pt>
                <c:pt idx="762">
                  <c:v>-9821.08</c:v>
                </c:pt>
                <c:pt idx="763">
                  <c:v>-9850.2800000000007</c:v>
                </c:pt>
                <c:pt idx="764">
                  <c:v>-9854.1299999999992</c:v>
                </c:pt>
                <c:pt idx="765">
                  <c:v>-9852.9</c:v>
                </c:pt>
                <c:pt idx="766">
                  <c:v>-9860.2800000000007</c:v>
                </c:pt>
                <c:pt idx="767">
                  <c:v>-9846.69</c:v>
                </c:pt>
                <c:pt idx="768">
                  <c:v>-9846.81</c:v>
                </c:pt>
                <c:pt idx="769">
                  <c:v>-9843</c:v>
                </c:pt>
                <c:pt idx="770">
                  <c:v>-9872.18</c:v>
                </c:pt>
                <c:pt idx="771">
                  <c:v>-9883.86</c:v>
                </c:pt>
                <c:pt idx="772">
                  <c:v>-9748.6299999999992</c:v>
                </c:pt>
                <c:pt idx="773">
                  <c:v>-9140.58</c:v>
                </c:pt>
                <c:pt idx="774">
                  <c:v>-8588.69</c:v>
                </c:pt>
                <c:pt idx="775">
                  <c:v>-8590.58</c:v>
                </c:pt>
                <c:pt idx="776">
                  <c:v>-9526.32</c:v>
                </c:pt>
                <c:pt idx="777">
                  <c:v>-9958.64</c:v>
                </c:pt>
                <c:pt idx="778">
                  <c:v>-10080</c:v>
                </c:pt>
                <c:pt idx="779">
                  <c:v>-10058.299999999999</c:v>
                </c:pt>
                <c:pt idx="780">
                  <c:v>-9926.2900000000009</c:v>
                </c:pt>
                <c:pt idx="781">
                  <c:v>-9850.01</c:v>
                </c:pt>
                <c:pt idx="782">
                  <c:v>-9820.43</c:v>
                </c:pt>
                <c:pt idx="783">
                  <c:v>-9810.16</c:v>
                </c:pt>
                <c:pt idx="784">
                  <c:v>-9796.6</c:v>
                </c:pt>
                <c:pt idx="785">
                  <c:v>-9802.26</c:v>
                </c:pt>
                <c:pt idx="786">
                  <c:v>-9788.48</c:v>
                </c:pt>
                <c:pt idx="787">
                  <c:v>-9771.6</c:v>
                </c:pt>
                <c:pt idx="788">
                  <c:v>-9760.74</c:v>
                </c:pt>
                <c:pt idx="789">
                  <c:v>-9763.5499999999993</c:v>
                </c:pt>
                <c:pt idx="790">
                  <c:v>-9745.2900000000009</c:v>
                </c:pt>
                <c:pt idx="791">
                  <c:v>-9747.23</c:v>
                </c:pt>
                <c:pt idx="792">
                  <c:v>-9725.0300000000007</c:v>
                </c:pt>
                <c:pt idx="793">
                  <c:v>-9721.2900000000009</c:v>
                </c:pt>
                <c:pt idx="794">
                  <c:v>-9695.6</c:v>
                </c:pt>
                <c:pt idx="795">
                  <c:v>-9677.2900000000009</c:v>
                </c:pt>
                <c:pt idx="796">
                  <c:v>-9647.9699999999993</c:v>
                </c:pt>
                <c:pt idx="797">
                  <c:v>-9618.0499999999993</c:v>
                </c:pt>
                <c:pt idx="798">
                  <c:v>-9581.69</c:v>
                </c:pt>
                <c:pt idx="799">
                  <c:v>-9548.82</c:v>
                </c:pt>
                <c:pt idx="800">
                  <c:v>-9526.0499999999993</c:v>
                </c:pt>
                <c:pt idx="801">
                  <c:v>-9491.84</c:v>
                </c:pt>
                <c:pt idx="802">
                  <c:v>-9486.2999999999993</c:v>
                </c:pt>
                <c:pt idx="803">
                  <c:v>-9471.09</c:v>
                </c:pt>
                <c:pt idx="804">
                  <c:v>-9484.83</c:v>
                </c:pt>
                <c:pt idx="805">
                  <c:v>-9497.7199999999993</c:v>
                </c:pt>
                <c:pt idx="806">
                  <c:v>-9543.81</c:v>
                </c:pt>
                <c:pt idx="807">
                  <c:v>-9583.7000000000007</c:v>
                </c:pt>
                <c:pt idx="808">
                  <c:v>-9656.14</c:v>
                </c:pt>
                <c:pt idx="809">
                  <c:v>-9692.65</c:v>
                </c:pt>
                <c:pt idx="810">
                  <c:v>-9739.91</c:v>
                </c:pt>
                <c:pt idx="811">
                  <c:v>-9763.49</c:v>
                </c:pt>
                <c:pt idx="812">
                  <c:v>-9779.85</c:v>
                </c:pt>
                <c:pt idx="813">
                  <c:v>-9796.93</c:v>
                </c:pt>
                <c:pt idx="814">
                  <c:v>-9813.11</c:v>
                </c:pt>
                <c:pt idx="815">
                  <c:v>-9815.59</c:v>
                </c:pt>
                <c:pt idx="816">
                  <c:v>-9800.8700000000008</c:v>
                </c:pt>
                <c:pt idx="817">
                  <c:v>-9820.65</c:v>
                </c:pt>
                <c:pt idx="818">
                  <c:v>-9816.99</c:v>
                </c:pt>
                <c:pt idx="819">
                  <c:v>-9823.0499999999993</c:v>
                </c:pt>
                <c:pt idx="820">
                  <c:v>-9804.6200000000008</c:v>
                </c:pt>
                <c:pt idx="821">
                  <c:v>-9822.2900000000009</c:v>
                </c:pt>
                <c:pt idx="822">
                  <c:v>-9813.1299999999992</c:v>
                </c:pt>
                <c:pt idx="823">
                  <c:v>-9820.4599999999991</c:v>
                </c:pt>
                <c:pt idx="824">
                  <c:v>-9810.82</c:v>
                </c:pt>
                <c:pt idx="825">
                  <c:v>-9809.6</c:v>
                </c:pt>
                <c:pt idx="826">
                  <c:v>-9794.57</c:v>
                </c:pt>
                <c:pt idx="827">
                  <c:v>-9800.59</c:v>
                </c:pt>
                <c:pt idx="828">
                  <c:v>-9796.77</c:v>
                </c:pt>
                <c:pt idx="829">
                  <c:v>-9793.9699999999993</c:v>
                </c:pt>
                <c:pt idx="830">
                  <c:v>-9792.32</c:v>
                </c:pt>
                <c:pt idx="831">
                  <c:v>-9775.99</c:v>
                </c:pt>
                <c:pt idx="832">
                  <c:v>-9797.7199999999993</c:v>
                </c:pt>
                <c:pt idx="833">
                  <c:v>-9796.44</c:v>
                </c:pt>
                <c:pt idx="834">
                  <c:v>-9787.44</c:v>
                </c:pt>
                <c:pt idx="835">
                  <c:v>-9782.52</c:v>
                </c:pt>
                <c:pt idx="836">
                  <c:v>-9802.1200000000008</c:v>
                </c:pt>
                <c:pt idx="837">
                  <c:v>-9787.52</c:v>
                </c:pt>
                <c:pt idx="838">
                  <c:v>-9801.52</c:v>
                </c:pt>
                <c:pt idx="839">
                  <c:v>-9798.4</c:v>
                </c:pt>
                <c:pt idx="840">
                  <c:v>-9798.82</c:v>
                </c:pt>
                <c:pt idx="841">
                  <c:v>-9798.8799999999992</c:v>
                </c:pt>
                <c:pt idx="842">
                  <c:v>-9808.9599999999991</c:v>
                </c:pt>
                <c:pt idx="843">
                  <c:v>-9792.65</c:v>
                </c:pt>
                <c:pt idx="844">
                  <c:v>-9796.14</c:v>
                </c:pt>
                <c:pt idx="845">
                  <c:v>-9755.01</c:v>
                </c:pt>
                <c:pt idx="846">
                  <c:v>-9720.61</c:v>
                </c:pt>
                <c:pt idx="847">
                  <c:v>-9746.02</c:v>
                </c:pt>
                <c:pt idx="848">
                  <c:v>-9748.01</c:v>
                </c:pt>
                <c:pt idx="849">
                  <c:v>-9743.93</c:v>
                </c:pt>
                <c:pt idx="850">
                  <c:v>-9745.9599999999991</c:v>
                </c:pt>
                <c:pt idx="851">
                  <c:v>-9775.66</c:v>
                </c:pt>
                <c:pt idx="852">
                  <c:v>-9769.94</c:v>
                </c:pt>
                <c:pt idx="853">
                  <c:v>-9813.7900000000009</c:v>
                </c:pt>
                <c:pt idx="854">
                  <c:v>-9843.56</c:v>
                </c:pt>
                <c:pt idx="855">
                  <c:v>-9866.5499999999993</c:v>
                </c:pt>
                <c:pt idx="856">
                  <c:v>-9862.31</c:v>
                </c:pt>
                <c:pt idx="857">
                  <c:v>-9863.81</c:v>
                </c:pt>
                <c:pt idx="858">
                  <c:v>-9869.75</c:v>
                </c:pt>
                <c:pt idx="859">
                  <c:v>-9856.7999999999993</c:v>
                </c:pt>
                <c:pt idx="860">
                  <c:v>-9863.7199999999993</c:v>
                </c:pt>
                <c:pt idx="861">
                  <c:v>-9867.48</c:v>
                </c:pt>
                <c:pt idx="862">
                  <c:v>-9908.4</c:v>
                </c:pt>
                <c:pt idx="863">
                  <c:v>-9860.86</c:v>
                </c:pt>
                <c:pt idx="864">
                  <c:v>-9619.9500000000007</c:v>
                </c:pt>
                <c:pt idx="865">
                  <c:v>-8939.84</c:v>
                </c:pt>
                <c:pt idx="866">
                  <c:v>-8559.39</c:v>
                </c:pt>
                <c:pt idx="867">
                  <c:v>-8939.7800000000007</c:v>
                </c:pt>
                <c:pt idx="868">
                  <c:v>-9778.25</c:v>
                </c:pt>
                <c:pt idx="869">
                  <c:v>-9968.33</c:v>
                </c:pt>
                <c:pt idx="870">
                  <c:v>-10116.5</c:v>
                </c:pt>
                <c:pt idx="871">
                  <c:v>-10083.1</c:v>
                </c:pt>
                <c:pt idx="872">
                  <c:v>-9952.94</c:v>
                </c:pt>
                <c:pt idx="873">
                  <c:v>-9886.24</c:v>
                </c:pt>
                <c:pt idx="874">
                  <c:v>-9874.2000000000007</c:v>
                </c:pt>
                <c:pt idx="875">
                  <c:v>-9851.3700000000008</c:v>
                </c:pt>
                <c:pt idx="876">
                  <c:v>-9851.56</c:v>
                </c:pt>
                <c:pt idx="877">
                  <c:v>-9845.16</c:v>
                </c:pt>
                <c:pt idx="878">
                  <c:v>-9840.56</c:v>
                </c:pt>
                <c:pt idx="879">
                  <c:v>-9835.56</c:v>
                </c:pt>
                <c:pt idx="880">
                  <c:v>-9814.4699999999993</c:v>
                </c:pt>
                <c:pt idx="881">
                  <c:v>-9823.49</c:v>
                </c:pt>
                <c:pt idx="882">
                  <c:v>-9798.69</c:v>
                </c:pt>
                <c:pt idx="883">
                  <c:v>-9805.8700000000008</c:v>
                </c:pt>
                <c:pt idx="884">
                  <c:v>-9792.51</c:v>
                </c:pt>
                <c:pt idx="885">
                  <c:v>-9766.8799999999992</c:v>
                </c:pt>
                <c:pt idx="886">
                  <c:v>-9737.9599999999991</c:v>
                </c:pt>
                <c:pt idx="887">
                  <c:v>-9718.84</c:v>
                </c:pt>
                <c:pt idx="888">
                  <c:v>-9692.7800000000007</c:v>
                </c:pt>
                <c:pt idx="889">
                  <c:v>-9670.1200000000008</c:v>
                </c:pt>
                <c:pt idx="890">
                  <c:v>-9630.5400000000009</c:v>
                </c:pt>
                <c:pt idx="891">
                  <c:v>-9602.01</c:v>
                </c:pt>
                <c:pt idx="892">
                  <c:v>-9587.2800000000007</c:v>
                </c:pt>
                <c:pt idx="893">
                  <c:v>-9567.18</c:v>
                </c:pt>
                <c:pt idx="894">
                  <c:v>-9548.2800000000007</c:v>
                </c:pt>
                <c:pt idx="895">
                  <c:v>-9553.44</c:v>
                </c:pt>
                <c:pt idx="896">
                  <c:v>-9541.5499999999993</c:v>
                </c:pt>
                <c:pt idx="897">
                  <c:v>-9561.39</c:v>
                </c:pt>
                <c:pt idx="898">
                  <c:v>-9616.8799999999992</c:v>
                </c:pt>
                <c:pt idx="899">
                  <c:v>-9650.56</c:v>
                </c:pt>
                <c:pt idx="900">
                  <c:v>-9722.11</c:v>
                </c:pt>
                <c:pt idx="901">
                  <c:v>-9742.6299999999992</c:v>
                </c:pt>
                <c:pt idx="902">
                  <c:v>-9788.11</c:v>
                </c:pt>
                <c:pt idx="903">
                  <c:v>-9812.58</c:v>
                </c:pt>
                <c:pt idx="904">
                  <c:v>-9830.6200000000008</c:v>
                </c:pt>
                <c:pt idx="905">
                  <c:v>-9829.15</c:v>
                </c:pt>
                <c:pt idx="906">
                  <c:v>-9828.5400000000009</c:v>
                </c:pt>
                <c:pt idx="907">
                  <c:v>-9836.4500000000007</c:v>
                </c:pt>
                <c:pt idx="908">
                  <c:v>-9844.84</c:v>
                </c:pt>
                <c:pt idx="909">
                  <c:v>-9849.9</c:v>
                </c:pt>
                <c:pt idx="910">
                  <c:v>-9839.44</c:v>
                </c:pt>
                <c:pt idx="911">
                  <c:v>-9841.52</c:v>
                </c:pt>
                <c:pt idx="912">
                  <c:v>-9828.4699999999993</c:v>
                </c:pt>
                <c:pt idx="913">
                  <c:v>-9848.52</c:v>
                </c:pt>
                <c:pt idx="914">
                  <c:v>-9834.65</c:v>
                </c:pt>
                <c:pt idx="915">
                  <c:v>-9840.9</c:v>
                </c:pt>
                <c:pt idx="916">
                  <c:v>-9822.19</c:v>
                </c:pt>
                <c:pt idx="917">
                  <c:v>-9833.16</c:v>
                </c:pt>
                <c:pt idx="918">
                  <c:v>-9813.11</c:v>
                </c:pt>
                <c:pt idx="919">
                  <c:v>-9820.56</c:v>
                </c:pt>
                <c:pt idx="920">
                  <c:v>-9805.02</c:v>
                </c:pt>
                <c:pt idx="921">
                  <c:v>-9810.76</c:v>
                </c:pt>
                <c:pt idx="922">
                  <c:v>-9806.56</c:v>
                </c:pt>
                <c:pt idx="923">
                  <c:v>-9809.34</c:v>
                </c:pt>
                <c:pt idx="924">
                  <c:v>-9810.7199999999993</c:v>
                </c:pt>
                <c:pt idx="925">
                  <c:v>-9799.14</c:v>
                </c:pt>
                <c:pt idx="926">
                  <c:v>-9799.7099999999991</c:v>
                </c:pt>
                <c:pt idx="927">
                  <c:v>-9799.83</c:v>
                </c:pt>
                <c:pt idx="928">
                  <c:v>-9816.42</c:v>
                </c:pt>
                <c:pt idx="929">
                  <c:v>-9792.94</c:v>
                </c:pt>
                <c:pt idx="930">
                  <c:v>-9806.69</c:v>
                </c:pt>
                <c:pt idx="931">
                  <c:v>-9807.33</c:v>
                </c:pt>
                <c:pt idx="932">
                  <c:v>-9809.9699999999993</c:v>
                </c:pt>
                <c:pt idx="933">
                  <c:v>-9779.74</c:v>
                </c:pt>
                <c:pt idx="934">
                  <c:v>-9747.1</c:v>
                </c:pt>
                <c:pt idx="935">
                  <c:v>-9729.08</c:v>
                </c:pt>
                <c:pt idx="936">
                  <c:v>-9751.89</c:v>
                </c:pt>
                <c:pt idx="937">
                  <c:v>-9741.93</c:v>
                </c:pt>
                <c:pt idx="938">
                  <c:v>-9734.31</c:v>
                </c:pt>
                <c:pt idx="939">
                  <c:v>-9747.52</c:v>
                </c:pt>
                <c:pt idx="940">
                  <c:v>-9752.4500000000007</c:v>
                </c:pt>
                <c:pt idx="941">
                  <c:v>-9776.8799999999992</c:v>
                </c:pt>
                <c:pt idx="942">
                  <c:v>-9791.32</c:v>
                </c:pt>
                <c:pt idx="943">
                  <c:v>-9839.6299999999992</c:v>
                </c:pt>
                <c:pt idx="944">
                  <c:v>-9831.82</c:v>
                </c:pt>
                <c:pt idx="945">
                  <c:v>-9845.48</c:v>
                </c:pt>
                <c:pt idx="946">
                  <c:v>-9828.25</c:v>
                </c:pt>
                <c:pt idx="947">
                  <c:v>-9844.98</c:v>
                </c:pt>
                <c:pt idx="948">
                  <c:v>-9829.64</c:v>
                </c:pt>
                <c:pt idx="949">
                  <c:v>-9826.5499999999993</c:v>
                </c:pt>
                <c:pt idx="950">
                  <c:v>-9830.4</c:v>
                </c:pt>
                <c:pt idx="951">
                  <c:v>-9865.2800000000007</c:v>
                </c:pt>
                <c:pt idx="952">
                  <c:v>-9761.66</c:v>
                </c:pt>
                <c:pt idx="953">
                  <c:v>-9415.94</c:v>
                </c:pt>
                <c:pt idx="954">
                  <c:v>-8772.2999999999993</c:v>
                </c:pt>
                <c:pt idx="955">
                  <c:v>-8555.15</c:v>
                </c:pt>
                <c:pt idx="956">
                  <c:v>-9220.3799999999992</c:v>
                </c:pt>
                <c:pt idx="957">
                  <c:v>-9807.25</c:v>
                </c:pt>
                <c:pt idx="958">
                  <c:v>-9937.6</c:v>
                </c:pt>
                <c:pt idx="959">
                  <c:v>-10067.1</c:v>
                </c:pt>
                <c:pt idx="960">
                  <c:v>-10020.9</c:v>
                </c:pt>
                <c:pt idx="961">
                  <c:v>-9885.6299999999992</c:v>
                </c:pt>
                <c:pt idx="962">
                  <c:v>-9832.81</c:v>
                </c:pt>
                <c:pt idx="963">
                  <c:v>-9803.0400000000009</c:v>
                </c:pt>
                <c:pt idx="964">
                  <c:v>-9802.86</c:v>
                </c:pt>
                <c:pt idx="965">
                  <c:v>-9786.4699999999993</c:v>
                </c:pt>
                <c:pt idx="966">
                  <c:v>-9786.44</c:v>
                </c:pt>
                <c:pt idx="967">
                  <c:v>-9766.4500000000007</c:v>
                </c:pt>
                <c:pt idx="968">
                  <c:v>-9762.86</c:v>
                </c:pt>
                <c:pt idx="969">
                  <c:v>-9751.4699999999993</c:v>
                </c:pt>
                <c:pt idx="970">
                  <c:v>-9749.0400000000009</c:v>
                </c:pt>
                <c:pt idx="971">
                  <c:v>-9731.77</c:v>
                </c:pt>
                <c:pt idx="972">
                  <c:v>-9721.19</c:v>
                </c:pt>
                <c:pt idx="973">
                  <c:v>-9708.64</c:v>
                </c:pt>
                <c:pt idx="974">
                  <c:v>-9681.34</c:v>
                </c:pt>
                <c:pt idx="975">
                  <c:v>-9663.26</c:v>
                </c:pt>
                <c:pt idx="976">
                  <c:v>-9631.2099999999991</c:v>
                </c:pt>
                <c:pt idx="977">
                  <c:v>-9612.2099999999991</c:v>
                </c:pt>
                <c:pt idx="978">
                  <c:v>-9568.1299999999992</c:v>
                </c:pt>
                <c:pt idx="979">
                  <c:v>-9546.4699999999993</c:v>
                </c:pt>
                <c:pt idx="980">
                  <c:v>-9500.98</c:v>
                </c:pt>
                <c:pt idx="981">
                  <c:v>-9486.52</c:v>
                </c:pt>
                <c:pt idx="982">
                  <c:v>-9459.65</c:v>
                </c:pt>
                <c:pt idx="983">
                  <c:v>-9453.2900000000009</c:v>
                </c:pt>
                <c:pt idx="984">
                  <c:v>-9441.5</c:v>
                </c:pt>
                <c:pt idx="985">
                  <c:v>-9452.7000000000007</c:v>
                </c:pt>
                <c:pt idx="986">
                  <c:v>-9478.7199999999993</c:v>
                </c:pt>
                <c:pt idx="987">
                  <c:v>-9519.91</c:v>
                </c:pt>
                <c:pt idx="988">
                  <c:v>-9571.83</c:v>
                </c:pt>
                <c:pt idx="989">
                  <c:v>-9623.69</c:v>
                </c:pt>
                <c:pt idx="990">
                  <c:v>-9666.24</c:v>
                </c:pt>
                <c:pt idx="991">
                  <c:v>-9688.69</c:v>
                </c:pt>
                <c:pt idx="992">
                  <c:v>-9715.2000000000007</c:v>
                </c:pt>
                <c:pt idx="993">
                  <c:v>-9714.7099999999991</c:v>
                </c:pt>
                <c:pt idx="994">
                  <c:v>-9732.1299999999992</c:v>
                </c:pt>
                <c:pt idx="995">
                  <c:v>-9721.17</c:v>
                </c:pt>
                <c:pt idx="996">
                  <c:v>-9736.4</c:v>
                </c:pt>
                <c:pt idx="997">
                  <c:v>-9732.43</c:v>
                </c:pt>
                <c:pt idx="998">
                  <c:v>-9745.52</c:v>
                </c:pt>
                <c:pt idx="999">
                  <c:v>-9735.48</c:v>
                </c:pt>
                <c:pt idx="1000">
                  <c:v>-9746.27</c:v>
                </c:pt>
                <c:pt idx="1001">
                  <c:v>-9737.9500000000007</c:v>
                </c:pt>
                <c:pt idx="1002">
                  <c:v>-9729.5499999999993</c:v>
                </c:pt>
                <c:pt idx="1003">
                  <c:v>-9725.26</c:v>
                </c:pt>
                <c:pt idx="1004">
                  <c:v>-9724.57</c:v>
                </c:pt>
                <c:pt idx="1005">
                  <c:v>-9723.2099999999991</c:v>
                </c:pt>
                <c:pt idx="1006">
                  <c:v>-9713.08</c:v>
                </c:pt>
                <c:pt idx="1007">
                  <c:v>-9709.33</c:v>
                </c:pt>
                <c:pt idx="1008">
                  <c:v>-9693.7900000000009</c:v>
                </c:pt>
                <c:pt idx="1009">
                  <c:v>-9701.01</c:v>
                </c:pt>
                <c:pt idx="1010">
                  <c:v>-9688.7099999999991</c:v>
                </c:pt>
                <c:pt idx="1011">
                  <c:v>-9697.02</c:v>
                </c:pt>
                <c:pt idx="1012">
                  <c:v>-9688.4699999999993</c:v>
                </c:pt>
                <c:pt idx="1013">
                  <c:v>-9689.11</c:v>
                </c:pt>
                <c:pt idx="1014">
                  <c:v>-9684.5300000000007</c:v>
                </c:pt>
                <c:pt idx="1015">
                  <c:v>-9699.5300000000007</c:v>
                </c:pt>
                <c:pt idx="1016">
                  <c:v>-9695.2000000000007</c:v>
                </c:pt>
                <c:pt idx="1017">
                  <c:v>-9700.86</c:v>
                </c:pt>
                <c:pt idx="1018">
                  <c:v>-9699.57</c:v>
                </c:pt>
                <c:pt idx="1019">
                  <c:v>-9702.16</c:v>
                </c:pt>
                <c:pt idx="1020">
                  <c:v>-9706.2199999999993</c:v>
                </c:pt>
                <c:pt idx="1021">
                  <c:v>-9704.18</c:v>
                </c:pt>
                <c:pt idx="1022">
                  <c:v>-9711.7199999999993</c:v>
                </c:pt>
                <c:pt idx="1023">
                  <c:v>-9707.7999999999993</c:v>
                </c:pt>
                <c:pt idx="1024">
                  <c:v>-9707.4500000000007</c:v>
                </c:pt>
                <c:pt idx="1025">
                  <c:v>-9693.92</c:v>
                </c:pt>
                <c:pt idx="1026">
                  <c:v>-9662.5499999999993</c:v>
                </c:pt>
                <c:pt idx="1027">
                  <c:v>-9632.18</c:v>
                </c:pt>
                <c:pt idx="1028">
                  <c:v>-9643.36</c:v>
                </c:pt>
                <c:pt idx="1029">
                  <c:v>-9652.75</c:v>
                </c:pt>
                <c:pt idx="1030">
                  <c:v>-9637.32</c:v>
                </c:pt>
                <c:pt idx="1031">
                  <c:v>-9621.1299999999992</c:v>
                </c:pt>
                <c:pt idx="1032">
                  <c:v>-9653.33</c:v>
                </c:pt>
                <c:pt idx="1033">
                  <c:v>-9654.57</c:v>
                </c:pt>
                <c:pt idx="1034">
                  <c:v>-9681.06</c:v>
                </c:pt>
                <c:pt idx="1035">
                  <c:v>-9713.2999999999993</c:v>
                </c:pt>
                <c:pt idx="1036">
                  <c:v>-9741.91</c:v>
                </c:pt>
                <c:pt idx="1037">
                  <c:v>-9750.65</c:v>
                </c:pt>
                <c:pt idx="1038">
                  <c:v>-9740.85</c:v>
                </c:pt>
                <c:pt idx="1039">
                  <c:v>-9754.6</c:v>
                </c:pt>
                <c:pt idx="1040">
                  <c:v>-9746.84</c:v>
                </c:pt>
                <c:pt idx="1041">
                  <c:v>-9751.59</c:v>
                </c:pt>
                <c:pt idx="1042">
                  <c:v>-9738.59</c:v>
                </c:pt>
                <c:pt idx="1043">
                  <c:v>-9773.07</c:v>
                </c:pt>
                <c:pt idx="1044">
                  <c:v>-9767.17</c:v>
                </c:pt>
                <c:pt idx="1045">
                  <c:v>-9591.7000000000007</c:v>
                </c:pt>
                <c:pt idx="1046">
                  <c:v>-8958.91</c:v>
                </c:pt>
                <c:pt idx="1047">
                  <c:v>-8479.75</c:v>
                </c:pt>
                <c:pt idx="1048">
                  <c:v>-8551.67</c:v>
                </c:pt>
                <c:pt idx="1049">
                  <c:v>-9508.27</c:v>
                </c:pt>
                <c:pt idx="1050">
                  <c:v>-9880.4599999999991</c:v>
                </c:pt>
                <c:pt idx="1051">
                  <c:v>-9987.7199999999993</c:v>
                </c:pt>
                <c:pt idx="1052">
                  <c:v>-9948.57</c:v>
                </c:pt>
                <c:pt idx="1053">
                  <c:v>-9807.2000000000007</c:v>
                </c:pt>
                <c:pt idx="1054">
                  <c:v>-9741.99</c:v>
                </c:pt>
                <c:pt idx="1055">
                  <c:v>-9715.15</c:v>
                </c:pt>
                <c:pt idx="1056">
                  <c:v>-9714.31</c:v>
                </c:pt>
                <c:pt idx="1057">
                  <c:v>-9702.02</c:v>
                </c:pt>
                <c:pt idx="1058">
                  <c:v>-9699.7999999999993</c:v>
                </c:pt>
                <c:pt idx="1059">
                  <c:v>-9675.68</c:v>
                </c:pt>
                <c:pt idx="1060">
                  <c:v>-9683.7800000000007</c:v>
                </c:pt>
                <c:pt idx="1061">
                  <c:v>-9670.14</c:v>
                </c:pt>
                <c:pt idx="1062">
                  <c:v>-9666.42</c:v>
                </c:pt>
                <c:pt idx="1063">
                  <c:v>-9653.7199999999993</c:v>
                </c:pt>
                <c:pt idx="1064">
                  <c:v>-9641.49</c:v>
                </c:pt>
                <c:pt idx="1065">
                  <c:v>-9628.7900000000009</c:v>
                </c:pt>
                <c:pt idx="1066">
                  <c:v>-9615.0400000000009</c:v>
                </c:pt>
                <c:pt idx="1067">
                  <c:v>-9595.76</c:v>
                </c:pt>
                <c:pt idx="1068">
                  <c:v>-9572.2999999999993</c:v>
                </c:pt>
                <c:pt idx="1069">
                  <c:v>-9548.09</c:v>
                </c:pt>
                <c:pt idx="1070">
                  <c:v>-9504.52</c:v>
                </c:pt>
                <c:pt idx="1071">
                  <c:v>-9475.83</c:v>
                </c:pt>
                <c:pt idx="1072">
                  <c:v>-9435.2099999999991</c:v>
                </c:pt>
                <c:pt idx="1073">
                  <c:v>-9410.4500000000007</c:v>
                </c:pt>
                <c:pt idx="1074">
                  <c:v>-9376.98</c:v>
                </c:pt>
                <c:pt idx="1075">
                  <c:v>-9368.43</c:v>
                </c:pt>
                <c:pt idx="1076">
                  <c:v>-9347.42</c:v>
                </c:pt>
                <c:pt idx="1077">
                  <c:v>-9363.3700000000008</c:v>
                </c:pt>
                <c:pt idx="1078">
                  <c:v>-9370.5300000000007</c:v>
                </c:pt>
                <c:pt idx="1079">
                  <c:v>-9413.39</c:v>
                </c:pt>
                <c:pt idx="1080">
                  <c:v>-9465.08</c:v>
                </c:pt>
                <c:pt idx="1081">
                  <c:v>-9528.42</c:v>
                </c:pt>
                <c:pt idx="1082">
                  <c:v>-9577.57</c:v>
                </c:pt>
                <c:pt idx="1083">
                  <c:v>-9611.74</c:v>
                </c:pt>
                <c:pt idx="1084">
                  <c:v>-9639.64</c:v>
                </c:pt>
                <c:pt idx="1085">
                  <c:v>-9658.89</c:v>
                </c:pt>
                <c:pt idx="1086">
                  <c:v>-9679.68</c:v>
                </c:pt>
                <c:pt idx="1087">
                  <c:v>-9682.1200000000008</c:v>
                </c:pt>
                <c:pt idx="1088">
                  <c:v>-9692.14</c:v>
                </c:pt>
                <c:pt idx="1089">
                  <c:v>-9682.69</c:v>
                </c:pt>
                <c:pt idx="1090">
                  <c:v>-9698.61</c:v>
                </c:pt>
                <c:pt idx="1091">
                  <c:v>-9687.26</c:v>
                </c:pt>
                <c:pt idx="1092">
                  <c:v>-9694.15</c:v>
                </c:pt>
                <c:pt idx="1093">
                  <c:v>-9687.2000000000007</c:v>
                </c:pt>
                <c:pt idx="1094">
                  <c:v>-9693.98</c:v>
                </c:pt>
                <c:pt idx="1095">
                  <c:v>-9681.85</c:v>
                </c:pt>
                <c:pt idx="1096">
                  <c:v>-9684.75</c:v>
                </c:pt>
                <c:pt idx="1097">
                  <c:v>-9673.0300000000007</c:v>
                </c:pt>
                <c:pt idx="1098">
                  <c:v>-9676.4500000000007</c:v>
                </c:pt>
                <c:pt idx="1099">
                  <c:v>-9679.2099999999991</c:v>
                </c:pt>
                <c:pt idx="1100">
                  <c:v>-9680.01</c:v>
                </c:pt>
                <c:pt idx="1101">
                  <c:v>-9683.48</c:v>
                </c:pt>
                <c:pt idx="1102">
                  <c:v>-9668.68</c:v>
                </c:pt>
                <c:pt idx="1103">
                  <c:v>-9671.41</c:v>
                </c:pt>
                <c:pt idx="1104">
                  <c:v>-9660.33</c:v>
                </c:pt>
                <c:pt idx="1105">
                  <c:v>-9666.44</c:v>
                </c:pt>
                <c:pt idx="1106">
                  <c:v>-9668.5400000000009</c:v>
                </c:pt>
                <c:pt idx="1107">
                  <c:v>-9682.77</c:v>
                </c:pt>
                <c:pt idx="1108">
                  <c:v>-9672.1299999999992</c:v>
                </c:pt>
                <c:pt idx="1109">
                  <c:v>-9679.7099999999991</c:v>
                </c:pt>
                <c:pt idx="1110">
                  <c:v>-9679.7099999999991</c:v>
                </c:pt>
                <c:pt idx="1111">
                  <c:v>-9677.83</c:v>
                </c:pt>
                <c:pt idx="1112">
                  <c:v>-9675.1299999999992</c:v>
                </c:pt>
                <c:pt idx="1113">
                  <c:v>-9682.4</c:v>
                </c:pt>
                <c:pt idx="1114">
                  <c:v>-9686.9500000000007</c:v>
                </c:pt>
                <c:pt idx="1115">
                  <c:v>-9686.61</c:v>
                </c:pt>
                <c:pt idx="1116">
                  <c:v>-9692.59</c:v>
                </c:pt>
                <c:pt idx="1117">
                  <c:v>-9680.41</c:v>
                </c:pt>
                <c:pt idx="1118">
                  <c:v>-9683.0300000000007</c:v>
                </c:pt>
                <c:pt idx="1119">
                  <c:v>-9632.7099999999991</c:v>
                </c:pt>
                <c:pt idx="1120">
                  <c:v>-9612.26</c:v>
                </c:pt>
                <c:pt idx="1121">
                  <c:v>-9596.31</c:v>
                </c:pt>
                <c:pt idx="1122">
                  <c:v>-9633.15</c:v>
                </c:pt>
                <c:pt idx="1123">
                  <c:v>-9599.93</c:v>
                </c:pt>
                <c:pt idx="1124">
                  <c:v>-9606.2800000000007</c:v>
                </c:pt>
                <c:pt idx="1125">
                  <c:v>-9620.98</c:v>
                </c:pt>
                <c:pt idx="1126">
                  <c:v>-9638.2199999999993</c:v>
                </c:pt>
                <c:pt idx="1127">
                  <c:v>-9653.5</c:v>
                </c:pt>
                <c:pt idx="1128">
                  <c:v>-9690.2000000000007</c:v>
                </c:pt>
                <c:pt idx="1129">
                  <c:v>-9721.7900000000009</c:v>
                </c:pt>
                <c:pt idx="1130">
                  <c:v>-9720.42</c:v>
                </c:pt>
                <c:pt idx="1131">
                  <c:v>-9723.08</c:v>
                </c:pt>
                <c:pt idx="1132">
                  <c:v>-9721.49</c:v>
                </c:pt>
                <c:pt idx="1133">
                  <c:v>-9725.48</c:v>
                </c:pt>
                <c:pt idx="1134">
                  <c:v>-9718.2900000000009</c:v>
                </c:pt>
                <c:pt idx="1135">
                  <c:v>-9724.31</c:v>
                </c:pt>
                <c:pt idx="1136">
                  <c:v>-9738.6299999999992</c:v>
                </c:pt>
                <c:pt idx="1137">
                  <c:v>-9751.5400000000009</c:v>
                </c:pt>
                <c:pt idx="1138">
                  <c:v>-9549.5300000000007</c:v>
                </c:pt>
                <c:pt idx="1139">
                  <c:v>-8904.42</c:v>
                </c:pt>
                <c:pt idx="1140">
                  <c:v>-8415.74</c:v>
                </c:pt>
                <c:pt idx="1141">
                  <c:v>-8565.65</c:v>
                </c:pt>
                <c:pt idx="1142">
                  <c:v>-9531.5300000000007</c:v>
                </c:pt>
                <c:pt idx="1143">
                  <c:v>-9862.6299999999992</c:v>
                </c:pt>
                <c:pt idx="1144">
                  <c:v>-9974.68</c:v>
                </c:pt>
                <c:pt idx="1145">
                  <c:v>-9930.07</c:v>
                </c:pt>
                <c:pt idx="1146">
                  <c:v>-9798.09</c:v>
                </c:pt>
                <c:pt idx="1147">
                  <c:v>-9719.3799999999992</c:v>
                </c:pt>
                <c:pt idx="1148">
                  <c:v>-9702.3700000000008</c:v>
                </c:pt>
                <c:pt idx="1149">
                  <c:v>-9681.41</c:v>
                </c:pt>
                <c:pt idx="1150">
                  <c:v>-9681.7800000000007</c:v>
                </c:pt>
                <c:pt idx="1151">
                  <c:v>-9667.59</c:v>
                </c:pt>
                <c:pt idx="1152">
                  <c:v>-9665.6</c:v>
                </c:pt>
                <c:pt idx="1153">
                  <c:v>-9650.2099999999991</c:v>
                </c:pt>
                <c:pt idx="1154">
                  <c:v>-9648.7099999999991</c:v>
                </c:pt>
                <c:pt idx="1155">
                  <c:v>-9640.27</c:v>
                </c:pt>
                <c:pt idx="1156">
                  <c:v>-9635.8799999999992</c:v>
                </c:pt>
                <c:pt idx="1157">
                  <c:v>-9612.09</c:v>
                </c:pt>
                <c:pt idx="1158">
                  <c:v>-9613.3799999999992</c:v>
                </c:pt>
                <c:pt idx="1159">
                  <c:v>-9592.69</c:v>
                </c:pt>
                <c:pt idx="1160">
                  <c:v>-9573.41</c:v>
                </c:pt>
                <c:pt idx="1161">
                  <c:v>-9547.2900000000009</c:v>
                </c:pt>
                <c:pt idx="1162">
                  <c:v>-9520.1299999999992</c:v>
                </c:pt>
                <c:pt idx="1163">
                  <c:v>-9488.16</c:v>
                </c:pt>
                <c:pt idx="1164">
                  <c:v>-9449.4</c:v>
                </c:pt>
                <c:pt idx="1165">
                  <c:v>-9421.86</c:v>
                </c:pt>
                <c:pt idx="1166">
                  <c:v>-9386.74</c:v>
                </c:pt>
                <c:pt idx="1167">
                  <c:v>-9371.94</c:v>
                </c:pt>
                <c:pt idx="1168">
                  <c:v>-9349.6200000000008</c:v>
                </c:pt>
                <c:pt idx="1169">
                  <c:v>-9345.09</c:v>
                </c:pt>
                <c:pt idx="1170">
                  <c:v>-9334.34</c:v>
                </c:pt>
                <c:pt idx="1171">
                  <c:v>-9361.85</c:v>
                </c:pt>
                <c:pt idx="1172">
                  <c:v>-9392.07</c:v>
                </c:pt>
                <c:pt idx="1173">
                  <c:v>-9455.4</c:v>
                </c:pt>
                <c:pt idx="1174">
                  <c:v>-9509.6</c:v>
                </c:pt>
                <c:pt idx="1175">
                  <c:v>-9562.2800000000007</c:v>
                </c:pt>
                <c:pt idx="1176">
                  <c:v>-9593.59</c:v>
                </c:pt>
                <c:pt idx="1177">
                  <c:v>-9626.26</c:v>
                </c:pt>
                <c:pt idx="1178">
                  <c:v>-9644.86</c:v>
                </c:pt>
                <c:pt idx="1179">
                  <c:v>-9663.2000000000007</c:v>
                </c:pt>
                <c:pt idx="1180">
                  <c:v>-9675.6299999999992</c:v>
                </c:pt>
                <c:pt idx="1181">
                  <c:v>-9675.91</c:v>
                </c:pt>
                <c:pt idx="1182">
                  <c:v>-9687.1299999999992</c:v>
                </c:pt>
                <c:pt idx="1183">
                  <c:v>-9672.08</c:v>
                </c:pt>
                <c:pt idx="1184">
                  <c:v>-9684.44</c:v>
                </c:pt>
                <c:pt idx="1185">
                  <c:v>-9684.0400000000009</c:v>
                </c:pt>
                <c:pt idx="1186">
                  <c:v>-9687.15</c:v>
                </c:pt>
                <c:pt idx="1187">
                  <c:v>-9678.0400000000009</c:v>
                </c:pt>
                <c:pt idx="1188">
                  <c:v>-9689.4599999999991</c:v>
                </c:pt>
                <c:pt idx="1189">
                  <c:v>-9676.4599999999991</c:v>
                </c:pt>
                <c:pt idx="1190">
                  <c:v>-9684.51</c:v>
                </c:pt>
                <c:pt idx="1191">
                  <c:v>-9675.0400000000009</c:v>
                </c:pt>
                <c:pt idx="1192">
                  <c:v>-9675.2099999999991</c:v>
                </c:pt>
                <c:pt idx="1193">
                  <c:v>-9666.7199999999993</c:v>
                </c:pt>
                <c:pt idx="1194">
                  <c:v>-9667.9699999999993</c:v>
                </c:pt>
                <c:pt idx="1195">
                  <c:v>-9665.7800000000007</c:v>
                </c:pt>
                <c:pt idx="1196">
                  <c:v>-9666.08</c:v>
                </c:pt>
                <c:pt idx="1197">
                  <c:v>-9670.01</c:v>
                </c:pt>
                <c:pt idx="1198">
                  <c:v>-9660.4699999999993</c:v>
                </c:pt>
                <c:pt idx="1199">
                  <c:v>-9674.4</c:v>
                </c:pt>
                <c:pt idx="1200">
                  <c:v>-9672.5</c:v>
                </c:pt>
                <c:pt idx="1201">
                  <c:v>-9680.6</c:v>
                </c:pt>
                <c:pt idx="1202">
                  <c:v>-9679.11</c:v>
                </c:pt>
                <c:pt idx="1203">
                  <c:v>-9689.44</c:v>
                </c:pt>
                <c:pt idx="1204">
                  <c:v>-9679.2000000000007</c:v>
                </c:pt>
                <c:pt idx="1205">
                  <c:v>-9688.18</c:v>
                </c:pt>
                <c:pt idx="1206">
                  <c:v>-9680.65</c:v>
                </c:pt>
                <c:pt idx="1207">
                  <c:v>-9688.6299999999992</c:v>
                </c:pt>
                <c:pt idx="1208">
                  <c:v>-9691.0300000000007</c:v>
                </c:pt>
                <c:pt idx="1209">
                  <c:v>-9694.0499999999993</c:v>
                </c:pt>
                <c:pt idx="1210">
                  <c:v>-9691.1</c:v>
                </c:pt>
                <c:pt idx="1211">
                  <c:v>-9687.27</c:v>
                </c:pt>
                <c:pt idx="1212">
                  <c:v>-9678.8799999999992</c:v>
                </c:pt>
                <c:pt idx="1213">
                  <c:v>-9628.4699999999993</c:v>
                </c:pt>
                <c:pt idx="1214">
                  <c:v>-9615.93</c:v>
                </c:pt>
                <c:pt idx="1215">
                  <c:v>-9617.6299999999992</c:v>
                </c:pt>
                <c:pt idx="1216">
                  <c:v>-9644.01</c:v>
                </c:pt>
                <c:pt idx="1217">
                  <c:v>-9610.2800000000007</c:v>
                </c:pt>
                <c:pt idx="1218">
                  <c:v>-9624.76</c:v>
                </c:pt>
                <c:pt idx="1219">
                  <c:v>-9634.01</c:v>
                </c:pt>
                <c:pt idx="1220">
                  <c:v>-9663.0400000000009</c:v>
                </c:pt>
                <c:pt idx="1221">
                  <c:v>-9676.84</c:v>
                </c:pt>
                <c:pt idx="1222">
                  <c:v>-9725.8700000000008</c:v>
                </c:pt>
                <c:pt idx="1223">
                  <c:v>-9732.67</c:v>
                </c:pt>
                <c:pt idx="1224">
                  <c:v>-9734.0499999999993</c:v>
                </c:pt>
                <c:pt idx="1225">
                  <c:v>-9736.2099999999991</c:v>
                </c:pt>
                <c:pt idx="1226">
                  <c:v>-9740.32</c:v>
                </c:pt>
                <c:pt idx="1227">
                  <c:v>-9740.02</c:v>
                </c:pt>
                <c:pt idx="1228">
                  <c:v>-9727.31</c:v>
                </c:pt>
                <c:pt idx="1229">
                  <c:v>-9746.98</c:v>
                </c:pt>
                <c:pt idx="1230">
                  <c:v>-9780.93</c:v>
                </c:pt>
                <c:pt idx="1231">
                  <c:v>-9746.26</c:v>
                </c:pt>
                <c:pt idx="1232">
                  <c:v>-9440.42</c:v>
                </c:pt>
                <c:pt idx="1233">
                  <c:v>-8753.16</c:v>
                </c:pt>
                <c:pt idx="1234">
                  <c:v>-8401.91</c:v>
                </c:pt>
                <c:pt idx="1235">
                  <c:v>-8865.89</c:v>
                </c:pt>
                <c:pt idx="1236">
                  <c:v>-9745.2900000000009</c:v>
                </c:pt>
                <c:pt idx="1237">
                  <c:v>-9922.99</c:v>
                </c:pt>
                <c:pt idx="1238">
                  <c:v>-10020.299999999999</c:v>
                </c:pt>
                <c:pt idx="1239">
                  <c:v>-9929.89</c:v>
                </c:pt>
                <c:pt idx="1240">
                  <c:v>-9801.7800000000007</c:v>
                </c:pt>
                <c:pt idx="1241">
                  <c:v>-9745.7199999999993</c:v>
                </c:pt>
                <c:pt idx="1242">
                  <c:v>-9740.31</c:v>
                </c:pt>
                <c:pt idx="1243">
                  <c:v>-9726.11</c:v>
                </c:pt>
                <c:pt idx="1244">
                  <c:v>-9725.27</c:v>
                </c:pt>
                <c:pt idx="1245">
                  <c:v>-9711.4699999999993</c:v>
                </c:pt>
                <c:pt idx="1246">
                  <c:v>-9716.2999999999993</c:v>
                </c:pt>
                <c:pt idx="1247">
                  <c:v>-9702.74</c:v>
                </c:pt>
                <c:pt idx="1248">
                  <c:v>-9698.18</c:v>
                </c:pt>
                <c:pt idx="1249">
                  <c:v>-9681.4599999999991</c:v>
                </c:pt>
                <c:pt idx="1250">
                  <c:v>-9688.6</c:v>
                </c:pt>
                <c:pt idx="1251">
                  <c:v>-9664.8799999999992</c:v>
                </c:pt>
                <c:pt idx="1252">
                  <c:v>-9661.65</c:v>
                </c:pt>
                <c:pt idx="1253">
                  <c:v>-9632.0499999999993</c:v>
                </c:pt>
                <c:pt idx="1254">
                  <c:v>-9619.56</c:v>
                </c:pt>
                <c:pt idx="1255">
                  <c:v>-9601.9699999999993</c:v>
                </c:pt>
                <c:pt idx="1256">
                  <c:v>-9576.48</c:v>
                </c:pt>
                <c:pt idx="1257">
                  <c:v>-9548.2999999999993</c:v>
                </c:pt>
                <c:pt idx="1258">
                  <c:v>-9510.4599999999991</c:v>
                </c:pt>
                <c:pt idx="1259">
                  <c:v>-9486.41</c:v>
                </c:pt>
                <c:pt idx="1260">
                  <c:v>-9447.59</c:v>
                </c:pt>
                <c:pt idx="1261">
                  <c:v>-9446.34</c:v>
                </c:pt>
                <c:pt idx="1262">
                  <c:v>-9417.2000000000007</c:v>
                </c:pt>
                <c:pt idx="1263">
                  <c:v>-9417.56</c:v>
                </c:pt>
                <c:pt idx="1264">
                  <c:v>-9420.8799999999992</c:v>
                </c:pt>
                <c:pt idx="1265">
                  <c:v>-9442.92</c:v>
                </c:pt>
                <c:pt idx="1266">
                  <c:v>-9472.52</c:v>
                </c:pt>
                <c:pt idx="1267">
                  <c:v>-9541.98</c:v>
                </c:pt>
                <c:pt idx="1268">
                  <c:v>-9593.42</c:v>
                </c:pt>
                <c:pt idx="1269">
                  <c:v>-9642.59</c:v>
                </c:pt>
                <c:pt idx="1270">
                  <c:v>-9666.06</c:v>
                </c:pt>
                <c:pt idx="1271">
                  <c:v>-9697.8799999999992</c:v>
                </c:pt>
                <c:pt idx="1272">
                  <c:v>-9725.16</c:v>
                </c:pt>
                <c:pt idx="1273">
                  <c:v>-9743.14</c:v>
                </c:pt>
                <c:pt idx="1274">
                  <c:v>-9749.64</c:v>
                </c:pt>
                <c:pt idx="1275">
                  <c:v>-9749.4599999999991</c:v>
                </c:pt>
                <c:pt idx="1276">
                  <c:v>-9752.33</c:v>
                </c:pt>
                <c:pt idx="1277">
                  <c:v>-9749.81</c:v>
                </c:pt>
                <c:pt idx="1278">
                  <c:v>-9749.7199999999993</c:v>
                </c:pt>
                <c:pt idx="1279">
                  <c:v>-9744.08</c:v>
                </c:pt>
                <c:pt idx="1280">
                  <c:v>-9748.8700000000008</c:v>
                </c:pt>
                <c:pt idx="1281">
                  <c:v>-9742.06</c:v>
                </c:pt>
                <c:pt idx="1282">
                  <c:v>-9745.84</c:v>
                </c:pt>
                <c:pt idx="1283">
                  <c:v>-9743.98</c:v>
                </c:pt>
                <c:pt idx="1284">
                  <c:v>-9744.89</c:v>
                </c:pt>
                <c:pt idx="1285">
                  <c:v>-9735.7199999999993</c:v>
                </c:pt>
                <c:pt idx="1286">
                  <c:v>-9739.7800000000007</c:v>
                </c:pt>
                <c:pt idx="1287">
                  <c:v>-9740.2800000000007</c:v>
                </c:pt>
                <c:pt idx="1288">
                  <c:v>-9732.35</c:v>
                </c:pt>
                <c:pt idx="1289">
                  <c:v>-9727.2000000000007</c:v>
                </c:pt>
                <c:pt idx="1290">
                  <c:v>-9731.02</c:v>
                </c:pt>
                <c:pt idx="1291">
                  <c:v>-9732.48</c:v>
                </c:pt>
                <c:pt idx="1292">
                  <c:v>-9728.01</c:v>
                </c:pt>
                <c:pt idx="1293">
                  <c:v>-9736.74</c:v>
                </c:pt>
                <c:pt idx="1294">
                  <c:v>-9737.58</c:v>
                </c:pt>
                <c:pt idx="1295">
                  <c:v>-9747.52</c:v>
                </c:pt>
                <c:pt idx="1296">
                  <c:v>-9734.44</c:v>
                </c:pt>
                <c:pt idx="1297">
                  <c:v>-9750.32</c:v>
                </c:pt>
                <c:pt idx="1298">
                  <c:v>-9743.3700000000008</c:v>
                </c:pt>
                <c:pt idx="1299">
                  <c:v>-9754.7900000000009</c:v>
                </c:pt>
                <c:pt idx="1300">
                  <c:v>-9749.58</c:v>
                </c:pt>
                <c:pt idx="1301">
                  <c:v>-9745.2900000000009</c:v>
                </c:pt>
                <c:pt idx="1302">
                  <c:v>-9747.5300000000007</c:v>
                </c:pt>
                <c:pt idx="1303">
                  <c:v>-9764.16</c:v>
                </c:pt>
                <c:pt idx="1304">
                  <c:v>-9753</c:v>
                </c:pt>
                <c:pt idx="1305">
                  <c:v>-9756.82</c:v>
                </c:pt>
                <c:pt idx="1306">
                  <c:v>-9722.3799999999992</c:v>
                </c:pt>
                <c:pt idx="1307">
                  <c:v>-9689.4</c:v>
                </c:pt>
                <c:pt idx="1308">
                  <c:v>-9688.5499999999993</c:v>
                </c:pt>
                <c:pt idx="1309">
                  <c:v>-9712.84</c:v>
                </c:pt>
                <c:pt idx="1310">
                  <c:v>-9693.19</c:v>
                </c:pt>
                <c:pt idx="1311">
                  <c:v>-9686.27</c:v>
                </c:pt>
                <c:pt idx="1312">
                  <c:v>-9715.6</c:v>
                </c:pt>
                <c:pt idx="1313">
                  <c:v>-9710.7099999999991</c:v>
                </c:pt>
                <c:pt idx="1314">
                  <c:v>-9733.66</c:v>
                </c:pt>
                <c:pt idx="1315">
                  <c:v>-9767.25</c:v>
                </c:pt>
                <c:pt idx="1316">
                  <c:v>-9818.2800000000007</c:v>
                </c:pt>
                <c:pt idx="1317">
                  <c:v>-9804.32</c:v>
                </c:pt>
                <c:pt idx="1318">
                  <c:v>-9818.1299999999992</c:v>
                </c:pt>
                <c:pt idx="1319">
                  <c:v>-9805.56</c:v>
                </c:pt>
                <c:pt idx="1320">
                  <c:v>-9804.41</c:v>
                </c:pt>
                <c:pt idx="1321">
                  <c:v>-9802.2099999999991</c:v>
                </c:pt>
                <c:pt idx="1322">
                  <c:v>-9813.0300000000007</c:v>
                </c:pt>
                <c:pt idx="1323">
                  <c:v>-9840.85</c:v>
                </c:pt>
                <c:pt idx="1324">
                  <c:v>-9831.5</c:v>
                </c:pt>
                <c:pt idx="1325">
                  <c:v>-9644.8700000000008</c:v>
                </c:pt>
                <c:pt idx="1326">
                  <c:v>-9013.82</c:v>
                </c:pt>
                <c:pt idx="1327">
                  <c:v>-8579.94</c:v>
                </c:pt>
                <c:pt idx="1328">
                  <c:v>-8751.4</c:v>
                </c:pt>
                <c:pt idx="1329">
                  <c:v>-9629.76</c:v>
                </c:pt>
                <c:pt idx="1330">
                  <c:v>-9905.9699999999993</c:v>
                </c:pt>
                <c:pt idx="1331">
                  <c:v>-10048.9</c:v>
                </c:pt>
                <c:pt idx="1332">
                  <c:v>-10047.299999999999</c:v>
                </c:pt>
                <c:pt idx="1333">
                  <c:v>-9928.5300000000007</c:v>
                </c:pt>
                <c:pt idx="1334">
                  <c:v>-9843.61</c:v>
                </c:pt>
                <c:pt idx="1335">
                  <c:v>-9823.43</c:v>
                </c:pt>
                <c:pt idx="1336">
                  <c:v>-9800.9599999999991</c:v>
                </c:pt>
                <c:pt idx="1337">
                  <c:v>-9791.86</c:v>
                </c:pt>
                <c:pt idx="1338">
                  <c:v>-9787.9</c:v>
                </c:pt>
                <c:pt idx="1339">
                  <c:v>-9791.32</c:v>
                </c:pt>
                <c:pt idx="1340">
                  <c:v>-9782.4699999999993</c:v>
                </c:pt>
                <c:pt idx="1341">
                  <c:v>-9751.64</c:v>
                </c:pt>
                <c:pt idx="1342">
                  <c:v>-9753.27</c:v>
                </c:pt>
                <c:pt idx="1343">
                  <c:v>-9736.94</c:v>
                </c:pt>
                <c:pt idx="1344">
                  <c:v>-9740.2000000000007</c:v>
                </c:pt>
                <c:pt idx="1345">
                  <c:v>-9711.57</c:v>
                </c:pt>
                <c:pt idx="1346">
                  <c:v>-9706.81</c:v>
                </c:pt>
                <c:pt idx="1347">
                  <c:v>-9680.2999999999993</c:v>
                </c:pt>
                <c:pt idx="1348">
                  <c:v>-9669.9599999999991</c:v>
                </c:pt>
                <c:pt idx="1349">
                  <c:v>-9635.19</c:v>
                </c:pt>
                <c:pt idx="1350">
                  <c:v>-9622.85</c:v>
                </c:pt>
                <c:pt idx="1351">
                  <c:v>-9576.8700000000008</c:v>
                </c:pt>
                <c:pt idx="1352">
                  <c:v>-9556.06</c:v>
                </c:pt>
                <c:pt idx="1353">
                  <c:v>-9529.23</c:v>
                </c:pt>
                <c:pt idx="1354">
                  <c:v>-9508.9500000000007</c:v>
                </c:pt>
                <c:pt idx="1355">
                  <c:v>-9496.7000000000007</c:v>
                </c:pt>
                <c:pt idx="1356">
                  <c:v>-9477.85</c:v>
                </c:pt>
                <c:pt idx="1357">
                  <c:v>-9484.56</c:v>
                </c:pt>
                <c:pt idx="1358">
                  <c:v>-9495.75</c:v>
                </c:pt>
                <c:pt idx="1359">
                  <c:v>-9536.35</c:v>
                </c:pt>
                <c:pt idx="1360">
                  <c:v>-9578.5</c:v>
                </c:pt>
                <c:pt idx="1361">
                  <c:v>-9645.83</c:v>
                </c:pt>
                <c:pt idx="1362">
                  <c:v>-9683</c:v>
                </c:pt>
                <c:pt idx="1363">
                  <c:v>-9715.77</c:v>
                </c:pt>
                <c:pt idx="1364">
                  <c:v>-9737.66</c:v>
                </c:pt>
                <c:pt idx="1365">
                  <c:v>-9776.27</c:v>
                </c:pt>
                <c:pt idx="1366">
                  <c:v>-9777.2999999999993</c:v>
                </c:pt>
                <c:pt idx="1367">
                  <c:v>-9793.4</c:v>
                </c:pt>
                <c:pt idx="1368">
                  <c:v>-9798.76</c:v>
                </c:pt>
                <c:pt idx="1369">
                  <c:v>-9809.75</c:v>
                </c:pt>
                <c:pt idx="1370">
                  <c:v>-9808.08</c:v>
                </c:pt>
                <c:pt idx="1371">
                  <c:v>-9801.9500000000007</c:v>
                </c:pt>
                <c:pt idx="1372">
                  <c:v>-9816.2000000000007</c:v>
                </c:pt>
                <c:pt idx="1373">
                  <c:v>-9808.6299999999992</c:v>
                </c:pt>
                <c:pt idx="1374">
                  <c:v>-9827.0300000000007</c:v>
                </c:pt>
                <c:pt idx="1375">
                  <c:v>-9809.6</c:v>
                </c:pt>
                <c:pt idx="1376">
                  <c:v>-9812.52</c:v>
                </c:pt>
                <c:pt idx="1377">
                  <c:v>-9817.06</c:v>
                </c:pt>
                <c:pt idx="1378">
                  <c:v>-9820</c:v>
                </c:pt>
                <c:pt idx="1379">
                  <c:v>-9807.6200000000008</c:v>
                </c:pt>
                <c:pt idx="1380">
                  <c:v>-9805.58</c:v>
                </c:pt>
                <c:pt idx="1381">
                  <c:v>-9801.33</c:v>
                </c:pt>
                <c:pt idx="1382">
                  <c:v>-9806.89</c:v>
                </c:pt>
                <c:pt idx="1383">
                  <c:v>-9796.2099999999991</c:v>
                </c:pt>
                <c:pt idx="1384">
                  <c:v>-9789.32</c:v>
                </c:pt>
                <c:pt idx="1385">
                  <c:v>-9797.81</c:v>
                </c:pt>
                <c:pt idx="1386">
                  <c:v>-9795.0400000000009</c:v>
                </c:pt>
                <c:pt idx="1387">
                  <c:v>-9805.0300000000007</c:v>
                </c:pt>
                <c:pt idx="1388">
                  <c:v>-9796.56</c:v>
                </c:pt>
                <c:pt idx="1389">
                  <c:v>-9803.16</c:v>
                </c:pt>
                <c:pt idx="1390">
                  <c:v>-9801.31</c:v>
                </c:pt>
                <c:pt idx="1391">
                  <c:v>-9805.92</c:v>
                </c:pt>
                <c:pt idx="1392">
                  <c:v>-9797.89</c:v>
                </c:pt>
                <c:pt idx="1393">
                  <c:v>-9814.32</c:v>
                </c:pt>
                <c:pt idx="1394">
                  <c:v>-9799.01</c:v>
                </c:pt>
                <c:pt idx="1395">
                  <c:v>-9765.32</c:v>
                </c:pt>
                <c:pt idx="1396">
                  <c:v>-9727.24</c:v>
                </c:pt>
                <c:pt idx="1397">
                  <c:v>-9737.2800000000007</c:v>
                </c:pt>
                <c:pt idx="1398">
                  <c:v>-9754.7000000000007</c:v>
                </c:pt>
                <c:pt idx="1399">
                  <c:v>-9738.68</c:v>
                </c:pt>
                <c:pt idx="1400">
                  <c:v>-9748.2199999999993</c:v>
                </c:pt>
                <c:pt idx="1401">
                  <c:v>-9774.34</c:v>
                </c:pt>
                <c:pt idx="1402">
                  <c:v>-9775.3799999999992</c:v>
                </c:pt>
                <c:pt idx="1403">
                  <c:v>-9792.82</c:v>
                </c:pt>
                <c:pt idx="1404">
                  <c:v>-9826.41</c:v>
                </c:pt>
                <c:pt idx="1405">
                  <c:v>-9855.83</c:v>
                </c:pt>
                <c:pt idx="1406">
                  <c:v>-9868.59</c:v>
                </c:pt>
                <c:pt idx="1407">
                  <c:v>-9860.58</c:v>
                </c:pt>
                <c:pt idx="1408">
                  <c:v>-9870.89</c:v>
                </c:pt>
                <c:pt idx="1409">
                  <c:v>-9861.83</c:v>
                </c:pt>
                <c:pt idx="1410">
                  <c:v>-9864.41</c:v>
                </c:pt>
                <c:pt idx="1411">
                  <c:v>-9858.5</c:v>
                </c:pt>
                <c:pt idx="1412">
                  <c:v>-9894.08</c:v>
                </c:pt>
                <c:pt idx="1413">
                  <c:v>-9879.75</c:v>
                </c:pt>
                <c:pt idx="1414">
                  <c:v>-9706.42</c:v>
                </c:pt>
                <c:pt idx="1415">
                  <c:v>-9132.0300000000007</c:v>
                </c:pt>
                <c:pt idx="1416">
                  <c:v>-8663.92</c:v>
                </c:pt>
                <c:pt idx="1417">
                  <c:v>-8813.35</c:v>
                </c:pt>
                <c:pt idx="1418">
                  <c:v>-9636.59</c:v>
                </c:pt>
                <c:pt idx="1419">
                  <c:v>-9939.7099999999991</c:v>
                </c:pt>
                <c:pt idx="1420">
                  <c:v>-10074.700000000001</c:v>
                </c:pt>
                <c:pt idx="1421">
                  <c:v>-10119.299999999999</c:v>
                </c:pt>
                <c:pt idx="1422">
                  <c:v>-9989.3799999999992</c:v>
                </c:pt>
                <c:pt idx="1423">
                  <c:v>-9897.07</c:v>
                </c:pt>
                <c:pt idx="1424">
                  <c:v>-9847.0300000000007</c:v>
                </c:pt>
                <c:pt idx="1425">
                  <c:v>-9855.44</c:v>
                </c:pt>
                <c:pt idx="1426">
                  <c:v>-9846.5300000000007</c:v>
                </c:pt>
                <c:pt idx="1427">
                  <c:v>-9832.9</c:v>
                </c:pt>
                <c:pt idx="1428">
                  <c:v>-9813.33</c:v>
                </c:pt>
                <c:pt idx="1429">
                  <c:v>-9824.5</c:v>
                </c:pt>
                <c:pt idx="1430">
                  <c:v>-9807.6200000000008</c:v>
                </c:pt>
                <c:pt idx="1431">
                  <c:v>-9798.9500000000007</c:v>
                </c:pt>
                <c:pt idx="1432">
                  <c:v>-9785.18</c:v>
                </c:pt>
                <c:pt idx="1433">
                  <c:v>-9777.0499999999993</c:v>
                </c:pt>
                <c:pt idx="1434">
                  <c:v>-9768.33</c:v>
                </c:pt>
                <c:pt idx="1435">
                  <c:v>-9743.17</c:v>
                </c:pt>
                <c:pt idx="1436">
                  <c:v>-9735.36</c:v>
                </c:pt>
                <c:pt idx="1437">
                  <c:v>-9710.14</c:v>
                </c:pt>
                <c:pt idx="1438">
                  <c:v>-9689.5</c:v>
                </c:pt>
                <c:pt idx="1439">
                  <c:v>-9657.65</c:v>
                </c:pt>
                <c:pt idx="1440">
                  <c:v>-9637.9699999999993</c:v>
                </c:pt>
                <c:pt idx="1441">
                  <c:v>-9589.27</c:v>
                </c:pt>
                <c:pt idx="1442">
                  <c:v>-9575.11</c:v>
                </c:pt>
                <c:pt idx="1443">
                  <c:v>-9552.74</c:v>
                </c:pt>
                <c:pt idx="1444">
                  <c:v>-9545.01</c:v>
                </c:pt>
                <c:pt idx="1445">
                  <c:v>-9527.91</c:v>
                </c:pt>
                <c:pt idx="1446">
                  <c:v>-9533.65</c:v>
                </c:pt>
                <c:pt idx="1447">
                  <c:v>-9548.4500000000007</c:v>
                </c:pt>
                <c:pt idx="1448">
                  <c:v>-9580.2999999999993</c:v>
                </c:pt>
                <c:pt idx="1449">
                  <c:v>-9623.2000000000007</c:v>
                </c:pt>
                <c:pt idx="1450">
                  <c:v>-9680.64</c:v>
                </c:pt>
                <c:pt idx="1451">
                  <c:v>-9732.4500000000007</c:v>
                </c:pt>
                <c:pt idx="1452">
                  <c:v>-9763.33</c:v>
                </c:pt>
                <c:pt idx="1453">
                  <c:v>-9801.15</c:v>
                </c:pt>
                <c:pt idx="1454">
                  <c:v>-9812.34</c:v>
                </c:pt>
                <c:pt idx="1455">
                  <c:v>-9841.56</c:v>
                </c:pt>
                <c:pt idx="1456">
                  <c:v>-9838.69</c:v>
                </c:pt>
                <c:pt idx="1457">
                  <c:v>-9853.19</c:v>
                </c:pt>
                <c:pt idx="1458">
                  <c:v>-9845.65</c:v>
                </c:pt>
                <c:pt idx="1459">
                  <c:v>-9855.35</c:v>
                </c:pt>
                <c:pt idx="1460">
                  <c:v>-9852.51</c:v>
                </c:pt>
                <c:pt idx="1461">
                  <c:v>-9855.84</c:v>
                </c:pt>
                <c:pt idx="1462">
                  <c:v>-9852.1299999999992</c:v>
                </c:pt>
                <c:pt idx="1463">
                  <c:v>-9855.81</c:v>
                </c:pt>
                <c:pt idx="1464">
                  <c:v>-9851.92</c:v>
                </c:pt>
                <c:pt idx="1465">
                  <c:v>-9849.74</c:v>
                </c:pt>
                <c:pt idx="1466">
                  <c:v>-9850.41</c:v>
                </c:pt>
                <c:pt idx="1467">
                  <c:v>-9840.98</c:v>
                </c:pt>
                <c:pt idx="1468">
                  <c:v>-9841.02</c:v>
                </c:pt>
                <c:pt idx="1469">
                  <c:v>-9831.5300000000007</c:v>
                </c:pt>
                <c:pt idx="1470">
                  <c:v>-9843.94</c:v>
                </c:pt>
                <c:pt idx="1471">
                  <c:v>-9830.84</c:v>
                </c:pt>
                <c:pt idx="1472">
                  <c:v>-9837.7000000000007</c:v>
                </c:pt>
                <c:pt idx="1473">
                  <c:v>-9828.4</c:v>
                </c:pt>
                <c:pt idx="1474">
                  <c:v>-9845.51</c:v>
                </c:pt>
                <c:pt idx="1475">
                  <c:v>-9834.23</c:v>
                </c:pt>
                <c:pt idx="1476">
                  <c:v>-9843.5</c:v>
                </c:pt>
                <c:pt idx="1477">
                  <c:v>-9841.34</c:v>
                </c:pt>
                <c:pt idx="1478">
                  <c:v>-9844.6299999999992</c:v>
                </c:pt>
                <c:pt idx="1479">
                  <c:v>-9850.66</c:v>
                </c:pt>
                <c:pt idx="1480">
                  <c:v>-9849.9500000000007</c:v>
                </c:pt>
                <c:pt idx="1481">
                  <c:v>-9852.11</c:v>
                </c:pt>
                <c:pt idx="1482">
                  <c:v>-9858.11</c:v>
                </c:pt>
                <c:pt idx="1483">
                  <c:v>-9870.99</c:v>
                </c:pt>
                <c:pt idx="1484">
                  <c:v>-9859.98</c:v>
                </c:pt>
                <c:pt idx="1485">
                  <c:v>-9869.16</c:v>
                </c:pt>
                <c:pt idx="1486">
                  <c:v>-9860.1200000000008</c:v>
                </c:pt>
                <c:pt idx="1487">
                  <c:v>-9836.9500000000007</c:v>
                </c:pt>
                <c:pt idx="1488">
                  <c:v>-9796</c:v>
                </c:pt>
                <c:pt idx="1489">
                  <c:v>-9796.83</c:v>
                </c:pt>
                <c:pt idx="1490">
                  <c:v>-9819.2099999999991</c:v>
                </c:pt>
                <c:pt idx="1491">
                  <c:v>-9803.84</c:v>
                </c:pt>
                <c:pt idx="1492">
                  <c:v>-9779.26</c:v>
                </c:pt>
                <c:pt idx="1493">
                  <c:v>-9815.74</c:v>
                </c:pt>
                <c:pt idx="1494">
                  <c:v>-9815.6</c:v>
                </c:pt>
                <c:pt idx="1495">
                  <c:v>-9839.7900000000009</c:v>
                </c:pt>
                <c:pt idx="1496">
                  <c:v>-9864.6299999999992</c:v>
                </c:pt>
                <c:pt idx="1497">
                  <c:v>-9910.09</c:v>
                </c:pt>
                <c:pt idx="1498">
                  <c:v>-9910.49</c:v>
                </c:pt>
                <c:pt idx="1499">
                  <c:v>-9906.19</c:v>
                </c:pt>
                <c:pt idx="1500">
                  <c:v>-9912.14</c:v>
                </c:pt>
                <c:pt idx="1501">
                  <c:v>-9907.07</c:v>
                </c:pt>
                <c:pt idx="1502">
                  <c:v>-9908.27</c:v>
                </c:pt>
                <c:pt idx="1503">
                  <c:v>-9898.74</c:v>
                </c:pt>
                <c:pt idx="1504">
                  <c:v>-9936.39</c:v>
                </c:pt>
                <c:pt idx="1505">
                  <c:v>-9942.91</c:v>
                </c:pt>
                <c:pt idx="1506">
                  <c:v>-9787.08</c:v>
                </c:pt>
                <c:pt idx="1507">
                  <c:v>-9228.9699999999993</c:v>
                </c:pt>
                <c:pt idx="1508">
                  <c:v>-8714.7000000000007</c:v>
                </c:pt>
                <c:pt idx="1509">
                  <c:v>-8715.85</c:v>
                </c:pt>
                <c:pt idx="1510">
                  <c:v>-9599.86</c:v>
                </c:pt>
                <c:pt idx="1511">
                  <c:v>-10028.1</c:v>
                </c:pt>
                <c:pt idx="1512">
                  <c:v>-10137.799999999999</c:v>
                </c:pt>
                <c:pt idx="1513">
                  <c:v>-10141.5</c:v>
                </c:pt>
                <c:pt idx="1514">
                  <c:v>-10016.1</c:v>
                </c:pt>
                <c:pt idx="1515">
                  <c:v>-9932.68</c:v>
                </c:pt>
                <c:pt idx="1516">
                  <c:v>-9897.5</c:v>
                </c:pt>
                <c:pt idx="1517">
                  <c:v>-9898.84</c:v>
                </c:pt>
                <c:pt idx="1518">
                  <c:v>-9885.18</c:v>
                </c:pt>
                <c:pt idx="1519">
                  <c:v>-9886.3700000000008</c:v>
                </c:pt>
                <c:pt idx="1520">
                  <c:v>-9867.18</c:v>
                </c:pt>
                <c:pt idx="1521">
                  <c:v>-9867.66</c:v>
                </c:pt>
                <c:pt idx="1522">
                  <c:v>-9851.8799999999992</c:v>
                </c:pt>
                <c:pt idx="1523">
                  <c:v>-9850.56</c:v>
                </c:pt>
                <c:pt idx="1524">
                  <c:v>-9833.9699999999993</c:v>
                </c:pt>
                <c:pt idx="1525">
                  <c:v>-9835.24</c:v>
                </c:pt>
                <c:pt idx="1526">
                  <c:v>-9815.6200000000008</c:v>
                </c:pt>
                <c:pt idx="1527">
                  <c:v>-9804.59</c:v>
                </c:pt>
                <c:pt idx="1528">
                  <c:v>-9791.23</c:v>
                </c:pt>
                <c:pt idx="1529">
                  <c:v>-9769.6</c:v>
                </c:pt>
                <c:pt idx="1530">
                  <c:v>-9754.94</c:v>
                </c:pt>
                <c:pt idx="1531">
                  <c:v>-9719.57</c:v>
                </c:pt>
                <c:pt idx="1532">
                  <c:v>-9697.4</c:v>
                </c:pt>
                <c:pt idx="1533">
                  <c:v>-9654.73</c:v>
                </c:pt>
                <c:pt idx="1534">
                  <c:v>-9640.6299999999992</c:v>
                </c:pt>
                <c:pt idx="1535">
                  <c:v>-9603.82</c:v>
                </c:pt>
                <c:pt idx="1536">
                  <c:v>-9599.7199999999993</c:v>
                </c:pt>
                <c:pt idx="1537">
                  <c:v>-9572.59</c:v>
                </c:pt>
                <c:pt idx="1538">
                  <c:v>-9584.02</c:v>
                </c:pt>
                <c:pt idx="1539">
                  <c:v>-9585.01</c:v>
                </c:pt>
                <c:pt idx="1540">
                  <c:v>-9610.17</c:v>
                </c:pt>
                <c:pt idx="1541">
                  <c:v>-9660.4500000000007</c:v>
                </c:pt>
                <c:pt idx="1542">
                  <c:v>-9710.4</c:v>
                </c:pt>
                <c:pt idx="1543">
                  <c:v>-9758.4699999999993</c:v>
                </c:pt>
                <c:pt idx="1544">
                  <c:v>-9804.93</c:v>
                </c:pt>
                <c:pt idx="1545">
                  <c:v>-9834.5400000000009</c:v>
                </c:pt>
                <c:pt idx="1546">
                  <c:v>-9851.4699999999993</c:v>
                </c:pt>
                <c:pt idx="1547">
                  <c:v>-9871.74</c:v>
                </c:pt>
                <c:pt idx="1548">
                  <c:v>-9865.1299999999992</c:v>
                </c:pt>
                <c:pt idx="1549">
                  <c:v>-9882.9599999999991</c:v>
                </c:pt>
                <c:pt idx="1550">
                  <c:v>-9871.77</c:v>
                </c:pt>
                <c:pt idx="1551">
                  <c:v>-9869.61</c:v>
                </c:pt>
                <c:pt idx="1552">
                  <c:v>-9854.1299999999992</c:v>
                </c:pt>
                <c:pt idx="1553">
                  <c:v>-9864.33</c:v>
                </c:pt>
                <c:pt idx="1554">
                  <c:v>-9851.07</c:v>
                </c:pt>
                <c:pt idx="1555">
                  <c:v>-9862.2999999999993</c:v>
                </c:pt>
                <c:pt idx="1556">
                  <c:v>-9852.06</c:v>
                </c:pt>
                <c:pt idx="1557">
                  <c:v>-9851.2999999999993</c:v>
                </c:pt>
                <c:pt idx="1558">
                  <c:v>-9840.58</c:v>
                </c:pt>
                <c:pt idx="1559">
                  <c:v>-9836.81</c:v>
                </c:pt>
                <c:pt idx="1560">
                  <c:v>-9828.08</c:v>
                </c:pt>
                <c:pt idx="1561">
                  <c:v>-9825.5499999999993</c:v>
                </c:pt>
                <c:pt idx="1562">
                  <c:v>-9821.59</c:v>
                </c:pt>
                <c:pt idx="1563">
                  <c:v>-9808.08</c:v>
                </c:pt>
                <c:pt idx="1564">
                  <c:v>-9811.24</c:v>
                </c:pt>
                <c:pt idx="1565">
                  <c:v>-9803.76</c:v>
                </c:pt>
                <c:pt idx="1566">
                  <c:v>-9813.24</c:v>
                </c:pt>
                <c:pt idx="1567">
                  <c:v>-9802.14</c:v>
                </c:pt>
                <c:pt idx="1568">
                  <c:v>-9811.2099999999991</c:v>
                </c:pt>
                <c:pt idx="1569">
                  <c:v>-9796.7000000000007</c:v>
                </c:pt>
                <c:pt idx="1570">
                  <c:v>-9806.2800000000007</c:v>
                </c:pt>
                <c:pt idx="1571">
                  <c:v>-9796.1299999999992</c:v>
                </c:pt>
                <c:pt idx="1572">
                  <c:v>-9809.58</c:v>
                </c:pt>
                <c:pt idx="1573">
                  <c:v>-9801.11</c:v>
                </c:pt>
                <c:pt idx="1574">
                  <c:v>-9800.32</c:v>
                </c:pt>
                <c:pt idx="1575">
                  <c:v>-9794.0499999999993</c:v>
                </c:pt>
                <c:pt idx="1576">
                  <c:v>-9774.6299999999992</c:v>
                </c:pt>
                <c:pt idx="1577">
                  <c:v>-9726.67</c:v>
                </c:pt>
                <c:pt idx="1578">
                  <c:v>-9697.92</c:v>
                </c:pt>
                <c:pt idx="1579">
                  <c:v>-9717.9699999999993</c:v>
                </c:pt>
                <c:pt idx="1580">
                  <c:v>-9719.0499999999993</c:v>
                </c:pt>
                <c:pt idx="1581">
                  <c:v>-9712.57</c:v>
                </c:pt>
                <c:pt idx="1582">
                  <c:v>-9699.2900000000009</c:v>
                </c:pt>
                <c:pt idx="1583">
                  <c:v>-9733.94</c:v>
                </c:pt>
                <c:pt idx="1584">
                  <c:v>-9743.4699999999993</c:v>
                </c:pt>
                <c:pt idx="1585">
                  <c:v>-9772.69</c:v>
                </c:pt>
                <c:pt idx="1586">
                  <c:v>-9804.91</c:v>
                </c:pt>
                <c:pt idx="1587">
                  <c:v>-9819.24</c:v>
                </c:pt>
                <c:pt idx="1588">
                  <c:v>-9813.9500000000007</c:v>
                </c:pt>
                <c:pt idx="1589">
                  <c:v>-9808.5300000000007</c:v>
                </c:pt>
                <c:pt idx="1590">
                  <c:v>-9813.33</c:v>
                </c:pt>
                <c:pt idx="1591">
                  <c:v>-9814.35</c:v>
                </c:pt>
                <c:pt idx="1592">
                  <c:v>-9803.26</c:v>
                </c:pt>
                <c:pt idx="1593">
                  <c:v>-9797.9500000000007</c:v>
                </c:pt>
                <c:pt idx="1594">
                  <c:v>-9853.44</c:v>
                </c:pt>
                <c:pt idx="1595">
                  <c:v>-9770.75</c:v>
                </c:pt>
                <c:pt idx="1596">
                  <c:v>-9455.81</c:v>
                </c:pt>
                <c:pt idx="1597">
                  <c:v>-8735.8700000000008</c:v>
                </c:pt>
                <c:pt idx="1598">
                  <c:v>-8463.02</c:v>
                </c:pt>
                <c:pt idx="1599">
                  <c:v>-9016.5499999999993</c:v>
                </c:pt>
                <c:pt idx="1600">
                  <c:v>-9855.9599999999991</c:v>
                </c:pt>
                <c:pt idx="1601">
                  <c:v>-9980.5300000000007</c:v>
                </c:pt>
                <c:pt idx="1602">
                  <c:v>-10070.200000000001</c:v>
                </c:pt>
                <c:pt idx="1603">
                  <c:v>-9960.5400000000009</c:v>
                </c:pt>
                <c:pt idx="1604">
                  <c:v>-9836.7199999999993</c:v>
                </c:pt>
                <c:pt idx="1605">
                  <c:v>-9785.75</c:v>
                </c:pt>
                <c:pt idx="1606">
                  <c:v>-9775.94</c:v>
                </c:pt>
                <c:pt idx="1607">
                  <c:v>-9760.85</c:v>
                </c:pt>
                <c:pt idx="1608">
                  <c:v>-9748.1</c:v>
                </c:pt>
                <c:pt idx="1609">
                  <c:v>-9755.36</c:v>
                </c:pt>
                <c:pt idx="1610">
                  <c:v>-9730.31</c:v>
                </c:pt>
                <c:pt idx="1611">
                  <c:v>-9735.17</c:v>
                </c:pt>
                <c:pt idx="1612">
                  <c:v>-9715.7099999999991</c:v>
                </c:pt>
                <c:pt idx="1613">
                  <c:v>-9720.31</c:v>
                </c:pt>
                <c:pt idx="1614">
                  <c:v>-9692.61</c:v>
                </c:pt>
                <c:pt idx="1615">
                  <c:v>-9689.5300000000007</c:v>
                </c:pt>
                <c:pt idx="1616">
                  <c:v>-9666.49</c:v>
                </c:pt>
                <c:pt idx="1617">
                  <c:v>-9655.16</c:v>
                </c:pt>
                <c:pt idx="1618">
                  <c:v>-9631.67</c:v>
                </c:pt>
                <c:pt idx="1619">
                  <c:v>-9614.81</c:v>
                </c:pt>
                <c:pt idx="1620">
                  <c:v>-9583.01</c:v>
                </c:pt>
                <c:pt idx="1621">
                  <c:v>-9568.5400000000009</c:v>
                </c:pt>
                <c:pt idx="1622">
                  <c:v>-9526.64</c:v>
                </c:pt>
                <c:pt idx="1623">
                  <c:v>-9508.5499999999993</c:v>
                </c:pt>
                <c:pt idx="1624">
                  <c:v>-9489.0499999999993</c:v>
                </c:pt>
                <c:pt idx="1625">
                  <c:v>-9457.58</c:v>
                </c:pt>
                <c:pt idx="1626">
                  <c:v>-9454.42</c:v>
                </c:pt>
                <c:pt idx="1627">
                  <c:v>-9448.02</c:v>
                </c:pt>
                <c:pt idx="1628">
                  <c:v>-9460.7099999999991</c:v>
                </c:pt>
                <c:pt idx="1629">
                  <c:v>-9454.1</c:v>
                </c:pt>
                <c:pt idx="1630">
                  <c:v>-9533.5300000000007</c:v>
                </c:pt>
                <c:pt idx="1631">
                  <c:v>-9570.14</c:v>
                </c:pt>
                <c:pt idx="1632">
                  <c:v>-9638.67</c:v>
                </c:pt>
                <c:pt idx="1633">
                  <c:v>-9675.15</c:v>
                </c:pt>
                <c:pt idx="1634">
                  <c:v>-9714.89</c:v>
                </c:pt>
                <c:pt idx="1635">
                  <c:v>-9739.2800000000007</c:v>
                </c:pt>
                <c:pt idx="1636">
                  <c:v>-9768.85</c:v>
                </c:pt>
                <c:pt idx="1637">
                  <c:v>-9772.6</c:v>
                </c:pt>
                <c:pt idx="1638">
                  <c:v>-9764.5</c:v>
                </c:pt>
                <c:pt idx="1639">
                  <c:v>-9778.91</c:v>
                </c:pt>
                <c:pt idx="1640">
                  <c:v>-9772.75</c:v>
                </c:pt>
                <c:pt idx="1641">
                  <c:v>-9800.6299999999992</c:v>
                </c:pt>
                <c:pt idx="1642">
                  <c:v>-9787.42</c:v>
                </c:pt>
                <c:pt idx="1643">
                  <c:v>-9797.4</c:v>
                </c:pt>
                <c:pt idx="1644">
                  <c:v>-9800.4</c:v>
                </c:pt>
                <c:pt idx="1645">
                  <c:v>-9802.67</c:v>
                </c:pt>
                <c:pt idx="1646">
                  <c:v>-9776.0400000000009</c:v>
                </c:pt>
                <c:pt idx="1647">
                  <c:v>-9793.9</c:v>
                </c:pt>
                <c:pt idx="1648">
                  <c:v>-9773.8700000000008</c:v>
                </c:pt>
                <c:pt idx="1649">
                  <c:v>-9790.3700000000008</c:v>
                </c:pt>
                <c:pt idx="1650">
                  <c:v>-9772.41</c:v>
                </c:pt>
                <c:pt idx="1651">
                  <c:v>-9775.11</c:v>
                </c:pt>
                <c:pt idx="1652">
                  <c:v>-9761.9599999999991</c:v>
                </c:pt>
                <c:pt idx="1653">
                  <c:v>-9766.3700000000008</c:v>
                </c:pt>
                <c:pt idx="1654">
                  <c:v>-9770.19</c:v>
                </c:pt>
                <c:pt idx="1655">
                  <c:v>-9767.9699999999993</c:v>
                </c:pt>
                <c:pt idx="1656">
                  <c:v>-9763.9599999999991</c:v>
                </c:pt>
                <c:pt idx="1657">
                  <c:v>-9774.86</c:v>
                </c:pt>
                <c:pt idx="1658">
                  <c:v>-9783.6299999999992</c:v>
                </c:pt>
                <c:pt idx="1659">
                  <c:v>-9766.6</c:v>
                </c:pt>
                <c:pt idx="1660">
                  <c:v>-9772.11</c:v>
                </c:pt>
                <c:pt idx="1661">
                  <c:v>-9762.1</c:v>
                </c:pt>
                <c:pt idx="1662">
                  <c:v>-9753.7199999999993</c:v>
                </c:pt>
                <c:pt idx="1663">
                  <c:v>-9696.06</c:v>
                </c:pt>
                <c:pt idx="1664">
                  <c:v>-9692.67</c:v>
                </c:pt>
                <c:pt idx="1665">
                  <c:v>-9706.7000000000007</c:v>
                </c:pt>
                <c:pt idx="1666">
                  <c:v>-9704.82</c:v>
                </c:pt>
                <c:pt idx="1667">
                  <c:v>-9699.93</c:v>
                </c:pt>
                <c:pt idx="1668">
                  <c:v>-9723.5</c:v>
                </c:pt>
                <c:pt idx="1669">
                  <c:v>-9719.66</c:v>
                </c:pt>
                <c:pt idx="1670">
                  <c:v>-9760.4500000000007</c:v>
                </c:pt>
                <c:pt idx="1671">
                  <c:v>-9771.1200000000008</c:v>
                </c:pt>
                <c:pt idx="1672">
                  <c:v>-9804.26</c:v>
                </c:pt>
                <c:pt idx="1673">
                  <c:v>-9827.43</c:v>
                </c:pt>
                <c:pt idx="1674">
                  <c:v>-9834.4</c:v>
                </c:pt>
                <c:pt idx="1675">
                  <c:v>-9829.3799999999992</c:v>
                </c:pt>
                <c:pt idx="1676">
                  <c:v>-9813</c:v>
                </c:pt>
                <c:pt idx="1677">
                  <c:v>-9836.09</c:v>
                </c:pt>
                <c:pt idx="1678">
                  <c:v>-9804.25</c:v>
                </c:pt>
                <c:pt idx="1679">
                  <c:v>-9816.0300000000007</c:v>
                </c:pt>
                <c:pt idx="1680">
                  <c:v>-9830.81</c:v>
                </c:pt>
                <c:pt idx="1681">
                  <c:v>-9716.08</c:v>
                </c:pt>
                <c:pt idx="1682">
                  <c:v>-9252.86</c:v>
                </c:pt>
                <c:pt idx="1683">
                  <c:v>-8657.31</c:v>
                </c:pt>
                <c:pt idx="1684">
                  <c:v>-8577.08</c:v>
                </c:pt>
                <c:pt idx="1685">
                  <c:v>-9351.5</c:v>
                </c:pt>
                <c:pt idx="1686">
                  <c:v>-9867.59</c:v>
                </c:pt>
                <c:pt idx="1687">
                  <c:v>-9997.4500000000007</c:v>
                </c:pt>
                <c:pt idx="1688">
                  <c:v>-10060.799999999999</c:v>
                </c:pt>
                <c:pt idx="1689">
                  <c:v>-9941.7900000000009</c:v>
                </c:pt>
                <c:pt idx="1690">
                  <c:v>-9852.44</c:v>
                </c:pt>
                <c:pt idx="1691">
                  <c:v>-9774.4</c:v>
                </c:pt>
                <c:pt idx="1692">
                  <c:v>-9765.93</c:v>
                </c:pt>
                <c:pt idx="1693">
                  <c:v>-9749.2800000000007</c:v>
                </c:pt>
                <c:pt idx="1694">
                  <c:v>-9755.33</c:v>
                </c:pt>
                <c:pt idx="1695">
                  <c:v>-9725.7099999999991</c:v>
                </c:pt>
                <c:pt idx="1696">
                  <c:v>-9734.56</c:v>
                </c:pt>
                <c:pt idx="1697">
                  <c:v>-9718.8700000000008</c:v>
                </c:pt>
                <c:pt idx="1698">
                  <c:v>-9705.7999999999993</c:v>
                </c:pt>
                <c:pt idx="1699">
                  <c:v>-9691.69</c:v>
                </c:pt>
                <c:pt idx="1700">
                  <c:v>-9690.9</c:v>
                </c:pt>
                <c:pt idx="1701">
                  <c:v>-9659.58</c:v>
                </c:pt>
                <c:pt idx="1702">
                  <c:v>-9650.83</c:v>
                </c:pt>
                <c:pt idx="1703">
                  <c:v>-9632.59</c:v>
                </c:pt>
                <c:pt idx="1704">
                  <c:v>-9608.4599999999991</c:v>
                </c:pt>
                <c:pt idx="1705">
                  <c:v>-9590.8700000000008</c:v>
                </c:pt>
                <c:pt idx="1706">
                  <c:v>-9545.93</c:v>
                </c:pt>
                <c:pt idx="1707">
                  <c:v>-9516.66</c:v>
                </c:pt>
                <c:pt idx="1708">
                  <c:v>-9475.18</c:v>
                </c:pt>
                <c:pt idx="1709">
                  <c:v>-9444.81</c:v>
                </c:pt>
                <c:pt idx="1710">
                  <c:v>-9409.1200000000008</c:v>
                </c:pt>
                <c:pt idx="1711">
                  <c:v>-9414.9500000000007</c:v>
                </c:pt>
                <c:pt idx="1712">
                  <c:v>-9365.98</c:v>
                </c:pt>
                <c:pt idx="1713">
                  <c:v>-9391.17</c:v>
                </c:pt>
                <c:pt idx="1714">
                  <c:v>-9377.18</c:v>
                </c:pt>
                <c:pt idx="1715">
                  <c:v>-9405.2099999999991</c:v>
                </c:pt>
                <c:pt idx="1716">
                  <c:v>-9429.84</c:v>
                </c:pt>
                <c:pt idx="1717">
                  <c:v>-9468.6200000000008</c:v>
                </c:pt>
                <c:pt idx="1718">
                  <c:v>-9516.7800000000007</c:v>
                </c:pt>
                <c:pt idx="1719">
                  <c:v>-9554.83</c:v>
                </c:pt>
                <c:pt idx="1720">
                  <c:v>-9591.1200000000008</c:v>
                </c:pt>
                <c:pt idx="1721">
                  <c:v>-9585.3700000000008</c:v>
                </c:pt>
                <c:pt idx="1722">
                  <c:v>-9601.9</c:v>
                </c:pt>
                <c:pt idx="1723">
                  <c:v>-9582.67</c:v>
                </c:pt>
                <c:pt idx="1724">
                  <c:v>-9596.4</c:v>
                </c:pt>
                <c:pt idx="1725">
                  <c:v>-9558.6200000000008</c:v>
                </c:pt>
                <c:pt idx="1726">
                  <c:v>-9561.4599999999991</c:v>
                </c:pt>
                <c:pt idx="1727">
                  <c:v>-9545.5499999999993</c:v>
                </c:pt>
                <c:pt idx="1728">
                  <c:v>-9553.4500000000007</c:v>
                </c:pt>
                <c:pt idx="1729">
                  <c:v>-9528.8799999999992</c:v>
                </c:pt>
                <c:pt idx="1730">
                  <c:v>-9535.0400000000009</c:v>
                </c:pt>
                <c:pt idx="1731">
                  <c:v>-9493.16</c:v>
                </c:pt>
                <c:pt idx="1732">
                  <c:v>-9502.6299999999992</c:v>
                </c:pt>
                <c:pt idx="1733">
                  <c:v>-9485.17</c:v>
                </c:pt>
                <c:pt idx="1734">
                  <c:v>-9475.08</c:v>
                </c:pt>
                <c:pt idx="1735">
                  <c:v>-9440.43</c:v>
                </c:pt>
                <c:pt idx="1736">
                  <c:v>-9436.2800000000007</c:v>
                </c:pt>
                <c:pt idx="1737">
                  <c:v>-9430.65</c:v>
                </c:pt>
                <c:pt idx="1738">
                  <c:v>-9402.9500000000007</c:v>
                </c:pt>
                <c:pt idx="1739">
                  <c:v>-9393.94</c:v>
                </c:pt>
                <c:pt idx="1740">
                  <c:v>-9369.82</c:v>
                </c:pt>
                <c:pt idx="1741">
                  <c:v>-9376.75</c:v>
                </c:pt>
                <c:pt idx="1742">
                  <c:v>-9342.4699999999993</c:v>
                </c:pt>
                <c:pt idx="1743">
                  <c:v>-9339.73</c:v>
                </c:pt>
                <c:pt idx="1744">
                  <c:v>-9303.42</c:v>
                </c:pt>
                <c:pt idx="1745">
                  <c:v>-9292.76</c:v>
                </c:pt>
                <c:pt idx="1746">
                  <c:v>-9229.25</c:v>
                </c:pt>
                <c:pt idx="1747">
                  <c:v>-9220.4599999999991</c:v>
                </c:pt>
                <c:pt idx="1748">
                  <c:v>-9201.1299999999992</c:v>
                </c:pt>
                <c:pt idx="1749">
                  <c:v>-9187</c:v>
                </c:pt>
                <c:pt idx="1750">
                  <c:v>-9155.82</c:v>
                </c:pt>
                <c:pt idx="1751">
                  <c:v>-9166.4599999999991</c:v>
                </c:pt>
                <c:pt idx="1752">
                  <c:v>-9154.7800000000007</c:v>
                </c:pt>
                <c:pt idx="1753">
                  <c:v>-9137.58</c:v>
                </c:pt>
                <c:pt idx="1754">
                  <c:v>-9148.33</c:v>
                </c:pt>
                <c:pt idx="1755">
                  <c:v>-9171.44</c:v>
                </c:pt>
                <c:pt idx="1756">
                  <c:v>-9196.23</c:v>
                </c:pt>
                <c:pt idx="1757">
                  <c:v>-9151.48</c:v>
                </c:pt>
                <c:pt idx="1758">
                  <c:v>-9154.32</c:v>
                </c:pt>
                <c:pt idx="1759">
                  <c:v>-9121.1200000000008</c:v>
                </c:pt>
                <c:pt idx="1760">
                  <c:v>-9113.64</c:v>
                </c:pt>
                <c:pt idx="1761">
                  <c:v>-9076.07</c:v>
                </c:pt>
                <c:pt idx="1762">
                  <c:v>-9078.06</c:v>
                </c:pt>
                <c:pt idx="1763">
                  <c:v>-9062.76</c:v>
                </c:pt>
                <c:pt idx="1764">
                  <c:v>-8935.89</c:v>
                </c:pt>
                <c:pt idx="1765">
                  <c:v>-8508.2099999999991</c:v>
                </c:pt>
                <c:pt idx="1766">
                  <c:v>-7880.86</c:v>
                </c:pt>
                <c:pt idx="1767">
                  <c:v>-7731.54</c:v>
                </c:pt>
                <c:pt idx="1768">
                  <c:v>-8429.74</c:v>
                </c:pt>
                <c:pt idx="1769">
                  <c:v>-8969.34</c:v>
                </c:pt>
                <c:pt idx="1770">
                  <c:v>-9057.07</c:v>
                </c:pt>
                <c:pt idx="1771">
                  <c:v>-9170.75</c:v>
                </c:pt>
                <c:pt idx="1772">
                  <c:v>-9055.91</c:v>
                </c:pt>
                <c:pt idx="1773">
                  <c:v>-8919.85</c:v>
                </c:pt>
                <c:pt idx="1774">
                  <c:v>-8810.66</c:v>
                </c:pt>
                <c:pt idx="1775">
                  <c:v>-8795.3700000000008</c:v>
                </c:pt>
                <c:pt idx="1776">
                  <c:v>-8752.73</c:v>
                </c:pt>
                <c:pt idx="1777">
                  <c:v>-8744.09</c:v>
                </c:pt>
                <c:pt idx="1778">
                  <c:v>-8690.16</c:v>
                </c:pt>
                <c:pt idx="1779">
                  <c:v>-8672.44</c:v>
                </c:pt>
                <c:pt idx="1780">
                  <c:v>-8644.0400000000009</c:v>
                </c:pt>
                <c:pt idx="1781">
                  <c:v>-8609.67</c:v>
                </c:pt>
                <c:pt idx="1782">
                  <c:v>-8589.89</c:v>
                </c:pt>
                <c:pt idx="1783">
                  <c:v>-8551.16</c:v>
                </c:pt>
                <c:pt idx="1784">
                  <c:v>-8514.36</c:v>
                </c:pt>
                <c:pt idx="1785">
                  <c:v>-8475.2199999999993</c:v>
                </c:pt>
                <c:pt idx="1786">
                  <c:v>-8451.59</c:v>
                </c:pt>
                <c:pt idx="1787">
                  <c:v>-8390.4</c:v>
                </c:pt>
                <c:pt idx="1788">
                  <c:v>-8366.31</c:v>
                </c:pt>
                <c:pt idx="1789">
                  <c:v>-8299.2900000000009</c:v>
                </c:pt>
                <c:pt idx="1790">
                  <c:v>-8270.24</c:v>
                </c:pt>
                <c:pt idx="1791">
                  <c:v>-8193.93</c:v>
                </c:pt>
                <c:pt idx="1792">
                  <c:v>-8159.48</c:v>
                </c:pt>
                <c:pt idx="1793">
                  <c:v>-8103.5</c:v>
                </c:pt>
                <c:pt idx="1794">
                  <c:v>-8082.12</c:v>
                </c:pt>
                <c:pt idx="1795">
                  <c:v>-8048.16</c:v>
                </c:pt>
                <c:pt idx="1796">
                  <c:v>-8028.57</c:v>
                </c:pt>
                <c:pt idx="1797">
                  <c:v>-8015.32</c:v>
                </c:pt>
                <c:pt idx="1798">
                  <c:v>-8030.07</c:v>
                </c:pt>
                <c:pt idx="1799">
                  <c:v>-8060.59</c:v>
                </c:pt>
                <c:pt idx="1800">
                  <c:v>-8083.01</c:v>
                </c:pt>
                <c:pt idx="1801">
                  <c:v>-8126.9</c:v>
                </c:pt>
                <c:pt idx="1802">
                  <c:v>-8122.71</c:v>
                </c:pt>
                <c:pt idx="1803">
                  <c:v>-8156.36</c:v>
                </c:pt>
                <c:pt idx="1804">
                  <c:v>-8147.83</c:v>
                </c:pt>
                <c:pt idx="1805">
                  <c:v>-8160.06</c:v>
                </c:pt>
                <c:pt idx="1806">
                  <c:v>-8117.54</c:v>
                </c:pt>
                <c:pt idx="1807">
                  <c:v>-8134.54</c:v>
                </c:pt>
                <c:pt idx="1808">
                  <c:v>-8089.16</c:v>
                </c:pt>
                <c:pt idx="1809">
                  <c:v>-8091.82</c:v>
                </c:pt>
                <c:pt idx="1810">
                  <c:v>-8059.84</c:v>
                </c:pt>
                <c:pt idx="1811">
                  <c:v>-8059.37</c:v>
                </c:pt>
                <c:pt idx="1812">
                  <c:v>-8027.99</c:v>
                </c:pt>
                <c:pt idx="1813">
                  <c:v>-8007.4</c:v>
                </c:pt>
                <c:pt idx="1814">
                  <c:v>-7987.44</c:v>
                </c:pt>
                <c:pt idx="1815">
                  <c:v>-7966.37</c:v>
                </c:pt>
                <c:pt idx="1816">
                  <c:v>-7945.44</c:v>
                </c:pt>
                <c:pt idx="1817">
                  <c:v>-7912.63</c:v>
                </c:pt>
                <c:pt idx="1818">
                  <c:v>-7905.01</c:v>
                </c:pt>
              </c:numCache>
            </c:numRef>
          </c:yVal>
          <c:smooth val="1"/>
          <c:extLst>
            <c:ext xmlns:c16="http://schemas.microsoft.com/office/drawing/2014/chart" uri="{C3380CC4-5D6E-409C-BE32-E72D297353CC}">
              <c16:uniqueId val="{00000000-FD71-436E-A55D-F208173171CF}"/>
            </c:ext>
          </c:extLst>
        </c:ser>
        <c:dLbls>
          <c:showLegendKey val="0"/>
          <c:showVal val="0"/>
          <c:showCatName val="0"/>
          <c:showSerName val="0"/>
          <c:showPercent val="0"/>
          <c:showBubbleSize val="0"/>
        </c:dLbls>
        <c:axId val="926097056"/>
        <c:axId val="926094760"/>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1</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1</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1</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1</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1</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1</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1</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1</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1</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1</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FD71-436E-A55D-F208173171CF}"/>
            </c:ext>
          </c:extLst>
        </c:ser>
        <c:dLbls>
          <c:showLegendKey val="0"/>
          <c:showVal val="0"/>
          <c:showCatName val="0"/>
          <c:showSerName val="0"/>
          <c:showPercent val="0"/>
          <c:showBubbleSize val="0"/>
        </c:dLbls>
        <c:axId val="926100664"/>
        <c:axId val="926102960"/>
      </c:scatterChart>
      <c:valAx>
        <c:axId val="926097056"/>
        <c:scaling>
          <c:orientation val="minMax"/>
          <c:max val="11"/>
          <c:min val="3"/>
        </c:scaling>
        <c:delete val="1"/>
        <c:axPos val="b"/>
        <c:numFmt formatCode="General" sourceLinked="1"/>
        <c:majorTickMark val="none"/>
        <c:minorTickMark val="none"/>
        <c:tickLblPos val="nextTo"/>
        <c:crossAx val="926094760"/>
        <c:crossesAt val="-1000000"/>
        <c:crossBetween val="midCat"/>
      </c:valAx>
      <c:valAx>
        <c:axId val="926094760"/>
        <c:scaling>
          <c:orientation val="minMax"/>
          <c:max val="-8500"/>
          <c:min val="-10500"/>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097056"/>
        <c:crosses val="autoZero"/>
        <c:crossBetween val="midCat"/>
      </c:valAx>
      <c:valAx>
        <c:axId val="926102960"/>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100664"/>
        <c:crosses val="max"/>
        <c:crossBetween val="midCat"/>
      </c:valAx>
      <c:valAx>
        <c:axId val="926100664"/>
        <c:scaling>
          <c:orientation val="minMax"/>
        </c:scaling>
        <c:delete val="1"/>
        <c:axPos val="b"/>
        <c:numFmt formatCode="General" sourceLinked="1"/>
        <c:majorTickMark val="out"/>
        <c:minorTickMark val="none"/>
        <c:tickLblPos val="nextTo"/>
        <c:crossAx val="9261029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Sheet1!$I$3</c:f>
              <c:strCache>
                <c:ptCount val="1"/>
                <c:pt idx="0">
                  <c:v>「一致」と答えた割合</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Sheet1!$H$4:$H$7</c:f>
              <c:numCache>
                <c:formatCode>General</c:formatCode>
                <c:ptCount val="4"/>
                <c:pt idx="0">
                  <c:v>0</c:v>
                </c:pt>
                <c:pt idx="1">
                  <c:v>150</c:v>
                </c:pt>
                <c:pt idx="2">
                  <c:v>300</c:v>
                </c:pt>
                <c:pt idx="3">
                  <c:v>450</c:v>
                </c:pt>
              </c:numCache>
            </c:numRef>
          </c:xVal>
          <c:yVal>
            <c:numRef>
              <c:f>Sheet1!$I$4:$I$7</c:f>
              <c:numCache>
                <c:formatCode>General</c:formatCode>
                <c:ptCount val="4"/>
                <c:pt idx="0">
                  <c:v>0.16666666666666666</c:v>
                </c:pt>
                <c:pt idx="1">
                  <c:v>0.66666666666666663</c:v>
                </c:pt>
                <c:pt idx="2">
                  <c:v>0.33333333333333331</c:v>
                </c:pt>
                <c:pt idx="3">
                  <c:v>0</c:v>
                </c:pt>
              </c:numCache>
            </c:numRef>
          </c:yVal>
          <c:smooth val="0"/>
          <c:extLst>
            <c:ext xmlns:c16="http://schemas.microsoft.com/office/drawing/2014/chart" uri="{C3380CC4-5D6E-409C-BE32-E72D297353CC}">
              <c16:uniqueId val="{00000000-1DDE-4065-BF68-E4D8432199B6}"/>
            </c:ext>
          </c:extLst>
        </c:ser>
        <c:ser>
          <c:idx val="1"/>
          <c:order val="1"/>
          <c:tx>
            <c:strRef>
              <c:f>Sheet1!$J$3</c:f>
              <c:strCache>
                <c:ptCount val="1"/>
                <c:pt idx="0">
                  <c:v>フィッティング</c:v>
                </c:pt>
              </c:strCache>
            </c:strRef>
          </c:tx>
          <c:spPr>
            <a:ln w="19050" cap="rnd">
              <a:solidFill>
                <a:schemeClr val="accent2"/>
              </a:solidFill>
              <a:round/>
            </a:ln>
            <a:effectLst/>
          </c:spPr>
          <c:marker>
            <c:symbol val="none"/>
          </c:marker>
          <c:xVal>
            <c:numRef>
              <c:f>Sheet1!$H$4:$H$7</c:f>
              <c:numCache>
                <c:formatCode>General</c:formatCode>
                <c:ptCount val="4"/>
                <c:pt idx="0">
                  <c:v>0</c:v>
                </c:pt>
                <c:pt idx="1">
                  <c:v>150</c:v>
                </c:pt>
                <c:pt idx="2">
                  <c:v>300</c:v>
                </c:pt>
                <c:pt idx="3">
                  <c:v>450</c:v>
                </c:pt>
              </c:numCache>
            </c:numRef>
          </c:xVal>
          <c:yVal>
            <c:numRef>
              <c:f>Sheet1!$J$4:$J$7</c:f>
              <c:numCache>
                <c:formatCode>General</c:formatCode>
                <c:ptCount val="4"/>
                <c:pt idx="0">
                  <c:v>0.21441778425386543</c:v>
                </c:pt>
                <c:pt idx="1">
                  <c:v>0.59431137978762016</c:v>
                </c:pt>
                <c:pt idx="2">
                  <c:v>0.31991639096798014</c:v>
                </c:pt>
                <c:pt idx="3">
                  <c:v>7.5726034187591176E-2</c:v>
                </c:pt>
              </c:numCache>
            </c:numRef>
          </c:yVal>
          <c:smooth val="1"/>
          <c:extLst>
            <c:ext xmlns:c16="http://schemas.microsoft.com/office/drawing/2014/chart" uri="{C3380CC4-5D6E-409C-BE32-E72D297353CC}">
              <c16:uniqueId val="{00000001-1DDE-4065-BF68-E4D8432199B6}"/>
            </c:ext>
          </c:extLst>
        </c:ser>
        <c:dLbls>
          <c:showLegendKey val="0"/>
          <c:showVal val="0"/>
          <c:showCatName val="0"/>
          <c:showSerName val="0"/>
          <c:showPercent val="0"/>
          <c:showBubbleSize val="0"/>
        </c:dLbls>
        <c:axId val="789318856"/>
        <c:axId val="789327384"/>
      </c:scatterChart>
      <c:valAx>
        <c:axId val="789318856"/>
        <c:scaling>
          <c:orientation val="minMax"/>
          <c:max val="45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遅れ時間（</a:t>
                </a:r>
                <a:r>
                  <a:rPr lang="en-US" altLang="ja-JP"/>
                  <a:t>ms</a:t>
                </a:r>
                <a:r>
                  <a:rPr lang="ja-JP" altLang="en-US"/>
                  <a: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89327384"/>
        <c:crosses val="autoZero"/>
        <c:crossBetween val="midCat"/>
        <c:majorUnit val="150"/>
      </c:valAx>
      <c:valAx>
        <c:axId val="789327384"/>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「一致」割合</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89318856"/>
        <c:crosses val="autoZero"/>
        <c:crossBetween val="midCat"/>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ED7D31"/>
              </a:solidFill>
              <a:ln>
                <a:noFill/>
              </a:ln>
              <a:effectLst/>
            </c:spPr>
            <c:extLst>
              <c:ext xmlns:c16="http://schemas.microsoft.com/office/drawing/2014/chart" uri="{C3380CC4-5D6E-409C-BE32-E72D297353CC}">
                <c16:uniqueId val="{00000004-7D97-4AF6-B27B-B8E39C97D5ED}"/>
              </c:ext>
            </c:extLst>
          </c:dPt>
          <c:dPt>
            <c:idx val="1"/>
            <c:invertIfNegative val="0"/>
            <c:bubble3D val="0"/>
            <c:spPr>
              <a:solidFill>
                <a:srgbClr val="4472C4"/>
              </a:solidFill>
              <a:ln>
                <a:noFill/>
              </a:ln>
              <a:effectLst/>
            </c:spPr>
            <c:extLst>
              <c:ext xmlns:c16="http://schemas.microsoft.com/office/drawing/2014/chart" uri="{C3380CC4-5D6E-409C-BE32-E72D297353CC}">
                <c16:uniqueId val="{00000001-9042-442B-8CB0-3A74D85DDADD}"/>
              </c:ext>
            </c:extLst>
          </c:dPt>
          <c:dPt>
            <c:idx val="2"/>
            <c:invertIfNegative val="0"/>
            <c:bubble3D val="0"/>
            <c:spPr>
              <a:solidFill>
                <a:srgbClr val="ED7D31"/>
              </a:solidFill>
              <a:ln>
                <a:noFill/>
              </a:ln>
              <a:effectLst/>
            </c:spPr>
            <c:extLst>
              <c:ext xmlns:c16="http://schemas.microsoft.com/office/drawing/2014/chart" uri="{C3380CC4-5D6E-409C-BE32-E72D297353CC}">
                <c16:uniqueId val="{00000005-7D97-4AF6-B27B-B8E39C97D5ED}"/>
              </c:ext>
            </c:extLst>
          </c:dPt>
          <c:dPt>
            <c:idx val="3"/>
            <c:invertIfNegative val="0"/>
            <c:bubble3D val="0"/>
            <c:spPr>
              <a:solidFill>
                <a:srgbClr val="4472C4"/>
              </a:solidFill>
              <a:ln>
                <a:noFill/>
              </a:ln>
              <a:effectLst/>
            </c:spPr>
            <c:extLst>
              <c:ext xmlns:c16="http://schemas.microsoft.com/office/drawing/2014/chart" uri="{C3380CC4-5D6E-409C-BE32-E72D297353CC}">
                <c16:uniqueId val="{00000003-9042-442B-8CB0-3A74D85DDADD}"/>
              </c:ext>
            </c:extLst>
          </c:dPt>
          <c:cat>
            <c:multiLvlStrRef>
              <c:f>まとめ!$C$10:$F$11</c:f>
              <c:multiLvlStrCache>
                <c:ptCount val="4"/>
                <c:lvl>
                  <c:pt idx="0">
                    <c:v>好き</c:v>
                  </c:pt>
                  <c:pt idx="1">
                    <c:v>嫌い</c:v>
                  </c:pt>
                  <c:pt idx="2">
                    <c:v>欲しい</c:v>
                  </c:pt>
                  <c:pt idx="3">
                    <c:v>いらない</c:v>
                  </c:pt>
                </c:lvl>
                <c:lvl>
                  <c:pt idx="0">
                    <c:v>liking</c:v>
                  </c:pt>
                  <c:pt idx="2">
                    <c:v>wanting</c:v>
                  </c:pt>
                </c:lvl>
              </c:multiLvlStrCache>
            </c:multiLvlStrRef>
          </c:cat>
          <c:val>
            <c:numRef>
              <c:f>まとめ!$C$12:$F$12</c:f>
              <c:numCache>
                <c:formatCode>General</c:formatCode>
                <c:ptCount val="4"/>
                <c:pt idx="0">
                  <c:v>0.80810000000000004</c:v>
                </c:pt>
                <c:pt idx="1">
                  <c:v>0.8266</c:v>
                </c:pt>
                <c:pt idx="2">
                  <c:v>0.83179999999999998</c:v>
                </c:pt>
                <c:pt idx="3">
                  <c:v>0.8337</c:v>
                </c:pt>
              </c:numCache>
            </c:numRef>
          </c:val>
          <c:extLst>
            <c:ext xmlns:c16="http://schemas.microsoft.com/office/drawing/2014/chart" uri="{C3380CC4-5D6E-409C-BE32-E72D297353CC}">
              <c16:uniqueId val="{00000004-9042-442B-8CB0-3A74D85DDADD}"/>
            </c:ext>
          </c:extLst>
        </c:ser>
        <c:dLbls>
          <c:showLegendKey val="0"/>
          <c:showVal val="0"/>
          <c:showCatName val="0"/>
          <c:showSerName val="0"/>
          <c:showPercent val="0"/>
          <c:showBubbleSize val="0"/>
        </c:dLbls>
        <c:gapWidth val="219"/>
        <c:overlap val="-27"/>
        <c:axId val="703177240"/>
        <c:axId val="703168712"/>
      </c:barChart>
      <c:catAx>
        <c:axId val="703177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ea"/>
                <a:ea typeface="+mn-ea"/>
                <a:cs typeface="+mn-cs"/>
              </a:defRPr>
            </a:pPr>
            <a:endParaRPr lang="ja-JP"/>
          </a:p>
        </c:txPr>
        <c:crossAx val="703168712"/>
        <c:crosses val="autoZero"/>
        <c:auto val="1"/>
        <c:lblAlgn val="ctr"/>
        <c:lblOffset val="100"/>
        <c:noMultiLvlLbl val="0"/>
      </c:catAx>
      <c:valAx>
        <c:axId val="703168712"/>
        <c:scaling>
          <c:orientation val="minMax"/>
          <c:max val="0.85000000000000009"/>
          <c:min val="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mn-ea"/>
                    <a:ea typeface="+mn-ea"/>
                    <a:cs typeface="+mn-cs"/>
                  </a:defRPr>
                </a:pPr>
                <a:r>
                  <a:rPr lang="ja-JP"/>
                  <a:t>反応時間（秒）</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ea"/>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ea"/>
                <a:ea typeface="+mn-ea"/>
                <a:cs typeface="+mn-cs"/>
              </a:defRPr>
            </a:pPr>
            <a:endParaRPr lang="ja-JP"/>
          </a:p>
        </c:txPr>
        <c:crossAx val="703177240"/>
        <c:crosses val="autoZero"/>
        <c:crossBetween val="between"/>
      </c:valAx>
      <c:spPr>
        <a:noFill/>
        <a:ln>
          <a:noFill/>
        </a:ln>
        <a:effectLst/>
      </c:spPr>
    </c:plotArea>
    <c:plotVisOnly val="1"/>
    <c:dispBlanksAs val="gap"/>
    <c:showDLblsOverMax val="0"/>
  </c:chart>
  <c:spPr>
    <a:noFill/>
    <a:ln>
      <a:noFill/>
    </a:ln>
    <a:effectLst/>
  </c:spPr>
  <c:txPr>
    <a:bodyPr/>
    <a:lstStyle/>
    <a:p>
      <a:pPr>
        <a:defRPr sz="1600">
          <a:solidFill>
            <a:schemeClr val="tx1"/>
          </a:solidFill>
          <a:latin typeface="+mn-ea"/>
          <a:ea typeface="+mn-ea"/>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ED7D31"/>
              </a:solidFill>
              <a:ln>
                <a:noFill/>
              </a:ln>
              <a:effectLst/>
            </c:spPr>
            <c:extLst>
              <c:ext xmlns:c16="http://schemas.microsoft.com/office/drawing/2014/chart" uri="{C3380CC4-5D6E-409C-BE32-E72D297353CC}">
                <c16:uniqueId val="{00000004-373F-4558-B348-7B27102182F0}"/>
              </c:ext>
            </c:extLst>
          </c:dPt>
          <c:dPt>
            <c:idx val="1"/>
            <c:invertIfNegative val="0"/>
            <c:bubble3D val="0"/>
            <c:spPr>
              <a:solidFill>
                <a:srgbClr val="4472C4"/>
              </a:solidFill>
              <a:ln>
                <a:noFill/>
              </a:ln>
              <a:effectLst/>
            </c:spPr>
            <c:extLst>
              <c:ext xmlns:c16="http://schemas.microsoft.com/office/drawing/2014/chart" uri="{C3380CC4-5D6E-409C-BE32-E72D297353CC}">
                <c16:uniqueId val="{00000001-3907-4C6F-9DF5-7F23FA064AB5}"/>
              </c:ext>
            </c:extLst>
          </c:dPt>
          <c:dPt>
            <c:idx val="2"/>
            <c:invertIfNegative val="0"/>
            <c:bubble3D val="0"/>
            <c:spPr>
              <a:solidFill>
                <a:srgbClr val="ED7D31"/>
              </a:solidFill>
              <a:ln>
                <a:noFill/>
              </a:ln>
              <a:effectLst/>
            </c:spPr>
            <c:extLst>
              <c:ext xmlns:c16="http://schemas.microsoft.com/office/drawing/2014/chart" uri="{C3380CC4-5D6E-409C-BE32-E72D297353CC}">
                <c16:uniqueId val="{00000005-373F-4558-B348-7B27102182F0}"/>
              </c:ext>
            </c:extLst>
          </c:dPt>
          <c:dPt>
            <c:idx val="3"/>
            <c:invertIfNegative val="0"/>
            <c:bubble3D val="0"/>
            <c:spPr>
              <a:solidFill>
                <a:srgbClr val="4472C4"/>
              </a:solidFill>
              <a:ln>
                <a:noFill/>
              </a:ln>
              <a:effectLst/>
            </c:spPr>
            <c:extLst>
              <c:ext xmlns:c16="http://schemas.microsoft.com/office/drawing/2014/chart" uri="{C3380CC4-5D6E-409C-BE32-E72D297353CC}">
                <c16:uniqueId val="{00000003-3907-4C6F-9DF5-7F23FA064AB5}"/>
              </c:ext>
            </c:extLst>
          </c:dPt>
          <c:cat>
            <c:multiLvlStrRef>
              <c:f>まとめ!$C$15:$F$16</c:f>
              <c:multiLvlStrCache>
                <c:ptCount val="4"/>
                <c:lvl>
                  <c:pt idx="0">
                    <c:v>好き</c:v>
                  </c:pt>
                  <c:pt idx="1">
                    <c:v>嫌い</c:v>
                  </c:pt>
                  <c:pt idx="2">
                    <c:v>欲しい</c:v>
                  </c:pt>
                  <c:pt idx="3">
                    <c:v>いらない</c:v>
                  </c:pt>
                </c:lvl>
                <c:lvl>
                  <c:pt idx="0">
                    <c:v>liking</c:v>
                  </c:pt>
                  <c:pt idx="2">
                    <c:v>wanting</c:v>
                  </c:pt>
                </c:lvl>
              </c:multiLvlStrCache>
            </c:multiLvlStrRef>
          </c:cat>
          <c:val>
            <c:numRef>
              <c:f>まとめ!$C$17:$F$17</c:f>
              <c:numCache>
                <c:formatCode>General</c:formatCode>
                <c:ptCount val="4"/>
                <c:pt idx="0">
                  <c:v>0.8276</c:v>
                </c:pt>
                <c:pt idx="1">
                  <c:v>0.83699999999999997</c:v>
                </c:pt>
                <c:pt idx="2">
                  <c:v>0.81569999999999998</c:v>
                </c:pt>
                <c:pt idx="3">
                  <c:v>0.84670000000000001</c:v>
                </c:pt>
              </c:numCache>
            </c:numRef>
          </c:val>
          <c:extLst>
            <c:ext xmlns:c16="http://schemas.microsoft.com/office/drawing/2014/chart" uri="{C3380CC4-5D6E-409C-BE32-E72D297353CC}">
              <c16:uniqueId val="{00000004-3907-4C6F-9DF5-7F23FA064AB5}"/>
            </c:ext>
          </c:extLst>
        </c:ser>
        <c:dLbls>
          <c:showLegendKey val="0"/>
          <c:showVal val="0"/>
          <c:showCatName val="0"/>
          <c:showSerName val="0"/>
          <c:showPercent val="0"/>
          <c:showBubbleSize val="0"/>
        </c:dLbls>
        <c:gapWidth val="219"/>
        <c:overlap val="-27"/>
        <c:axId val="703185440"/>
        <c:axId val="703186096"/>
      </c:barChart>
      <c:catAx>
        <c:axId val="703185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703186096"/>
        <c:crosses val="autoZero"/>
        <c:auto val="1"/>
        <c:lblAlgn val="ctr"/>
        <c:lblOffset val="100"/>
        <c:noMultiLvlLbl val="0"/>
      </c:catAx>
      <c:valAx>
        <c:axId val="703186096"/>
        <c:scaling>
          <c:orientation val="minMax"/>
          <c:max val="0.85000000000000009"/>
          <c:min val="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ja-JP"/>
                  <a:t>反応時間（秒）</a:t>
                </a:r>
                <a:endParaRPr lang="en-US"/>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703185440"/>
        <c:crosses val="autoZero"/>
        <c:crossBetween val="between"/>
      </c:valAx>
      <c:spPr>
        <a:noFill/>
        <a:ln>
          <a:noFill/>
        </a:ln>
        <a:effectLst/>
      </c:spPr>
    </c:plotArea>
    <c:plotVisOnly val="1"/>
    <c:dispBlanksAs val="gap"/>
    <c:showDLblsOverMax val="0"/>
  </c:chart>
  <c:spPr>
    <a:noFill/>
    <a:ln>
      <a:noFill/>
    </a:ln>
    <a:effectLst/>
  </c:spPr>
  <c:txPr>
    <a:bodyPr/>
    <a:lstStyle/>
    <a:p>
      <a:pPr>
        <a:defRPr sz="1600">
          <a:solidFill>
            <a:schemeClr val="tx1"/>
          </a:solidFill>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D37ECD-1536-49CA-A34A-30ECE2C6CB46}" type="doc">
      <dgm:prSet loTypeId="urn:microsoft.com/office/officeart/2005/8/layout/process1" loCatId="process" qsTypeId="urn:microsoft.com/office/officeart/2005/8/quickstyle/simple1" qsCatId="simple" csTypeId="urn:microsoft.com/office/officeart/2005/8/colors/accent1_2" csCatId="accent1" phldr="1"/>
      <dgm:spPr/>
    </dgm:pt>
    <dgm:pt modelId="{8831BC1B-54B2-4E0C-82DF-78FA648D17B5}">
      <dgm:prSet phldrT="[テキスト]"/>
      <dgm:spPr>
        <a:solidFill>
          <a:schemeClr val="accent2"/>
        </a:solidFill>
      </dgm:spPr>
      <dgm:t>
        <a:bodyPr/>
        <a:lstStyle/>
        <a:p>
          <a:r>
            <a:rPr kumimoji="1" lang="ja-JP" altLang="en-US" dirty="0"/>
            <a:t>単純接触</a:t>
          </a:r>
        </a:p>
      </dgm:t>
    </dgm:pt>
    <dgm:pt modelId="{AF9C485D-4ACE-45CE-B6AE-45750731A95A}" type="parTrans" cxnId="{5D91D3AB-E0AA-4AEA-B839-4D1F116729CD}">
      <dgm:prSet/>
      <dgm:spPr/>
      <dgm:t>
        <a:bodyPr/>
        <a:lstStyle/>
        <a:p>
          <a:endParaRPr kumimoji="1" lang="ja-JP" altLang="en-US"/>
        </a:p>
      </dgm:t>
    </dgm:pt>
    <dgm:pt modelId="{090E3D88-2D69-4BE5-ADE1-3B648EB99FAE}" type="sibTrans" cxnId="{5D91D3AB-E0AA-4AEA-B839-4D1F116729CD}">
      <dgm:prSet/>
      <dgm:spPr/>
      <dgm:t>
        <a:bodyPr/>
        <a:lstStyle/>
        <a:p>
          <a:endParaRPr kumimoji="1" lang="ja-JP" altLang="en-US"/>
        </a:p>
      </dgm:t>
    </dgm:pt>
    <dgm:pt modelId="{F3050BAC-CA21-4E84-9DB0-772CED87BCAB}">
      <dgm:prSet phldrT="[テキスト]"/>
      <dgm:spPr>
        <a:solidFill>
          <a:schemeClr val="accent6"/>
        </a:solidFill>
      </dgm:spPr>
      <dgm:t>
        <a:bodyPr/>
        <a:lstStyle/>
        <a:p>
          <a:r>
            <a:rPr kumimoji="1" lang="ja-JP" altLang="en-US" dirty="0"/>
            <a:t>単純選択</a:t>
          </a:r>
        </a:p>
      </dgm:t>
    </dgm:pt>
    <dgm:pt modelId="{AC3D1559-601A-4D38-924F-3B31D9EB975F}" type="parTrans" cxnId="{F500F9CF-0219-47C8-9194-3AC902D8A5BF}">
      <dgm:prSet/>
      <dgm:spPr/>
      <dgm:t>
        <a:bodyPr/>
        <a:lstStyle/>
        <a:p>
          <a:endParaRPr kumimoji="1" lang="ja-JP" altLang="en-US"/>
        </a:p>
      </dgm:t>
    </dgm:pt>
    <dgm:pt modelId="{ACF57C1E-D466-410B-B5EE-7884923314DC}" type="sibTrans" cxnId="{F500F9CF-0219-47C8-9194-3AC902D8A5BF}">
      <dgm:prSet/>
      <dgm:spPr/>
      <dgm:t>
        <a:bodyPr/>
        <a:lstStyle/>
        <a:p>
          <a:endParaRPr kumimoji="1" lang="ja-JP" altLang="en-US"/>
        </a:p>
      </dgm:t>
    </dgm:pt>
    <dgm:pt modelId="{1B643FB6-D9E2-4CEF-8A9D-CB928FF2F638}">
      <dgm:prSet phldrT="[テキスト]"/>
      <dgm:spPr/>
      <dgm:t>
        <a:bodyPr/>
        <a:lstStyle/>
        <a:p>
          <a:r>
            <a:rPr kumimoji="1" lang="en-US" altLang="ja-JP" dirty="0"/>
            <a:t>IAT (liking, wanting)</a:t>
          </a:r>
          <a:endParaRPr kumimoji="1" lang="ja-JP" altLang="en-US" dirty="0"/>
        </a:p>
      </dgm:t>
    </dgm:pt>
    <dgm:pt modelId="{7A920A80-15EB-4CC6-8272-3D49F0A0DB51}" type="parTrans" cxnId="{381AC40D-88CD-44A7-97E8-C1416AD82F40}">
      <dgm:prSet/>
      <dgm:spPr/>
      <dgm:t>
        <a:bodyPr/>
        <a:lstStyle/>
        <a:p>
          <a:endParaRPr kumimoji="1" lang="ja-JP" altLang="en-US"/>
        </a:p>
      </dgm:t>
    </dgm:pt>
    <dgm:pt modelId="{80DC3337-B113-4649-9407-653872F817E8}" type="sibTrans" cxnId="{381AC40D-88CD-44A7-97E8-C1416AD82F40}">
      <dgm:prSet/>
      <dgm:spPr/>
      <dgm:t>
        <a:bodyPr/>
        <a:lstStyle/>
        <a:p>
          <a:endParaRPr kumimoji="1" lang="ja-JP" altLang="en-US"/>
        </a:p>
      </dgm:t>
    </dgm:pt>
    <dgm:pt modelId="{0741852F-AA89-4D77-A7B5-31319FE910C8}">
      <dgm:prSet phldrT="[テキスト]"/>
      <dgm:spPr/>
      <dgm:t>
        <a:bodyPr/>
        <a:lstStyle/>
        <a:p>
          <a:r>
            <a:rPr kumimoji="1" lang="en-US" altLang="ja-JP" dirty="0"/>
            <a:t>IAT (liking, wanting)</a:t>
          </a:r>
          <a:endParaRPr kumimoji="1" lang="ja-JP" altLang="en-US" dirty="0"/>
        </a:p>
      </dgm:t>
    </dgm:pt>
    <dgm:pt modelId="{E046F95F-89DB-4D91-B9D9-3217F61007EB}" type="sibTrans" cxnId="{F24FCD16-9464-458B-9D90-D7FC1B285601}">
      <dgm:prSet/>
      <dgm:spPr/>
      <dgm:t>
        <a:bodyPr/>
        <a:lstStyle/>
        <a:p>
          <a:endParaRPr kumimoji="1" lang="ja-JP" altLang="en-US"/>
        </a:p>
      </dgm:t>
    </dgm:pt>
    <dgm:pt modelId="{DBE4BE1E-0CD3-4F46-8AFA-5D4C2A8328A1}" type="parTrans" cxnId="{F24FCD16-9464-458B-9D90-D7FC1B285601}">
      <dgm:prSet/>
      <dgm:spPr/>
      <dgm:t>
        <a:bodyPr/>
        <a:lstStyle/>
        <a:p>
          <a:endParaRPr kumimoji="1" lang="ja-JP" altLang="en-US"/>
        </a:p>
      </dgm:t>
    </dgm:pt>
    <dgm:pt modelId="{DBD4A8BB-0966-4CE0-8A06-228E312EA5D0}" type="pres">
      <dgm:prSet presAssocID="{E8D37ECD-1536-49CA-A34A-30ECE2C6CB46}" presName="Name0" presStyleCnt="0">
        <dgm:presLayoutVars>
          <dgm:dir/>
          <dgm:resizeHandles val="exact"/>
        </dgm:presLayoutVars>
      </dgm:prSet>
      <dgm:spPr/>
    </dgm:pt>
    <dgm:pt modelId="{2D6F1619-A9FA-4730-9407-9A1D5BC34CEF}" type="pres">
      <dgm:prSet presAssocID="{8831BC1B-54B2-4E0C-82DF-78FA648D17B5}" presName="node" presStyleLbl="node1" presStyleIdx="0" presStyleCnt="4">
        <dgm:presLayoutVars>
          <dgm:bulletEnabled val="1"/>
        </dgm:presLayoutVars>
      </dgm:prSet>
      <dgm:spPr/>
    </dgm:pt>
    <dgm:pt modelId="{317DBBCA-3017-4B05-AE45-CC01CD40BE65}" type="pres">
      <dgm:prSet presAssocID="{090E3D88-2D69-4BE5-ADE1-3B648EB99FAE}" presName="sibTrans" presStyleLbl="sibTrans2D1" presStyleIdx="0" presStyleCnt="3"/>
      <dgm:spPr/>
    </dgm:pt>
    <dgm:pt modelId="{CA92B104-50E1-4473-91F1-EE2360B0B8DC}" type="pres">
      <dgm:prSet presAssocID="{090E3D88-2D69-4BE5-ADE1-3B648EB99FAE}" presName="connectorText" presStyleLbl="sibTrans2D1" presStyleIdx="0" presStyleCnt="3"/>
      <dgm:spPr/>
    </dgm:pt>
    <dgm:pt modelId="{5CC417D0-0C98-4A88-BFB1-308789607919}" type="pres">
      <dgm:prSet presAssocID="{0741852F-AA89-4D77-A7B5-31319FE910C8}" presName="node" presStyleLbl="node1" presStyleIdx="1" presStyleCnt="4">
        <dgm:presLayoutVars>
          <dgm:bulletEnabled val="1"/>
        </dgm:presLayoutVars>
      </dgm:prSet>
      <dgm:spPr/>
    </dgm:pt>
    <dgm:pt modelId="{C9601400-EAB2-4AE5-AB4A-7777536FFF39}" type="pres">
      <dgm:prSet presAssocID="{E046F95F-89DB-4D91-B9D9-3217F61007EB}" presName="sibTrans" presStyleLbl="sibTrans2D1" presStyleIdx="1" presStyleCnt="3"/>
      <dgm:spPr/>
    </dgm:pt>
    <dgm:pt modelId="{3F6DBD33-5835-48AA-81D8-2EC2126B3C5F}" type="pres">
      <dgm:prSet presAssocID="{E046F95F-89DB-4D91-B9D9-3217F61007EB}" presName="connectorText" presStyleLbl="sibTrans2D1" presStyleIdx="1" presStyleCnt="3"/>
      <dgm:spPr/>
    </dgm:pt>
    <dgm:pt modelId="{4F51174F-FA5F-4BFA-8BBB-E0A80A434B7B}" type="pres">
      <dgm:prSet presAssocID="{F3050BAC-CA21-4E84-9DB0-772CED87BCAB}" presName="node" presStyleLbl="node1" presStyleIdx="2" presStyleCnt="4">
        <dgm:presLayoutVars>
          <dgm:bulletEnabled val="1"/>
        </dgm:presLayoutVars>
      </dgm:prSet>
      <dgm:spPr/>
    </dgm:pt>
    <dgm:pt modelId="{F7877052-AB66-416A-B1C3-882C7899D673}" type="pres">
      <dgm:prSet presAssocID="{ACF57C1E-D466-410B-B5EE-7884923314DC}" presName="sibTrans" presStyleLbl="sibTrans2D1" presStyleIdx="2" presStyleCnt="3"/>
      <dgm:spPr/>
    </dgm:pt>
    <dgm:pt modelId="{058BA8CE-B9EC-48A9-8589-906014AFDCF5}" type="pres">
      <dgm:prSet presAssocID="{ACF57C1E-D466-410B-B5EE-7884923314DC}" presName="connectorText" presStyleLbl="sibTrans2D1" presStyleIdx="2" presStyleCnt="3"/>
      <dgm:spPr/>
    </dgm:pt>
    <dgm:pt modelId="{5616FD55-7E06-4936-BA02-B91763F521B7}" type="pres">
      <dgm:prSet presAssocID="{1B643FB6-D9E2-4CEF-8A9D-CB928FF2F638}" presName="node" presStyleLbl="node1" presStyleIdx="3" presStyleCnt="4">
        <dgm:presLayoutVars>
          <dgm:bulletEnabled val="1"/>
        </dgm:presLayoutVars>
      </dgm:prSet>
      <dgm:spPr/>
    </dgm:pt>
  </dgm:ptLst>
  <dgm:cxnLst>
    <dgm:cxn modelId="{381AC40D-88CD-44A7-97E8-C1416AD82F40}" srcId="{E8D37ECD-1536-49CA-A34A-30ECE2C6CB46}" destId="{1B643FB6-D9E2-4CEF-8A9D-CB928FF2F638}" srcOrd="3" destOrd="0" parTransId="{7A920A80-15EB-4CC6-8272-3D49F0A0DB51}" sibTransId="{80DC3337-B113-4649-9407-653872F817E8}"/>
    <dgm:cxn modelId="{F24FCD16-9464-458B-9D90-D7FC1B285601}" srcId="{E8D37ECD-1536-49CA-A34A-30ECE2C6CB46}" destId="{0741852F-AA89-4D77-A7B5-31319FE910C8}" srcOrd="1" destOrd="0" parTransId="{DBE4BE1E-0CD3-4F46-8AFA-5D4C2A8328A1}" sibTransId="{E046F95F-89DB-4D91-B9D9-3217F61007EB}"/>
    <dgm:cxn modelId="{9DC87B22-F3C2-41E7-B5CF-69D6DEF413D2}" type="presOf" srcId="{E046F95F-89DB-4D91-B9D9-3217F61007EB}" destId="{C9601400-EAB2-4AE5-AB4A-7777536FFF39}" srcOrd="0" destOrd="0" presId="urn:microsoft.com/office/officeart/2005/8/layout/process1"/>
    <dgm:cxn modelId="{33342836-AB0C-4347-8AE5-C95EF0AA4EB9}" type="presOf" srcId="{8831BC1B-54B2-4E0C-82DF-78FA648D17B5}" destId="{2D6F1619-A9FA-4730-9407-9A1D5BC34CEF}" srcOrd="0" destOrd="0" presId="urn:microsoft.com/office/officeart/2005/8/layout/process1"/>
    <dgm:cxn modelId="{F47C5E3D-7F95-40E6-91BE-8A4458C1B7F3}" type="presOf" srcId="{E8D37ECD-1536-49CA-A34A-30ECE2C6CB46}" destId="{DBD4A8BB-0966-4CE0-8A06-228E312EA5D0}" srcOrd="0" destOrd="0" presId="urn:microsoft.com/office/officeart/2005/8/layout/process1"/>
    <dgm:cxn modelId="{40092060-D778-4E39-B425-D97C86A84478}" type="presOf" srcId="{090E3D88-2D69-4BE5-ADE1-3B648EB99FAE}" destId="{317DBBCA-3017-4B05-AE45-CC01CD40BE65}" srcOrd="0" destOrd="0" presId="urn:microsoft.com/office/officeart/2005/8/layout/process1"/>
    <dgm:cxn modelId="{5D91D3AB-E0AA-4AEA-B839-4D1F116729CD}" srcId="{E8D37ECD-1536-49CA-A34A-30ECE2C6CB46}" destId="{8831BC1B-54B2-4E0C-82DF-78FA648D17B5}" srcOrd="0" destOrd="0" parTransId="{AF9C485D-4ACE-45CE-B6AE-45750731A95A}" sibTransId="{090E3D88-2D69-4BE5-ADE1-3B648EB99FAE}"/>
    <dgm:cxn modelId="{96085FB8-B215-4895-AAD0-7B3F1E4140FE}" type="presOf" srcId="{ACF57C1E-D466-410B-B5EE-7884923314DC}" destId="{058BA8CE-B9EC-48A9-8589-906014AFDCF5}" srcOrd="1" destOrd="0" presId="urn:microsoft.com/office/officeart/2005/8/layout/process1"/>
    <dgm:cxn modelId="{A459FABA-5BA8-43C7-B94F-7489DDEFB9C1}" type="presOf" srcId="{E046F95F-89DB-4D91-B9D9-3217F61007EB}" destId="{3F6DBD33-5835-48AA-81D8-2EC2126B3C5F}" srcOrd="1" destOrd="0" presId="urn:microsoft.com/office/officeart/2005/8/layout/process1"/>
    <dgm:cxn modelId="{956C18C9-6984-4BBC-85E1-C911C26FB16A}" type="presOf" srcId="{1B643FB6-D9E2-4CEF-8A9D-CB928FF2F638}" destId="{5616FD55-7E06-4936-BA02-B91763F521B7}" srcOrd="0" destOrd="0" presId="urn:microsoft.com/office/officeart/2005/8/layout/process1"/>
    <dgm:cxn modelId="{F500F9CF-0219-47C8-9194-3AC902D8A5BF}" srcId="{E8D37ECD-1536-49CA-A34A-30ECE2C6CB46}" destId="{F3050BAC-CA21-4E84-9DB0-772CED87BCAB}" srcOrd="2" destOrd="0" parTransId="{AC3D1559-601A-4D38-924F-3B31D9EB975F}" sibTransId="{ACF57C1E-D466-410B-B5EE-7884923314DC}"/>
    <dgm:cxn modelId="{E3ECFBEA-1C45-495E-9457-62E8B5216FAE}" type="presOf" srcId="{0741852F-AA89-4D77-A7B5-31319FE910C8}" destId="{5CC417D0-0C98-4A88-BFB1-308789607919}" srcOrd="0" destOrd="0" presId="urn:microsoft.com/office/officeart/2005/8/layout/process1"/>
    <dgm:cxn modelId="{364E22EC-B45B-4563-A379-632F3A24D3D4}" type="presOf" srcId="{ACF57C1E-D466-410B-B5EE-7884923314DC}" destId="{F7877052-AB66-416A-B1C3-882C7899D673}" srcOrd="0" destOrd="0" presId="urn:microsoft.com/office/officeart/2005/8/layout/process1"/>
    <dgm:cxn modelId="{4B4BC6F2-5635-454B-A3BB-9A6B84ACEDDB}" type="presOf" srcId="{090E3D88-2D69-4BE5-ADE1-3B648EB99FAE}" destId="{CA92B104-50E1-4473-91F1-EE2360B0B8DC}" srcOrd="1" destOrd="0" presId="urn:microsoft.com/office/officeart/2005/8/layout/process1"/>
    <dgm:cxn modelId="{AD4770F8-2E65-48BC-82F9-FA81A897866E}" type="presOf" srcId="{F3050BAC-CA21-4E84-9DB0-772CED87BCAB}" destId="{4F51174F-FA5F-4BFA-8BBB-E0A80A434B7B}" srcOrd="0" destOrd="0" presId="urn:microsoft.com/office/officeart/2005/8/layout/process1"/>
    <dgm:cxn modelId="{7A6983D4-DDA0-49E4-8A93-79C2A541E63C}" type="presParOf" srcId="{DBD4A8BB-0966-4CE0-8A06-228E312EA5D0}" destId="{2D6F1619-A9FA-4730-9407-9A1D5BC34CEF}" srcOrd="0" destOrd="0" presId="urn:microsoft.com/office/officeart/2005/8/layout/process1"/>
    <dgm:cxn modelId="{E0017DF3-16A1-4AB0-8438-61EC7773E5FB}" type="presParOf" srcId="{DBD4A8BB-0966-4CE0-8A06-228E312EA5D0}" destId="{317DBBCA-3017-4B05-AE45-CC01CD40BE65}" srcOrd="1" destOrd="0" presId="urn:microsoft.com/office/officeart/2005/8/layout/process1"/>
    <dgm:cxn modelId="{A45F3EC8-7C58-47A6-AB53-BF3096897B85}" type="presParOf" srcId="{317DBBCA-3017-4B05-AE45-CC01CD40BE65}" destId="{CA92B104-50E1-4473-91F1-EE2360B0B8DC}" srcOrd="0" destOrd="0" presId="urn:microsoft.com/office/officeart/2005/8/layout/process1"/>
    <dgm:cxn modelId="{7CBF26C3-DC74-496A-9618-9B859D739433}" type="presParOf" srcId="{DBD4A8BB-0966-4CE0-8A06-228E312EA5D0}" destId="{5CC417D0-0C98-4A88-BFB1-308789607919}" srcOrd="2" destOrd="0" presId="urn:microsoft.com/office/officeart/2005/8/layout/process1"/>
    <dgm:cxn modelId="{F84E2127-7758-4E99-AB96-B170C053E4A1}" type="presParOf" srcId="{DBD4A8BB-0966-4CE0-8A06-228E312EA5D0}" destId="{C9601400-EAB2-4AE5-AB4A-7777536FFF39}" srcOrd="3" destOrd="0" presId="urn:microsoft.com/office/officeart/2005/8/layout/process1"/>
    <dgm:cxn modelId="{29449EEC-AF93-4FB7-885C-BF8722D5D586}" type="presParOf" srcId="{C9601400-EAB2-4AE5-AB4A-7777536FFF39}" destId="{3F6DBD33-5835-48AA-81D8-2EC2126B3C5F}" srcOrd="0" destOrd="0" presId="urn:microsoft.com/office/officeart/2005/8/layout/process1"/>
    <dgm:cxn modelId="{C8958A90-6FD0-4096-8295-13E81FEFBBA6}" type="presParOf" srcId="{DBD4A8BB-0966-4CE0-8A06-228E312EA5D0}" destId="{4F51174F-FA5F-4BFA-8BBB-E0A80A434B7B}" srcOrd="4" destOrd="0" presId="urn:microsoft.com/office/officeart/2005/8/layout/process1"/>
    <dgm:cxn modelId="{C51083E0-763F-46C2-AD47-33731572AB7A}" type="presParOf" srcId="{DBD4A8BB-0966-4CE0-8A06-228E312EA5D0}" destId="{F7877052-AB66-416A-B1C3-882C7899D673}" srcOrd="5" destOrd="0" presId="urn:microsoft.com/office/officeart/2005/8/layout/process1"/>
    <dgm:cxn modelId="{D3B1B2EE-525B-4F3F-A2A0-004307594170}" type="presParOf" srcId="{F7877052-AB66-416A-B1C3-882C7899D673}" destId="{058BA8CE-B9EC-48A9-8589-906014AFDCF5}" srcOrd="0" destOrd="0" presId="urn:microsoft.com/office/officeart/2005/8/layout/process1"/>
    <dgm:cxn modelId="{D7E3C641-90D7-4253-9318-929C74688ECD}" type="presParOf" srcId="{DBD4A8BB-0966-4CE0-8A06-228E312EA5D0}" destId="{5616FD55-7E06-4936-BA02-B91763F521B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F1619-A9FA-4730-9407-9A1D5BC34CEF}">
      <dsp:nvSpPr>
        <dsp:cNvPr id="0" name=""/>
        <dsp:cNvSpPr/>
      </dsp:nvSpPr>
      <dsp:spPr>
        <a:xfrm>
          <a:off x="4754" y="434818"/>
          <a:ext cx="2078914" cy="1247348"/>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kern="1200" dirty="0"/>
            <a:t>単純接触</a:t>
          </a:r>
        </a:p>
      </dsp:txBody>
      <dsp:txXfrm>
        <a:off x="41288" y="471352"/>
        <a:ext cx="2005846" cy="1174280"/>
      </dsp:txXfrm>
    </dsp:sp>
    <dsp:sp modelId="{317DBBCA-3017-4B05-AE45-CC01CD40BE65}">
      <dsp:nvSpPr>
        <dsp:cNvPr id="0" name=""/>
        <dsp:cNvSpPr/>
      </dsp:nvSpPr>
      <dsp:spPr>
        <a:xfrm>
          <a:off x="2291560" y="800707"/>
          <a:ext cx="440729" cy="5155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kumimoji="1" lang="ja-JP" altLang="en-US" sz="1500" kern="1200"/>
        </a:p>
      </dsp:txBody>
      <dsp:txXfrm>
        <a:off x="2291560" y="903821"/>
        <a:ext cx="308510" cy="309342"/>
      </dsp:txXfrm>
    </dsp:sp>
    <dsp:sp modelId="{5CC417D0-0C98-4A88-BFB1-308789607919}">
      <dsp:nvSpPr>
        <dsp:cNvPr id="0" name=""/>
        <dsp:cNvSpPr/>
      </dsp:nvSpPr>
      <dsp:spPr>
        <a:xfrm>
          <a:off x="2915235" y="434818"/>
          <a:ext cx="2078914" cy="12473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en-US" altLang="ja-JP" sz="2500" kern="1200" dirty="0"/>
            <a:t>IAT (liking, wanting)</a:t>
          </a:r>
          <a:endParaRPr kumimoji="1" lang="ja-JP" altLang="en-US" sz="2500" kern="1200" dirty="0"/>
        </a:p>
      </dsp:txBody>
      <dsp:txXfrm>
        <a:off x="2951769" y="471352"/>
        <a:ext cx="2005846" cy="1174280"/>
      </dsp:txXfrm>
    </dsp:sp>
    <dsp:sp modelId="{C9601400-EAB2-4AE5-AB4A-7777536FFF39}">
      <dsp:nvSpPr>
        <dsp:cNvPr id="0" name=""/>
        <dsp:cNvSpPr/>
      </dsp:nvSpPr>
      <dsp:spPr>
        <a:xfrm>
          <a:off x="5202041" y="800707"/>
          <a:ext cx="440729" cy="5155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kumimoji="1" lang="ja-JP" altLang="en-US" sz="1500" kern="1200"/>
        </a:p>
      </dsp:txBody>
      <dsp:txXfrm>
        <a:off x="5202041" y="903821"/>
        <a:ext cx="308510" cy="309342"/>
      </dsp:txXfrm>
    </dsp:sp>
    <dsp:sp modelId="{4F51174F-FA5F-4BFA-8BBB-E0A80A434B7B}">
      <dsp:nvSpPr>
        <dsp:cNvPr id="0" name=""/>
        <dsp:cNvSpPr/>
      </dsp:nvSpPr>
      <dsp:spPr>
        <a:xfrm>
          <a:off x="5825715" y="434818"/>
          <a:ext cx="2078914" cy="1247348"/>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kern="1200" dirty="0"/>
            <a:t>単純選択</a:t>
          </a:r>
        </a:p>
      </dsp:txBody>
      <dsp:txXfrm>
        <a:off x="5862249" y="471352"/>
        <a:ext cx="2005846" cy="1174280"/>
      </dsp:txXfrm>
    </dsp:sp>
    <dsp:sp modelId="{F7877052-AB66-416A-B1C3-882C7899D673}">
      <dsp:nvSpPr>
        <dsp:cNvPr id="0" name=""/>
        <dsp:cNvSpPr/>
      </dsp:nvSpPr>
      <dsp:spPr>
        <a:xfrm>
          <a:off x="8112522" y="800707"/>
          <a:ext cx="440729" cy="5155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kumimoji="1" lang="ja-JP" altLang="en-US" sz="1500" kern="1200"/>
        </a:p>
      </dsp:txBody>
      <dsp:txXfrm>
        <a:off x="8112522" y="903821"/>
        <a:ext cx="308510" cy="309342"/>
      </dsp:txXfrm>
    </dsp:sp>
    <dsp:sp modelId="{5616FD55-7E06-4936-BA02-B91763F521B7}">
      <dsp:nvSpPr>
        <dsp:cNvPr id="0" name=""/>
        <dsp:cNvSpPr/>
      </dsp:nvSpPr>
      <dsp:spPr>
        <a:xfrm>
          <a:off x="8736196" y="434818"/>
          <a:ext cx="2078914" cy="12473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en-US" altLang="ja-JP" sz="2500" kern="1200" dirty="0"/>
            <a:t>IAT (liking, wanting)</a:t>
          </a:r>
          <a:endParaRPr kumimoji="1" lang="ja-JP" altLang="en-US" sz="2500" kern="1200" dirty="0"/>
        </a:p>
      </dsp:txBody>
      <dsp:txXfrm>
        <a:off x="8772730" y="471352"/>
        <a:ext cx="2005846" cy="11742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D7B86313-8600-450D-841C-0934381BD4CE}"/>
              </a:ext>
            </a:extLst>
          </p:cNvPr>
          <p:cNvSpPr>
            <a:spLocks noGrp="1"/>
          </p:cNvSpPr>
          <p:nvPr>
            <p:ph type="hdr" sz="quarter"/>
          </p:nvPr>
        </p:nvSpPr>
        <p:spPr>
          <a:xfrm>
            <a:off x="0" y="1"/>
            <a:ext cx="2984871" cy="502756"/>
          </a:xfrm>
          <a:prstGeom prst="rect">
            <a:avLst/>
          </a:prstGeom>
        </p:spPr>
        <p:txBody>
          <a:bodyPr vert="horz" lIns="92327" tIns="46163" rIns="92327" bIns="46163"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BFE7200E-1238-4C7D-961E-4F2ECEA5A139}"/>
              </a:ext>
            </a:extLst>
          </p:cNvPr>
          <p:cNvSpPr>
            <a:spLocks noGrp="1"/>
          </p:cNvSpPr>
          <p:nvPr>
            <p:ph type="dt" sz="quarter" idx="1"/>
          </p:nvPr>
        </p:nvSpPr>
        <p:spPr>
          <a:xfrm>
            <a:off x="3901699" y="1"/>
            <a:ext cx="2984871" cy="502756"/>
          </a:xfrm>
          <a:prstGeom prst="rect">
            <a:avLst/>
          </a:prstGeom>
        </p:spPr>
        <p:txBody>
          <a:bodyPr vert="horz" lIns="92327" tIns="46163" rIns="92327" bIns="46163" rtlCol="0"/>
          <a:lstStyle>
            <a:lvl1pPr algn="r">
              <a:defRPr sz="1200"/>
            </a:lvl1pPr>
          </a:lstStyle>
          <a:p>
            <a:fld id="{AE539344-D5CD-45B9-8371-F34299177546}" type="datetimeFigureOut">
              <a:rPr kumimoji="1" lang="ja-JP" altLang="en-US" smtClean="0"/>
              <a:t>2020/1/22</a:t>
            </a:fld>
            <a:endParaRPr kumimoji="1" lang="ja-JP" altLang="en-US"/>
          </a:p>
        </p:txBody>
      </p:sp>
      <p:sp>
        <p:nvSpPr>
          <p:cNvPr id="4" name="フッター プレースホルダー 3">
            <a:extLst>
              <a:ext uri="{FF2B5EF4-FFF2-40B4-BE49-F238E27FC236}">
                <a16:creationId xmlns:a16="http://schemas.microsoft.com/office/drawing/2014/main" id="{38724658-992C-43BE-987E-7C5C4F232EB0}"/>
              </a:ext>
            </a:extLst>
          </p:cNvPr>
          <p:cNvSpPr>
            <a:spLocks noGrp="1"/>
          </p:cNvSpPr>
          <p:nvPr>
            <p:ph type="ftr" sz="quarter" idx="2"/>
          </p:nvPr>
        </p:nvSpPr>
        <p:spPr>
          <a:xfrm>
            <a:off x="0" y="9517546"/>
            <a:ext cx="2984871" cy="502754"/>
          </a:xfrm>
          <a:prstGeom prst="rect">
            <a:avLst/>
          </a:prstGeom>
        </p:spPr>
        <p:txBody>
          <a:bodyPr vert="horz" lIns="92327" tIns="46163" rIns="92327" bIns="46163"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36F0B79F-4CD5-450C-96DB-AB168C031073}"/>
              </a:ext>
            </a:extLst>
          </p:cNvPr>
          <p:cNvSpPr>
            <a:spLocks noGrp="1"/>
          </p:cNvSpPr>
          <p:nvPr>
            <p:ph type="sldNum" sz="quarter" idx="3"/>
          </p:nvPr>
        </p:nvSpPr>
        <p:spPr>
          <a:xfrm>
            <a:off x="3901699" y="9517546"/>
            <a:ext cx="2984871" cy="502754"/>
          </a:xfrm>
          <a:prstGeom prst="rect">
            <a:avLst/>
          </a:prstGeom>
        </p:spPr>
        <p:txBody>
          <a:bodyPr vert="horz" lIns="92327" tIns="46163" rIns="92327" bIns="46163" rtlCol="0" anchor="b"/>
          <a:lstStyle>
            <a:lvl1pPr algn="r">
              <a:defRPr sz="1200"/>
            </a:lvl1pPr>
          </a:lstStyle>
          <a:p>
            <a:fld id="{997783D3-1890-4C9D-ACB6-1D3F1B8A1095}" type="slidenum">
              <a:rPr kumimoji="1" lang="ja-JP" altLang="en-US" smtClean="0"/>
              <a:t>‹#›</a:t>
            </a:fld>
            <a:endParaRPr kumimoji="1" lang="ja-JP" altLang="en-US"/>
          </a:p>
        </p:txBody>
      </p:sp>
    </p:spTree>
    <p:extLst>
      <p:ext uri="{BB962C8B-B14F-4D97-AF65-F5344CB8AC3E}">
        <p14:creationId xmlns:p14="http://schemas.microsoft.com/office/powerpoint/2010/main" val="123048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84871" cy="502756"/>
          </a:xfrm>
          <a:prstGeom prst="rect">
            <a:avLst/>
          </a:prstGeom>
        </p:spPr>
        <p:txBody>
          <a:bodyPr vert="horz" lIns="92327" tIns="46163" rIns="92327" bIns="46163" rtlCol="0"/>
          <a:lstStyle>
            <a:lvl1pPr algn="l">
              <a:defRPr sz="1200"/>
            </a:lvl1pPr>
          </a:lstStyle>
          <a:p>
            <a:endParaRPr kumimoji="1" lang="ja-JP" altLang="en-US"/>
          </a:p>
        </p:txBody>
      </p:sp>
      <p:sp>
        <p:nvSpPr>
          <p:cNvPr id="3" name="日付プレースホルダー 2"/>
          <p:cNvSpPr>
            <a:spLocks noGrp="1"/>
          </p:cNvSpPr>
          <p:nvPr>
            <p:ph type="dt" idx="1"/>
          </p:nvPr>
        </p:nvSpPr>
        <p:spPr>
          <a:xfrm>
            <a:off x="3901699" y="1"/>
            <a:ext cx="2984871" cy="502756"/>
          </a:xfrm>
          <a:prstGeom prst="rect">
            <a:avLst/>
          </a:prstGeom>
        </p:spPr>
        <p:txBody>
          <a:bodyPr vert="horz" lIns="92327" tIns="46163" rIns="92327" bIns="46163" rtlCol="0"/>
          <a:lstStyle>
            <a:lvl1pPr algn="r">
              <a:defRPr sz="1200"/>
            </a:lvl1pPr>
          </a:lstStyle>
          <a:p>
            <a:fld id="{3381725A-A7D8-4EF2-8923-3622785353C8}" type="datetimeFigureOut">
              <a:rPr kumimoji="1" lang="ja-JP" altLang="en-US" smtClean="0"/>
              <a:t>2020/1/22</a:t>
            </a:fld>
            <a:endParaRPr kumimoji="1" lang="ja-JP" altLang="en-US"/>
          </a:p>
        </p:txBody>
      </p:sp>
      <p:sp>
        <p:nvSpPr>
          <p:cNvPr id="4" name="スライド イメージ プレースホルダー 3"/>
          <p:cNvSpPr>
            <a:spLocks noGrp="1" noRot="1" noChangeAspect="1"/>
          </p:cNvSpPr>
          <p:nvPr>
            <p:ph type="sldImg" idx="2"/>
          </p:nvPr>
        </p:nvSpPr>
        <p:spPr>
          <a:xfrm>
            <a:off x="436563" y="1252538"/>
            <a:ext cx="6015037" cy="3382962"/>
          </a:xfrm>
          <a:prstGeom prst="rect">
            <a:avLst/>
          </a:prstGeom>
          <a:noFill/>
          <a:ln w="12700">
            <a:solidFill>
              <a:prstClr val="black"/>
            </a:solidFill>
          </a:ln>
        </p:spPr>
        <p:txBody>
          <a:bodyPr vert="horz" lIns="92327" tIns="46163" rIns="92327" bIns="46163" rtlCol="0" anchor="ctr"/>
          <a:lstStyle/>
          <a:p>
            <a:endParaRPr lang="ja-JP" altLang="en-US"/>
          </a:p>
        </p:txBody>
      </p:sp>
      <p:sp>
        <p:nvSpPr>
          <p:cNvPr id="5" name="ノート プレースホルダー 4"/>
          <p:cNvSpPr>
            <a:spLocks noGrp="1"/>
          </p:cNvSpPr>
          <p:nvPr>
            <p:ph type="body" sz="quarter" idx="3"/>
          </p:nvPr>
        </p:nvSpPr>
        <p:spPr>
          <a:xfrm>
            <a:off x="688817" y="4822270"/>
            <a:ext cx="5510530" cy="3945495"/>
          </a:xfrm>
          <a:prstGeom prst="rect">
            <a:avLst/>
          </a:prstGeom>
        </p:spPr>
        <p:txBody>
          <a:bodyPr vert="horz" lIns="92327" tIns="46163" rIns="92327" bIns="4616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7546"/>
            <a:ext cx="2984871" cy="502754"/>
          </a:xfrm>
          <a:prstGeom prst="rect">
            <a:avLst/>
          </a:prstGeom>
        </p:spPr>
        <p:txBody>
          <a:bodyPr vert="horz" lIns="92327" tIns="46163" rIns="92327" bIns="46163"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901699" y="9517546"/>
            <a:ext cx="2984871" cy="502754"/>
          </a:xfrm>
          <a:prstGeom prst="rect">
            <a:avLst/>
          </a:prstGeom>
        </p:spPr>
        <p:txBody>
          <a:bodyPr vert="horz" lIns="92327" tIns="46163" rIns="92327" bIns="46163" rtlCol="0" anchor="b"/>
          <a:lstStyle>
            <a:lvl1pPr algn="r">
              <a:defRPr sz="1200"/>
            </a:lvl1pPr>
          </a:lstStyle>
          <a:p>
            <a:fld id="{F6D3C595-55A9-4E6D-AA66-A16BBE9D7425}" type="slidenum">
              <a:rPr kumimoji="1" lang="ja-JP" altLang="en-US" smtClean="0"/>
              <a:t>‹#›</a:t>
            </a:fld>
            <a:endParaRPr kumimoji="1" lang="ja-JP" altLang="en-US"/>
          </a:p>
        </p:txBody>
      </p:sp>
    </p:spTree>
    <p:extLst>
      <p:ext uri="{BB962C8B-B14F-4D97-AF65-F5344CB8AC3E}">
        <p14:creationId xmlns:p14="http://schemas.microsoft.com/office/powerpoint/2010/main" val="29460196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a:t>
            </a:fld>
            <a:endParaRPr kumimoji="1" lang="ja-JP" altLang="en-US"/>
          </a:p>
        </p:txBody>
      </p:sp>
    </p:spTree>
    <p:extLst>
      <p:ext uri="{BB962C8B-B14F-4D97-AF65-F5344CB8AC3E}">
        <p14:creationId xmlns:p14="http://schemas.microsoft.com/office/powerpoint/2010/main" val="2208542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11</a:t>
            </a:fld>
            <a:endParaRPr kumimoji="1" lang="ja-JP" altLang="en-US"/>
          </a:p>
        </p:txBody>
      </p:sp>
    </p:spTree>
    <p:extLst>
      <p:ext uri="{BB962C8B-B14F-4D97-AF65-F5344CB8AC3E}">
        <p14:creationId xmlns:p14="http://schemas.microsoft.com/office/powerpoint/2010/main" val="2331419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12</a:t>
            </a:fld>
            <a:endParaRPr kumimoji="1" lang="ja-JP" altLang="en-US"/>
          </a:p>
        </p:txBody>
      </p:sp>
    </p:spTree>
    <p:extLst>
      <p:ext uri="{BB962C8B-B14F-4D97-AF65-F5344CB8AC3E}">
        <p14:creationId xmlns:p14="http://schemas.microsoft.com/office/powerpoint/2010/main" val="4280124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13</a:t>
            </a:fld>
            <a:endParaRPr kumimoji="1" lang="ja-JP" altLang="en-US"/>
          </a:p>
        </p:txBody>
      </p:sp>
    </p:spTree>
    <p:extLst>
      <p:ext uri="{BB962C8B-B14F-4D97-AF65-F5344CB8AC3E}">
        <p14:creationId xmlns:p14="http://schemas.microsoft.com/office/powerpoint/2010/main" val="108997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14</a:t>
            </a:fld>
            <a:endParaRPr kumimoji="1" lang="ja-JP" altLang="en-US"/>
          </a:p>
        </p:txBody>
      </p:sp>
    </p:spTree>
    <p:extLst>
      <p:ext uri="{BB962C8B-B14F-4D97-AF65-F5344CB8AC3E}">
        <p14:creationId xmlns:p14="http://schemas.microsoft.com/office/powerpoint/2010/main" val="1016902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15</a:t>
            </a:fld>
            <a:endParaRPr kumimoji="1" lang="ja-JP" altLang="en-US"/>
          </a:p>
        </p:txBody>
      </p:sp>
    </p:spTree>
    <p:extLst>
      <p:ext uri="{BB962C8B-B14F-4D97-AF65-F5344CB8AC3E}">
        <p14:creationId xmlns:p14="http://schemas.microsoft.com/office/powerpoint/2010/main" val="1305062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16</a:t>
            </a:fld>
            <a:endParaRPr kumimoji="1" lang="ja-JP" altLang="en-US"/>
          </a:p>
        </p:txBody>
      </p:sp>
    </p:spTree>
    <p:extLst>
      <p:ext uri="{BB962C8B-B14F-4D97-AF65-F5344CB8AC3E}">
        <p14:creationId xmlns:p14="http://schemas.microsoft.com/office/powerpoint/2010/main" val="422644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17</a:t>
            </a:fld>
            <a:endParaRPr kumimoji="1" lang="ja-JP" altLang="en-US"/>
          </a:p>
        </p:txBody>
      </p:sp>
    </p:spTree>
    <p:extLst>
      <p:ext uri="{BB962C8B-B14F-4D97-AF65-F5344CB8AC3E}">
        <p14:creationId xmlns:p14="http://schemas.microsoft.com/office/powerpoint/2010/main" val="1452511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スライド イメージ プレースホルダ 1"/>
          <p:cNvSpPr>
            <a:spLocks noGrp="1" noRot="1" noChangeAspect="1" noTextEdit="1"/>
          </p:cNvSpPr>
          <p:nvPr>
            <p:ph type="sldImg"/>
          </p:nvPr>
        </p:nvSpPr>
        <p:spPr>
          <a:ln/>
        </p:spPr>
      </p:sp>
      <p:sp>
        <p:nvSpPr>
          <p:cNvPr id="115715"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115716"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ea typeface="ＭＳ Ｐ明朝" panose="02020600040205080304" pitchFamily="18" charset="-128"/>
              </a:defRPr>
            </a:lvl1pPr>
            <a:lvl2pPr marL="796551" indent="-306238">
              <a:spcBef>
                <a:spcPct val="30000"/>
              </a:spcBef>
              <a:defRPr kumimoji="1" sz="1300">
                <a:solidFill>
                  <a:schemeClr val="tx1"/>
                </a:solidFill>
                <a:latin typeface="Arial" panose="020B0604020202020204" pitchFamily="34" charset="0"/>
                <a:ea typeface="ＭＳ Ｐ明朝" panose="02020600040205080304" pitchFamily="18" charset="-128"/>
              </a:defRPr>
            </a:lvl2pPr>
            <a:lvl3pPr marL="1224948" indent="-244320">
              <a:spcBef>
                <a:spcPct val="30000"/>
              </a:spcBef>
              <a:defRPr kumimoji="1" sz="1300">
                <a:solidFill>
                  <a:schemeClr val="tx1"/>
                </a:solidFill>
                <a:latin typeface="Arial" panose="020B0604020202020204" pitchFamily="34" charset="0"/>
                <a:ea typeface="ＭＳ Ｐ明朝" panose="02020600040205080304" pitchFamily="18" charset="-128"/>
              </a:defRPr>
            </a:lvl3pPr>
            <a:lvl4pPr marL="1715262" indent="-244320">
              <a:spcBef>
                <a:spcPct val="30000"/>
              </a:spcBef>
              <a:defRPr kumimoji="1" sz="1300">
                <a:solidFill>
                  <a:schemeClr val="tx1"/>
                </a:solidFill>
                <a:latin typeface="Arial" panose="020B0604020202020204" pitchFamily="34" charset="0"/>
                <a:ea typeface="ＭＳ Ｐ明朝" panose="02020600040205080304" pitchFamily="18" charset="-128"/>
              </a:defRPr>
            </a:lvl4pPr>
            <a:lvl5pPr marL="2205576" indent="-244320">
              <a:spcBef>
                <a:spcPct val="30000"/>
              </a:spcBef>
              <a:defRPr kumimoji="1" sz="1300">
                <a:solidFill>
                  <a:schemeClr val="tx1"/>
                </a:solidFill>
                <a:latin typeface="Arial" panose="020B0604020202020204" pitchFamily="34" charset="0"/>
                <a:ea typeface="ＭＳ Ｐ明朝" panose="02020600040205080304" pitchFamily="18" charset="-128"/>
              </a:defRPr>
            </a:lvl5pPr>
            <a:lvl6pPr marL="268752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6pPr>
            <a:lvl7pPr marL="3169470"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7pPr>
            <a:lvl8pPr marL="3651416"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8pPr>
            <a:lvl9pPr marL="413336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9pPr>
          </a:lstStyle>
          <a:p>
            <a:pPr defTabSz="963894">
              <a:spcBef>
                <a:spcPct val="0"/>
              </a:spcBef>
              <a:defRPr/>
            </a:pPr>
            <a:fld id="{2F5BB5FA-F3F5-4E35-801B-F67FDF777042}" type="slidenum">
              <a:rPr lang="en-US" altLang="ja-JP" sz="1400">
                <a:solidFill>
                  <a:srgbClr val="000000"/>
                </a:solidFill>
                <a:ea typeface="ＭＳ Ｐゴシック" panose="020B0600070205080204" pitchFamily="50" charset="-128"/>
              </a:rPr>
              <a:pPr defTabSz="963894">
                <a:spcBef>
                  <a:spcPct val="0"/>
                </a:spcBef>
                <a:defRPr/>
              </a:pPr>
              <a:t>18</a:t>
            </a:fld>
            <a:endParaRPr lang="en-US" altLang="ja-JP" sz="1400">
              <a:solidFill>
                <a:srgbClr val="000000"/>
              </a:solidFill>
              <a:ea typeface="ＭＳ Ｐゴシック" panose="020B0600070205080204" pitchFamily="50" charset="-128"/>
            </a:endParaRPr>
          </a:p>
        </p:txBody>
      </p:sp>
    </p:spTree>
    <p:extLst>
      <p:ext uri="{BB962C8B-B14F-4D97-AF65-F5344CB8AC3E}">
        <p14:creationId xmlns:p14="http://schemas.microsoft.com/office/powerpoint/2010/main" val="3667195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19</a:t>
            </a:fld>
            <a:endParaRPr kumimoji="1" lang="ja-JP" altLang="en-US"/>
          </a:p>
        </p:txBody>
      </p:sp>
    </p:spTree>
    <p:extLst>
      <p:ext uri="{BB962C8B-B14F-4D97-AF65-F5344CB8AC3E}">
        <p14:creationId xmlns:p14="http://schemas.microsoft.com/office/powerpoint/2010/main" val="3138187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20</a:t>
            </a:fld>
            <a:endParaRPr kumimoji="1" lang="ja-JP" altLang="en-US"/>
          </a:p>
        </p:txBody>
      </p:sp>
    </p:spTree>
    <p:extLst>
      <p:ext uri="{BB962C8B-B14F-4D97-AF65-F5344CB8AC3E}">
        <p14:creationId xmlns:p14="http://schemas.microsoft.com/office/powerpoint/2010/main" val="2936473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スライド イメージ プレースホルダ 1"/>
          <p:cNvSpPr>
            <a:spLocks noGrp="1" noRot="1" noChangeAspect="1" noTextEdit="1"/>
          </p:cNvSpPr>
          <p:nvPr>
            <p:ph type="sldImg"/>
          </p:nvPr>
        </p:nvSpPr>
        <p:spPr>
          <a:ln/>
        </p:spPr>
      </p:sp>
      <p:sp>
        <p:nvSpPr>
          <p:cNvPr id="115715"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115716"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ea typeface="ＭＳ Ｐ明朝" panose="02020600040205080304" pitchFamily="18" charset="-128"/>
              </a:defRPr>
            </a:lvl1pPr>
            <a:lvl2pPr marL="796551" indent="-306238">
              <a:spcBef>
                <a:spcPct val="30000"/>
              </a:spcBef>
              <a:defRPr kumimoji="1" sz="1300">
                <a:solidFill>
                  <a:schemeClr val="tx1"/>
                </a:solidFill>
                <a:latin typeface="Arial" panose="020B0604020202020204" pitchFamily="34" charset="0"/>
                <a:ea typeface="ＭＳ Ｐ明朝" panose="02020600040205080304" pitchFamily="18" charset="-128"/>
              </a:defRPr>
            </a:lvl2pPr>
            <a:lvl3pPr marL="1224948" indent="-244320">
              <a:spcBef>
                <a:spcPct val="30000"/>
              </a:spcBef>
              <a:defRPr kumimoji="1" sz="1300">
                <a:solidFill>
                  <a:schemeClr val="tx1"/>
                </a:solidFill>
                <a:latin typeface="Arial" panose="020B0604020202020204" pitchFamily="34" charset="0"/>
                <a:ea typeface="ＭＳ Ｐ明朝" panose="02020600040205080304" pitchFamily="18" charset="-128"/>
              </a:defRPr>
            </a:lvl3pPr>
            <a:lvl4pPr marL="1715262" indent="-244320">
              <a:spcBef>
                <a:spcPct val="30000"/>
              </a:spcBef>
              <a:defRPr kumimoji="1" sz="1300">
                <a:solidFill>
                  <a:schemeClr val="tx1"/>
                </a:solidFill>
                <a:latin typeface="Arial" panose="020B0604020202020204" pitchFamily="34" charset="0"/>
                <a:ea typeface="ＭＳ Ｐ明朝" panose="02020600040205080304" pitchFamily="18" charset="-128"/>
              </a:defRPr>
            </a:lvl4pPr>
            <a:lvl5pPr marL="2205576" indent="-244320">
              <a:spcBef>
                <a:spcPct val="30000"/>
              </a:spcBef>
              <a:defRPr kumimoji="1" sz="1300">
                <a:solidFill>
                  <a:schemeClr val="tx1"/>
                </a:solidFill>
                <a:latin typeface="Arial" panose="020B0604020202020204" pitchFamily="34" charset="0"/>
                <a:ea typeface="ＭＳ Ｐ明朝" panose="02020600040205080304" pitchFamily="18" charset="-128"/>
              </a:defRPr>
            </a:lvl5pPr>
            <a:lvl6pPr marL="268752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6pPr>
            <a:lvl7pPr marL="3169470"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7pPr>
            <a:lvl8pPr marL="3651416"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8pPr>
            <a:lvl9pPr marL="413336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9pPr>
          </a:lstStyle>
          <a:p>
            <a:pPr defTabSz="963894">
              <a:spcBef>
                <a:spcPct val="0"/>
              </a:spcBef>
              <a:defRPr/>
            </a:pPr>
            <a:fld id="{2F5BB5FA-F3F5-4E35-801B-F67FDF777042}" type="slidenum">
              <a:rPr lang="en-US" altLang="ja-JP" sz="1400">
                <a:solidFill>
                  <a:srgbClr val="000000"/>
                </a:solidFill>
                <a:ea typeface="ＭＳ Ｐゴシック" panose="020B0600070205080204" pitchFamily="50" charset="-128"/>
              </a:rPr>
              <a:pPr defTabSz="963894">
                <a:spcBef>
                  <a:spcPct val="0"/>
                </a:spcBef>
                <a:defRPr/>
              </a:pPr>
              <a:t>3</a:t>
            </a:fld>
            <a:endParaRPr lang="en-US" altLang="ja-JP" sz="1400">
              <a:solidFill>
                <a:srgbClr val="000000"/>
              </a:solidFill>
              <a:ea typeface="ＭＳ Ｐゴシック" panose="020B0600070205080204" pitchFamily="50" charset="-128"/>
            </a:endParaRPr>
          </a:p>
        </p:txBody>
      </p:sp>
    </p:spTree>
    <p:extLst>
      <p:ext uri="{BB962C8B-B14F-4D97-AF65-F5344CB8AC3E}">
        <p14:creationId xmlns:p14="http://schemas.microsoft.com/office/powerpoint/2010/main" val="929556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21</a:t>
            </a:fld>
            <a:endParaRPr kumimoji="1" lang="ja-JP" altLang="en-US"/>
          </a:p>
        </p:txBody>
      </p:sp>
    </p:spTree>
    <p:extLst>
      <p:ext uri="{BB962C8B-B14F-4D97-AF65-F5344CB8AC3E}">
        <p14:creationId xmlns:p14="http://schemas.microsoft.com/office/powerpoint/2010/main" val="1285965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22</a:t>
            </a:fld>
            <a:endParaRPr kumimoji="1" lang="ja-JP" altLang="en-US"/>
          </a:p>
        </p:txBody>
      </p:sp>
    </p:spTree>
    <p:extLst>
      <p:ext uri="{BB962C8B-B14F-4D97-AF65-F5344CB8AC3E}">
        <p14:creationId xmlns:p14="http://schemas.microsoft.com/office/powerpoint/2010/main" val="1317326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23</a:t>
            </a:fld>
            <a:endParaRPr kumimoji="1" lang="ja-JP" altLang="en-US"/>
          </a:p>
        </p:txBody>
      </p:sp>
    </p:spTree>
    <p:extLst>
      <p:ext uri="{BB962C8B-B14F-4D97-AF65-F5344CB8AC3E}">
        <p14:creationId xmlns:p14="http://schemas.microsoft.com/office/powerpoint/2010/main" val="32348914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24</a:t>
            </a:fld>
            <a:endParaRPr kumimoji="1" lang="ja-JP" altLang="en-US"/>
          </a:p>
        </p:txBody>
      </p:sp>
    </p:spTree>
    <p:extLst>
      <p:ext uri="{BB962C8B-B14F-4D97-AF65-F5344CB8AC3E}">
        <p14:creationId xmlns:p14="http://schemas.microsoft.com/office/powerpoint/2010/main" val="2549549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25</a:t>
            </a:fld>
            <a:endParaRPr kumimoji="1" lang="ja-JP" altLang="en-US"/>
          </a:p>
        </p:txBody>
      </p:sp>
    </p:spTree>
    <p:extLst>
      <p:ext uri="{BB962C8B-B14F-4D97-AF65-F5344CB8AC3E}">
        <p14:creationId xmlns:p14="http://schemas.microsoft.com/office/powerpoint/2010/main" val="26292856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26</a:t>
            </a:fld>
            <a:endParaRPr kumimoji="1" lang="ja-JP" altLang="en-US"/>
          </a:p>
        </p:txBody>
      </p:sp>
    </p:spTree>
    <p:extLst>
      <p:ext uri="{BB962C8B-B14F-4D97-AF65-F5344CB8AC3E}">
        <p14:creationId xmlns:p14="http://schemas.microsoft.com/office/powerpoint/2010/main" val="19597361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27</a:t>
            </a:fld>
            <a:endParaRPr kumimoji="1" lang="ja-JP" altLang="en-US"/>
          </a:p>
        </p:txBody>
      </p:sp>
    </p:spTree>
    <p:extLst>
      <p:ext uri="{BB962C8B-B14F-4D97-AF65-F5344CB8AC3E}">
        <p14:creationId xmlns:p14="http://schemas.microsoft.com/office/powerpoint/2010/main" val="12622685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スライド イメージ プレースホルダ 1"/>
          <p:cNvSpPr>
            <a:spLocks noGrp="1" noRot="1" noChangeAspect="1" noTextEdit="1"/>
          </p:cNvSpPr>
          <p:nvPr>
            <p:ph type="sldImg"/>
          </p:nvPr>
        </p:nvSpPr>
        <p:spPr>
          <a:ln/>
        </p:spPr>
      </p:sp>
      <p:sp>
        <p:nvSpPr>
          <p:cNvPr id="115715"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115716"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ea typeface="ＭＳ Ｐ明朝" panose="02020600040205080304" pitchFamily="18" charset="-128"/>
              </a:defRPr>
            </a:lvl1pPr>
            <a:lvl2pPr marL="796551" indent="-306238">
              <a:spcBef>
                <a:spcPct val="30000"/>
              </a:spcBef>
              <a:defRPr kumimoji="1" sz="1300">
                <a:solidFill>
                  <a:schemeClr val="tx1"/>
                </a:solidFill>
                <a:latin typeface="Arial" panose="020B0604020202020204" pitchFamily="34" charset="0"/>
                <a:ea typeface="ＭＳ Ｐ明朝" panose="02020600040205080304" pitchFamily="18" charset="-128"/>
              </a:defRPr>
            </a:lvl2pPr>
            <a:lvl3pPr marL="1224948" indent="-244320">
              <a:spcBef>
                <a:spcPct val="30000"/>
              </a:spcBef>
              <a:defRPr kumimoji="1" sz="1300">
                <a:solidFill>
                  <a:schemeClr val="tx1"/>
                </a:solidFill>
                <a:latin typeface="Arial" panose="020B0604020202020204" pitchFamily="34" charset="0"/>
                <a:ea typeface="ＭＳ Ｐ明朝" panose="02020600040205080304" pitchFamily="18" charset="-128"/>
              </a:defRPr>
            </a:lvl3pPr>
            <a:lvl4pPr marL="1715262" indent="-244320">
              <a:spcBef>
                <a:spcPct val="30000"/>
              </a:spcBef>
              <a:defRPr kumimoji="1" sz="1300">
                <a:solidFill>
                  <a:schemeClr val="tx1"/>
                </a:solidFill>
                <a:latin typeface="Arial" panose="020B0604020202020204" pitchFamily="34" charset="0"/>
                <a:ea typeface="ＭＳ Ｐ明朝" panose="02020600040205080304" pitchFamily="18" charset="-128"/>
              </a:defRPr>
            </a:lvl4pPr>
            <a:lvl5pPr marL="2205576" indent="-244320">
              <a:spcBef>
                <a:spcPct val="30000"/>
              </a:spcBef>
              <a:defRPr kumimoji="1" sz="1300">
                <a:solidFill>
                  <a:schemeClr val="tx1"/>
                </a:solidFill>
                <a:latin typeface="Arial" panose="020B0604020202020204" pitchFamily="34" charset="0"/>
                <a:ea typeface="ＭＳ Ｐ明朝" panose="02020600040205080304" pitchFamily="18" charset="-128"/>
              </a:defRPr>
            </a:lvl5pPr>
            <a:lvl6pPr marL="268752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6pPr>
            <a:lvl7pPr marL="3169470"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7pPr>
            <a:lvl8pPr marL="3651416"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8pPr>
            <a:lvl9pPr marL="413336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9pPr>
          </a:lstStyle>
          <a:p>
            <a:pPr defTabSz="963894">
              <a:spcBef>
                <a:spcPct val="0"/>
              </a:spcBef>
              <a:defRPr/>
            </a:pPr>
            <a:fld id="{2F5BB5FA-F3F5-4E35-801B-F67FDF777042}" type="slidenum">
              <a:rPr lang="en-US" altLang="ja-JP" sz="1400">
                <a:solidFill>
                  <a:srgbClr val="000000"/>
                </a:solidFill>
                <a:ea typeface="ＭＳ Ｐゴシック" panose="020B0600070205080204" pitchFamily="50" charset="-128"/>
              </a:rPr>
              <a:pPr defTabSz="963894">
                <a:spcBef>
                  <a:spcPct val="0"/>
                </a:spcBef>
                <a:defRPr/>
              </a:pPr>
              <a:t>28</a:t>
            </a:fld>
            <a:endParaRPr lang="en-US" altLang="ja-JP" sz="1400">
              <a:solidFill>
                <a:srgbClr val="000000"/>
              </a:solidFill>
              <a:ea typeface="ＭＳ Ｐゴシック" panose="020B0600070205080204" pitchFamily="50" charset="-128"/>
            </a:endParaRPr>
          </a:p>
        </p:txBody>
      </p:sp>
    </p:spTree>
    <p:extLst>
      <p:ext uri="{BB962C8B-B14F-4D97-AF65-F5344CB8AC3E}">
        <p14:creationId xmlns:p14="http://schemas.microsoft.com/office/powerpoint/2010/main" val="2614866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29</a:t>
            </a:fld>
            <a:endParaRPr kumimoji="1" lang="ja-JP" altLang="en-US"/>
          </a:p>
        </p:txBody>
      </p:sp>
    </p:spTree>
    <p:extLst>
      <p:ext uri="{BB962C8B-B14F-4D97-AF65-F5344CB8AC3E}">
        <p14:creationId xmlns:p14="http://schemas.microsoft.com/office/powerpoint/2010/main" val="3126754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31</a:t>
            </a:fld>
            <a:endParaRPr kumimoji="1" lang="ja-JP" altLang="en-US"/>
          </a:p>
        </p:txBody>
      </p:sp>
    </p:spTree>
    <p:extLst>
      <p:ext uri="{BB962C8B-B14F-4D97-AF65-F5344CB8AC3E}">
        <p14:creationId xmlns:p14="http://schemas.microsoft.com/office/powerpoint/2010/main" val="587502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4</a:t>
            </a:fld>
            <a:endParaRPr kumimoji="1" lang="ja-JP" altLang="en-US"/>
          </a:p>
        </p:txBody>
      </p:sp>
    </p:spTree>
    <p:extLst>
      <p:ext uri="{BB962C8B-B14F-4D97-AF65-F5344CB8AC3E}">
        <p14:creationId xmlns:p14="http://schemas.microsoft.com/office/powerpoint/2010/main" val="3740535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32</a:t>
            </a:fld>
            <a:endParaRPr kumimoji="1" lang="ja-JP" altLang="en-US"/>
          </a:p>
        </p:txBody>
      </p:sp>
    </p:spTree>
    <p:extLst>
      <p:ext uri="{BB962C8B-B14F-4D97-AF65-F5344CB8AC3E}">
        <p14:creationId xmlns:p14="http://schemas.microsoft.com/office/powerpoint/2010/main" val="466446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5</a:t>
            </a:fld>
            <a:endParaRPr kumimoji="1" lang="ja-JP" altLang="en-US"/>
          </a:p>
        </p:txBody>
      </p:sp>
    </p:spTree>
    <p:extLst>
      <p:ext uri="{BB962C8B-B14F-4D97-AF65-F5344CB8AC3E}">
        <p14:creationId xmlns:p14="http://schemas.microsoft.com/office/powerpoint/2010/main" val="2817155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6</a:t>
            </a:fld>
            <a:endParaRPr kumimoji="1" lang="ja-JP" altLang="en-US"/>
          </a:p>
        </p:txBody>
      </p:sp>
    </p:spTree>
    <p:extLst>
      <p:ext uri="{BB962C8B-B14F-4D97-AF65-F5344CB8AC3E}">
        <p14:creationId xmlns:p14="http://schemas.microsoft.com/office/powerpoint/2010/main" val="4283195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7</a:t>
            </a:fld>
            <a:endParaRPr kumimoji="1" lang="ja-JP" altLang="en-US"/>
          </a:p>
        </p:txBody>
      </p:sp>
    </p:spTree>
    <p:extLst>
      <p:ext uri="{BB962C8B-B14F-4D97-AF65-F5344CB8AC3E}">
        <p14:creationId xmlns:p14="http://schemas.microsoft.com/office/powerpoint/2010/main" val="1110739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8</a:t>
            </a:fld>
            <a:endParaRPr kumimoji="1" lang="ja-JP" altLang="en-US"/>
          </a:p>
        </p:txBody>
      </p:sp>
    </p:spTree>
    <p:extLst>
      <p:ext uri="{BB962C8B-B14F-4D97-AF65-F5344CB8AC3E}">
        <p14:creationId xmlns:p14="http://schemas.microsoft.com/office/powerpoint/2010/main" val="2490655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9</a:t>
            </a:fld>
            <a:endParaRPr kumimoji="1" lang="ja-JP" altLang="en-US"/>
          </a:p>
        </p:txBody>
      </p:sp>
    </p:spTree>
    <p:extLst>
      <p:ext uri="{BB962C8B-B14F-4D97-AF65-F5344CB8AC3E}">
        <p14:creationId xmlns:p14="http://schemas.microsoft.com/office/powerpoint/2010/main" val="982402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10</a:t>
            </a:fld>
            <a:endParaRPr kumimoji="1" lang="ja-JP" altLang="en-US"/>
          </a:p>
        </p:txBody>
      </p:sp>
    </p:spTree>
    <p:extLst>
      <p:ext uri="{BB962C8B-B14F-4D97-AF65-F5344CB8AC3E}">
        <p14:creationId xmlns:p14="http://schemas.microsoft.com/office/powerpoint/2010/main" val="29305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6E0F-5768-46D6-A305-3640D5961AD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F023CCE7-D715-4063-B514-851D1C6E8C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D4CE8B-EF40-47A5-9B1A-F1FA72F9DE91}"/>
              </a:ext>
            </a:extLst>
          </p:cNvPr>
          <p:cNvSpPr>
            <a:spLocks noGrp="1"/>
          </p:cNvSpPr>
          <p:nvPr>
            <p:ph type="dt" sz="half" idx="10"/>
          </p:nvPr>
        </p:nvSpPr>
        <p:spPr/>
        <p:txBody>
          <a:bodyPr/>
          <a:lstStyle/>
          <a:p>
            <a:fld id="{350B6DBA-28B8-4955-96DC-0A413AC6713E}" type="datetimeFigureOut">
              <a:rPr kumimoji="1" lang="ja-JP" altLang="en-US" smtClean="0"/>
              <a:t>2020/1/22</a:t>
            </a:fld>
            <a:endParaRPr kumimoji="1" lang="ja-JP" altLang="en-US"/>
          </a:p>
        </p:txBody>
      </p:sp>
      <p:sp>
        <p:nvSpPr>
          <p:cNvPr id="5" name="フッター プレースホルダー 4">
            <a:extLst>
              <a:ext uri="{FF2B5EF4-FFF2-40B4-BE49-F238E27FC236}">
                <a16:creationId xmlns:a16="http://schemas.microsoft.com/office/drawing/2014/main" id="{D58C1218-49D1-497F-BB8C-E2E228CC3F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20F2D8-F61E-4D56-ABED-18DCACA1081A}"/>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594207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9C7B6D-ECD6-41DD-BEC9-78DA80BFE61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F87DE48-D8B6-4493-83DD-C6E840AC8B1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C3F69D-3FAC-49FE-89F3-55717B69C944}"/>
              </a:ext>
            </a:extLst>
          </p:cNvPr>
          <p:cNvSpPr>
            <a:spLocks noGrp="1"/>
          </p:cNvSpPr>
          <p:nvPr>
            <p:ph type="dt" sz="half" idx="10"/>
          </p:nvPr>
        </p:nvSpPr>
        <p:spPr/>
        <p:txBody>
          <a:bodyPr/>
          <a:lstStyle/>
          <a:p>
            <a:fld id="{350B6DBA-28B8-4955-96DC-0A413AC6713E}" type="datetimeFigureOut">
              <a:rPr kumimoji="1" lang="ja-JP" altLang="en-US" smtClean="0"/>
              <a:t>2020/1/22</a:t>
            </a:fld>
            <a:endParaRPr kumimoji="1" lang="ja-JP" altLang="en-US"/>
          </a:p>
        </p:txBody>
      </p:sp>
      <p:sp>
        <p:nvSpPr>
          <p:cNvPr id="5" name="フッター プレースホルダー 4">
            <a:extLst>
              <a:ext uri="{FF2B5EF4-FFF2-40B4-BE49-F238E27FC236}">
                <a16:creationId xmlns:a16="http://schemas.microsoft.com/office/drawing/2014/main" id="{5B3470B5-7223-42BA-B869-384C782FAE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B98877-CE7A-4247-B77E-0FCF1FC53A56}"/>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654434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B2CCDE7-E6E7-467A-9971-9312CEFBDD3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FDA11A3-6088-49B8-9220-91519D197DB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37EA17-A7C8-4744-991F-EB68D229363D}"/>
              </a:ext>
            </a:extLst>
          </p:cNvPr>
          <p:cNvSpPr>
            <a:spLocks noGrp="1"/>
          </p:cNvSpPr>
          <p:nvPr>
            <p:ph type="dt" sz="half" idx="10"/>
          </p:nvPr>
        </p:nvSpPr>
        <p:spPr/>
        <p:txBody>
          <a:bodyPr/>
          <a:lstStyle/>
          <a:p>
            <a:fld id="{350B6DBA-28B8-4955-96DC-0A413AC6713E}" type="datetimeFigureOut">
              <a:rPr kumimoji="1" lang="ja-JP" altLang="en-US" smtClean="0"/>
              <a:t>2020/1/22</a:t>
            </a:fld>
            <a:endParaRPr kumimoji="1" lang="ja-JP" altLang="en-US"/>
          </a:p>
        </p:txBody>
      </p:sp>
      <p:sp>
        <p:nvSpPr>
          <p:cNvPr id="5" name="フッター プレースホルダー 4">
            <a:extLst>
              <a:ext uri="{FF2B5EF4-FFF2-40B4-BE49-F238E27FC236}">
                <a16:creationId xmlns:a16="http://schemas.microsoft.com/office/drawing/2014/main" id="{2D85D751-DE1B-4848-AB0A-4B7588C3CB2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A80058-D9CE-49DF-8D47-4D67E1E119F3}"/>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701675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022EB-CB12-4745-9C68-91332E977F7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AB99965-1665-46C9-B0E1-65ADF17695E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A5BC43-56E8-4360-908C-FE607D3A5E29}"/>
              </a:ext>
            </a:extLst>
          </p:cNvPr>
          <p:cNvSpPr>
            <a:spLocks noGrp="1"/>
          </p:cNvSpPr>
          <p:nvPr>
            <p:ph type="dt" sz="half" idx="10"/>
          </p:nvPr>
        </p:nvSpPr>
        <p:spPr/>
        <p:txBody>
          <a:bodyPr/>
          <a:lstStyle/>
          <a:p>
            <a:fld id="{350B6DBA-28B8-4955-96DC-0A413AC6713E}" type="datetimeFigureOut">
              <a:rPr kumimoji="1" lang="ja-JP" altLang="en-US" smtClean="0"/>
              <a:t>2020/1/22</a:t>
            </a:fld>
            <a:endParaRPr kumimoji="1" lang="ja-JP" altLang="en-US"/>
          </a:p>
        </p:txBody>
      </p:sp>
      <p:sp>
        <p:nvSpPr>
          <p:cNvPr id="5" name="フッター プレースホルダー 4">
            <a:extLst>
              <a:ext uri="{FF2B5EF4-FFF2-40B4-BE49-F238E27FC236}">
                <a16:creationId xmlns:a16="http://schemas.microsoft.com/office/drawing/2014/main" id="{531ED07A-D83F-454A-9D15-12F9B985BE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B9585D-3DED-4EA5-86DE-281349ED6C06}"/>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2040959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8AB558-3243-4597-85AF-83963B2A9E9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87FF9A-D8A2-430F-AE16-0EB770DAAD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1EEC6EE-8E3C-4B6E-80E3-1DF21E3CAD3D}"/>
              </a:ext>
            </a:extLst>
          </p:cNvPr>
          <p:cNvSpPr>
            <a:spLocks noGrp="1"/>
          </p:cNvSpPr>
          <p:nvPr>
            <p:ph type="dt" sz="half" idx="10"/>
          </p:nvPr>
        </p:nvSpPr>
        <p:spPr/>
        <p:txBody>
          <a:bodyPr/>
          <a:lstStyle/>
          <a:p>
            <a:fld id="{350B6DBA-28B8-4955-96DC-0A413AC6713E}" type="datetimeFigureOut">
              <a:rPr kumimoji="1" lang="ja-JP" altLang="en-US" smtClean="0"/>
              <a:t>2020/1/22</a:t>
            </a:fld>
            <a:endParaRPr kumimoji="1" lang="ja-JP" altLang="en-US"/>
          </a:p>
        </p:txBody>
      </p:sp>
      <p:sp>
        <p:nvSpPr>
          <p:cNvPr id="5" name="フッター プレースホルダー 4">
            <a:extLst>
              <a:ext uri="{FF2B5EF4-FFF2-40B4-BE49-F238E27FC236}">
                <a16:creationId xmlns:a16="http://schemas.microsoft.com/office/drawing/2014/main" id="{C7998DFF-E30C-4278-BB05-A537BA5FD0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EE43D4-B178-4B7A-BC0A-F419E7E61034}"/>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53469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3FC97-7EC4-4F2D-82A1-3DF6F259D08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D5CE7F-4C69-49FA-951C-BA2D592818B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C402DDA-E524-4827-97F8-D4B0DB14FDD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ACB5DBA-6370-4B5F-9005-C8C9E584E9D4}"/>
              </a:ext>
            </a:extLst>
          </p:cNvPr>
          <p:cNvSpPr>
            <a:spLocks noGrp="1"/>
          </p:cNvSpPr>
          <p:nvPr>
            <p:ph type="dt" sz="half" idx="10"/>
          </p:nvPr>
        </p:nvSpPr>
        <p:spPr/>
        <p:txBody>
          <a:bodyPr/>
          <a:lstStyle/>
          <a:p>
            <a:fld id="{350B6DBA-28B8-4955-96DC-0A413AC6713E}" type="datetimeFigureOut">
              <a:rPr kumimoji="1" lang="ja-JP" altLang="en-US" smtClean="0"/>
              <a:t>2020/1/22</a:t>
            </a:fld>
            <a:endParaRPr kumimoji="1" lang="ja-JP" altLang="en-US"/>
          </a:p>
        </p:txBody>
      </p:sp>
      <p:sp>
        <p:nvSpPr>
          <p:cNvPr id="6" name="フッター プレースホルダー 5">
            <a:extLst>
              <a:ext uri="{FF2B5EF4-FFF2-40B4-BE49-F238E27FC236}">
                <a16:creationId xmlns:a16="http://schemas.microsoft.com/office/drawing/2014/main" id="{833779F4-ECDA-47C5-A617-184B046ECB8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18C86E-E2FD-408A-B1FF-3215F2CC5D9C}"/>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41694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0A5580-9123-41A1-967C-B3D8EF8F28D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8580755-9302-41CB-9F3A-E4A20DB70B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8F8F51F-D06B-4807-A384-4F7F91BA0D3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AC5138D-931D-4C7B-BECD-A73A159FF0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0D667CE-4F3F-4B58-AD8E-D4ADCE82414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92E2246-173C-433C-8F6F-E6E13A65C752}"/>
              </a:ext>
            </a:extLst>
          </p:cNvPr>
          <p:cNvSpPr>
            <a:spLocks noGrp="1"/>
          </p:cNvSpPr>
          <p:nvPr>
            <p:ph type="dt" sz="half" idx="10"/>
          </p:nvPr>
        </p:nvSpPr>
        <p:spPr/>
        <p:txBody>
          <a:bodyPr/>
          <a:lstStyle/>
          <a:p>
            <a:fld id="{350B6DBA-28B8-4955-96DC-0A413AC6713E}" type="datetimeFigureOut">
              <a:rPr kumimoji="1" lang="ja-JP" altLang="en-US" smtClean="0"/>
              <a:t>2020/1/22</a:t>
            </a:fld>
            <a:endParaRPr kumimoji="1" lang="ja-JP" altLang="en-US"/>
          </a:p>
        </p:txBody>
      </p:sp>
      <p:sp>
        <p:nvSpPr>
          <p:cNvPr id="8" name="フッター プレースホルダー 7">
            <a:extLst>
              <a:ext uri="{FF2B5EF4-FFF2-40B4-BE49-F238E27FC236}">
                <a16:creationId xmlns:a16="http://schemas.microsoft.com/office/drawing/2014/main" id="{624FC753-EA99-4E78-932E-F269CAC9DB3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056BAE0-6450-4FCB-899C-5930924189BB}"/>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88073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18518F-6E93-4B24-894B-F5C313D47BA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EC98341-5082-4342-89BB-8895209B521B}"/>
              </a:ext>
            </a:extLst>
          </p:cNvPr>
          <p:cNvSpPr>
            <a:spLocks noGrp="1"/>
          </p:cNvSpPr>
          <p:nvPr>
            <p:ph type="dt" sz="half" idx="10"/>
          </p:nvPr>
        </p:nvSpPr>
        <p:spPr/>
        <p:txBody>
          <a:bodyPr/>
          <a:lstStyle/>
          <a:p>
            <a:fld id="{350B6DBA-28B8-4955-96DC-0A413AC6713E}" type="datetimeFigureOut">
              <a:rPr kumimoji="1" lang="ja-JP" altLang="en-US" smtClean="0"/>
              <a:t>2020/1/22</a:t>
            </a:fld>
            <a:endParaRPr kumimoji="1" lang="ja-JP" altLang="en-US"/>
          </a:p>
        </p:txBody>
      </p:sp>
      <p:sp>
        <p:nvSpPr>
          <p:cNvPr id="4" name="フッター プレースホルダー 3">
            <a:extLst>
              <a:ext uri="{FF2B5EF4-FFF2-40B4-BE49-F238E27FC236}">
                <a16:creationId xmlns:a16="http://schemas.microsoft.com/office/drawing/2014/main" id="{A2C51E02-6705-4400-B1D4-74C410D682C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F41D273-382B-4953-A118-8AF3D8028E30}"/>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344830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CF6E3D3-5A25-4FE9-BE7C-4C1223321537}"/>
              </a:ext>
            </a:extLst>
          </p:cNvPr>
          <p:cNvSpPr>
            <a:spLocks noGrp="1"/>
          </p:cNvSpPr>
          <p:nvPr>
            <p:ph type="dt" sz="half" idx="10"/>
          </p:nvPr>
        </p:nvSpPr>
        <p:spPr/>
        <p:txBody>
          <a:bodyPr/>
          <a:lstStyle/>
          <a:p>
            <a:fld id="{350B6DBA-28B8-4955-96DC-0A413AC6713E}" type="datetimeFigureOut">
              <a:rPr kumimoji="1" lang="ja-JP" altLang="en-US" smtClean="0"/>
              <a:t>2020/1/22</a:t>
            </a:fld>
            <a:endParaRPr kumimoji="1" lang="ja-JP" altLang="en-US"/>
          </a:p>
        </p:txBody>
      </p:sp>
      <p:sp>
        <p:nvSpPr>
          <p:cNvPr id="3" name="フッター プレースホルダー 2">
            <a:extLst>
              <a:ext uri="{FF2B5EF4-FFF2-40B4-BE49-F238E27FC236}">
                <a16:creationId xmlns:a16="http://schemas.microsoft.com/office/drawing/2014/main" id="{B4620BF4-CC74-4199-8E07-91ED5902F1C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0251582-E46D-4359-AA06-0E06E8AE9690}"/>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331242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4B6128-762C-4A5D-8EA1-B3D62581EB9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73932EB-20F2-4B7F-A856-5413B457C2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7111BBA-DAF0-46AD-A43D-9A979A3C1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1C5C8F3-17C6-4A0E-B843-A1A12DB59D06}"/>
              </a:ext>
            </a:extLst>
          </p:cNvPr>
          <p:cNvSpPr>
            <a:spLocks noGrp="1"/>
          </p:cNvSpPr>
          <p:nvPr>
            <p:ph type="dt" sz="half" idx="10"/>
          </p:nvPr>
        </p:nvSpPr>
        <p:spPr/>
        <p:txBody>
          <a:bodyPr/>
          <a:lstStyle/>
          <a:p>
            <a:fld id="{350B6DBA-28B8-4955-96DC-0A413AC6713E}" type="datetimeFigureOut">
              <a:rPr kumimoji="1" lang="ja-JP" altLang="en-US" smtClean="0"/>
              <a:t>2020/1/22</a:t>
            </a:fld>
            <a:endParaRPr kumimoji="1" lang="ja-JP" altLang="en-US"/>
          </a:p>
        </p:txBody>
      </p:sp>
      <p:sp>
        <p:nvSpPr>
          <p:cNvPr id="6" name="フッター プレースホルダー 5">
            <a:extLst>
              <a:ext uri="{FF2B5EF4-FFF2-40B4-BE49-F238E27FC236}">
                <a16:creationId xmlns:a16="http://schemas.microsoft.com/office/drawing/2014/main" id="{9259D883-03EA-45B4-96E5-37A7499F8BB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4208A0B-4081-47CA-BBDC-3FF3995CE284}"/>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668058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F9990C-D084-4CAA-91BB-A2B8265DC84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79E0F86-F51C-43EF-9C84-1F62692F59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F02F4CB-22C8-4E26-A148-38B431D25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2AF42E5-C31F-4D02-AA8A-585ED4742166}"/>
              </a:ext>
            </a:extLst>
          </p:cNvPr>
          <p:cNvSpPr>
            <a:spLocks noGrp="1"/>
          </p:cNvSpPr>
          <p:nvPr>
            <p:ph type="dt" sz="half" idx="10"/>
          </p:nvPr>
        </p:nvSpPr>
        <p:spPr/>
        <p:txBody>
          <a:bodyPr/>
          <a:lstStyle/>
          <a:p>
            <a:fld id="{350B6DBA-28B8-4955-96DC-0A413AC6713E}" type="datetimeFigureOut">
              <a:rPr kumimoji="1" lang="ja-JP" altLang="en-US" smtClean="0"/>
              <a:t>2020/1/22</a:t>
            </a:fld>
            <a:endParaRPr kumimoji="1" lang="ja-JP" altLang="en-US"/>
          </a:p>
        </p:txBody>
      </p:sp>
      <p:sp>
        <p:nvSpPr>
          <p:cNvPr id="6" name="フッター プレースホルダー 5">
            <a:extLst>
              <a:ext uri="{FF2B5EF4-FFF2-40B4-BE49-F238E27FC236}">
                <a16:creationId xmlns:a16="http://schemas.microsoft.com/office/drawing/2014/main" id="{58A78432-001F-4AE8-AEE7-C24A6F527F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FA6AB4-3826-4359-93E1-A59D07067D79}"/>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452083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86F9D37-5296-4B72-8544-FE9FD1C554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52F58E7-CB94-4308-A4E0-2EC2F87D32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967F41-DC44-4BB5-8583-41783113E1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B6DBA-28B8-4955-96DC-0A413AC6713E}" type="datetimeFigureOut">
              <a:rPr kumimoji="1" lang="ja-JP" altLang="en-US" smtClean="0"/>
              <a:t>2020/1/22</a:t>
            </a:fld>
            <a:endParaRPr kumimoji="1" lang="ja-JP" altLang="en-US"/>
          </a:p>
        </p:txBody>
      </p:sp>
      <p:sp>
        <p:nvSpPr>
          <p:cNvPr id="5" name="フッター プレースホルダー 4">
            <a:extLst>
              <a:ext uri="{FF2B5EF4-FFF2-40B4-BE49-F238E27FC236}">
                <a16:creationId xmlns:a16="http://schemas.microsoft.com/office/drawing/2014/main" id="{38E7BB08-3F22-451A-B0E5-150F584836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F0B5AC-82D7-4AF5-8D28-F3EE9CF5AB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4281385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1.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jpg"/><Relationship Id="rId7" Type="http://schemas.openxmlformats.org/officeDocument/2006/relationships/image" Target="../media/image26.jp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 Id="rId9" Type="http://schemas.openxmlformats.org/officeDocument/2006/relationships/image" Target="../media/image28.png"/></Relationships>
</file>

<file path=ppt/slides/_rels/slide21.xml.rels><?xml version="1.0" encoding="UTF-8" standalone="yes"?>
<Relationships xmlns="http://schemas.openxmlformats.org/package/2006/relationships"><Relationship Id="rId8" Type="http://schemas.openxmlformats.org/officeDocument/2006/relationships/image" Target="../media/image29.jpg"/><Relationship Id="rId3" Type="http://schemas.openxmlformats.org/officeDocument/2006/relationships/image" Target="../media/image23.jpg"/><Relationship Id="rId7"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23.xml.rels><?xml version="1.0" encoding="UTF-8" standalone="yes"?>
<Relationships xmlns="http://schemas.openxmlformats.org/package/2006/relationships"><Relationship Id="rId8" Type="http://schemas.openxmlformats.org/officeDocument/2006/relationships/image" Target="../media/image30.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chart" Target="../charts/chart3.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5" name="グループ化 14"/>
          <p:cNvGrpSpPr/>
          <p:nvPr/>
        </p:nvGrpSpPr>
        <p:grpSpPr>
          <a:xfrm>
            <a:off x="0" y="0"/>
            <a:ext cx="12192000" cy="6528868"/>
            <a:chOff x="0" y="-7350"/>
            <a:chExt cx="9144000" cy="6536050"/>
          </a:xfrm>
        </p:grpSpPr>
        <p:pic>
          <p:nvPicPr>
            <p:cNvPr id="1028" name="Picture 4" descr="http://photos2.fotosearch.com/bthumb/CSP/CSP226/k2269628.jpg"/>
            <p:cNvPicPr>
              <a:picLocks noChangeAspect="1" noChangeArrowheads="1"/>
            </p:cNvPicPr>
            <p:nvPr/>
          </p:nvPicPr>
          <p:blipFill>
            <a:blip r:embed="rId2" cstate="print"/>
            <a:srcRect/>
            <a:stretch>
              <a:fillRect/>
            </a:stretch>
          </p:blipFill>
          <p:spPr bwMode="auto">
            <a:xfrm>
              <a:off x="191486" y="-7350"/>
              <a:ext cx="3778353" cy="2945444"/>
            </a:xfrm>
            <a:prstGeom prst="rect">
              <a:avLst/>
            </a:prstGeom>
            <a:noFill/>
          </p:spPr>
        </p:pic>
        <p:pic>
          <p:nvPicPr>
            <p:cNvPr id="1036" name="Picture 12" descr="http://photos3.fotosearch.com/bthumb/CSP/CSP445/k4458639.jpg"/>
            <p:cNvPicPr>
              <a:picLocks noChangeAspect="1" noChangeArrowheads="1"/>
            </p:cNvPicPr>
            <p:nvPr/>
          </p:nvPicPr>
          <p:blipFill>
            <a:blip r:embed="rId3" cstate="print"/>
            <a:srcRect/>
            <a:stretch>
              <a:fillRect/>
            </a:stretch>
          </p:blipFill>
          <p:spPr bwMode="auto">
            <a:xfrm>
              <a:off x="5259638" y="-7350"/>
              <a:ext cx="3440185" cy="2590258"/>
            </a:xfrm>
            <a:prstGeom prst="rect">
              <a:avLst/>
            </a:prstGeom>
            <a:noFill/>
          </p:spPr>
        </p:pic>
        <p:pic>
          <p:nvPicPr>
            <p:cNvPr id="10" name="Picture 12" descr="http://photos3.fotosearch.com/bthumb/CSP/CSP445/k4458639.jpg"/>
            <p:cNvPicPr>
              <a:picLocks noChangeAspect="1" noChangeArrowheads="1"/>
            </p:cNvPicPr>
            <p:nvPr/>
          </p:nvPicPr>
          <p:blipFill>
            <a:blip r:embed="rId3" cstate="print"/>
            <a:srcRect/>
            <a:stretch>
              <a:fillRect/>
            </a:stretch>
          </p:blipFill>
          <p:spPr bwMode="auto">
            <a:xfrm rot="19684585">
              <a:off x="4192658" y="1883885"/>
              <a:ext cx="1880592" cy="1415976"/>
            </a:xfrm>
            <a:prstGeom prst="rect">
              <a:avLst/>
            </a:prstGeom>
            <a:noFill/>
          </p:spPr>
        </p:pic>
        <p:sp>
          <p:nvSpPr>
            <p:cNvPr id="11" name="Rectangle 3"/>
            <p:cNvSpPr txBox="1">
              <a:spLocks noChangeArrowheads="1"/>
            </p:cNvSpPr>
            <p:nvPr/>
          </p:nvSpPr>
          <p:spPr>
            <a:xfrm>
              <a:off x="2411760" y="5157100"/>
              <a:ext cx="6400800" cy="1371600"/>
            </a:xfrm>
            <a:prstGeom prst="rect">
              <a:avLst/>
            </a:prstGeom>
          </p:spPr>
          <p:txBody>
            <a:bodyPr vert="horz" lIns="91440" tIns="45720" rIns="91440" bIns="45720" rtlCol="0">
              <a:normAutofit/>
            </a:bodyPr>
            <a:lstStyle/>
            <a:p>
              <a:pPr algn="r">
                <a:spcBef>
                  <a:spcPct val="20000"/>
                </a:spcBef>
                <a:buFont typeface="Arial" pitchFamily="34" charset="0"/>
                <a:buNone/>
                <a:defRPr/>
              </a:pPr>
              <a:r>
                <a:rPr lang="ja-JP" altLang="en-US" sz="2400" dirty="0">
                  <a:solidFill>
                    <a:prstClr val="white"/>
                  </a:solidFill>
                  <a:latin typeface="HG丸ｺﾞｼｯｸM-PRO" pitchFamily="50" charset="-128"/>
                  <a:ea typeface="HG丸ｺﾞｼｯｸM-PRO" pitchFamily="50" charset="-128"/>
                </a:rPr>
                <a:t>乾  敏郎</a:t>
              </a:r>
              <a:endParaRPr lang="en-US" altLang="ja-JP" sz="2400" dirty="0">
                <a:solidFill>
                  <a:prstClr val="white"/>
                </a:solidFill>
                <a:latin typeface="HG丸ｺﾞｼｯｸM-PRO" pitchFamily="50" charset="-128"/>
                <a:ea typeface="HG丸ｺﾞｼｯｸM-PRO" pitchFamily="50" charset="-128"/>
              </a:endParaRPr>
            </a:p>
            <a:p>
              <a:pPr algn="r">
                <a:spcBef>
                  <a:spcPct val="20000"/>
                </a:spcBef>
                <a:buFont typeface="Arial" pitchFamily="34" charset="0"/>
                <a:buNone/>
                <a:defRPr/>
              </a:pPr>
              <a:r>
                <a:rPr lang="ja-JP" altLang="en-US" sz="2400" dirty="0">
                  <a:solidFill>
                    <a:prstClr val="white"/>
                  </a:solidFill>
                  <a:latin typeface="HG丸ｺﾞｼｯｸM-PRO" pitchFamily="50" charset="-128"/>
                  <a:ea typeface="HG丸ｺﾞｼｯｸM-PRO" pitchFamily="50" charset="-128"/>
                </a:rPr>
                <a:t>前川  亮</a:t>
              </a:r>
            </a:p>
            <a:p>
              <a:pPr algn="r">
                <a:spcBef>
                  <a:spcPct val="20000"/>
                </a:spcBef>
                <a:buFont typeface="Arial" pitchFamily="34" charset="0"/>
                <a:buNone/>
                <a:defRPr/>
              </a:pPr>
              <a:r>
                <a:rPr lang="ja-JP" altLang="en-US" sz="2400" dirty="0">
                  <a:solidFill>
                    <a:prstClr val="white"/>
                  </a:solidFill>
                  <a:latin typeface="HG丸ｺﾞｼｯｸM-PRO" pitchFamily="50" charset="-128"/>
                  <a:ea typeface="HG丸ｺﾞｼｯｸM-PRO" pitchFamily="50" charset="-128"/>
                </a:rPr>
                <a:t>追手門学院大学心理学部</a:t>
              </a:r>
            </a:p>
          </p:txBody>
        </p:sp>
        <p:pic>
          <p:nvPicPr>
            <p:cNvPr id="12" name="Picture 12" descr="http://photos3.fotosearch.com/bthumb/CSP/CSP445/k4458639.jpg"/>
            <p:cNvPicPr>
              <a:picLocks noChangeAspect="1" noChangeArrowheads="1"/>
            </p:cNvPicPr>
            <p:nvPr/>
          </p:nvPicPr>
          <p:blipFill>
            <a:blip r:embed="rId3" cstate="print"/>
            <a:srcRect/>
            <a:stretch>
              <a:fillRect/>
            </a:stretch>
          </p:blipFill>
          <p:spPr bwMode="auto">
            <a:xfrm rot="5400000">
              <a:off x="5227188" y="4168745"/>
              <a:ext cx="1349836" cy="1016348"/>
            </a:xfrm>
            <a:prstGeom prst="rect">
              <a:avLst/>
            </a:prstGeom>
            <a:noFill/>
          </p:spPr>
        </p:pic>
        <p:pic>
          <p:nvPicPr>
            <p:cNvPr id="13" name="Picture 12" descr="http://photos3.fotosearch.com/bthumb/CSP/CSP445/k4458639.jpg"/>
            <p:cNvPicPr>
              <a:picLocks noChangeAspect="1" noChangeArrowheads="1"/>
            </p:cNvPicPr>
            <p:nvPr/>
          </p:nvPicPr>
          <p:blipFill>
            <a:blip r:embed="rId3" cstate="print"/>
            <a:srcRect/>
            <a:stretch>
              <a:fillRect/>
            </a:stretch>
          </p:blipFill>
          <p:spPr bwMode="auto">
            <a:xfrm rot="18516695">
              <a:off x="1974998" y="3818429"/>
              <a:ext cx="2685473" cy="2022005"/>
            </a:xfrm>
            <a:prstGeom prst="rect">
              <a:avLst/>
            </a:prstGeom>
            <a:noFill/>
          </p:spPr>
        </p:pic>
        <p:sp>
          <p:nvSpPr>
            <p:cNvPr id="7" name="正方形/長方形 6"/>
            <p:cNvSpPr/>
            <p:nvPr/>
          </p:nvSpPr>
          <p:spPr>
            <a:xfrm>
              <a:off x="0" y="2822650"/>
              <a:ext cx="9144000" cy="1224136"/>
            </a:xfrm>
            <a:prstGeom prst="rect">
              <a:avLst/>
            </a:prstGeom>
            <a:solidFill>
              <a:schemeClr val="accent1">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4400" dirty="0">
                  <a:solidFill>
                    <a:srgbClr val="002060"/>
                  </a:solidFill>
                  <a:effectLst>
                    <a:outerShdw blurRad="38100" dist="38100" dir="2700000" algn="tl">
                      <a:srgbClr val="000000">
                        <a:alpha val="43137"/>
                      </a:srgbClr>
                    </a:outerShdw>
                  </a:effectLst>
                </a:rPr>
                <a:t>情動に注目した人の好き嫌い（</a:t>
              </a:r>
              <a:r>
                <a:rPr lang="en-US" altLang="ja-JP" sz="4400" dirty="0">
                  <a:solidFill>
                    <a:srgbClr val="002060"/>
                  </a:solidFill>
                  <a:effectLst>
                    <a:outerShdw blurRad="38100" dist="38100" dir="2700000" algn="tl">
                      <a:srgbClr val="000000">
                        <a:alpha val="43137"/>
                      </a:srgbClr>
                    </a:outerShdw>
                  </a:effectLst>
                </a:rPr>
                <a:t>liking</a:t>
              </a:r>
              <a:r>
                <a:rPr lang="ja-JP" altLang="en-US" sz="4400" dirty="0">
                  <a:solidFill>
                    <a:srgbClr val="002060"/>
                  </a:solidFill>
                  <a:effectLst>
                    <a:outerShdw blurRad="38100" dist="38100" dir="2700000" algn="tl">
                      <a:srgbClr val="000000">
                        <a:alpha val="43137"/>
                      </a:srgbClr>
                    </a:outerShdw>
                  </a:effectLst>
                </a:rPr>
                <a:t>）の</a:t>
              </a:r>
              <a:endParaRPr lang="en-US" altLang="ja-JP" sz="4400" dirty="0">
                <a:solidFill>
                  <a:srgbClr val="002060"/>
                </a:solidFill>
                <a:effectLst>
                  <a:outerShdw blurRad="38100" dist="38100" dir="2700000" algn="tl">
                    <a:srgbClr val="000000">
                      <a:alpha val="43137"/>
                    </a:srgbClr>
                  </a:outerShdw>
                </a:effectLst>
              </a:endParaRPr>
            </a:p>
            <a:p>
              <a:pPr algn="ctr"/>
              <a:r>
                <a:rPr lang="ja-JP" altLang="en-US" sz="4400" dirty="0">
                  <a:solidFill>
                    <a:srgbClr val="002060"/>
                  </a:solidFill>
                  <a:effectLst>
                    <a:outerShdw blurRad="38100" dist="38100" dir="2700000" algn="tl">
                      <a:srgbClr val="000000">
                        <a:alpha val="43137"/>
                      </a:srgbClr>
                    </a:outerShdw>
                  </a:effectLst>
                </a:rPr>
                <a:t>メカニズムの解明</a:t>
              </a:r>
            </a:p>
          </p:txBody>
        </p:sp>
        <p:pic>
          <p:nvPicPr>
            <p:cNvPr id="14" name="Picture 12" descr="http://photos3.fotosearch.com/bthumb/CSP/CSP445/k4458639.jpg"/>
            <p:cNvPicPr>
              <a:picLocks noChangeAspect="1" noChangeArrowheads="1"/>
            </p:cNvPicPr>
            <p:nvPr/>
          </p:nvPicPr>
          <p:blipFill>
            <a:blip r:embed="rId3" cstate="print"/>
            <a:srcRect/>
            <a:stretch>
              <a:fillRect/>
            </a:stretch>
          </p:blipFill>
          <p:spPr bwMode="auto">
            <a:xfrm rot="21435620">
              <a:off x="246317" y="5467952"/>
              <a:ext cx="1349836" cy="1016348"/>
            </a:xfrm>
            <a:prstGeom prst="rect">
              <a:avLst/>
            </a:prstGeom>
            <a:noFill/>
          </p:spPr>
        </p:pic>
      </p:grpSp>
      <p:sp>
        <p:nvSpPr>
          <p:cNvPr id="16" name="Rectangle 3"/>
          <p:cNvSpPr txBox="1">
            <a:spLocks noChangeArrowheads="1"/>
          </p:cNvSpPr>
          <p:nvPr/>
        </p:nvSpPr>
        <p:spPr>
          <a:xfrm>
            <a:off x="5978769" y="344821"/>
            <a:ext cx="5875852" cy="865444"/>
          </a:xfrm>
          <a:prstGeom prst="rect">
            <a:avLst/>
          </a:prstGeom>
        </p:spPr>
        <p:txBody>
          <a:bodyPr vert="horz" lIns="91440" tIns="45720" rIns="91440" bIns="45720" rtlCol="0">
            <a:noAutofit/>
          </a:bodyPr>
          <a:lstStyle/>
          <a:p>
            <a:pPr algn="r">
              <a:spcBef>
                <a:spcPct val="20000"/>
              </a:spcBef>
              <a:buFont typeface="Arial" pitchFamily="34" charset="0"/>
              <a:buNone/>
              <a:defRPr/>
            </a:pPr>
            <a:r>
              <a:rPr lang="en-US" altLang="ja-JP" dirty="0">
                <a:solidFill>
                  <a:prstClr val="white"/>
                </a:solidFill>
                <a:latin typeface="HG丸ｺﾞｼｯｸM-PRO" pitchFamily="50" charset="-128"/>
                <a:ea typeface="HG丸ｺﾞｼｯｸM-PRO" pitchFamily="50" charset="-128"/>
              </a:rPr>
              <a:t>2020.1.22</a:t>
            </a:r>
            <a:r>
              <a:rPr lang="ja-JP" altLang="en-US" dirty="0">
                <a:solidFill>
                  <a:prstClr val="white"/>
                </a:solidFill>
                <a:latin typeface="HG丸ｺﾞｼｯｸM-PRO" pitchFamily="50" charset="-128"/>
                <a:ea typeface="HG丸ｺﾞｼｯｸM-PRO" pitchFamily="50" charset="-128"/>
              </a:rPr>
              <a:t>　コンポン研究所</a:t>
            </a:r>
            <a:endParaRPr lang="en-US" altLang="ja-JP" dirty="0">
              <a:solidFill>
                <a:prstClr val="white"/>
              </a:solidFill>
              <a:latin typeface="HG丸ｺﾞｼｯｸM-PRO" pitchFamily="50" charset="-128"/>
              <a:ea typeface="HG丸ｺﾞｼｯｸM-PRO" pitchFamily="50" charset="-128"/>
            </a:endParaRPr>
          </a:p>
          <a:p>
            <a:pPr algn="r">
              <a:spcBef>
                <a:spcPct val="20000"/>
              </a:spcBef>
              <a:buFont typeface="Arial" pitchFamily="34" charset="0"/>
              <a:buNone/>
              <a:defRPr/>
            </a:pPr>
            <a:endParaRPr lang="ja-JP" altLang="en-US" dirty="0">
              <a:solidFill>
                <a:prstClr val="white"/>
              </a:solidFill>
              <a:latin typeface="HG丸ｺﾞｼｯｸM-PRO" pitchFamily="50" charset="-128"/>
              <a:ea typeface="HG丸ｺﾞｼｯｸM-PRO" pitchFamily="50" charset="-128"/>
            </a:endParaRPr>
          </a:p>
        </p:txBody>
      </p:sp>
    </p:spTree>
    <p:extLst>
      <p:ext uri="{BB962C8B-B14F-4D97-AF65-F5344CB8AC3E}">
        <p14:creationId xmlns:p14="http://schemas.microsoft.com/office/powerpoint/2010/main" val="3020341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地図 が含まれている画像&#10;&#10;自動的に生成された説明">
            <a:extLst>
              <a:ext uri="{FF2B5EF4-FFF2-40B4-BE49-F238E27FC236}">
                <a16:creationId xmlns:a16="http://schemas.microsoft.com/office/drawing/2014/main" id="{D2C839C1-7D64-4D3A-98CB-F88E92B010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418" y="1943106"/>
            <a:ext cx="5000625" cy="3749040"/>
          </a:xfrm>
          <a:prstGeom prst="rect">
            <a:avLst/>
          </a:prstGeom>
        </p:spPr>
      </p:pic>
      <p:pic>
        <p:nvPicPr>
          <p:cNvPr id="5" name="図 4" descr="テキスト, 地図 が含まれている画像&#10;&#10;自動的に生成された説明">
            <a:extLst>
              <a:ext uri="{FF2B5EF4-FFF2-40B4-BE49-F238E27FC236}">
                <a16:creationId xmlns:a16="http://schemas.microsoft.com/office/drawing/2014/main" id="{6EFFACAF-8A43-4F98-84FC-60899F8BAD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958" y="1943106"/>
            <a:ext cx="5000625" cy="3749040"/>
          </a:xfrm>
          <a:prstGeom prst="rect">
            <a:avLst/>
          </a:prstGeom>
        </p:spPr>
      </p:pic>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r>
                <a:rPr lang="en-US" altLang="ja-JP" sz="3800" b="1" dirty="0">
                  <a:solidFill>
                    <a:prstClr val="white"/>
                  </a:solidFill>
                  <a:latin typeface="HG丸ｺﾞｼｯｸM-PRO" pitchFamily="50" charset="-128"/>
                  <a:ea typeface="HG丸ｺﾞｼｯｸM-PRO" pitchFamily="50" charset="-128"/>
                </a:rPr>
                <a:t>N=18</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17" name="テキスト ボックス 16">
            <a:extLst>
              <a:ext uri="{FF2B5EF4-FFF2-40B4-BE49-F238E27FC236}">
                <a16:creationId xmlns:a16="http://schemas.microsoft.com/office/drawing/2014/main" id="{5D71406B-1826-4464-BBC9-DFCC8BAB7CC0}"/>
              </a:ext>
            </a:extLst>
          </p:cNvPr>
          <p:cNvSpPr txBox="1"/>
          <p:nvPr/>
        </p:nvSpPr>
        <p:spPr>
          <a:xfrm>
            <a:off x="4154603" y="6075482"/>
            <a:ext cx="3882794" cy="369332"/>
          </a:xfrm>
          <a:prstGeom prst="rect">
            <a:avLst/>
          </a:prstGeom>
          <a:noFill/>
        </p:spPr>
        <p:txBody>
          <a:bodyPr wrap="none" rtlCol="0">
            <a:spAutoFit/>
          </a:bodyPr>
          <a:lstStyle/>
          <a:p>
            <a:pPr algn="ctr"/>
            <a:r>
              <a:rPr lang="ja-JP" altLang="en-US" dirty="0"/>
              <a:t>予期的</a:t>
            </a:r>
            <a:r>
              <a:rPr lang="en-US" altLang="ja-JP" dirty="0"/>
              <a:t>GSR</a:t>
            </a:r>
            <a:r>
              <a:rPr lang="ja-JP" altLang="en-US" dirty="0"/>
              <a:t>が大きい人は成績がよい</a:t>
            </a:r>
            <a:endParaRPr kumimoji="1" lang="en-US" altLang="ja-JP" dirty="0"/>
          </a:p>
        </p:txBody>
      </p:sp>
    </p:spTree>
    <p:extLst>
      <p:ext uri="{BB962C8B-B14F-4D97-AF65-F5344CB8AC3E}">
        <p14:creationId xmlns:p14="http://schemas.microsoft.com/office/powerpoint/2010/main" val="172716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descr="テキスト, 地図, 大きい が含まれている画像&#10;&#10;自動的に生成された説明">
            <a:extLst>
              <a:ext uri="{FF2B5EF4-FFF2-40B4-BE49-F238E27FC236}">
                <a16:creationId xmlns:a16="http://schemas.microsoft.com/office/drawing/2014/main" id="{7D770B0A-34EA-42F6-878F-19C97BB6D8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418" y="1943106"/>
            <a:ext cx="5000625" cy="3749040"/>
          </a:xfrm>
          <a:prstGeom prst="rect">
            <a:avLst/>
          </a:prstGeom>
        </p:spPr>
      </p:pic>
      <p:pic>
        <p:nvPicPr>
          <p:cNvPr id="11" name="図 10" descr="テキスト, 地図 が含まれている画像&#10;&#10;自動的に生成された説明">
            <a:extLst>
              <a:ext uri="{FF2B5EF4-FFF2-40B4-BE49-F238E27FC236}">
                <a16:creationId xmlns:a16="http://schemas.microsoft.com/office/drawing/2014/main" id="{920016E1-5104-4AEF-9F6B-EAB8D489D9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958" y="1943106"/>
            <a:ext cx="5000625" cy="3749040"/>
          </a:xfrm>
          <a:prstGeom prst="rect">
            <a:avLst/>
          </a:prstGeom>
        </p:spPr>
      </p:pic>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r>
                <a:rPr lang="en-US" altLang="ja-JP" sz="3800" b="1" dirty="0">
                  <a:solidFill>
                    <a:prstClr val="white"/>
                  </a:solidFill>
                  <a:latin typeface="HG丸ｺﾞｼｯｸM-PRO" pitchFamily="50" charset="-128"/>
                  <a:ea typeface="HG丸ｺﾞｼｯｸM-PRO" pitchFamily="50" charset="-128"/>
                </a:rPr>
                <a:t>N=18</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17" name="テキスト ボックス 16">
            <a:extLst>
              <a:ext uri="{FF2B5EF4-FFF2-40B4-BE49-F238E27FC236}">
                <a16:creationId xmlns:a16="http://schemas.microsoft.com/office/drawing/2014/main" id="{5D71406B-1826-4464-BBC9-DFCC8BAB7CC0}"/>
              </a:ext>
            </a:extLst>
          </p:cNvPr>
          <p:cNvSpPr txBox="1"/>
          <p:nvPr/>
        </p:nvSpPr>
        <p:spPr>
          <a:xfrm>
            <a:off x="4157008" y="6075482"/>
            <a:ext cx="3877985" cy="369332"/>
          </a:xfrm>
          <a:prstGeom prst="rect">
            <a:avLst/>
          </a:prstGeom>
          <a:noFill/>
        </p:spPr>
        <p:txBody>
          <a:bodyPr wrap="none" rtlCol="0">
            <a:spAutoFit/>
          </a:bodyPr>
          <a:lstStyle/>
          <a:p>
            <a:pPr algn="ctr"/>
            <a:r>
              <a:rPr lang="ja-JP" altLang="en-US" dirty="0"/>
              <a:t>心拍弁別感度が高い人は成績がよい</a:t>
            </a:r>
            <a:endParaRPr kumimoji="1" lang="en-US" altLang="ja-JP" dirty="0"/>
          </a:p>
        </p:txBody>
      </p:sp>
    </p:spTree>
    <p:extLst>
      <p:ext uri="{BB962C8B-B14F-4D97-AF65-F5344CB8AC3E}">
        <p14:creationId xmlns:p14="http://schemas.microsoft.com/office/powerpoint/2010/main" val="3696257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r>
                <a:rPr lang="en-US" altLang="ja-JP" sz="3800" b="1" dirty="0">
                  <a:solidFill>
                    <a:prstClr val="white"/>
                  </a:solidFill>
                  <a:latin typeface="HG丸ｺﾞｼｯｸM-PRO" pitchFamily="50" charset="-128"/>
                  <a:ea typeface="HG丸ｺﾞｼｯｸM-PRO" pitchFamily="50" charset="-128"/>
                </a:rPr>
                <a:t>IGT</a:t>
              </a:r>
              <a:r>
                <a:rPr lang="ja-JP" altLang="en-US" sz="3800" b="1" dirty="0">
                  <a:solidFill>
                    <a:prstClr val="white"/>
                  </a:solidFill>
                  <a:latin typeface="HG丸ｺﾞｼｯｸM-PRO" pitchFamily="50" charset="-128"/>
                  <a:ea typeface="HG丸ｺﾞｼｯｸM-PRO" pitchFamily="50" charset="-128"/>
                </a:rPr>
                <a:t>前半（</a:t>
              </a:r>
              <a:r>
                <a:rPr lang="en-US" altLang="ja-JP" sz="3800" b="1" dirty="0">
                  <a:solidFill>
                    <a:prstClr val="white"/>
                  </a:solidFill>
                  <a:latin typeface="HG丸ｺﾞｼｯｸM-PRO" pitchFamily="50" charset="-128"/>
                  <a:ea typeface="HG丸ｺﾞｼｯｸM-PRO" pitchFamily="50" charset="-128"/>
                </a:rPr>
                <a:t>N=18</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pic>
        <p:nvPicPr>
          <p:cNvPr id="3" name="図 2" descr="テキスト, 大きい が含まれている画像&#10;&#10;自動的に生成された説明">
            <a:extLst>
              <a:ext uri="{FF2B5EF4-FFF2-40B4-BE49-F238E27FC236}">
                <a16:creationId xmlns:a16="http://schemas.microsoft.com/office/drawing/2014/main" id="{5FABB319-0EC1-4D8D-9EB9-F79B65413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316" y="2719673"/>
            <a:ext cx="3333750" cy="2499360"/>
          </a:xfrm>
          <a:prstGeom prst="rect">
            <a:avLst/>
          </a:prstGeom>
        </p:spPr>
      </p:pic>
      <p:pic>
        <p:nvPicPr>
          <p:cNvPr id="5" name="図 4" descr="テキスト, 地図 が含まれている画像&#10;&#10;自動的に生成された説明">
            <a:extLst>
              <a:ext uri="{FF2B5EF4-FFF2-40B4-BE49-F238E27FC236}">
                <a16:creationId xmlns:a16="http://schemas.microsoft.com/office/drawing/2014/main" id="{6FEE6E8E-7C1F-4DAE-BB3D-587F29BDA2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9125" y="1469993"/>
            <a:ext cx="3333750" cy="2499360"/>
          </a:xfrm>
          <a:prstGeom prst="rect">
            <a:avLst/>
          </a:prstGeom>
        </p:spPr>
      </p:pic>
      <p:pic>
        <p:nvPicPr>
          <p:cNvPr id="7" name="図 6" descr="テキスト, 地図 が含まれている画像&#10;&#10;自動的に生成された説明">
            <a:extLst>
              <a:ext uri="{FF2B5EF4-FFF2-40B4-BE49-F238E27FC236}">
                <a16:creationId xmlns:a16="http://schemas.microsoft.com/office/drawing/2014/main" id="{6A048F0B-E650-44FA-B958-4DC4B9119B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9125" y="4151968"/>
            <a:ext cx="3333750" cy="2499360"/>
          </a:xfrm>
          <a:prstGeom prst="rect">
            <a:avLst/>
          </a:prstGeom>
        </p:spPr>
      </p:pic>
      <p:pic>
        <p:nvPicPr>
          <p:cNvPr id="9" name="図 8" descr="テキスト が含まれている画像&#10;&#10;自動的に生成された説明">
            <a:extLst>
              <a:ext uri="{FF2B5EF4-FFF2-40B4-BE49-F238E27FC236}">
                <a16:creationId xmlns:a16="http://schemas.microsoft.com/office/drawing/2014/main" id="{6E84E92E-E3E8-4A10-8F4A-DA6778E8C3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66934" y="1469993"/>
            <a:ext cx="3333750" cy="2499360"/>
          </a:xfrm>
          <a:prstGeom prst="rect">
            <a:avLst/>
          </a:prstGeom>
        </p:spPr>
      </p:pic>
      <p:pic>
        <p:nvPicPr>
          <p:cNvPr id="11" name="図 10" descr="テキスト が含まれている画像&#10;&#10;自動的に生成された説明">
            <a:extLst>
              <a:ext uri="{FF2B5EF4-FFF2-40B4-BE49-F238E27FC236}">
                <a16:creationId xmlns:a16="http://schemas.microsoft.com/office/drawing/2014/main" id="{782162C8-5487-4E90-91CD-523298F95D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66934" y="4151967"/>
            <a:ext cx="3333750" cy="2499360"/>
          </a:xfrm>
          <a:prstGeom prst="rect">
            <a:avLst/>
          </a:prstGeom>
        </p:spPr>
      </p:pic>
    </p:spTree>
    <p:extLst>
      <p:ext uri="{BB962C8B-B14F-4D97-AF65-F5344CB8AC3E}">
        <p14:creationId xmlns:p14="http://schemas.microsoft.com/office/powerpoint/2010/main" val="2968793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代表的な参加者の山の選択</a:t>
              </a:r>
              <a:endParaRPr lang="ja-JP" altLang="en-US" sz="3800" dirty="0">
                <a:solidFill>
                  <a:schemeClr val="bg1"/>
                </a:solidFill>
              </a:endParaRPr>
            </a:p>
          </p:txBody>
        </p:sp>
      </p:grpSp>
      <p:pic>
        <p:nvPicPr>
          <p:cNvPr id="4" name="図 3" descr="スクリーンショット が含まれている画像&#10;&#10;自動的に生成された説明">
            <a:extLst>
              <a:ext uri="{FF2B5EF4-FFF2-40B4-BE49-F238E27FC236}">
                <a16:creationId xmlns:a16="http://schemas.microsoft.com/office/drawing/2014/main" id="{BCD198E9-4BDC-4870-BDC3-0609A5FBA4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370" y="1549474"/>
            <a:ext cx="7799933" cy="5173541"/>
          </a:xfrm>
          <a:prstGeom prst="rect">
            <a:avLst/>
          </a:prstGeom>
        </p:spPr>
      </p:pic>
      <p:sp>
        <p:nvSpPr>
          <p:cNvPr id="5" name="テキスト ボックス 4">
            <a:extLst>
              <a:ext uri="{FF2B5EF4-FFF2-40B4-BE49-F238E27FC236}">
                <a16:creationId xmlns:a16="http://schemas.microsoft.com/office/drawing/2014/main" id="{C15AF5B8-BAF6-4142-A7E3-137729263F8B}"/>
              </a:ext>
            </a:extLst>
          </p:cNvPr>
          <p:cNvSpPr txBox="1"/>
          <p:nvPr/>
        </p:nvSpPr>
        <p:spPr>
          <a:xfrm>
            <a:off x="265413" y="2530121"/>
            <a:ext cx="1569660" cy="646331"/>
          </a:xfrm>
          <a:prstGeom prst="rect">
            <a:avLst/>
          </a:prstGeom>
          <a:noFill/>
        </p:spPr>
        <p:txBody>
          <a:bodyPr wrap="none" rtlCol="0">
            <a:spAutoFit/>
          </a:bodyPr>
          <a:lstStyle/>
          <a:p>
            <a:pPr algn="ctr"/>
            <a:r>
              <a:rPr kumimoji="1" lang="ja-JP" altLang="en-US" dirty="0"/>
              <a:t>心拍弁別感度</a:t>
            </a:r>
            <a:endParaRPr kumimoji="1" lang="en-US" altLang="ja-JP" dirty="0"/>
          </a:p>
          <a:p>
            <a:pPr algn="ctr"/>
            <a:r>
              <a:rPr lang="ja-JP" altLang="en-US" dirty="0"/>
              <a:t>下位</a:t>
            </a:r>
            <a:r>
              <a:rPr lang="en-US" altLang="ja-JP" dirty="0"/>
              <a:t>2</a:t>
            </a:r>
            <a:r>
              <a:rPr lang="ja-JP" altLang="en-US" dirty="0"/>
              <a:t>名</a:t>
            </a:r>
            <a:endParaRPr kumimoji="1" lang="ja-JP" altLang="en-US" dirty="0"/>
          </a:p>
        </p:txBody>
      </p:sp>
      <p:sp>
        <p:nvSpPr>
          <p:cNvPr id="12" name="テキスト ボックス 11">
            <a:extLst>
              <a:ext uri="{FF2B5EF4-FFF2-40B4-BE49-F238E27FC236}">
                <a16:creationId xmlns:a16="http://schemas.microsoft.com/office/drawing/2014/main" id="{1A18BB35-1564-4051-898C-D8F81349F201}"/>
              </a:ext>
            </a:extLst>
          </p:cNvPr>
          <p:cNvSpPr txBox="1"/>
          <p:nvPr/>
        </p:nvSpPr>
        <p:spPr>
          <a:xfrm>
            <a:off x="265413" y="4985360"/>
            <a:ext cx="1569660" cy="646331"/>
          </a:xfrm>
          <a:prstGeom prst="rect">
            <a:avLst/>
          </a:prstGeom>
          <a:noFill/>
        </p:spPr>
        <p:txBody>
          <a:bodyPr wrap="none" rtlCol="0">
            <a:spAutoFit/>
          </a:bodyPr>
          <a:lstStyle/>
          <a:p>
            <a:pPr algn="ctr"/>
            <a:r>
              <a:rPr kumimoji="1" lang="ja-JP" altLang="en-US" dirty="0"/>
              <a:t>心拍弁別感度</a:t>
            </a:r>
            <a:endParaRPr kumimoji="1" lang="en-US" altLang="ja-JP" dirty="0"/>
          </a:p>
          <a:p>
            <a:pPr algn="ctr"/>
            <a:r>
              <a:rPr lang="ja-JP" altLang="en-US" dirty="0"/>
              <a:t>上位</a:t>
            </a:r>
            <a:r>
              <a:rPr lang="en-US" altLang="ja-JP" dirty="0"/>
              <a:t>2</a:t>
            </a:r>
            <a:r>
              <a:rPr lang="ja-JP" altLang="en-US" dirty="0"/>
              <a:t>名</a:t>
            </a:r>
            <a:endParaRPr kumimoji="1" lang="ja-JP" altLang="en-US" dirty="0"/>
          </a:p>
        </p:txBody>
      </p:sp>
      <p:sp>
        <p:nvSpPr>
          <p:cNvPr id="9" name="テキスト ボックス 8">
            <a:extLst>
              <a:ext uri="{FF2B5EF4-FFF2-40B4-BE49-F238E27FC236}">
                <a16:creationId xmlns:a16="http://schemas.microsoft.com/office/drawing/2014/main" id="{F6CC4702-4729-4E33-9A2C-44A373A9AB8B}"/>
              </a:ext>
            </a:extLst>
          </p:cNvPr>
          <p:cNvSpPr txBox="1"/>
          <p:nvPr/>
        </p:nvSpPr>
        <p:spPr>
          <a:xfrm>
            <a:off x="8753371" y="2098766"/>
            <a:ext cx="3170130" cy="1754326"/>
          </a:xfrm>
          <a:prstGeom prst="rect">
            <a:avLst/>
          </a:prstGeom>
          <a:noFill/>
        </p:spPr>
        <p:txBody>
          <a:bodyPr wrap="square" rtlCol="0">
            <a:spAutoFit/>
          </a:bodyPr>
          <a:lstStyle/>
          <a:p>
            <a:r>
              <a:rPr kumimoji="1" lang="en-US" altLang="ja-JP" dirty="0"/>
              <a:t>B</a:t>
            </a:r>
            <a:r>
              <a:rPr kumimoji="1" lang="ja-JP" altLang="en-US" dirty="0"/>
              <a:t>の山には大きなマイナス（</a:t>
            </a:r>
            <a:r>
              <a:rPr kumimoji="1" lang="en-US" altLang="ja-JP" dirty="0"/>
              <a:t>-1250</a:t>
            </a:r>
            <a:r>
              <a:rPr kumimoji="1" lang="ja-JP" altLang="en-US" dirty="0"/>
              <a:t>）がある</a:t>
            </a:r>
            <a:endParaRPr kumimoji="1" lang="en-US" altLang="ja-JP" dirty="0"/>
          </a:p>
          <a:p>
            <a:endParaRPr lang="en-US" altLang="ja-JP" dirty="0"/>
          </a:p>
          <a:p>
            <a:r>
              <a:rPr kumimoji="1" lang="ja-JP" altLang="en-US" dirty="0"/>
              <a:t>成績の良い参加者は大きなマイナスを受けた後，しばらく</a:t>
            </a:r>
            <a:r>
              <a:rPr kumimoji="1" lang="en-US" altLang="ja-JP" dirty="0"/>
              <a:t>B</a:t>
            </a:r>
            <a:r>
              <a:rPr kumimoji="1" lang="ja-JP" altLang="en-US" dirty="0"/>
              <a:t>の山を選択しなくなる</a:t>
            </a:r>
          </a:p>
        </p:txBody>
      </p:sp>
      <p:sp>
        <p:nvSpPr>
          <p:cNvPr id="10" name="矢印: 下 9">
            <a:extLst>
              <a:ext uri="{FF2B5EF4-FFF2-40B4-BE49-F238E27FC236}">
                <a16:creationId xmlns:a16="http://schemas.microsoft.com/office/drawing/2014/main" id="{1E0A3823-B145-419B-B3BF-13082576782F}"/>
              </a:ext>
            </a:extLst>
          </p:cNvPr>
          <p:cNvSpPr/>
          <p:nvPr/>
        </p:nvSpPr>
        <p:spPr>
          <a:xfrm>
            <a:off x="9796977" y="4282380"/>
            <a:ext cx="1082919" cy="518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9D463FA2-64D6-41C1-8AFF-73B6A193CC7B}"/>
              </a:ext>
            </a:extLst>
          </p:cNvPr>
          <p:cNvSpPr txBox="1"/>
          <p:nvPr/>
        </p:nvSpPr>
        <p:spPr>
          <a:xfrm>
            <a:off x="8753371" y="5230414"/>
            <a:ext cx="3170130" cy="646331"/>
          </a:xfrm>
          <a:prstGeom prst="rect">
            <a:avLst/>
          </a:prstGeom>
          <a:noFill/>
        </p:spPr>
        <p:txBody>
          <a:bodyPr wrap="square" rtlCol="0">
            <a:spAutoFit/>
          </a:bodyPr>
          <a:lstStyle/>
          <a:p>
            <a:r>
              <a:rPr kumimoji="1" lang="ja-JP" altLang="en-US" dirty="0"/>
              <a:t>身体状態がリスクの高い山の選択を拒否している</a:t>
            </a:r>
          </a:p>
        </p:txBody>
      </p:sp>
      <p:grpSp>
        <p:nvGrpSpPr>
          <p:cNvPr id="23" name="グループ化 22">
            <a:extLst>
              <a:ext uri="{FF2B5EF4-FFF2-40B4-BE49-F238E27FC236}">
                <a16:creationId xmlns:a16="http://schemas.microsoft.com/office/drawing/2014/main" id="{1CC347D8-ED25-41BD-829E-7B8D3CA6319A}"/>
              </a:ext>
            </a:extLst>
          </p:cNvPr>
          <p:cNvGrpSpPr/>
          <p:nvPr/>
        </p:nvGrpSpPr>
        <p:grpSpPr>
          <a:xfrm>
            <a:off x="5279389" y="2162747"/>
            <a:ext cx="322524" cy="1359481"/>
            <a:chOff x="5228589" y="2162747"/>
            <a:chExt cx="322524" cy="1359481"/>
          </a:xfrm>
        </p:grpSpPr>
        <p:sp>
          <p:nvSpPr>
            <p:cNvPr id="24" name="テキスト ボックス 23">
              <a:extLst>
                <a:ext uri="{FF2B5EF4-FFF2-40B4-BE49-F238E27FC236}">
                  <a16:creationId xmlns:a16="http://schemas.microsoft.com/office/drawing/2014/main" id="{375EBAFD-5B63-4190-A0A8-F254796B7CBC}"/>
                </a:ext>
              </a:extLst>
            </p:cNvPr>
            <p:cNvSpPr txBox="1"/>
            <p:nvPr/>
          </p:nvSpPr>
          <p:spPr>
            <a:xfrm>
              <a:off x="5236604" y="2162747"/>
              <a:ext cx="308098" cy="307777"/>
            </a:xfrm>
            <a:prstGeom prst="rect">
              <a:avLst/>
            </a:prstGeom>
            <a:solidFill>
              <a:schemeClr val="bg1"/>
            </a:solidFill>
          </p:spPr>
          <p:txBody>
            <a:bodyPr wrap="none" rtlCol="0">
              <a:spAutoFit/>
            </a:bodyPr>
            <a:lstStyle/>
            <a:p>
              <a:r>
                <a:rPr kumimoji="1" lang="en-US" altLang="ja-JP" sz="1400" b="1" dirty="0">
                  <a:solidFill>
                    <a:schemeClr val="accent2"/>
                  </a:solidFill>
                </a:rPr>
                <a:t>A</a:t>
              </a:r>
              <a:endParaRPr kumimoji="1" lang="ja-JP" altLang="en-US" sz="1400" b="1" dirty="0">
                <a:solidFill>
                  <a:schemeClr val="accent2"/>
                </a:solidFill>
              </a:endParaRPr>
            </a:p>
          </p:txBody>
        </p:sp>
        <p:sp>
          <p:nvSpPr>
            <p:cNvPr id="25" name="テキスト ボックス 24">
              <a:extLst>
                <a:ext uri="{FF2B5EF4-FFF2-40B4-BE49-F238E27FC236}">
                  <a16:creationId xmlns:a16="http://schemas.microsoft.com/office/drawing/2014/main" id="{6F00EFC0-B1DB-48D4-AD7F-A22325C62B01}"/>
                </a:ext>
              </a:extLst>
            </p:cNvPr>
            <p:cNvSpPr txBox="1"/>
            <p:nvPr/>
          </p:nvSpPr>
          <p:spPr>
            <a:xfrm>
              <a:off x="5234200" y="2511267"/>
              <a:ext cx="311304" cy="307777"/>
            </a:xfrm>
            <a:prstGeom prst="rect">
              <a:avLst/>
            </a:prstGeom>
            <a:solidFill>
              <a:schemeClr val="bg1"/>
            </a:solidFill>
          </p:spPr>
          <p:txBody>
            <a:bodyPr wrap="none" rtlCol="0">
              <a:spAutoFit/>
            </a:bodyPr>
            <a:lstStyle/>
            <a:p>
              <a:r>
                <a:rPr kumimoji="1" lang="en-US" altLang="ja-JP" sz="1400" b="1" dirty="0">
                  <a:solidFill>
                    <a:schemeClr val="accent2"/>
                  </a:solidFill>
                </a:rPr>
                <a:t>B</a:t>
              </a:r>
              <a:endParaRPr kumimoji="1" lang="ja-JP" altLang="en-US" sz="1400" b="1" dirty="0">
                <a:solidFill>
                  <a:schemeClr val="accent2"/>
                </a:solidFill>
              </a:endParaRPr>
            </a:p>
          </p:txBody>
        </p:sp>
        <p:sp>
          <p:nvSpPr>
            <p:cNvPr id="26" name="テキスト ボックス 25">
              <a:extLst>
                <a:ext uri="{FF2B5EF4-FFF2-40B4-BE49-F238E27FC236}">
                  <a16:creationId xmlns:a16="http://schemas.microsoft.com/office/drawing/2014/main" id="{7A0F6D3A-D176-48A4-AC05-141C27A54414}"/>
                </a:ext>
              </a:extLst>
            </p:cNvPr>
            <p:cNvSpPr txBox="1"/>
            <p:nvPr/>
          </p:nvSpPr>
          <p:spPr>
            <a:xfrm>
              <a:off x="5234200" y="2853432"/>
              <a:ext cx="312906" cy="307777"/>
            </a:xfrm>
            <a:prstGeom prst="rect">
              <a:avLst/>
            </a:prstGeom>
            <a:solidFill>
              <a:schemeClr val="bg1"/>
            </a:solidFill>
          </p:spPr>
          <p:txBody>
            <a:bodyPr wrap="none" rtlCol="0">
              <a:spAutoFit/>
            </a:bodyPr>
            <a:lstStyle/>
            <a:p>
              <a:r>
                <a:rPr lang="en-US" altLang="ja-JP" sz="1400" b="1" dirty="0">
                  <a:solidFill>
                    <a:schemeClr val="accent6"/>
                  </a:solidFill>
                </a:rPr>
                <a:t>C</a:t>
              </a:r>
              <a:endParaRPr kumimoji="1" lang="ja-JP" altLang="en-US" sz="1400" b="1" dirty="0">
                <a:solidFill>
                  <a:schemeClr val="accent6"/>
                </a:solidFill>
              </a:endParaRPr>
            </a:p>
          </p:txBody>
        </p:sp>
        <p:sp>
          <p:nvSpPr>
            <p:cNvPr id="27" name="テキスト ボックス 26">
              <a:extLst>
                <a:ext uri="{FF2B5EF4-FFF2-40B4-BE49-F238E27FC236}">
                  <a16:creationId xmlns:a16="http://schemas.microsoft.com/office/drawing/2014/main" id="{7BD12FFD-2074-46DA-8C00-B6ADAC84DE9A}"/>
                </a:ext>
              </a:extLst>
            </p:cNvPr>
            <p:cNvSpPr txBox="1"/>
            <p:nvPr/>
          </p:nvSpPr>
          <p:spPr>
            <a:xfrm>
              <a:off x="5228589" y="3214451"/>
              <a:ext cx="322524" cy="307777"/>
            </a:xfrm>
            <a:prstGeom prst="rect">
              <a:avLst/>
            </a:prstGeom>
            <a:solidFill>
              <a:schemeClr val="bg1"/>
            </a:solidFill>
          </p:spPr>
          <p:txBody>
            <a:bodyPr wrap="none" rtlCol="0">
              <a:spAutoFit/>
            </a:bodyPr>
            <a:lstStyle/>
            <a:p>
              <a:r>
                <a:rPr kumimoji="1" lang="en-US" altLang="ja-JP" sz="1400" b="1" dirty="0">
                  <a:solidFill>
                    <a:schemeClr val="accent6"/>
                  </a:solidFill>
                </a:rPr>
                <a:t>D</a:t>
              </a:r>
              <a:endParaRPr kumimoji="1" lang="ja-JP" altLang="en-US" sz="1400" b="1" dirty="0">
                <a:solidFill>
                  <a:schemeClr val="accent6"/>
                </a:solidFill>
              </a:endParaRPr>
            </a:p>
          </p:txBody>
        </p:sp>
      </p:grpSp>
      <p:grpSp>
        <p:nvGrpSpPr>
          <p:cNvPr id="28" name="グループ化 27">
            <a:extLst>
              <a:ext uri="{FF2B5EF4-FFF2-40B4-BE49-F238E27FC236}">
                <a16:creationId xmlns:a16="http://schemas.microsoft.com/office/drawing/2014/main" id="{EFBE0C6C-C472-4366-BDC2-D1073881215B}"/>
              </a:ext>
            </a:extLst>
          </p:cNvPr>
          <p:cNvGrpSpPr/>
          <p:nvPr/>
        </p:nvGrpSpPr>
        <p:grpSpPr>
          <a:xfrm>
            <a:off x="1833344" y="4619357"/>
            <a:ext cx="322524" cy="1359481"/>
            <a:chOff x="5228589" y="2162747"/>
            <a:chExt cx="322524" cy="1359481"/>
          </a:xfrm>
        </p:grpSpPr>
        <p:sp>
          <p:nvSpPr>
            <p:cNvPr id="29" name="テキスト ボックス 28">
              <a:extLst>
                <a:ext uri="{FF2B5EF4-FFF2-40B4-BE49-F238E27FC236}">
                  <a16:creationId xmlns:a16="http://schemas.microsoft.com/office/drawing/2014/main" id="{5181711D-95F7-4DBE-A91C-440DD0FD8BA5}"/>
                </a:ext>
              </a:extLst>
            </p:cNvPr>
            <p:cNvSpPr txBox="1"/>
            <p:nvPr/>
          </p:nvSpPr>
          <p:spPr>
            <a:xfrm>
              <a:off x="5236604" y="2162747"/>
              <a:ext cx="308098" cy="307777"/>
            </a:xfrm>
            <a:prstGeom prst="rect">
              <a:avLst/>
            </a:prstGeom>
            <a:solidFill>
              <a:schemeClr val="bg1"/>
            </a:solidFill>
          </p:spPr>
          <p:txBody>
            <a:bodyPr wrap="none" rtlCol="0">
              <a:spAutoFit/>
            </a:bodyPr>
            <a:lstStyle/>
            <a:p>
              <a:r>
                <a:rPr kumimoji="1" lang="en-US" altLang="ja-JP" sz="1400" b="1" dirty="0">
                  <a:solidFill>
                    <a:schemeClr val="accent2"/>
                  </a:solidFill>
                </a:rPr>
                <a:t>A</a:t>
              </a:r>
              <a:endParaRPr kumimoji="1" lang="ja-JP" altLang="en-US" sz="1400" b="1" dirty="0">
                <a:solidFill>
                  <a:schemeClr val="accent2"/>
                </a:solidFill>
              </a:endParaRPr>
            </a:p>
          </p:txBody>
        </p:sp>
        <p:sp>
          <p:nvSpPr>
            <p:cNvPr id="30" name="テキスト ボックス 29">
              <a:extLst>
                <a:ext uri="{FF2B5EF4-FFF2-40B4-BE49-F238E27FC236}">
                  <a16:creationId xmlns:a16="http://schemas.microsoft.com/office/drawing/2014/main" id="{6F051B39-B90C-4039-A1FF-2A2ED7A402E1}"/>
                </a:ext>
              </a:extLst>
            </p:cNvPr>
            <p:cNvSpPr txBox="1"/>
            <p:nvPr/>
          </p:nvSpPr>
          <p:spPr>
            <a:xfrm>
              <a:off x="5234200" y="2511267"/>
              <a:ext cx="311304" cy="307777"/>
            </a:xfrm>
            <a:prstGeom prst="rect">
              <a:avLst/>
            </a:prstGeom>
            <a:solidFill>
              <a:schemeClr val="bg1"/>
            </a:solidFill>
          </p:spPr>
          <p:txBody>
            <a:bodyPr wrap="none" rtlCol="0">
              <a:spAutoFit/>
            </a:bodyPr>
            <a:lstStyle/>
            <a:p>
              <a:r>
                <a:rPr kumimoji="1" lang="en-US" altLang="ja-JP" sz="1400" b="1" dirty="0">
                  <a:solidFill>
                    <a:schemeClr val="accent2"/>
                  </a:solidFill>
                </a:rPr>
                <a:t>B</a:t>
              </a:r>
              <a:endParaRPr kumimoji="1" lang="ja-JP" altLang="en-US" sz="1400" b="1" dirty="0">
                <a:solidFill>
                  <a:schemeClr val="accent2"/>
                </a:solidFill>
              </a:endParaRPr>
            </a:p>
          </p:txBody>
        </p:sp>
        <p:sp>
          <p:nvSpPr>
            <p:cNvPr id="31" name="テキスト ボックス 30">
              <a:extLst>
                <a:ext uri="{FF2B5EF4-FFF2-40B4-BE49-F238E27FC236}">
                  <a16:creationId xmlns:a16="http://schemas.microsoft.com/office/drawing/2014/main" id="{B511BB12-AAE7-4722-A14D-2B3B362D44D5}"/>
                </a:ext>
              </a:extLst>
            </p:cNvPr>
            <p:cNvSpPr txBox="1"/>
            <p:nvPr/>
          </p:nvSpPr>
          <p:spPr>
            <a:xfrm>
              <a:off x="5234200" y="2853432"/>
              <a:ext cx="312906" cy="307777"/>
            </a:xfrm>
            <a:prstGeom prst="rect">
              <a:avLst/>
            </a:prstGeom>
            <a:solidFill>
              <a:schemeClr val="bg1"/>
            </a:solidFill>
          </p:spPr>
          <p:txBody>
            <a:bodyPr wrap="none" rtlCol="0">
              <a:spAutoFit/>
            </a:bodyPr>
            <a:lstStyle/>
            <a:p>
              <a:r>
                <a:rPr lang="en-US" altLang="ja-JP" sz="1400" b="1" dirty="0">
                  <a:solidFill>
                    <a:schemeClr val="accent6"/>
                  </a:solidFill>
                </a:rPr>
                <a:t>C</a:t>
              </a:r>
              <a:endParaRPr kumimoji="1" lang="ja-JP" altLang="en-US" sz="1400" b="1" dirty="0">
                <a:solidFill>
                  <a:schemeClr val="accent6"/>
                </a:solidFill>
              </a:endParaRPr>
            </a:p>
          </p:txBody>
        </p:sp>
        <p:sp>
          <p:nvSpPr>
            <p:cNvPr id="32" name="テキスト ボックス 31">
              <a:extLst>
                <a:ext uri="{FF2B5EF4-FFF2-40B4-BE49-F238E27FC236}">
                  <a16:creationId xmlns:a16="http://schemas.microsoft.com/office/drawing/2014/main" id="{2DA9951F-55D9-4BE8-B1BD-CD713CE2C772}"/>
                </a:ext>
              </a:extLst>
            </p:cNvPr>
            <p:cNvSpPr txBox="1"/>
            <p:nvPr/>
          </p:nvSpPr>
          <p:spPr>
            <a:xfrm>
              <a:off x="5228589" y="3214451"/>
              <a:ext cx="322524" cy="307777"/>
            </a:xfrm>
            <a:prstGeom prst="rect">
              <a:avLst/>
            </a:prstGeom>
            <a:solidFill>
              <a:schemeClr val="bg1"/>
            </a:solidFill>
          </p:spPr>
          <p:txBody>
            <a:bodyPr wrap="none" rtlCol="0">
              <a:spAutoFit/>
            </a:bodyPr>
            <a:lstStyle/>
            <a:p>
              <a:r>
                <a:rPr kumimoji="1" lang="en-US" altLang="ja-JP" sz="1400" b="1" dirty="0">
                  <a:solidFill>
                    <a:schemeClr val="accent6"/>
                  </a:solidFill>
                </a:rPr>
                <a:t>D</a:t>
              </a:r>
              <a:endParaRPr kumimoji="1" lang="ja-JP" altLang="en-US" sz="1400" b="1" dirty="0">
                <a:solidFill>
                  <a:schemeClr val="accent6"/>
                </a:solidFill>
              </a:endParaRPr>
            </a:p>
          </p:txBody>
        </p:sp>
      </p:grpSp>
      <p:grpSp>
        <p:nvGrpSpPr>
          <p:cNvPr id="33" name="グループ化 32">
            <a:extLst>
              <a:ext uri="{FF2B5EF4-FFF2-40B4-BE49-F238E27FC236}">
                <a16:creationId xmlns:a16="http://schemas.microsoft.com/office/drawing/2014/main" id="{08A9C467-0123-4E7C-A11A-8ED040D04074}"/>
              </a:ext>
            </a:extLst>
          </p:cNvPr>
          <p:cNvGrpSpPr/>
          <p:nvPr/>
        </p:nvGrpSpPr>
        <p:grpSpPr>
          <a:xfrm>
            <a:off x="1833344" y="2156668"/>
            <a:ext cx="322524" cy="1359481"/>
            <a:chOff x="5228589" y="2162747"/>
            <a:chExt cx="322524" cy="1359481"/>
          </a:xfrm>
        </p:grpSpPr>
        <p:sp>
          <p:nvSpPr>
            <p:cNvPr id="34" name="テキスト ボックス 33">
              <a:extLst>
                <a:ext uri="{FF2B5EF4-FFF2-40B4-BE49-F238E27FC236}">
                  <a16:creationId xmlns:a16="http://schemas.microsoft.com/office/drawing/2014/main" id="{282E0F8C-8625-4C10-B802-8B1505D78314}"/>
                </a:ext>
              </a:extLst>
            </p:cNvPr>
            <p:cNvSpPr txBox="1"/>
            <p:nvPr/>
          </p:nvSpPr>
          <p:spPr>
            <a:xfrm>
              <a:off x="5236604" y="2162747"/>
              <a:ext cx="308098" cy="307777"/>
            </a:xfrm>
            <a:prstGeom prst="rect">
              <a:avLst/>
            </a:prstGeom>
            <a:solidFill>
              <a:schemeClr val="bg1"/>
            </a:solidFill>
          </p:spPr>
          <p:txBody>
            <a:bodyPr wrap="none" rtlCol="0">
              <a:spAutoFit/>
            </a:bodyPr>
            <a:lstStyle/>
            <a:p>
              <a:r>
                <a:rPr kumimoji="1" lang="en-US" altLang="ja-JP" sz="1400" b="1" dirty="0">
                  <a:solidFill>
                    <a:schemeClr val="accent2"/>
                  </a:solidFill>
                </a:rPr>
                <a:t>A</a:t>
              </a:r>
              <a:endParaRPr kumimoji="1" lang="ja-JP" altLang="en-US" sz="1400" b="1" dirty="0">
                <a:solidFill>
                  <a:schemeClr val="accent2"/>
                </a:solidFill>
              </a:endParaRPr>
            </a:p>
          </p:txBody>
        </p:sp>
        <p:sp>
          <p:nvSpPr>
            <p:cNvPr id="35" name="テキスト ボックス 34">
              <a:extLst>
                <a:ext uri="{FF2B5EF4-FFF2-40B4-BE49-F238E27FC236}">
                  <a16:creationId xmlns:a16="http://schemas.microsoft.com/office/drawing/2014/main" id="{72AB6B1E-5267-40E8-AC41-C7FAB70C9859}"/>
                </a:ext>
              </a:extLst>
            </p:cNvPr>
            <p:cNvSpPr txBox="1"/>
            <p:nvPr/>
          </p:nvSpPr>
          <p:spPr>
            <a:xfrm>
              <a:off x="5234200" y="2511267"/>
              <a:ext cx="311304" cy="307777"/>
            </a:xfrm>
            <a:prstGeom prst="rect">
              <a:avLst/>
            </a:prstGeom>
            <a:solidFill>
              <a:schemeClr val="bg1"/>
            </a:solidFill>
          </p:spPr>
          <p:txBody>
            <a:bodyPr wrap="none" rtlCol="0">
              <a:spAutoFit/>
            </a:bodyPr>
            <a:lstStyle/>
            <a:p>
              <a:r>
                <a:rPr kumimoji="1" lang="en-US" altLang="ja-JP" sz="1400" b="1" dirty="0">
                  <a:solidFill>
                    <a:schemeClr val="accent2"/>
                  </a:solidFill>
                </a:rPr>
                <a:t>B</a:t>
              </a:r>
              <a:endParaRPr kumimoji="1" lang="ja-JP" altLang="en-US" sz="1400" b="1" dirty="0">
                <a:solidFill>
                  <a:schemeClr val="accent2"/>
                </a:solidFill>
              </a:endParaRPr>
            </a:p>
          </p:txBody>
        </p:sp>
        <p:sp>
          <p:nvSpPr>
            <p:cNvPr id="36" name="テキスト ボックス 35">
              <a:extLst>
                <a:ext uri="{FF2B5EF4-FFF2-40B4-BE49-F238E27FC236}">
                  <a16:creationId xmlns:a16="http://schemas.microsoft.com/office/drawing/2014/main" id="{8C0C29DD-BCB0-4BD8-9DD7-990E28F3E62B}"/>
                </a:ext>
              </a:extLst>
            </p:cNvPr>
            <p:cNvSpPr txBox="1"/>
            <p:nvPr/>
          </p:nvSpPr>
          <p:spPr>
            <a:xfrm>
              <a:off x="5234200" y="2853432"/>
              <a:ext cx="312906" cy="307777"/>
            </a:xfrm>
            <a:prstGeom prst="rect">
              <a:avLst/>
            </a:prstGeom>
            <a:solidFill>
              <a:schemeClr val="bg1"/>
            </a:solidFill>
          </p:spPr>
          <p:txBody>
            <a:bodyPr wrap="none" rtlCol="0">
              <a:spAutoFit/>
            </a:bodyPr>
            <a:lstStyle/>
            <a:p>
              <a:r>
                <a:rPr lang="en-US" altLang="ja-JP" sz="1400" b="1" dirty="0">
                  <a:solidFill>
                    <a:schemeClr val="accent6"/>
                  </a:solidFill>
                </a:rPr>
                <a:t>C</a:t>
              </a:r>
              <a:endParaRPr kumimoji="1" lang="ja-JP" altLang="en-US" sz="1400" b="1" dirty="0">
                <a:solidFill>
                  <a:schemeClr val="accent6"/>
                </a:solidFill>
              </a:endParaRPr>
            </a:p>
          </p:txBody>
        </p:sp>
        <p:sp>
          <p:nvSpPr>
            <p:cNvPr id="37" name="テキスト ボックス 36">
              <a:extLst>
                <a:ext uri="{FF2B5EF4-FFF2-40B4-BE49-F238E27FC236}">
                  <a16:creationId xmlns:a16="http://schemas.microsoft.com/office/drawing/2014/main" id="{FB7CC385-CA89-40CC-A2AD-F7B3A26469C7}"/>
                </a:ext>
              </a:extLst>
            </p:cNvPr>
            <p:cNvSpPr txBox="1"/>
            <p:nvPr/>
          </p:nvSpPr>
          <p:spPr>
            <a:xfrm>
              <a:off x="5228589" y="3214451"/>
              <a:ext cx="322524" cy="307777"/>
            </a:xfrm>
            <a:prstGeom prst="rect">
              <a:avLst/>
            </a:prstGeom>
            <a:solidFill>
              <a:schemeClr val="bg1"/>
            </a:solidFill>
          </p:spPr>
          <p:txBody>
            <a:bodyPr wrap="none" rtlCol="0">
              <a:spAutoFit/>
            </a:bodyPr>
            <a:lstStyle/>
            <a:p>
              <a:r>
                <a:rPr kumimoji="1" lang="en-US" altLang="ja-JP" sz="1400" b="1" dirty="0">
                  <a:solidFill>
                    <a:schemeClr val="accent6"/>
                  </a:solidFill>
                </a:rPr>
                <a:t>D</a:t>
              </a:r>
              <a:endParaRPr kumimoji="1" lang="ja-JP" altLang="en-US" sz="1400" b="1" dirty="0">
                <a:solidFill>
                  <a:schemeClr val="accent6"/>
                </a:solidFill>
              </a:endParaRPr>
            </a:p>
          </p:txBody>
        </p:sp>
      </p:grpSp>
      <p:grpSp>
        <p:nvGrpSpPr>
          <p:cNvPr id="38" name="グループ化 37">
            <a:extLst>
              <a:ext uri="{FF2B5EF4-FFF2-40B4-BE49-F238E27FC236}">
                <a16:creationId xmlns:a16="http://schemas.microsoft.com/office/drawing/2014/main" id="{49377468-6B3E-46E0-86CC-244BA7B890E7}"/>
              </a:ext>
            </a:extLst>
          </p:cNvPr>
          <p:cNvGrpSpPr/>
          <p:nvPr/>
        </p:nvGrpSpPr>
        <p:grpSpPr>
          <a:xfrm>
            <a:off x="5279389" y="4609930"/>
            <a:ext cx="322524" cy="1359481"/>
            <a:chOff x="5228589" y="2162747"/>
            <a:chExt cx="322524" cy="1359481"/>
          </a:xfrm>
        </p:grpSpPr>
        <p:sp>
          <p:nvSpPr>
            <p:cNvPr id="39" name="テキスト ボックス 38">
              <a:extLst>
                <a:ext uri="{FF2B5EF4-FFF2-40B4-BE49-F238E27FC236}">
                  <a16:creationId xmlns:a16="http://schemas.microsoft.com/office/drawing/2014/main" id="{CA9B1E81-C4CA-442A-AB91-F8AD1D2BA532}"/>
                </a:ext>
              </a:extLst>
            </p:cNvPr>
            <p:cNvSpPr txBox="1"/>
            <p:nvPr/>
          </p:nvSpPr>
          <p:spPr>
            <a:xfrm>
              <a:off x="5236604" y="2162747"/>
              <a:ext cx="308098" cy="307777"/>
            </a:xfrm>
            <a:prstGeom prst="rect">
              <a:avLst/>
            </a:prstGeom>
            <a:solidFill>
              <a:schemeClr val="bg1"/>
            </a:solidFill>
          </p:spPr>
          <p:txBody>
            <a:bodyPr wrap="none" rtlCol="0">
              <a:spAutoFit/>
            </a:bodyPr>
            <a:lstStyle/>
            <a:p>
              <a:r>
                <a:rPr kumimoji="1" lang="en-US" altLang="ja-JP" sz="1400" b="1" dirty="0">
                  <a:solidFill>
                    <a:schemeClr val="accent2"/>
                  </a:solidFill>
                </a:rPr>
                <a:t>A</a:t>
              </a:r>
              <a:endParaRPr kumimoji="1" lang="ja-JP" altLang="en-US" sz="1400" b="1" dirty="0">
                <a:solidFill>
                  <a:schemeClr val="accent2"/>
                </a:solidFill>
              </a:endParaRPr>
            </a:p>
          </p:txBody>
        </p:sp>
        <p:sp>
          <p:nvSpPr>
            <p:cNvPr id="40" name="テキスト ボックス 39">
              <a:extLst>
                <a:ext uri="{FF2B5EF4-FFF2-40B4-BE49-F238E27FC236}">
                  <a16:creationId xmlns:a16="http://schemas.microsoft.com/office/drawing/2014/main" id="{A6D7CB82-E6DB-4BF8-B3A3-91A64C55EC71}"/>
                </a:ext>
              </a:extLst>
            </p:cNvPr>
            <p:cNvSpPr txBox="1"/>
            <p:nvPr/>
          </p:nvSpPr>
          <p:spPr>
            <a:xfrm>
              <a:off x="5234200" y="2511267"/>
              <a:ext cx="311304" cy="307777"/>
            </a:xfrm>
            <a:prstGeom prst="rect">
              <a:avLst/>
            </a:prstGeom>
            <a:solidFill>
              <a:schemeClr val="bg1"/>
            </a:solidFill>
          </p:spPr>
          <p:txBody>
            <a:bodyPr wrap="none" rtlCol="0">
              <a:spAutoFit/>
            </a:bodyPr>
            <a:lstStyle/>
            <a:p>
              <a:r>
                <a:rPr kumimoji="1" lang="en-US" altLang="ja-JP" sz="1400" b="1" dirty="0">
                  <a:solidFill>
                    <a:schemeClr val="accent2"/>
                  </a:solidFill>
                </a:rPr>
                <a:t>B</a:t>
              </a:r>
              <a:endParaRPr kumimoji="1" lang="ja-JP" altLang="en-US" sz="1400" b="1" dirty="0">
                <a:solidFill>
                  <a:schemeClr val="accent2"/>
                </a:solidFill>
              </a:endParaRPr>
            </a:p>
          </p:txBody>
        </p:sp>
        <p:sp>
          <p:nvSpPr>
            <p:cNvPr id="41" name="テキスト ボックス 40">
              <a:extLst>
                <a:ext uri="{FF2B5EF4-FFF2-40B4-BE49-F238E27FC236}">
                  <a16:creationId xmlns:a16="http://schemas.microsoft.com/office/drawing/2014/main" id="{8FC01F27-0669-4C33-BF75-8A4347C1206F}"/>
                </a:ext>
              </a:extLst>
            </p:cNvPr>
            <p:cNvSpPr txBox="1"/>
            <p:nvPr/>
          </p:nvSpPr>
          <p:spPr>
            <a:xfrm>
              <a:off x="5234200" y="2853432"/>
              <a:ext cx="312906" cy="307777"/>
            </a:xfrm>
            <a:prstGeom prst="rect">
              <a:avLst/>
            </a:prstGeom>
            <a:solidFill>
              <a:schemeClr val="bg1"/>
            </a:solidFill>
          </p:spPr>
          <p:txBody>
            <a:bodyPr wrap="none" rtlCol="0">
              <a:spAutoFit/>
            </a:bodyPr>
            <a:lstStyle/>
            <a:p>
              <a:r>
                <a:rPr lang="en-US" altLang="ja-JP" sz="1400" b="1" dirty="0">
                  <a:solidFill>
                    <a:schemeClr val="accent6"/>
                  </a:solidFill>
                </a:rPr>
                <a:t>C</a:t>
              </a:r>
              <a:endParaRPr kumimoji="1" lang="ja-JP" altLang="en-US" sz="1400" b="1" dirty="0">
                <a:solidFill>
                  <a:schemeClr val="accent6"/>
                </a:solidFill>
              </a:endParaRPr>
            </a:p>
          </p:txBody>
        </p:sp>
        <p:sp>
          <p:nvSpPr>
            <p:cNvPr id="42" name="テキスト ボックス 41">
              <a:extLst>
                <a:ext uri="{FF2B5EF4-FFF2-40B4-BE49-F238E27FC236}">
                  <a16:creationId xmlns:a16="http://schemas.microsoft.com/office/drawing/2014/main" id="{B5C76C4D-C45A-4A31-BA06-CB5ACC82FF76}"/>
                </a:ext>
              </a:extLst>
            </p:cNvPr>
            <p:cNvSpPr txBox="1"/>
            <p:nvPr/>
          </p:nvSpPr>
          <p:spPr>
            <a:xfrm>
              <a:off x="5228589" y="3214451"/>
              <a:ext cx="322524" cy="307777"/>
            </a:xfrm>
            <a:prstGeom prst="rect">
              <a:avLst/>
            </a:prstGeom>
            <a:solidFill>
              <a:schemeClr val="bg1"/>
            </a:solidFill>
          </p:spPr>
          <p:txBody>
            <a:bodyPr wrap="none" rtlCol="0">
              <a:spAutoFit/>
            </a:bodyPr>
            <a:lstStyle/>
            <a:p>
              <a:r>
                <a:rPr kumimoji="1" lang="en-US" altLang="ja-JP" sz="1400" b="1" dirty="0">
                  <a:solidFill>
                    <a:schemeClr val="accent6"/>
                  </a:solidFill>
                </a:rPr>
                <a:t>D</a:t>
              </a:r>
              <a:endParaRPr kumimoji="1" lang="ja-JP" altLang="en-US" sz="1400" b="1" dirty="0">
                <a:solidFill>
                  <a:schemeClr val="accent6"/>
                </a:solidFill>
              </a:endParaRPr>
            </a:p>
          </p:txBody>
        </p:sp>
      </p:grpSp>
      <p:cxnSp>
        <p:nvCxnSpPr>
          <p:cNvPr id="7" name="直線矢印コネクタ 6">
            <a:extLst>
              <a:ext uri="{FF2B5EF4-FFF2-40B4-BE49-F238E27FC236}">
                <a16:creationId xmlns:a16="http://schemas.microsoft.com/office/drawing/2014/main" id="{B76CBDA8-5337-4C3F-9B39-3073FFD3C8D0}"/>
              </a:ext>
            </a:extLst>
          </p:cNvPr>
          <p:cNvCxnSpPr/>
          <p:nvPr/>
        </p:nvCxnSpPr>
        <p:spPr>
          <a:xfrm>
            <a:off x="3129699" y="4708688"/>
            <a:ext cx="0" cy="29081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C58E7EEA-AD7A-4E3D-A5ED-E960B84C3EDA}"/>
              </a:ext>
            </a:extLst>
          </p:cNvPr>
          <p:cNvCxnSpPr/>
          <p:nvPr/>
        </p:nvCxnSpPr>
        <p:spPr>
          <a:xfrm>
            <a:off x="6506066" y="4708688"/>
            <a:ext cx="0" cy="29081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27D241BA-3DB0-4B9B-B84D-5335F74D7B08}"/>
              </a:ext>
            </a:extLst>
          </p:cNvPr>
          <p:cNvCxnSpPr/>
          <p:nvPr/>
        </p:nvCxnSpPr>
        <p:spPr>
          <a:xfrm>
            <a:off x="7750404" y="4708688"/>
            <a:ext cx="0" cy="29081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746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結果・罰に対する反応（</a:t>
              </a:r>
              <a:r>
                <a:rPr lang="en-US" altLang="ja-JP" sz="3800" b="1" dirty="0">
                  <a:solidFill>
                    <a:prstClr val="white"/>
                  </a:solidFill>
                  <a:latin typeface="HG丸ｺﾞｼｯｸM-PRO" pitchFamily="50" charset="-128"/>
                  <a:ea typeface="HG丸ｺﾞｼｯｸM-PRO" pitchFamily="50" charset="-128"/>
                </a:rPr>
                <a:t>N=18</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pic>
        <p:nvPicPr>
          <p:cNvPr id="4" name="図 3" descr="テキスト, 地図 が含まれている画像&#10;&#10;自動的に生成された説明">
            <a:extLst>
              <a:ext uri="{FF2B5EF4-FFF2-40B4-BE49-F238E27FC236}">
                <a16:creationId xmlns:a16="http://schemas.microsoft.com/office/drawing/2014/main" id="{BD0F02BF-B6B3-410D-9F32-7C2994B799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106" y="2068286"/>
            <a:ext cx="5000625" cy="3749040"/>
          </a:xfrm>
          <a:prstGeom prst="rect">
            <a:avLst/>
          </a:prstGeom>
        </p:spPr>
      </p:pic>
      <p:sp>
        <p:nvSpPr>
          <p:cNvPr id="15" name="テキスト ボックス 14">
            <a:extLst>
              <a:ext uri="{FF2B5EF4-FFF2-40B4-BE49-F238E27FC236}">
                <a16:creationId xmlns:a16="http://schemas.microsoft.com/office/drawing/2014/main" id="{A63684AE-1544-4A52-9361-ABAC84ECD621}"/>
              </a:ext>
            </a:extLst>
          </p:cNvPr>
          <p:cNvSpPr txBox="1"/>
          <p:nvPr/>
        </p:nvSpPr>
        <p:spPr>
          <a:xfrm>
            <a:off x="6965160" y="5708323"/>
            <a:ext cx="4625738" cy="646331"/>
          </a:xfrm>
          <a:prstGeom prst="rect">
            <a:avLst/>
          </a:prstGeom>
          <a:noFill/>
        </p:spPr>
        <p:txBody>
          <a:bodyPr wrap="square" rtlCol="0">
            <a:spAutoFit/>
          </a:bodyPr>
          <a:lstStyle/>
          <a:p>
            <a:r>
              <a:rPr kumimoji="1" lang="ja-JP" altLang="en-US" dirty="0"/>
              <a:t>内受容感覚感度の高い人は，大きな罰に強く反応し，しばらくその影響を忘れない</a:t>
            </a:r>
          </a:p>
        </p:txBody>
      </p:sp>
      <p:sp>
        <p:nvSpPr>
          <p:cNvPr id="25" name="テキスト ボックス 24">
            <a:extLst>
              <a:ext uri="{FF2B5EF4-FFF2-40B4-BE49-F238E27FC236}">
                <a16:creationId xmlns:a16="http://schemas.microsoft.com/office/drawing/2014/main" id="{734F610C-4F9E-4691-A488-F324FAA12807}"/>
              </a:ext>
            </a:extLst>
          </p:cNvPr>
          <p:cNvSpPr txBox="1"/>
          <p:nvPr/>
        </p:nvSpPr>
        <p:spPr>
          <a:xfrm>
            <a:off x="6846140" y="2014578"/>
            <a:ext cx="2709396" cy="369332"/>
          </a:xfrm>
          <a:prstGeom prst="rect">
            <a:avLst/>
          </a:prstGeom>
          <a:noFill/>
        </p:spPr>
        <p:txBody>
          <a:bodyPr wrap="none" rtlCol="0">
            <a:spAutoFit/>
          </a:bodyPr>
          <a:lstStyle/>
          <a:p>
            <a:r>
              <a:rPr lang="ja-JP" altLang="en-US" u="sng" dirty="0"/>
              <a:t>罰直後の山</a:t>
            </a:r>
            <a:r>
              <a:rPr lang="en-US" altLang="ja-JP" u="sng" dirty="0"/>
              <a:t>B</a:t>
            </a:r>
            <a:r>
              <a:rPr lang="ja-JP" altLang="en-US" u="sng" dirty="0"/>
              <a:t>の選択割合</a:t>
            </a:r>
            <a:endParaRPr kumimoji="1" lang="ja-JP" altLang="en-US" u="sng" dirty="0"/>
          </a:p>
        </p:txBody>
      </p:sp>
      <p:sp>
        <p:nvSpPr>
          <p:cNvPr id="27" name="正方形/長方形 26">
            <a:extLst>
              <a:ext uri="{FF2B5EF4-FFF2-40B4-BE49-F238E27FC236}">
                <a16:creationId xmlns:a16="http://schemas.microsoft.com/office/drawing/2014/main" id="{C72B70F5-6765-441F-8925-EBAA9CAF6938}"/>
              </a:ext>
            </a:extLst>
          </p:cNvPr>
          <p:cNvSpPr/>
          <p:nvPr/>
        </p:nvSpPr>
        <p:spPr>
          <a:xfrm>
            <a:off x="6846140" y="1985175"/>
            <a:ext cx="4863779" cy="31933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B6A90CE9-F993-418F-B9D3-79F7C609686F}"/>
              </a:ext>
            </a:extLst>
          </p:cNvPr>
          <p:cNvSpPr txBox="1"/>
          <p:nvPr/>
        </p:nvSpPr>
        <p:spPr>
          <a:xfrm>
            <a:off x="7084181" y="2385081"/>
            <a:ext cx="4625738" cy="646331"/>
          </a:xfrm>
          <a:prstGeom prst="rect">
            <a:avLst/>
          </a:prstGeom>
          <a:noFill/>
        </p:spPr>
        <p:txBody>
          <a:bodyPr wrap="square" rtlCol="0">
            <a:spAutoFit/>
          </a:bodyPr>
          <a:lstStyle/>
          <a:p>
            <a:r>
              <a:rPr lang="en-US" altLang="ja-JP" dirty="0"/>
              <a:t>B</a:t>
            </a:r>
            <a:r>
              <a:rPr lang="ja-JP" altLang="en-US" dirty="0"/>
              <a:t>の山で</a:t>
            </a:r>
            <a:r>
              <a:rPr lang="en-US" altLang="ja-JP" dirty="0"/>
              <a:t>-1150</a:t>
            </a:r>
            <a:r>
              <a:rPr lang="ja-JP" altLang="en-US" dirty="0"/>
              <a:t>（非常に大きな罰）を引いた後</a:t>
            </a:r>
            <a:r>
              <a:rPr lang="en-US" altLang="ja-JP" dirty="0"/>
              <a:t>50</a:t>
            </a:r>
            <a:r>
              <a:rPr lang="ja-JP" altLang="en-US" dirty="0"/>
              <a:t>試行のうちに，山</a:t>
            </a:r>
            <a:r>
              <a:rPr lang="en-US" altLang="ja-JP" dirty="0"/>
              <a:t>B</a:t>
            </a:r>
            <a:r>
              <a:rPr lang="ja-JP" altLang="en-US" dirty="0"/>
              <a:t>を引いた割合</a:t>
            </a:r>
            <a:endParaRPr kumimoji="1" lang="ja-JP" altLang="en-US" dirty="0"/>
          </a:p>
        </p:txBody>
      </p:sp>
      <p:pic>
        <p:nvPicPr>
          <p:cNvPr id="30" name="図 29" descr="スクリーンショット が含まれている画像&#10;&#10;自動的に生成された説明">
            <a:extLst>
              <a:ext uri="{FF2B5EF4-FFF2-40B4-BE49-F238E27FC236}">
                <a16:creationId xmlns:a16="http://schemas.microsoft.com/office/drawing/2014/main" id="{5010DC39-03D8-4FA0-8C1C-784E48E63ECC}"/>
              </a:ext>
            </a:extLst>
          </p:cNvPr>
          <p:cNvPicPr>
            <a:picLocks noChangeAspect="1"/>
          </p:cNvPicPr>
          <p:nvPr/>
        </p:nvPicPr>
        <p:blipFill rotWithShape="1">
          <a:blip r:embed="rId4">
            <a:extLst>
              <a:ext uri="{28A0092B-C50C-407E-A947-70E740481C1C}">
                <a14:useLocalDpi xmlns:a14="http://schemas.microsoft.com/office/drawing/2010/main" val="0"/>
              </a:ext>
            </a:extLst>
          </a:blip>
          <a:srcRect l="50463" t="48609" r="3845" b="2687"/>
          <a:stretch/>
        </p:blipFill>
        <p:spPr>
          <a:xfrm>
            <a:off x="7919913" y="3167720"/>
            <a:ext cx="2716232" cy="1920568"/>
          </a:xfrm>
          <a:prstGeom prst="rect">
            <a:avLst/>
          </a:prstGeom>
        </p:spPr>
      </p:pic>
    </p:spTree>
    <p:extLst>
      <p:ext uri="{BB962C8B-B14F-4D97-AF65-F5344CB8AC3E}">
        <p14:creationId xmlns:p14="http://schemas.microsoft.com/office/powerpoint/2010/main" val="2177234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考察</a:t>
              </a:r>
              <a:endParaRPr lang="ja-JP" altLang="en-US" sz="3800" dirty="0">
                <a:solidFill>
                  <a:schemeClr val="bg1"/>
                </a:solidFill>
              </a:endParaRPr>
            </a:p>
          </p:txBody>
        </p:sp>
      </p:grpSp>
      <p:sp>
        <p:nvSpPr>
          <p:cNvPr id="13" name="コンテンツ プレースホルダー 2">
            <a:extLst>
              <a:ext uri="{FF2B5EF4-FFF2-40B4-BE49-F238E27FC236}">
                <a16:creationId xmlns:a16="http://schemas.microsoft.com/office/drawing/2014/main" id="{BF3996C9-6191-4FD0-A36F-153E9FCB7F0D}"/>
              </a:ext>
            </a:extLst>
          </p:cNvPr>
          <p:cNvSpPr txBox="1">
            <a:spLocks/>
          </p:cNvSpPr>
          <p:nvPr/>
        </p:nvSpPr>
        <p:spPr>
          <a:xfrm>
            <a:off x="838200" y="1825625"/>
            <a:ext cx="10515600" cy="47063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予期的身体反応の大きさ　∝　内受容感覚の高さ　∝　良い山の選択率</a:t>
            </a:r>
            <a:endParaRPr lang="en-US" altLang="ja-JP" sz="2400" dirty="0"/>
          </a:p>
          <a:p>
            <a:pPr marL="0" indent="0" algn="ctr">
              <a:buNone/>
            </a:pPr>
            <a:endParaRPr lang="en-US" altLang="ja-JP" sz="2400" dirty="0"/>
          </a:p>
          <a:p>
            <a:pPr lvl="1">
              <a:buFont typeface="Wingdings" panose="05000000000000000000" pitchFamily="2" charset="2"/>
              <a:buChar char="Ø"/>
            </a:pPr>
            <a:r>
              <a:rPr lang="ja-JP" altLang="en-US" dirty="0"/>
              <a:t>適切な身体反応を生じない場合，反応を利用する経験が乏しくなるため，反応に対する知覚（内受容感覚）が発達しないと考えられる</a:t>
            </a:r>
            <a:endParaRPr lang="en-US" altLang="ja-JP" dirty="0"/>
          </a:p>
          <a:p>
            <a:pPr lvl="1">
              <a:buFont typeface="游ゴシック" panose="020B0400000000000000" pitchFamily="50" charset="-128"/>
              <a:buChar char=" "/>
            </a:pPr>
            <a:r>
              <a:rPr lang="ja-JP" altLang="en-US" dirty="0"/>
              <a:t>（先天盲者では視覚処理が発達せず，開眼手術後も視覚認識ができないのと同様）</a:t>
            </a:r>
            <a:endParaRPr lang="en-US" altLang="ja-JP" dirty="0"/>
          </a:p>
          <a:p>
            <a:endParaRPr lang="en-US" altLang="ja-JP" sz="2400" dirty="0"/>
          </a:p>
          <a:p>
            <a:endParaRPr lang="en-US" altLang="ja-JP" sz="2400" dirty="0"/>
          </a:p>
          <a:p>
            <a:r>
              <a:rPr lang="ja-JP" altLang="en-US" sz="2400" dirty="0"/>
              <a:t>予期的身体反応は，特に，大きなリスクの回避に貢献している</a:t>
            </a:r>
            <a:endParaRPr lang="en-US" altLang="ja-JP" sz="2400" dirty="0"/>
          </a:p>
          <a:p>
            <a:pPr lvl="1"/>
            <a:r>
              <a:rPr lang="ja-JP" altLang="en-US" dirty="0"/>
              <a:t>今後は，モデルベースで選択行動の解析を行う予定</a:t>
            </a:r>
          </a:p>
        </p:txBody>
      </p:sp>
    </p:spTree>
    <p:extLst>
      <p:ext uri="{BB962C8B-B14F-4D97-AF65-F5344CB8AC3E}">
        <p14:creationId xmlns:p14="http://schemas.microsoft.com/office/powerpoint/2010/main" val="463619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a:solidFill>
                    <a:prstClr val="white"/>
                  </a:solidFill>
                  <a:latin typeface="HG丸ｺﾞｼｯｸM-PRO" pitchFamily="50" charset="-128"/>
                  <a:ea typeface="HG丸ｺﾞｼｯｸM-PRO" pitchFamily="50" charset="-128"/>
                </a:rPr>
                <a:t>結果・選択のばらつき（</a:t>
              </a:r>
              <a:r>
                <a:rPr lang="en-US" altLang="ja-JP" sz="3800" b="1" dirty="0">
                  <a:solidFill>
                    <a:prstClr val="white"/>
                  </a:solidFill>
                  <a:latin typeface="HG丸ｺﾞｼｯｸM-PRO" pitchFamily="50" charset="-128"/>
                  <a:ea typeface="HG丸ｺﾞｼｯｸM-PRO" pitchFamily="50" charset="-128"/>
                </a:rPr>
                <a:t>N=18</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15" name="テキスト ボックス 14">
            <a:extLst>
              <a:ext uri="{FF2B5EF4-FFF2-40B4-BE49-F238E27FC236}">
                <a16:creationId xmlns:a16="http://schemas.microsoft.com/office/drawing/2014/main" id="{A63684AE-1544-4A52-9361-ABAC84ECD621}"/>
              </a:ext>
            </a:extLst>
          </p:cNvPr>
          <p:cNvSpPr txBox="1"/>
          <p:nvPr/>
        </p:nvSpPr>
        <p:spPr>
          <a:xfrm>
            <a:off x="7242522" y="5501100"/>
            <a:ext cx="4071014" cy="646331"/>
          </a:xfrm>
          <a:prstGeom prst="rect">
            <a:avLst/>
          </a:prstGeom>
          <a:noFill/>
        </p:spPr>
        <p:txBody>
          <a:bodyPr wrap="square" rtlCol="0">
            <a:spAutoFit/>
          </a:bodyPr>
          <a:lstStyle/>
          <a:p>
            <a:r>
              <a:rPr kumimoji="1" lang="ja-JP" altLang="en-US" dirty="0"/>
              <a:t>心拍弁別感度の低い人は早い段階で</a:t>
            </a:r>
            <a:endParaRPr kumimoji="1" lang="en-US" altLang="ja-JP" dirty="0"/>
          </a:p>
          <a:p>
            <a:r>
              <a:rPr lang="ja-JP" altLang="en-US" dirty="0"/>
              <a:t>結論を出しやすい</a:t>
            </a:r>
            <a:endParaRPr kumimoji="1" lang="ja-JP" altLang="en-US" dirty="0"/>
          </a:p>
        </p:txBody>
      </p:sp>
      <p:sp>
        <p:nvSpPr>
          <p:cNvPr id="25" name="テキスト ボックス 24">
            <a:extLst>
              <a:ext uri="{FF2B5EF4-FFF2-40B4-BE49-F238E27FC236}">
                <a16:creationId xmlns:a16="http://schemas.microsoft.com/office/drawing/2014/main" id="{734F610C-4F9E-4691-A488-F324FAA12807}"/>
              </a:ext>
            </a:extLst>
          </p:cNvPr>
          <p:cNvSpPr txBox="1"/>
          <p:nvPr/>
        </p:nvSpPr>
        <p:spPr>
          <a:xfrm>
            <a:off x="6846140" y="2014578"/>
            <a:ext cx="3185487" cy="369332"/>
          </a:xfrm>
          <a:prstGeom prst="rect">
            <a:avLst/>
          </a:prstGeom>
          <a:noFill/>
        </p:spPr>
        <p:txBody>
          <a:bodyPr wrap="none" rtlCol="0">
            <a:spAutoFit/>
          </a:bodyPr>
          <a:lstStyle/>
          <a:p>
            <a:r>
              <a:rPr lang="ja-JP" altLang="en-US" u="sng" dirty="0"/>
              <a:t>平均情報量（エントロピー）</a:t>
            </a:r>
            <a:endParaRPr kumimoji="1" lang="ja-JP" altLang="en-US" u="sng" dirty="0"/>
          </a:p>
        </p:txBody>
      </p:sp>
      <p:sp>
        <p:nvSpPr>
          <p:cNvPr id="27" name="正方形/長方形 26">
            <a:extLst>
              <a:ext uri="{FF2B5EF4-FFF2-40B4-BE49-F238E27FC236}">
                <a16:creationId xmlns:a16="http://schemas.microsoft.com/office/drawing/2014/main" id="{C72B70F5-6765-441F-8925-EBAA9CAF6938}"/>
              </a:ext>
            </a:extLst>
          </p:cNvPr>
          <p:cNvSpPr/>
          <p:nvPr/>
        </p:nvSpPr>
        <p:spPr>
          <a:xfrm>
            <a:off x="6846140" y="1985175"/>
            <a:ext cx="4863779" cy="29308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B6A90CE9-F993-418F-B9D3-79F7C609686F}"/>
              </a:ext>
            </a:extLst>
          </p:cNvPr>
          <p:cNvSpPr txBox="1"/>
          <p:nvPr/>
        </p:nvSpPr>
        <p:spPr>
          <a:xfrm>
            <a:off x="7084181" y="2385081"/>
            <a:ext cx="4625738" cy="1754326"/>
          </a:xfrm>
          <a:prstGeom prst="rect">
            <a:avLst/>
          </a:prstGeom>
          <a:noFill/>
        </p:spPr>
        <p:txBody>
          <a:bodyPr wrap="square" rtlCol="0">
            <a:spAutoFit/>
          </a:bodyPr>
          <a:lstStyle/>
          <a:p>
            <a:r>
              <a:rPr lang="ja-JP" altLang="en-US" dirty="0"/>
              <a:t>直前</a:t>
            </a:r>
            <a:r>
              <a:rPr lang="en-US" altLang="ja-JP" dirty="0"/>
              <a:t>20</a:t>
            </a:r>
            <a:r>
              <a:rPr lang="ja-JP" altLang="en-US" dirty="0"/>
              <a:t>試行の選択がどれくらい</a:t>
            </a:r>
            <a:endParaRPr lang="en-US" altLang="ja-JP" dirty="0"/>
          </a:p>
          <a:p>
            <a:r>
              <a:rPr lang="ja-JP" altLang="en-US" dirty="0"/>
              <a:t>ばらついていたか</a:t>
            </a:r>
            <a:endParaRPr lang="en-US" altLang="ja-JP" dirty="0"/>
          </a:p>
          <a:p>
            <a:endParaRPr lang="en-US" altLang="ja-JP" dirty="0"/>
          </a:p>
          <a:p>
            <a:r>
              <a:rPr lang="ja-JP" altLang="en-US" dirty="0"/>
              <a:t>例）</a:t>
            </a:r>
            <a:r>
              <a:rPr lang="en-US" altLang="ja-JP" dirty="0"/>
              <a:t>A:5</a:t>
            </a:r>
            <a:r>
              <a:rPr lang="ja-JP" altLang="en-US" dirty="0"/>
              <a:t>回</a:t>
            </a:r>
            <a:r>
              <a:rPr lang="en-US" altLang="ja-JP" dirty="0"/>
              <a:t>, B:5</a:t>
            </a:r>
            <a:r>
              <a:rPr lang="ja-JP" altLang="en-US" dirty="0"/>
              <a:t>回</a:t>
            </a:r>
            <a:r>
              <a:rPr lang="en-US" altLang="ja-JP" dirty="0"/>
              <a:t>, C:5</a:t>
            </a:r>
            <a:r>
              <a:rPr lang="ja-JP" altLang="en-US" dirty="0"/>
              <a:t>回</a:t>
            </a:r>
            <a:r>
              <a:rPr lang="en-US" altLang="ja-JP" dirty="0"/>
              <a:t>, D:5</a:t>
            </a:r>
            <a:r>
              <a:rPr lang="ja-JP" altLang="en-US" dirty="0"/>
              <a:t>回 ⇒ </a:t>
            </a:r>
            <a:r>
              <a:rPr lang="en-US" altLang="ja-JP" dirty="0"/>
              <a:t>2.0</a:t>
            </a:r>
          </a:p>
          <a:p>
            <a:r>
              <a:rPr lang="ja-JP" altLang="en-US" dirty="0"/>
              <a:t>　　</a:t>
            </a:r>
            <a:r>
              <a:rPr lang="en-US" altLang="ja-JP" dirty="0"/>
              <a:t>A:0</a:t>
            </a:r>
            <a:r>
              <a:rPr lang="ja-JP" altLang="en-US" dirty="0"/>
              <a:t>回</a:t>
            </a:r>
            <a:r>
              <a:rPr lang="en-US" altLang="ja-JP" dirty="0"/>
              <a:t>, B:0</a:t>
            </a:r>
            <a:r>
              <a:rPr lang="ja-JP" altLang="en-US" dirty="0"/>
              <a:t>回</a:t>
            </a:r>
            <a:r>
              <a:rPr lang="en-US" altLang="ja-JP" dirty="0"/>
              <a:t>, C:0</a:t>
            </a:r>
            <a:r>
              <a:rPr lang="ja-JP" altLang="en-US" dirty="0"/>
              <a:t>回</a:t>
            </a:r>
            <a:r>
              <a:rPr lang="en-US" altLang="ja-JP" dirty="0"/>
              <a:t>, D:20</a:t>
            </a:r>
            <a:r>
              <a:rPr lang="ja-JP" altLang="en-US" dirty="0"/>
              <a:t>回 ⇒ </a:t>
            </a:r>
            <a:r>
              <a:rPr lang="en-US" altLang="ja-JP" dirty="0"/>
              <a:t>0</a:t>
            </a:r>
          </a:p>
          <a:p>
            <a:endParaRPr lang="en-US" altLang="ja-JP"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889885A-9710-4514-B7D0-4AD8180CE4F9}"/>
                  </a:ext>
                </a:extLst>
              </p:cNvPr>
              <p:cNvSpPr txBox="1"/>
              <p:nvPr/>
            </p:nvSpPr>
            <p:spPr>
              <a:xfrm>
                <a:off x="7401772" y="4139329"/>
                <a:ext cx="2540696" cy="670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𝐻</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nary>
                        <m:naryPr>
                          <m:chr m:val="∑"/>
                          <m:subHide m:val="on"/>
                          <m:supHide m:val="on"/>
                          <m:ctrlPr>
                            <a:rPr kumimoji="1" lang="en-US" altLang="ja-JP" b="0" i="1" smtClean="0">
                              <a:latin typeface="Cambria Math" panose="02040503050406030204" pitchFamily="18" charset="0"/>
                            </a:rPr>
                          </m:ctrlPr>
                        </m:naryPr>
                        <m:sub/>
                        <m:sup/>
                        <m:e>
                          <m:r>
                            <a:rPr kumimoji="1" lang="en-US" altLang="ja-JP" b="0" i="1" smtClean="0">
                              <a:latin typeface="Cambria Math" panose="02040503050406030204" pitchFamily="18" charset="0"/>
                            </a:rPr>
                            <m:t>𝑃</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𝐴</m:t>
                              </m:r>
                            </m:e>
                          </m:d>
                          <m:r>
                            <a:rPr kumimoji="1" lang="en-US" altLang="ja-JP" b="0" i="1" smtClean="0">
                              <a:latin typeface="Cambria Math" panose="02040503050406030204" pitchFamily="18" charset="0"/>
                            </a:rPr>
                            <m:t>𝑙𝑜𝑔𝑃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e>
                      </m:nary>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6889885A-9710-4514-B7D0-4AD8180CE4F9}"/>
                  </a:ext>
                </a:extLst>
              </p:cNvPr>
              <p:cNvSpPr txBox="1">
                <a:spLocks noRot="1" noChangeAspect="1" noMove="1" noResize="1" noEditPoints="1" noAdjustHandles="1" noChangeArrowheads="1" noChangeShapeType="1" noTextEdit="1"/>
              </p:cNvSpPr>
              <p:nvPr/>
            </p:nvSpPr>
            <p:spPr>
              <a:xfrm>
                <a:off x="7401772" y="4139329"/>
                <a:ext cx="2540696" cy="670761"/>
              </a:xfrm>
              <a:prstGeom prst="rect">
                <a:avLst/>
              </a:prstGeom>
              <a:blipFill>
                <a:blip r:embed="rId3"/>
                <a:stretch>
                  <a:fillRect/>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CD724300-3438-4230-92BC-FC53AA6140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464" y="2014578"/>
            <a:ext cx="5334000" cy="4000500"/>
          </a:xfrm>
          <a:prstGeom prst="rect">
            <a:avLst/>
          </a:prstGeom>
        </p:spPr>
      </p:pic>
    </p:spTree>
    <p:extLst>
      <p:ext uri="{BB962C8B-B14F-4D97-AF65-F5344CB8AC3E}">
        <p14:creationId xmlns:p14="http://schemas.microsoft.com/office/powerpoint/2010/main" val="4248916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考察</a:t>
              </a:r>
              <a:endParaRPr lang="ja-JP" altLang="en-US" sz="3800" dirty="0">
                <a:solidFill>
                  <a:schemeClr val="bg1"/>
                </a:solidFill>
              </a:endParaRPr>
            </a:p>
          </p:txBody>
        </p:sp>
      </p:grpSp>
      <p:sp>
        <p:nvSpPr>
          <p:cNvPr id="13" name="コンテンツ プレースホルダー 2">
            <a:extLst>
              <a:ext uri="{FF2B5EF4-FFF2-40B4-BE49-F238E27FC236}">
                <a16:creationId xmlns:a16="http://schemas.microsoft.com/office/drawing/2014/main" id="{BF3996C9-6191-4FD0-A36F-153E9FCB7F0D}"/>
              </a:ext>
            </a:extLst>
          </p:cNvPr>
          <p:cNvSpPr txBox="1">
            <a:spLocks/>
          </p:cNvSpPr>
          <p:nvPr/>
        </p:nvSpPr>
        <p:spPr>
          <a:xfrm>
            <a:off x="838200" y="1825625"/>
            <a:ext cx="10515600" cy="4706311"/>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自由エネルギー原理から，</a:t>
            </a:r>
            <a:endParaRPr lang="en-US" altLang="ja-JP" sz="2400" dirty="0"/>
          </a:p>
          <a:p>
            <a:endParaRPr lang="en-US" altLang="ja-JP" sz="2400" dirty="0"/>
          </a:p>
          <a:p>
            <a:endParaRPr lang="en-US" altLang="ja-JP" sz="2400" dirty="0"/>
          </a:p>
          <a:p>
            <a:endParaRPr lang="en-US" altLang="ja-JP" sz="2400" dirty="0"/>
          </a:p>
          <a:p>
            <a:endParaRPr lang="en-US" altLang="ja-JP" sz="2400" dirty="0"/>
          </a:p>
          <a:p>
            <a:pPr lvl="1"/>
            <a:r>
              <a:rPr lang="ja-JP" altLang="en-US" dirty="0"/>
              <a:t>最初の段階ではゴールが不明なので認識的価値を重視した探索行動がみられるが，ある程度の段階でゴールが明確に見えてくると利用行動に移る</a:t>
            </a:r>
            <a:endParaRPr lang="en-US" altLang="ja-JP" dirty="0"/>
          </a:p>
          <a:p>
            <a:pPr lvl="1"/>
            <a:endParaRPr lang="en-US" altLang="ja-JP" dirty="0"/>
          </a:p>
          <a:p>
            <a:pPr lvl="1"/>
            <a:r>
              <a:rPr lang="ja-JP" altLang="en-US" dirty="0"/>
              <a:t>認識的価値を上げるためには，エントロピーを最大にするような行動がよい</a:t>
            </a:r>
            <a:endParaRPr lang="en-US" altLang="ja-JP" dirty="0"/>
          </a:p>
          <a:p>
            <a:pPr lvl="1"/>
            <a:endParaRPr lang="en-US" altLang="ja-JP" dirty="0"/>
          </a:p>
          <a:p>
            <a:pPr lvl="1"/>
            <a:r>
              <a:rPr lang="ja-JP" altLang="en-US" dirty="0"/>
              <a:t>エントロピーの下がり方と内受容感覚の関係を検討中</a:t>
            </a:r>
          </a:p>
        </p:txBody>
      </p:sp>
      <p:sp>
        <p:nvSpPr>
          <p:cNvPr id="10" name="角丸四角形 4">
            <a:extLst>
              <a:ext uri="{FF2B5EF4-FFF2-40B4-BE49-F238E27FC236}">
                <a16:creationId xmlns:a16="http://schemas.microsoft.com/office/drawing/2014/main" id="{8CF2D2E8-5B76-46D2-B0A2-49E85224F41E}"/>
              </a:ext>
            </a:extLst>
          </p:cNvPr>
          <p:cNvSpPr/>
          <p:nvPr/>
        </p:nvSpPr>
        <p:spPr>
          <a:xfrm>
            <a:off x="1473562" y="2541894"/>
            <a:ext cx="2329459" cy="791524"/>
          </a:xfrm>
          <a:prstGeom prst="roundRect">
            <a:avLst/>
          </a:prstGeom>
          <a:solidFill>
            <a:srgbClr val="FFD9FF"/>
          </a:solidFill>
          <a:ln w="19050">
            <a:solidFill>
              <a:srgbClr val="D60093"/>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選択行動の価値</a:t>
            </a:r>
            <a:endParaRPr kumimoji="1" lang="ja-JP" altLang="en-US" dirty="0">
              <a:solidFill>
                <a:schemeClr val="tx1"/>
              </a:solidFill>
            </a:endParaRPr>
          </a:p>
        </p:txBody>
      </p:sp>
      <p:sp>
        <p:nvSpPr>
          <p:cNvPr id="11" name="角丸四角形 4">
            <a:extLst>
              <a:ext uri="{FF2B5EF4-FFF2-40B4-BE49-F238E27FC236}">
                <a16:creationId xmlns:a16="http://schemas.microsoft.com/office/drawing/2014/main" id="{FB541B72-52CF-4FB6-B711-5E1A371E547D}"/>
              </a:ext>
            </a:extLst>
          </p:cNvPr>
          <p:cNvSpPr/>
          <p:nvPr/>
        </p:nvSpPr>
        <p:spPr>
          <a:xfrm>
            <a:off x="5289422" y="2541894"/>
            <a:ext cx="2329459" cy="791524"/>
          </a:xfrm>
          <a:prstGeom prst="roundRect">
            <a:avLst/>
          </a:prstGeom>
          <a:solidFill>
            <a:srgbClr val="D9FFD9"/>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認識的価値</a:t>
            </a:r>
            <a:endParaRPr lang="en-US" altLang="ja-JP" dirty="0">
              <a:solidFill>
                <a:schemeClr val="tx1"/>
              </a:solidFill>
            </a:endParaRPr>
          </a:p>
        </p:txBody>
      </p:sp>
      <p:sp>
        <p:nvSpPr>
          <p:cNvPr id="12" name="角丸四角形 4">
            <a:extLst>
              <a:ext uri="{FF2B5EF4-FFF2-40B4-BE49-F238E27FC236}">
                <a16:creationId xmlns:a16="http://schemas.microsoft.com/office/drawing/2014/main" id="{68B05913-1BCC-4299-B2DC-D80565F0433C}"/>
              </a:ext>
            </a:extLst>
          </p:cNvPr>
          <p:cNvSpPr/>
          <p:nvPr/>
        </p:nvSpPr>
        <p:spPr>
          <a:xfrm>
            <a:off x="8835129" y="2541894"/>
            <a:ext cx="2329459" cy="791524"/>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実利的価値</a:t>
            </a:r>
            <a:endParaRPr lang="en-US" altLang="ja-JP" dirty="0">
              <a:solidFill>
                <a:schemeClr val="tx1"/>
              </a:solidFill>
            </a:endParaRPr>
          </a:p>
        </p:txBody>
      </p:sp>
      <p:sp>
        <p:nvSpPr>
          <p:cNvPr id="15" name="次の値と等しい 14">
            <a:extLst>
              <a:ext uri="{FF2B5EF4-FFF2-40B4-BE49-F238E27FC236}">
                <a16:creationId xmlns:a16="http://schemas.microsoft.com/office/drawing/2014/main" id="{9EEE3178-4417-43D7-B2BE-B32A99D71A71}"/>
              </a:ext>
            </a:extLst>
          </p:cNvPr>
          <p:cNvSpPr/>
          <p:nvPr/>
        </p:nvSpPr>
        <p:spPr>
          <a:xfrm>
            <a:off x="4307047" y="2732869"/>
            <a:ext cx="438150" cy="409575"/>
          </a:xfrm>
          <a:prstGeom prst="mathEqual">
            <a:avLst>
              <a:gd name="adj1" fmla="val 16543"/>
              <a:gd name="adj2" fmla="val 117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加算記号 16">
            <a:extLst>
              <a:ext uri="{FF2B5EF4-FFF2-40B4-BE49-F238E27FC236}">
                <a16:creationId xmlns:a16="http://schemas.microsoft.com/office/drawing/2014/main" id="{C5027691-9FED-4B35-AA3E-6A214F5DD961}"/>
              </a:ext>
            </a:extLst>
          </p:cNvPr>
          <p:cNvSpPr/>
          <p:nvPr/>
        </p:nvSpPr>
        <p:spPr>
          <a:xfrm>
            <a:off x="8012358" y="2723009"/>
            <a:ext cx="429295" cy="429295"/>
          </a:xfrm>
          <a:prstGeom prst="mathPlus">
            <a:avLst>
              <a:gd name="adj1" fmla="val 12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44605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bwMode="auto">
          <a:xfrm>
            <a:off x="1988320" y="3545982"/>
            <a:ext cx="8280920" cy="936000"/>
          </a:xfrm>
          <a:prstGeom prst="roundRect">
            <a:avLst/>
          </a:prstGeom>
          <a:solidFill>
            <a:srgbClr val="0000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 </a:t>
            </a:r>
            <a:r>
              <a:rPr kumimoji="1" lang="en-US" altLang="ja-JP"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2. </a:t>
            </a:r>
            <a:r>
              <a:rPr lang="ja-JP" altLang="en-US" sz="2200" b="1" dirty="0">
                <a:solidFill>
                  <a:srgbClr val="44546A">
                    <a:lumMod val="20000"/>
                    <a:lumOff val="80000"/>
                  </a:srgbClr>
                </a:solidFill>
                <a:latin typeface="HG丸ｺﾞｼｯｸM-PRO" pitchFamily="50" charset="-128"/>
                <a:ea typeface="HG丸ｺﾞｼｯｸM-PRO" pitchFamily="50" charset="-128"/>
              </a:rPr>
              <a:t>予測誤差を基にした好き嫌いを生むシステムの研究</a:t>
            </a:r>
            <a:endParaRPr kumimoji="1" lang="ja-JP" altLang="en-US" sz="20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endParaRPr>
          </a:p>
        </p:txBody>
      </p:sp>
      <p:sp>
        <p:nvSpPr>
          <p:cNvPr id="6" name="角丸四角形 5"/>
          <p:cNvSpPr/>
          <p:nvPr/>
        </p:nvSpPr>
        <p:spPr bwMode="auto">
          <a:xfrm>
            <a:off x="1981200" y="4949668"/>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lang="ja-JP" altLang="en-US" sz="2200" b="1" dirty="0">
                <a:solidFill>
                  <a:srgbClr val="E7E6E6">
                    <a:lumMod val="90000"/>
                  </a:srgbClr>
                </a:solidFill>
                <a:latin typeface="HG丸ｺﾞｼｯｸM-PRO" pitchFamily="50" charset="-128"/>
                <a:ea typeface="HG丸ｺﾞｼｯｸM-PRO" pitchFamily="50" charset="-128"/>
              </a:rPr>
              <a:t> </a:t>
            </a:r>
            <a:r>
              <a:rPr lang="en-US" altLang="ja-JP" sz="2200" b="1" dirty="0">
                <a:solidFill>
                  <a:srgbClr val="E7E6E6">
                    <a:lumMod val="90000"/>
                  </a:srgbClr>
                </a:solidFill>
                <a:latin typeface="HG丸ｺﾞｼｯｸM-PRO" pitchFamily="50" charset="-128"/>
                <a:ea typeface="HG丸ｺﾞｼｯｸM-PRO" pitchFamily="50" charset="-128"/>
              </a:rPr>
              <a:t>3. </a:t>
            </a:r>
            <a:r>
              <a:rPr lang="ja-JP" altLang="en-US" sz="2200" b="1" dirty="0">
                <a:solidFill>
                  <a:srgbClr val="E7E6E6">
                    <a:lumMod val="90000"/>
                  </a:srgbClr>
                </a:solidFill>
                <a:latin typeface="HG丸ｺﾞｼｯｸM-PRO" pitchFamily="50" charset="-128"/>
                <a:ea typeface="HG丸ｺﾞｼｯｸM-PRO" pitchFamily="50" charset="-128"/>
              </a:rPr>
              <a:t>自由エネルギー最小化原理によるモデル化の研究</a:t>
            </a:r>
            <a:endParaRPr lang="ja-JP" altLang="en-US" sz="2000" b="1" dirty="0">
              <a:solidFill>
                <a:srgbClr val="E7E6E6">
                  <a:lumMod val="90000"/>
                </a:srgbClr>
              </a:solidFill>
              <a:latin typeface="HG丸ｺﾞｼｯｸM-PRO" pitchFamily="50" charset="-128"/>
              <a:ea typeface="HG丸ｺﾞｼｯｸM-PRO" pitchFamily="50" charset="-128"/>
            </a:endParaRPr>
          </a:p>
        </p:txBody>
      </p:sp>
      <p:sp>
        <p:nvSpPr>
          <p:cNvPr id="9" name="角丸四角形 8"/>
          <p:cNvSpPr/>
          <p:nvPr/>
        </p:nvSpPr>
        <p:spPr bwMode="auto">
          <a:xfrm>
            <a:off x="1937284" y="2142295"/>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１</a:t>
            </a:r>
            <a:r>
              <a:rPr kumimoji="1" lang="en-US" altLang="ja-JP"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 </a:t>
            </a:r>
            <a:r>
              <a:rPr lang="ja-JP" altLang="en-US" sz="2200" b="1" dirty="0">
                <a:solidFill>
                  <a:prstClr val="white"/>
                </a:solidFill>
                <a:latin typeface="HG丸ｺﾞｼｯｸM-PRO" pitchFamily="50" charset="-128"/>
                <a:ea typeface="HG丸ｺﾞｼｯｸM-PRO" pitchFamily="50" charset="-128"/>
              </a:rPr>
              <a:t>不確定性下の意思決定への情動の影響と個人差の研究</a:t>
            </a:r>
            <a:endPar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endParaRPr>
          </a:p>
        </p:txBody>
      </p:sp>
      <p:grpSp>
        <p:nvGrpSpPr>
          <p:cNvPr id="10" name="グループ化 9">
            <a:extLst>
              <a:ext uri="{FF2B5EF4-FFF2-40B4-BE49-F238E27FC236}">
                <a16:creationId xmlns:a16="http://schemas.microsoft.com/office/drawing/2014/main" id="{F7E2B3A8-25BC-4496-9072-73270CB377C8}"/>
              </a:ext>
            </a:extLst>
          </p:cNvPr>
          <p:cNvGrpSpPr/>
          <p:nvPr/>
        </p:nvGrpSpPr>
        <p:grpSpPr>
          <a:xfrm>
            <a:off x="0" y="0"/>
            <a:ext cx="12192000" cy="1287379"/>
            <a:chOff x="0" y="0"/>
            <a:chExt cx="12192000" cy="1287379"/>
          </a:xfrm>
        </p:grpSpPr>
        <p:grpSp>
          <p:nvGrpSpPr>
            <p:cNvPr id="11" name="グループ化 10">
              <a:extLst>
                <a:ext uri="{FF2B5EF4-FFF2-40B4-BE49-F238E27FC236}">
                  <a16:creationId xmlns:a16="http://schemas.microsoft.com/office/drawing/2014/main" id="{7B9C0F3A-DA60-425E-886F-607F865B5EF3}"/>
                </a:ext>
              </a:extLst>
            </p:cNvPr>
            <p:cNvGrpSpPr/>
            <p:nvPr/>
          </p:nvGrpSpPr>
          <p:grpSpPr>
            <a:xfrm>
              <a:off x="0" y="0"/>
              <a:ext cx="12192000" cy="1287379"/>
              <a:chOff x="0" y="-21145"/>
              <a:chExt cx="12192000" cy="1287379"/>
            </a:xfrm>
          </p:grpSpPr>
          <p:sp>
            <p:nvSpPr>
              <p:cNvPr id="13" name="正方形/長方形 12">
                <a:extLst>
                  <a:ext uri="{FF2B5EF4-FFF2-40B4-BE49-F238E27FC236}">
                    <a16:creationId xmlns:a16="http://schemas.microsoft.com/office/drawing/2014/main" id="{0DA914E3-2FFA-430C-8127-CC9B6DC74C98}"/>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 name="直角三角形 13">
                <a:extLst>
                  <a:ext uri="{FF2B5EF4-FFF2-40B4-BE49-F238E27FC236}">
                    <a16:creationId xmlns:a16="http://schemas.microsoft.com/office/drawing/2014/main" id="{906D0ACC-B3F8-40F6-B4A7-DCCA81E1A785}"/>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2" name="タイトル 1">
              <a:extLst>
                <a:ext uri="{FF2B5EF4-FFF2-40B4-BE49-F238E27FC236}">
                  <a16:creationId xmlns:a16="http://schemas.microsoft.com/office/drawing/2014/main" id="{F6B85A64-BF89-46F3-8F93-3D603833D9ED}"/>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3800" b="1" dirty="0">
                  <a:solidFill>
                    <a:prstClr val="white"/>
                  </a:solidFill>
                  <a:latin typeface="HG丸ｺﾞｼｯｸM-PRO" pitchFamily="50" charset="-128"/>
                  <a:ea typeface="HG丸ｺﾞｼｯｸM-PRO" pitchFamily="50" charset="-128"/>
                </a:rPr>
                <a:t>研究テーマ</a:t>
              </a:r>
              <a:endParaRPr kumimoji="1" lang="ja-JP" altLang="en-US" sz="3800" b="0" i="0" u="none" strike="noStrike" kern="1200" cap="none" spc="0" normalizeH="0" baseline="0" noProof="0" dirty="0">
                <a:ln>
                  <a:noFill/>
                </a:ln>
                <a:solidFill>
                  <a:prstClr val="white"/>
                </a:solidFill>
                <a:effectLst/>
                <a:uLnTx/>
                <a:uFillTx/>
                <a:latin typeface="游ゴシック Light" panose="020F0302020204030204"/>
                <a:ea typeface="游ゴシック Light" panose="020B0300000000000000" pitchFamily="50" charset="-128"/>
                <a:cs typeface="+mj-cs"/>
              </a:endParaRPr>
            </a:p>
          </p:txBody>
        </p:sp>
      </p:grpSp>
    </p:spTree>
    <p:extLst>
      <p:ext uri="{BB962C8B-B14F-4D97-AF65-F5344CB8AC3E}">
        <p14:creationId xmlns:p14="http://schemas.microsoft.com/office/powerpoint/2010/main" val="2781797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実験概要</a:t>
              </a:r>
              <a:endParaRPr lang="ja-JP" altLang="en-US" sz="3800" dirty="0">
                <a:solidFill>
                  <a:schemeClr val="bg1"/>
                </a:solidFill>
              </a:endParaRPr>
            </a:p>
          </p:txBody>
        </p:sp>
      </p:grpSp>
      <p:sp>
        <p:nvSpPr>
          <p:cNvPr id="8" name="コンテンツ プレースホルダー 2">
            <a:extLst>
              <a:ext uri="{FF2B5EF4-FFF2-40B4-BE49-F238E27FC236}">
                <a16:creationId xmlns:a16="http://schemas.microsoft.com/office/drawing/2014/main" id="{FB790436-521C-4B28-8C38-F7AB15AF4A9B}"/>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単純接触効果を用いる</a:t>
            </a:r>
            <a:endParaRPr lang="en-US" altLang="ja-JP" sz="2400" dirty="0"/>
          </a:p>
          <a:p>
            <a:pPr marL="914400" lvl="1" indent="-457200">
              <a:buFont typeface="+mj-ea"/>
              <a:buAutoNum type="circleNumDbPlain"/>
            </a:pPr>
            <a:r>
              <a:rPr lang="ja-JP" altLang="en-US" dirty="0"/>
              <a:t>行動を伴わない反復接触</a:t>
            </a:r>
            <a:endParaRPr lang="en-US" altLang="ja-JP" dirty="0"/>
          </a:p>
          <a:p>
            <a:pPr lvl="2"/>
            <a:r>
              <a:rPr lang="ja-JP" altLang="en-US" sz="2400" dirty="0"/>
              <a:t>参加者が受動的に刺激を観察するだけ（</a:t>
            </a:r>
            <a:r>
              <a:rPr lang="ja-JP" altLang="en-US" sz="2400" dirty="0">
                <a:highlight>
                  <a:srgbClr val="FFFF00"/>
                </a:highlight>
              </a:rPr>
              <a:t>反復観察</a:t>
            </a:r>
            <a:r>
              <a:rPr lang="ja-JP" altLang="en-US" sz="2400" dirty="0"/>
              <a:t>）</a:t>
            </a:r>
            <a:endParaRPr lang="en-US" altLang="ja-JP" sz="2400" dirty="0"/>
          </a:p>
          <a:p>
            <a:pPr lvl="2"/>
            <a:r>
              <a:rPr lang="en-US" altLang="ja-JP" sz="2400" dirty="0">
                <a:solidFill>
                  <a:schemeClr val="accent2"/>
                </a:solidFill>
                <a:highlight>
                  <a:srgbClr val="FFFF00"/>
                </a:highlight>
              </a:rPr>
              <a:t>Liking</a:t>
            </a:r>
            <a:r>
              <a:rPr lang="ja-JP" altLang="en-US" sz="2400" dirty="0"/>
              <a:t>が高まると予想</a:t>
            </a:r>
            <a:endParaRPr lang="en-US" altLang="ja-JP" sz="2400" dirty="0"/>
          </a:p>
          <a:p>
            <a:pPr lvl="2">
              <a:buFont typeface="Wingdings" panose="05000000000000000000" pitchFamily="2" charset="2"/>
              <a:buChar char="Ø"/>
            </a:pPr>
            <a:r>
              <a:rPr lang="ja-JP" altLang="en-US" sz="2400" dirty="0"/>
              <a:t> 例）コマーシャル・カタログ</a:t>
            </a:r>
            <a:endParaRPr lang="en-US" altLang="ja-JP" sz="2400" dirty="0"/>
          </a:p>
          <a:p>
            <a:pPr marL="914400" lvl="1" indent="-457200">
              <a:buFont typeface="+mj-ea"/>
              <a:buAutoNum type="circleNumDbPlain"/>
            </a:pPr>
            <a:endParaRPr lang="en-US" altLang="ja-JP" dirty="0"/>
          </a:p>
          <a:p>
            <a:pPr marL="914400" lvl="1" indent="-457200">
              <a:buFont typeface="+mj-ea"/>
              <a:buAutoNum type="circleNumDbPlain"/>
            </a:pPr>
            <a:r>
              <a:rPr lang="ja-JP" altLang="en-US" dirty="0"/>
              <a:t>行動を伴う反復接触</a:t>
            </a:r>
            <a:endParaRPr lang="en-US" altLang="ja-JP" sz="2400" dirty="0"/>
          </a:p>
          <a:p>
            <a:pPr lvl="2"/>
            <a:r>
              <a:rPr lang="ja-JP" altLang="en-US" sz="2400" dirty="0"/>
              <a:t>参加者は刺激を選択するという行動を行う（</a:t>
            </a:r>
            <a:r>
              <a:rPr lang="ja-JP" altLang="en-US" sz="2400" dirty="0">
                <a:highlight>
                  <a:srgbClr val="FFFF00"/>
                </a:highlight>
              </a:rPr>
              <a:t>反復選択</a:t>
            </a:r>
            <a:r>
              <a:rPr lang="ja-JP" altLang="en-US" sz="2400" dirty="0"/>
              <a:t>）</a:t>
            </a:r>
            <a:endParaRPr lang="en-US" altLang="ja-JP" sz="2400" dirty="0"/>
          </a:p>
          <a:p>
            <a:pPr lvl="2"/>
            <a:r>
              <a:rPr lang="en-US" altLang="ja-JP" sz="2400" dirty="0">
                <a:solidFill>
                  <a:schemeClr val="accent1"/>
                </a:solidFill>
                <a:highlight>
                  <a:srgbClr val="FFFF00"/>
                </a:highlight>
              </a:rPr>
              <a:t>Wanting</a:t>
            </a:r>
            <a:r>
              <a:rPr lang="ja-JP" altLang="en-US" sz="2400" dirty="0"/>
              <a:t>が高まると予想</a:t>
            </a:r>
            <a:endParaRPr lang="en-US" altLang="ja-JP" sz="2400" dirty="0"/>
          </a:p>
          <a:p>
            <a:pPr lvl="2">
              <a:buFont typeface="Wingdings" panose="05000000000000000000" pitchFamily="2" charset="2"/>
              <a:buChar char="Ø"/>
            </a:pPr>
            <a:r>
              <a:rPr lang="ja-JP" altLang="en-US" sz="2400" dirty="0"/>
              <a:t> 例）車の試乗</a:t>
            </a:r>
          </a:p>
        </p:txBody>
      </p:sp>
    </p:spTree>
    <p:extLst>
      <p:ext uri="{BB962C8B-B14F-4D97-AF65-F5344CB8AC3E}">
        <p14:creationId xmlns:p14="http://schemas.microsoft.com/office/powerpoint/2010/main" val="1214469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研究目的</a:t>
              </a:r>
              <a:endParaRPr lang="ja-JP" altLang="en-US" sz="3800" dirty="0">
                <a:solidFill>
                  <a:schemeClr val="bg1"/>
                </a:solidFill>
              </a:endParaRPr>
            </a:p>
          </p:txBody>
        </p:sp>
      </p:grpSp>
      <p:sp>
        <p:nvSpPr>
          <p:cNvPr id="25" name="コンテンツ プレースホルダー 2">
            <a:extLst>
              <a:ext uri="{FF2B5EF4-FFF2-40B4-BE49-F238E27FC236}">
                <a16:creationId xmlns:a16="http://schemas.microsoft.com/office/drawing/2014/main" id="{EA2F051A-CC67-4D9A-BD34-C1275E9DC63E}"/>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不確定性下の意思決定において情動の影響に個人差が生じるメカニズム、好き嫌いを生むメカニズムを認知神経科学及び、システム脳科学の観点から明らかにする</a:t>
            </a:r>
          </a:p>
        </p:txBody>
      </p:sp>
    </p:spTree>
    <p:extLst>
      <p:ext uri="{BB962C8B-B14F-4D97-AF65-F5344CB8AC3E}">
        <p14:creationId xmlns:p14="http://schemas.microsoft.com/office/powerpoint/2010/main" val="594487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方法：反復観察</a:t>
              </a:r>
              <a:endParaRPr lang="ja-JP" altLang="en-US" sz="3800" dirty="0">
                <a:solidFill>
                  <a:schemeClr val="bg1"/>
                </a:solidFill>
              </a:endParaRPr>
            </a:p>
          </p:txBody>
        </p:sp>
      </p:grpSp>
      <p:sp>
        <p:nvSpPr>
          <p:cNvPr id="3" name="正方形/長方形 2">
            <a:extLst>
              <a:ext uri="{FF2B5EF4-FFF2-40B4-BE49-F238E27FC236}">
                <a16:creationId xmlns:a16="http://schemas.microsoft.com/office/drawing/2014/main" id="{E966B62A-01D0-4B30-B47A-156D3C556FDC}"/>
              </a:ext>
            </a:extLst>
          </p:cNvPr>
          <p:cNvSpPr/>
          <p:nvPr/>
        </p:nvSpPr>
        <p:spPr>
          <a:xfrm>
            <a:off x="7132677" y="3463487"/>
            <a:ext cx="419100" cy="504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solidFill>
                  <a:schemeClr val="tx1"/>
                </a:solidFill>
              </a:rPr>
              <a:t>＋</a:t>
            </a:r>
          </a:p>
        </p:txBody>
      </p:sp>
      <p:grpSp>
        <p:nvGrpSpPr>
          <p:cNvPr id="15" name="グループ化 14">
            <a:extLst>
              <a:ext uri="{FF2B5EF4-FFF2-40B4-BE49-F238E27FC236}">
                <a16:creationId xmlns:a16="http://schemas.microsoft.com/office/drawing/2014/main" id="{90363FBB-6E0B-426A-910D-21CA459310EB}"/>
              </a:ext>
            </a:extLst>
          </p:cNvPr>
          <p:cNvGrpSpPr/>
          <p:nvPr/>
        </p:nvGrpSpPr>
        <p:grpSpPr>
          <a:xfrm>
            <a:off x="3574668" y="3485755"/>
            <a:ext cx="365542" cy="455994"/>
            <a:chOff x="2264716" y="769371"/>
            <a:chExt cx="365542" cy="455994"/>
          </a:xfrm>
        </p:grpSpPr>
        <p:sp>
          <p:nvSpPr>
            <p:cNvPr id="17" name="矢印: 右 16">
              <a:extLst>
                <a:ext uri="{FF2B5EF4-FFF2-40B4-BE49-F238E27FC236}">
                  <a16:creationId xmlns:a16="http://schemas.microsoft.com/office/drawing/2014/main" id="{E1D09458-B84D-4423-B700-1129A171E7C6}"/>
                </a:ext>
              </a:extLst>
            </p:cNvPr>
            <p:cNvSpPr/>
            <p:nvPr/>
          </p:nvSpPr>
          <p:spPr>
            <a:xfrm>
              <a:off x="2264716" y="769371"/>
              <a:ext cx="365542" cy="45599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矢印: 右 4">
              <a:extLst>
                <a:ext uri="{FF2B5EF4-FFF2-40B4-BE49-F238E27FC236}">
                  <a16:creationId xmlns:a16="http://schemas.microsoft.com/office/drawing/2014/main" id="{65EFB0F0-E01F-492F-846C-9B0CF22AE73F}"/>
                </a:ext>
              </a:extLst>
            </p:cNvPr>
            <p:cNvSpPr txBox="1"/>
            <p:nvPr/>
          </p:nvSpPr>
          <p:spPr>
            <a:xfrm>
              <a:off x="2264716" y="860570"/>
              <a:ext cx="255879" cy="2735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grpSp>
      <p:sp>
        <p:nvSpPr>
          <p:cNvPr id="38" name="四角形: 角を丸くする 37">
            <a:extLst>
              <a:ext uri="{FF2B5EF4-FFF2-40B4-BE49-F238E27FC236}">
                <a16:creationId xmlns:a16="http://schemas.microsoft.com/office/drawing/2014/main" id="{49D57ACF-B38B-4A61-94DF-E3BCA7875136}"/>
              </a:ext>
            </a:extLst>
          </p:cNvPr>
          <p:cNvSpPr/>
          <p:nvPr/>
        </p:nvSpPr>
        <p:spPr>
          <a:xfrm>
            <a:off x="1110874" y="2340322"/>
            <a:ext cx="1897716" cy="1897716"/>
          </a:xfrm>
          <a:prstGeom prst="roundRect">
            <a:avLst>
              <a:gd name="adj" fmla="val 10000"/>
            </a:avLst>
          </a:prstGeom>
          <a:blipFill>
            <a:blip r:embed="rId3"/>
            <a:srcRect/>
            <a:stretch>
              <a:fillRect l="-39000" r="-39000"/>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2" name="四角形: 角を丸くする 41">
            <a:extLst>
              <a:ext uri="{FF2B5EF4-FFF2-40B4-BE49-F238E27FC236}">
                <a16:creationId xmlns:a16="http://schemas.microsoft.com/office/drawing/2014/main" id="{CE707FAF-3C83-4A99-BF7B-96C453840D9F}"/>
              </a:ext>
            </a:extLst>
          </p:cNvPr>
          <p:cNvSpPr/>
          <p:nvPr/>
        </p:nvSpPr>
        <p:spPr>
          <a:xfrm>
            <a:off x="4353158" y="1745728"/>
            <a:ext cx="1897716" cy="1897716"/>
          </a:xfrm>
          <a:prstGeom prst="roundRect">
            <a:avLst>
              <a:gd name="adj" fmla="val 10000"/>
            </a:avLst>
          </a:prstGeom>
          <a:blipFill dpi="0" rotWithShape="1">
            <a:blip r:embed="rId4"/>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3" name="四角形: 角を丸くする 42">
            <a:extLst>
              <a:ext uri="{FF2B5EF4-FFF2-40B4-BE49-F238E27FC236}">
                <a16:creationId xmlns:a16="http://schemas.microsoft.com/office/drawing/2014/main" id="{0A08AC03-C8E2-44FA-BFA3-04DB3B5A7F16}"/>
              </a:ext>
            </a:extLst>
          </p:cNvPr>
          <p:cNvSpPr/>
          <p:nvPr/>
        </p:nvSpPr>
        <p:spPr>
          <a:xfrm>
            <a:off x="7833164" y="3643444"/>
            <a:ext cx="1897716" cy="1897716"/>
          </a:xfrm>
          <a:prstGeom prst="roundRect">
            <a:avLst>
              <a:gd name="adj" fmla="val 10000"/>
            </a:avLst>
          </a:prstGeom>
          <a:blipFill dpi="0" rotWithShape="1">
            <a:blip r:embed="rId5">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四角形: 角を丸くする 43">
            <a:extLst>
              <a:ext uri="{FF2B5EF4-FFF2-40B4-BE49-F238E27FC236}">
                <a16:creationId xmlns:a16="http://schemas.microsoft.com/office/drawing/2014/main" id="{52FF93FA-028A-46B8-AADA-5B152F3C1BF3}"/>
              </a:ext>
            </a:extLst>
          </p:cNvPr>
          <p:cNvSpPr/>
          <p:nvPr/>
        </p:nvSpPr>
        <p:spPr>
          <a:xfrm>
            <a:off x="4351025" y="3643444"/>
            <a:ext cx="1897716" cy="1897716"/>
          </a:xfrm>
          <a:prstGeom prst="roundRect">
            <a:avLst>
              <a:gd name="adj" fmla="val 10000"/>
            </a:avLst>
          </a:prstGeom>
          <a:blipFill dpi="0" rotWithShape="1">
            <a:blip r:embed="rId6">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四角形: 角を丸くする 44">
            <a:extLst>
              <a:ext uri="{FF2B5EF4-FFF2-40B4-BE49-F238E27FC236}">
                <a16:creationId xmlns:a16="http://schemas.microsoft.com/office/drawing/2014/main" id="{03D66A8E-173A-49AE-B28D-0B6C68EEFFC0}"/>
              </a:ext>
            </a:extLst>
          </p:cNvPr>
          <p:cNvSpPr/>
          <p:nvPr/>
        </p:nvSpPr>
        <p:spPr>
          <a:xfrm>
            <a:off x="7833164" y="1745728"/>
            <a:ext cx="1897716" cy="1897716"/>
          </a:xfrm>
          <a:prstGeom prst="roundRect">
            <a:avLst>
              <a:gd name="adj" fmla="val 10000"/>
            </a:avLst>
          </a:prstGeom>
          <a:blipFill dpi="0" rotWithShape="1">
            <a:blip r:embed="rId7">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11" name="グループ化 10">
            <a:extLst>
              <a:ext uri="{FF2B5EF4-FFF2-40B4-BE49-F238E27FC236}">
                <a16:creationId xmlns:a16="http://schemas.microsoft.com/office/drawing/2014/main" id="{8B5CD194-7B33-4387-A054-960452D8ADDF}"/>
              </a:ext>
            </a:extLst>
          </p:cNvPr>
          <p:cNvGrpSpPr/>
          <p:nvPr/>
        </p:nvGrpSpPr>
        <p:grpSpPr>
          <a:xfrm>
            <a:off x="1286388" y="3810468"/>
            <a:ext cx="1897716" cy="1897716"/>
            <a:chOff x="310388" y="1682007"/>
            <a:chExt cx="1897716" cy="1897716"/>
          </a:xfrm>
          <a:solidFill>
            <a:schemeClr val="bg1"/>
          </a:solidFill>
        </p:grpSpPr>
        <p:sp>
          <p:nvSpPr>
            <p:cNvPr id="12" name="四角形: 角を丸くする 11">
              <a:extLst>
                <a:ext uri="{FF2B5EF4-FFF2-40B4-BE49-F238E27FC236}">
                  <a16:creationId xmlns:a16="http://schemas.microsoft.com/office/drawing/2014/main" id="{373DFAD4-755C-4341-8076-C13CD3E60C02}"/>
                </a:ext>
              </a:extLst>
            </p:cNvPr>
            <p:cNvSpPr/>
            <p:nvPr/>
          </p:nvSpPr>
          <p:spPr>
            <a:xfrm>
              <a:off x="310388"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四角形: 角を丸くする 4">
              <a:extLst>
                <a:ext uri="{FF2B5EF4-FFF2-40B4-BE49-F238E27FC236}">
                  <a16:creationId xmlns:a16="http://schemas.microsoft.com/office/drawing/2014/main" id="{7F273290-B5D4-49CB-9D8B-7F79F5383F5B}"/>
                </a:ext>
              </a:extLst>
            </p:cNvPr>
            <p:cNvSpPr txBox="1"/>
            <p:nvPr/>
          </p:nvSpPr>
          <p:spPr>
            <a:xfrm>
              <a:off x="365970"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ja-JP" altLang="en-US" sz="2000" kern="1200" dirty="0">
                  <a:solidFill>
                    <a:schemeClr val="tx1"/>
                  </a:solidFill>
                  <a:highlight>
                    <a:srgbClr val="FFFF00"/>
                  </a:highlight>
                </a:rPr>
                <a:t>反復観察</a:t>
              </a: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単にビン・缶を観察</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grpSp>
        <p:nvGrpSpPr>
          <p:cNvPr id="27" name="グループ化 26">
            <a:extLst>
              <a:ext uri="{FF2B5EF4-FFF2-40B4-BE49-F238E27FC236}">
                <a16:creationId xmlns:a16="http://schemas.microsoft.com/office/drawing/2014/main" id="{0BE666D6-44FA-49EC-81B2-4E23E8D7C5A0}"/>
              </a:ext>
            </a:extLst>
          </p:cNvPr>
          <p:cNvGrpSpPr/>
          <p:nvPr/>
        </p:nvGrpSpPr>
        <p:grpSpPr>
          <a:xfrm>
            <a:off x="5794076" y="4675675"/>
            <a:ext cx="2015982" cy="1897716"/>
            <a:chOff x="6194633" y="1682007"/>
            <a:chExt cx="1897716" cy="1897716"/>
          </a:xfrm>
          <a:solidFill>
            <a:schemeClr val="bg1"/>
          </a:solidFill>
        </p:grpSpPr>
        <p:sp>
          <p:nvSpPr>
            <p:cNvPr id="28" name="四角形: 角を丸くする 27">
              <a:extLst>
                <a:ext uri="{FF2B5EF4-FFF2-40B4-BE49-F238E27FC236}">
                  <a16:creationId xmlns:a16="http://schemas.microsoft.com/office/drawing/2014/main" id="{D006EDED-A1DC-4B2D-A9DC-13E62473FC04}"/>
                </a:ext>
              </a:extLst>
            </p:cNvPr>
            <p:cNvSpPr/>
            <p:nvPr/>
          </p:nvSpPr>
          <p:spPr>
            <a:xfrm>
              <a:off x="6194633"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四角形: 角を丸くする 4">
              <a:extLst>
                <a:ext uri="{FF2B5EF4-FFF2-40B4-BE49-F238E27FC236}">
                  <a16:creationId xmlns:a16="http://schemas.microsoft.com/office/drawing/2014/main" id="{DDD206F9-EADD-473B-BD9E-7E07B253307D}"/>
                </a:ext>
              </a:extLst>
            </p:cNvPr>
            <p:cNvSpPr txBox="1"/>
            <p:nvPr/>
          </p:nvSpPr>
          <p:spPr>
            <a:xfrm>
              <a:off x="6250215"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Liking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「好き」「嫌い」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grpSp>
        <p:nvGrpSpPr>
          <p:cNvPr id="31" name="グループ化 30">
            <a:extLst>
              <a:ext uri="{FF2B5EF4-FFF2-40B4-BE49-F238E27FC236}">
                <a16:creationId xmlns:a16="http://schemas.microsoft.com/office/drawing/2014/main" id="{6AC5B80D-8F3D-4338-B4BF-81661F0FB6A9}"/>
              </a:ext>
            </a:extLst>
          </p:cNvPr>
          <p:cNvGrpSpPr/>
          <p:nvPr/>
        </p:nvGrpSpPr>
        <p:grpSpPr>
          <a:xfrm>
            <a:off x="9134842" y="4675675"/>
            <a:ext cx="1897716" cy="1897716"/>
            <a:chOff x="9136755" y="1682007"/>
            <a:chExt cx="1897716" cy="1897716"/>
          </a:xfrm>
          <a:solidFill>
            <a:schemeClr val="bg1"/>
          </a:solidFill>
        </p:grpSpPr>
        <p:sp>
          <p:nvSpPr>
            <p:cNvPr id="32" name="四角形: 角を丸くする 31">
              <a:extLst>
                <a:ext uri="{FF2B5EF4-FFF2-40B4-BE49-F238E27FC236}">
                  <a16:creationId xmlns:a16="http://schemas.microsoft.com/office/drawing/2014/main" id="{45499D38-6C77-4C6E-87B1-AB9C0121679B}"/>
                </a:ext>
              </a:extLst>
            </p:cNvPr>
            <p:cNvSpPr/>
            <p:nvPr/>
          </p:nvSpPr>
          <p:spPr>
            <a:xfrm>
              <a:off x="9136755"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四角形: 角を丸くする 4">
              <a:extLst>
                <a:ext uri="{FF2B5EF4-FFF2-40B4-BE49-F238E27FC236}">
                  <a16:creationId xmlns:a16="http://schemas.microsoft.com/office/drawing/2014/main" id="{6033CECF-FE63-4FEC-A859-8FFDF6E84105}"/>
                </a:ext>
              </a:extLst>
            </p:cNvPr>
            <p:cNvSpPr txBox="1"/>
            <p:nvPr/>
          </p:nvSpPr>
          <p:spPr>
            <a:xfrm>
              <a:off x="9192337"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Wanting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「欲しい」「いらない」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sp>
        <p:nvSpPr>
          <p:cNvPr id="7" name="楕円 6">
            <a:extLst>
              <a:ext uri="{FF2B5EF4-FFF2-40B4-BE49-F238E27FC236}">
                <a16:creationId xmlns:a16="http://schemas.microsoft.com/office/drawing/2014/main" id="{2E221337-7CD6-417D-8961-FD31E9C97F0F}"/>
              </a:ext>
            </a:extLst>
          </p:cNvPr>
          <p:cNvSpPr/>
          <p:nvPr/>
        </p:nvSpPr>
        <p:spPr>
          <a:xfrm>
            <a:off x="6062844"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6" name="楕円 45">
            <a:extLst>
              <a:ext uri="{FF2B5EF4-FFF2-40B4-BE49-F238E27FC236}">
                <a16:creationId xmlns:a16="http://schemas.microsoft.com/office/drawing/2014/main" id="{60E69327-5628-40A7-99A6-B215BEBD80CC}"/>
              </a:ext>
            </a:extLst>
          </p:cNvPr>
          <p:cNvSpPr/>
          <p:nvPr/>
        </p:nvSpPr>
        <p:spPr>
          <a:xfrm>
            <a:off x="6058578"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47" name="楕円 46">
            <a:extLst>
              <a:ext uri="{FF2B5EF4-FFF2-40B4-BE49-F238E27FC236}">
                <a16:creationId xmlns:a16="http://schemas.microsoft.com/office/drawing/2014/main" id="{688D606E-2C30-4974-9785-1E529D73D0A7}"/>
              </a:ext>
            </a:extLst>
          </p:cNvPr>
          <p:cNvSpPr/>
          <p:nvPr/>
        </p:nvSpPr>
        <p:spPr>
          <a:xfrm>
            <a:off x="9532645"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8" name="楕円 47">
            <a:extLst>
              <a:ext uri="{FF2B5EF4-FFF2-40B4-BE49-F238E27FC236}">
                <a16:creationId xmlns:a16="http://schemas.microsoft.com/office/drawing/2014/main" id="{16F3B76A-A14E-4CD4-82CC-7C7BF86C48D2}"/>
              </a:ext>
            </a:extLst>
          </p:cNvPr>
          <p:cNvSpPr/>
          <p:nvPr/>
        </p:nvSpPr>
        <p:spPr>
          <a:xfrm>
            <a:off x="9528379"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8" name="テキスト ボックス 7">
            <a:extLst>
              <a:ext uri="{FF2B5EF4-FFF2-40B4-BE49-F238E27FC236}">
                <a16:creationId xmlns:a16="http://schemas.microsoft.com/office/drawing/2014/main" id="{8E6F128C-CBA6-403A-9F7F-A87245F74167}"/>
              </a:ext>
            </a:extLst>
          </p:cNvPr>
          <p:cNvSpPr txBox="1"/>
          <p:nvPr/>
        </p:nvSpPr>
        <p:spPr>
          <a:xfrm>
            <a:off x="4395301" y="3274660"/>
            <a:ext cx="415498" cy="369332"/>
          </a:xfrm>
          <a:prstGeom prst="rect">
            <a:avLst/>
          </a:prstGeom>
          <a:noFill/>
        </p:spPr>
        <p:txBody>
          <a:bodyPr wrap="none" rtlCol="0">
            <a:spAutoFit/>
          </a:bodyPr>
          <a:lstStyle/>
          <a:p>
            <a:r>
              <a:rPr kumimoji="1" lang="ja-JP" altLang="en-US" dirty="0">
                <a:solidFill>
                  <a:srgbClr val="FF0000"/>
                </a:solidFill>
              </a:rPr>
              <a:t>①</a:t>
            </a:r>
          </a:p>
        </p:txBody>
      </p:sp>
      <p:sp>
        <p:nvSpPr>
          <p:cNvPr id="49" name="テキスト ボックス 48">
            <a:extLst>
              <a:ext uri="{FF2B5EF4-FFF2-40B4-BE49-F238E27FC236}">
                <a16:creationId xmlns:a16="http://schemas.microsoft.com/office/drawing/2014/main" id="{E9611A3B-3BB8-4575-AFB4-5E00730DF3B1}"/>
              </a:ext>
            </a:extLst>
          </p:cNvPr>
          <p:cNvSpPr txBox="1"/>
          <p:nvPr/>
        </p:nvSpPr>
        <p:spPr>
          <a:xfrm>
            <a:off x="4395301" y="5177489"/>
            <a:ext cx="415498" cy="369332"/>
          </a:xfrm>
          <a:prstGeom prst="rect">
            <a:avLst/>
          </a:prstGeom>
          <a:noFill/>
        </p:spPr>
        <p:txBody>
          <a:bodyPr wrap="none" rtlCol="0">
            <a:spAutoFit/>
          </a:bodyPr>
          <a:lstStyle/>
          <a:p>
            <a:r>
              <a:rPr lang="ja-JP" altLang="en-US" dirty="0">
                <a:solidFill>
                  <a:srgbClr val="FF0000"/>
                </a:solidFill>
              </a:rPr>
              <a:t>②</a:t>
            </a:r>
            <a:endParaRPr kumimoji="1" lang="ja-JP" altLang="en-US" dirty="0">
              <a:solidFill>
                <a:srgbClr val="FF0000"/>
              </a:solidFill>
            </a:endParaRPr>
          </a:p>
        </p:txBody>
      </p:sp>
      <p:sp>
        <p:nvSpPr>
          <p:cNvPr id="50" name="テキスト ボックス 49">
            <a:extLst>
              <a:ext uri="{FF2B5EF4-FFF2-40B4-BE49-F238E27FC236}">
                <a16:creationId xmlns:a16="http://schemas.microsoft.com/office/drawing/2014/main" id="{A7C859BB-8A99-4928-AF33-96442274CA5B}"/>
              </a:ext>
            </a:extLst>
          </p:cNvPr>
          <p:cNvSpPr txBox="1"/>
          <p:nvPr/>
        </p:nvSpPr>
        <p:spPr>
          <a:xfrm>
            <a:off x="7880386" y="3276318"/>
            <a:ext cx="415498" cy="369332"/>
          </a:xfrm>
          <a:prstGeom prst="rect">
            <a:avLst/>
          </a:prstGeom>
          <a:noFill/>
        </p:spPr>
        <p:txBody>
          <a:bodyPr wrap="none" rtlCol="0">
            <a:spAutoFit/>
          </a:bodyPr>
          <a:lstStyle/>
          <a:p>
            <a:r>
              <a:rPr lang="ja-JP" altLang="en-US" dirty="0">
                <a:solidFill>
                  <a:srgbClr val="FF0000"/>
                </a:solidFill>
              </a:rPr>
              <a:t>③</a:t>
            </a:r>
            <a:endParaRPr kumimoji="1" lang="ja-JP" altLang="en-US" dirty="0">
              <a:solidFill>
                <a:srgbClr val="FF0000"/>
              </a:solidFill>
            </a:endParaRPr>
          </a:p>
        </p:txBody>
      </p:sp>
      <p:sp>
        <p:nvSpPr>
          <p:cNvPr id="51" name="テキスト ボックス 50">
            <a:extLst>
              <a:ext uri="{FF2B5EF4-FFF2-40B4-BE49-F238E27FC236}">
                <a16:creationId xmlns:a16="http://schemas.microsoft.com/office/drawing/2014/main" id="{E6D29DE1-7968-43AA-92D3-0DD62A50703D}"/>
              </a:ext>
            </a:extLst>
          </p:cNvPr>
          <p:cNvSpPr txBox="1"/>
          <p:nvPr/>
        </p:nvSpPr>
        <p:spPr>
          <a:xfrm>
            <a:off x="7880386" y="5169622"/>
            <a:ext cx="415498" cy="369332"/>
          </a:xfrm>
          <a:prstGeom prst="rect">
            <a:avLst/>
          </a:prstGeom>
          <a:noFill/>
        </p:spPr>
        <p:txBody>
          <a:bodyPr wrap="none" rtlCol="0">
            <a:spAutoFit/>
          </a:bodyPr>
          <a:lstStyle/>
          <a:p>
            <a:r>
              <a:rPr kumimoji="1" lang="ja-JP" altLang="en-US" dirty="0">
                <a:solidFill>
                  <a:srgbClr val="FF0000"/>
                </a:solidFill>
              </a:rPr>
              <a:t>④</a:t>
            </a:r>
          </a:p>
        </p:txBody>
      </p:sp>
      <p:grpSp>
        <p:nvGrpSpPr>
          <p:cNvPr id="5" name="グループ化 4">
            <a:extLst>
              <a:ext uri="{FF2B5EF4-FFF2-40B4-BE49-F238E27FC236}">
                <a16:creationId xmlns:a16="http://schemas.microsoft.com/office/drawing/2014/main" id="{F31071C1-67CD-419A-AE64-664623EFAEB3}"/>
              </a:ext>
            </a:extLst>
          </p:cNvPr>
          <p:cNvGrpSpPr/>
          <p:nvPr/>
        </p:nvGrpSpPr>
        <p:grpSpPr>
          <a:xfrm>
            <a:off x="4683212" y="5725551"/>
            <a:ext cx="896945" cy="958048"/>
            <a:chOff x="5786148" y="5802551"/>
            <a:chExt cx="896945" cy="958048"/>
          </a:xfrm>
        </p:grpSpPr>
        <p:pic>
          <p:nvPicPr>
            <p:cNvPr id="1026" name="Picture 2" descr="ãã­ã¼ãã¼ã ç¡æç´ æãã®ç»åæ¤ç´¢çµæ">
              <a:extLst>
                <a:ext uri="{FF2B5EF4-FFF2-40B4-BE49-F238E27FC236}">
                  <a16:creationId xmlns:a16="http://schemas.microsoft.com/office/drawing/2014/main" id="{B0BFC807-6AE4-4716-A584-132862E28A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グループ化 3">
              <a:extLst>
                <a:ext uri="{FF2B5EF4-FFF2-40B4-BE49-F238E27FC236}">
                  <a16:creationId xmlns:a16="http://schemas.microsoft.com/office/drawing/2014/main" id="{5773D672-141F-4F1E-9C65-6D1B6543971F}"/>
                </a:ext>
              </a:extLst>
            </p:cNvPr>
            <p:cNvGrpSpPr/>
            <p:nvPr/>
          </p:nvGrpSpPr>
          <p:grpSpPr>
            <a:xfrm>
              <a:off x="5936756" y="5802551"/>
              <a:ext cx="595728" cy="233972"/>
              <a:chOff x="5956125" y="5802551"/>
              <a:chExt cx="595728" cy="233972"/>
            </a:xfrm>
          </p:grpSpPr>
          <p:sp>
            <p:nvSpPr>
              <p:cNvPr id="2" name="矢印: 右 1">
                <a:extLst>
                  <a:ext uri="{FF2B5EF4-FFF2-40B4-BE49-F238E27FC236}">
                    <a16:creationId xmlns:a16="http://schemas.microsoft.com/office/drawing/2014/main" id="{0E7590B2-D17F-4019-86D5-0775DD67FC16}"/>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矢印: 右 51">
                <a:extLst>
                  <a:ext uri="{FF2B5EF4-FFF2-40B4-BE49-F238E27FC236}">
                    <a16:creationId xmlns:a16="http://schemas.microsoft.com/office/drawing/2014/main" id="{556339E2-50B4-4BAD-B2FD-B2B9FB22798D}"/>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3" name="グループ化 52">
            <a:extLst>
              <a:ext uri="{FF2B5EF4-FFF2-40B4-BE49-F238E27FC236}">
                <a16:creationId xmlns:a16="http://schemas.microsoft.com/office/drawing/2014/main" id="{DCA7F58E-A81B-40F7-930E-94F39D400CF2}"/>
              </a:ext>
            </a:extLst>
          </p:cNvPr>
          <p:cNvGrpSpPr/>
          <p:nvPr/>
        </p:nvGrpSpPr>
        <p:grpSpPr>
          <a:xfrm>
            <a:off x="8023977" y="5708184"/>
            <a:ext cx="896945" cy="958048"/>
            <a:chOff x="5786148" y="5802551"/>
            <a:chExt cx="896945" cy="958048"/>
          </a:xfrm>
        </p:grpSpPr>
        <p:pic>
          <p:nvPicPr>
            <p:cNvPr id="54" name="Picture 2" descr="ãã­ã¼ãã¼ã ç¡æç´ æãã®ç»åæ¤ç´¢çµæ">
              <a:extLst>
                <a:ext uri="{FF2B5EF4-FFF2-40B4-BE49-F238E27FC236}">
                  <a16:creationId xmlns:a16="http://schemas.microsoft.com/office/drawing/2014/main" id="{8903A94E-DB33-4C42-B3A0-5F7FD1AC21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グループ化 54">
              <a:extLst>
                <a:ext uri="{FF2B5EF4-FFF2-40B4-BE49-F238E27FC236}">
                  <a16:creationId xmlns:a16="http://schemas.microsoft.com/office/drawing/2014/main" id="{6C22CBD0-7AB0-4C1C-A4A8-FD4417B966ED}"/>
                </a:ext>
              </a:extLst>
            </p:cNvPr>
            <p:cNvGrpSpPr/>
            <p:nvPr/>
          </p:nvGrpSpPr>
          <p:grpSpPr>
            <a:xfrm>
              <a:off x="5936756" y="5802551"/>
              <a:ext cx="595728" cy="233972"/>
              <a:chOff x="5956125" y="5802551"/>
              <a:chExt cx="595728" cy="233972"/>
            </a:xfrm>
          </p:grpSpPr>
          <p:sp>
            <p:nvSpPr>
              <p:cNvPr id="56" name="矢印: 右 55">
                <a:extLst>
                  <a:ext uri="{FF2B5EF4-FFF2-40B4-BE49-F238E27FC236}">
                    <a16:creationId xmlns:a16="http://schemas.microsoft.com/office/drawing/2014/main" id="{56A45030-BEE2-4CF3-AA75-3B7B327D4DB0}"/>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矢印: 右 56">
                <a:extLst>
                  <a:ext uri="{FF2B5EF4-FFF2-40B4-BE49-F238E27FC236}">
                    <a16:creationId xmlns:a16="http://schemas.microsoft.com/office/drawing/2014/main" id="{B80387B7-5787-45D8-82A0-DAE1D3A9EAE8}"/>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1028" name="Picture 4" descr="ãç® ç¡æç´ æãã®ç»åæ¤ç´¢çµæ">
            <a:extLst>
              <a:ext uri="{FF2B5EF4-FFF2-40B4-BE49-F238E27FC236}">
                <a16:creationId xmlns:a16="http://schemas.microsoft.com/office/drawing/2014/main" id="{89C81300-E17A-4741-BA10-38925861C0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20361" y="6056923"/>
            <a:ext cx="678741" cy="408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924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方法：反復選択</a:t>
              </a:r>
              <a:endParaRPr lang="ja-JP" altLang="en-US" sz="3800" dirty="0">
                <a:solidFill>
                  <a:schemeClr val="bg1"/>
                </a:solidFill>
              </a:endParaRPr>
            </a:p>
          </p:txBody>
        </p:sp>
      </p:grpSp>
      <p:sp>
        <p:nvSpPr>
          <p:cNvPr id="3" name="正方形/長方形 2">
            <a:extLst>
              <a:ext uri="{FF2B5EF4-FFF2-40B4-BE49-F238E27FC236}">
                <a16:creationId xmlns:a16="http://schemas.microsoft.com/office/drawing/2014/main" id="{E966B62A-01D0-4B30-B47A-156D3C556FDC}"/>
              </a:ext>
            </a:extLst>
          </p:cNvPr>
          <p:cNvSpPr/>
          <p:nvPr/>
        </p:nvSpPr>
        <p:spPr>
          <a:xfrm>
            <a:off x="7132677" y="3463487"/>
            <a:ext cx="419100" cy="504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solidFill>
                  <a:schemeClr val="tx1"/>
                </a:solidFill>
              </a:rPr>
              <a:t>＋</a:t>
            </a:r>
          </a:p>
        </p:txBody>
      </p:sp>
      <p:grpSp>
        <p:nvGrpSpPr>
          <p:cNvPr id="15" name="グループ化 14">
            <a:extLst>
              <a:ext uri="{FF2B5EF4-FFF2-40B4-BE49-F238E27FC236}">
                <a16:creationId xmlns:a16="http://schemas.microsoft.com/office/drawing/2014/main" id="{90363FBB-6E0B-426A-910D-21CA459310EB}"/>
              </a:ext>
            </a:extLst>
          </p:cNvPr>
          <p:cNvGrpSpPr/>
          <p:nvPr/>
        </p:nvGrpSpPr>
        <p:grpSpPr>
          <a:xfrm>
            <a:off x="3574668" y="3485755"/>
            <a:ext cx="365542" cy="455994"/>
            <a:chOff x="2264716" y="769371"/>
            <a:chExt cx="365542" cy="455994"/>
          </a:xfrm>
        </p:grpSpPr>
        <p:sp>
          <p:nvSpPr>
            <p:cNvPr id="17" name="矢印: 右 16">
              <a:extLst>
                <a:ext uri="{FF2B5EF4-FFF2-40B4-BE49-F238E27FC236}">
                  <a16:creationId xmlns:a16="http://schemas.microsoft.com/office/drawing/2014/main" id="{E1D09458-B84D-4423-B700-1129A171E7C6}"/>
                </a:ext>
              </a:extLst>
            </p:cNvPr>
            <p:cNvSpPr/>
            <p:nvPr/>
          </p:nvSpPr>
          <p:spPr>
            <a:xfrm>
              <a:off x="2264716" y="769371"/>
              <a:ext cx="365542" cy="45599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矢印: 右 4">
              <a:extLst>
                <a:ext uri="{FF2B5EF4-FFF2-40B4-BE49-F238E27FC236}">
                  <a16:creationId xmlns:a16="http://schemas.microsoft.com/office/drawing/2014/main" id="{65EFB0F0-E01F-492F-846C-9B0CF22AE73F}"/>
                </a:ext>
              </a:extLst>
            </p:cNvPr>
            <p:cNvSpPr txBox="1"/>
            <p:nvPr/>
          </p:nvSpPr>
          <p:spPr>
            <a:xfrm>
              <a:off x="2264716" y="860570"/>
              <a:ext cx="255879" cy="2735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grpSp>
      <p:sp>
        <p:nvSpPr>
          <p:cNvPr id="42" name="四角形: 角を丸くする 41">
            <a:extLst>
              <a:ext uri="{FF2B5EF4-FFF2-40B4-BE49-F238E27FC236}">
                <a16:creationId xmlns:a16="http://schemas.microsoft.com/office/drawing/2014/main" id="{CE707FAF-3C83-4A99-BF7B-96C453840D9F}"/>
              </a:ext>
            </a:extLst>
          </p:cNvPr>
          <p:cNvSpPr/>
          <p:nvPr/>
        </p:nvSpPr>
        <p:spPr>
          <a:xfrm>
            <a:off x="4353158" y="1745728"/>
            <a:ext cx="1897716" cy="1897716"/>
          </a:xfrm>
          <a:prstGeom prst="roundRect">
            <a:avLst>
              <a:gd name="adj" fmla="val 10000"/>
            </a:avLst>
          </a:prstGeom>
          <a:blipFill dpi="0" rotWithShape="1">
            <a:blip r:embed="rId3"/>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3" name="四角形: 角を丸くする 42">
            <a:extLst>
              <a:ext uri="{FF2B5EF4-FFF2-40B4-BE49-F238E27FC236}">
                <a16:creationId xmlns:a16="http://schemas.microsoft.com/office/drawing/2014/main" id="{0A08AC03-C8E2-44FA-BFA3-04DB3B5A7F16}"/>
              </a:ext>
            </a:extLst>
          </p:cNvPr>
          <p:cNvSpPr/>
          <p:nvPr/>
        </p:nvSpPr>
        <p:spPr>
          <a:xfrm>
            <a:off x="7833164" y="3643444"/>
            <a:ext cx="1897716" cy="1897716"/>
          </a:xfrm>
          <a:prstGeom prst="roundRect">
            <a:avLst>
              <a:gd name="adj" fmla="val 10000"/>
            </a:avLst>
          </a:prstGeom>
          <a:blipFill dpi="0" rotWithShape="1">
            <a:blip r:embed="rId4">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四角形: 角を丸くする 43">
            <a:extLst>
              <a:ext uri="{FF2B5EF4-FFF2-40B4-BE49-F238E27FC236}">
                <a16:creationId xmlns:a16="http://schemas.microsoft.com/office/drawing/2014/main" id="{52FF93FA-028A-46B8-AADA-5B152F3C1BF3}"/>
              </a:ext>
            </a:extLst>
          </p:cNvPr>
          <p:cNvSpPr/>
          <p:nvPr/>
        </p:nvSpPr>
        <p:spPr>
          <a:xfrm>
            <a:off x="4351025" y="3643444"/>
            <a:ext cx="1897716" cy="1897716"/>
          </a:xfrm>
          <a:prstGeom prst="roundRect">
            <a:avLst>
              <a:gd name="adj" fmla="val 10000"/>
            </a:avLst>
          </a:prstGeom>
          <a:blipFill dpi="0" rotWithShape="1">
            <a:blip r:embed="rId5">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四角形: 角を丸くする 44">
            <a:extLst>
              <a:ext uri="{FF2B5EF4-FFF2-40B4-BE49-F238E27FC236}">
                <a16:creationId xmlns:a16="http://schemas.microsoft.com/office/drawing/2014/main" id="{03D66A8E-173A-49AE-B28D-0B6C68EEFFC0}"/>
              </a:ext>
            </a:extLst>
          </p:cNvPr>
          <p:cNvSpPr/>
          <p:nvPr/>
        </p:nvSpPr>
        <p:spPr>
          <a:xfrm>
            <a:off x="7833164" y="1745728"/>
            <a:ext cx="1897716" cy="1897716"/>
          </a:xfrm>
          <a:prstGeom prst="roundRect">
            <a:avLst>
              <a:gd name="adj" fmla="val 10000"/>
            </a:avLst>
          </a:prstGeom>
          <a:blipFill dpi="0" rotWithShape="1">
            <a:blip r:embed="rId6">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27" name="グループ化 26">
            <a:extLst>
              <a:ext uri="{FF2B5EF4-FFF2-40B4-BE49-F238E27FC236}">
                <a16:creationId xmlns:a16="http://schemas.microsoft.com/office/drawing/2014/main" id="{0BE666D6-44FA-49EC-81B2-4E23E8D7C5A0}"/>
              </a:ext>
            </a:extLst>
          </p:cNvPr>
          <p:cNvGrpSpPr/>
          <p:nvPr/>
        </p:nvGrpSpPr>
        <p:grpSpPr>
          <a:xfrm>
            <a:off x="5794076" y="4675675"/>
            <a:ext cx="2015982" cy="1897716"/>
            <a:chOff x="6194633" y="1682007"/>
            <a:chExt cx="1897716" cy="1897716"/>
          </a:xfrm>
          <a:solidFill>
            <a:schemeClr val="bg1"/>
          </a:solidFill>
        </p:grpSpPr>
        <p:sp>
          <p:nvSpPr>
            <p:cNvPr id="28" name="四角形: 角を丸くする 27">
              <a:extLst>
                <a:ext uri="{FF2B5EF4-FFF2-40B4-BE49-F238E27FC236}">
                  <a16:creationId xmlns:a16="http://schemas.microsoft.com/office/drawing/2014/main" id="{D006EDED-A1DC-4B2D-A9DC-13E62473FC04}"/>
                </a:ext>
              </a:extLst>
            </p:cNvPr>
            <p:cNvSpPr/>
            <p:nvPr/>
          </p:nvSpPr>
          <p:spPr>
            <a:xfrm>
              <a:off x="6194633"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四角形: 角を丸くする 4">
              <a:extLst>
                <a:ext uri="{FF2B5EF4-FFF2-40B4-BE49-F238E27FC236}">
                  <a16:creationId xmlns:a16="http://schemas.microsoft.com/office/drawing/2014/main" id="{DDD206F9-EADD-473B-BD9E-7E07B253307D}"/>
                </a:ext>
              </a:extLst>
            </p:cNvPr>
            <p:cNvSpPr txBox="1"/>
            <p:nvPr/>
          </p:nvSpPr>
          <p:spPr>
            <a:xfrm>
              <a:off x="6250215"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Liking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「好き」「嫌い」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grpSp>
        <p:nvGrpSpPr>
          <p:cNvPr id="31" name="グループ化 30">
            <a:extLst>
              <a:ext uri="{FF2B5EF4-FFF2-40B4-BE49-F238E27FC236}">
                <a16:creationId xmlns:a16="http://schemas.microsoft.com/office/drawing/2014/main" id="{6AC5B80D-8F3D-4338-B4BF-81661F0FB6A9}"/>
              </a:ext>
            </a:extLst>
          </p:cNvPr>
          <p:cNvGrpSpPr/>
          <p:nvPr/>
        </p:nvGrpSpPr>
        <p:grpSpPr>
          <a:xfrm>
            <a:off x="9134842" y="4675675"/>
            <a:ext cx="1897716" cy="1897716"/>
            <a:chOff x="9136755" y="1682007"/>
            <a:chExt cx="1897716" cy="1897716"/>
          </a:xfrm>
          <a:solidFill>
            <a:schemeClr val="bg1"/>
          </a:solidFill>
        </p:grpSpPr>
        <p:sp>
          <p:nvSpPr>
            <p:cNvPr id="32" name="四角形: 角を丸くする 31">
              <a:extLst>
                <a:ext uri="{FF2B5EF4-FFF2-40B4-BE49-F238E27FC236}">
                  <a16:creationId xmlns:a16="http://schemas.microsoft.com/office/drawing/2014/main" id="{45499D38-6C77-4C6E-87B1-AB9C0121679B}"/>
                </a:ext>
              </a:extLst>
            </p:cNvPr>
            <p:cNvSpPr/>
            <p:nvPr/>
          </p:nvSpPr>
          <p:spPr>
            <a:xfrm>
              <a:off x="9136755"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四角形: 角を丸くする 4">
              <a:extLst>
                <a:ext uri="{FF2B5EF4-FFF2-40B4-BE49-F238E27FC236}">
                  <a16:creationId xmlns:a16="http://schemas.microsoft.com/office/drawing/2014/main" id="{6033CECF-FE63-4FEC-A859-8FFDF6E84105}"/>
                </a:ext>
              </a:extLst>
            </p:cNvPr>
            <p:cNvSpPr txBox="1"/>
            <p:nvPr/>
          </p:nvSpPr>
          <p:spPr>
            <a:xfrm>
              <a:off x="9192337"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Wanting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「欲しい」「いらない」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sp>
        <p:nvSpPr>
          <p:cNvPr id="7" name="楕円 6">
            <a:extLst>
              <a:ext uri="{FF2B5EF4-FFF2-40B4-BE49-F238E27FC236}">
                <a16:creationId xmlns:a16="http://schemas.microsoft.com/office/drawing/2014/main" id="{2E221337-7CD6-417D-8961-FD31E9C97F0F}"/>
              </a:ext>
            </a:extLst>
          </p:cNvPr>
          <p:cNvSpPr/>
          <p:nvPr/>
        </p:nvSpPr>
        <p:spPr>
          <a:xfrm>
            <a:off x="6062844"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6" name="楕円 45">
            <a:extLst>
              <a:ext uri="{FF2B5EF4-FFF2-40B4-BE49-F238E27FC236}">
                <a16:creationId xmlns:a16="http://schemas.microsoft.com/office/drawing/2014/main" id="{60E69327-5628-40A7-99A6-B215BEBD80CC}"/>
              </a:ext>
            </a:extLst>
          </p:cNvPr>
          <p:cNvSpPr/>
          <p:nvPr/>
        </p:nvSpPr>
        <p:spPr>
          <a:xfrm>
            <a:off x="6058578"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47" name="楕円 46">
            <a:extLst>
              <a:ext uri="{FF2B5EF4-FFF2-40B4-BE49-F238E27FC236}">
                <a16:creationId xmlns:a16="http://schemas.microsoft.com/office/drawing/2014/main" id="{688D606E-2C30-4974-9785-1E529D73D0A7}"/>
              </a:ext>
            </a:extLst>
          </p:cNvPr>
          <p:cNvSpPr/>
          <p:nvPr/>
        </p:nvSpPr>
        <p:spPr>
          <a:xfrm>
            <a:off x="9532645"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8" name="楕円 47">
            <a:extLst>
              <a:ext uri="{FF2B5EF4-FFF2-40B4-BE49-F238E27FC236}">
                <a16:creationId xmlns:a16="http://schemas.microsoft.com/office/drawing/2014/main" id="{16F3B76A-A14E-4CD4-82CC-7C7BF86C48D2}"/>
              </a:ext>
            </a:extLst>
          </p:cNvPr>
          <p:cNvSpPr/>
          <p:nvPr/>
        </p:nvSpPr>
        <p:spPr>
          <a:xfrm>
            <a:off x="9528379"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8" name="テキスト ボックス 7">
            <a:extLst>
              <a:ext uri="{FF2B5EF4-FFF2-40B4-BE49-F238E27FC236}">
                <a16:creationId xmlns:a16="http://schemas.microsoft.com/office/drawing/2014/main" id="{8E6F128C-CBA6-403A-9F7F-A87245F74167}"/>
              </a:ext>
            </a:extLst>
          </p:cNvPr>
          <p:cNvSpPr txBox="1"/>
          <p:nvPr/>
        </p:nvSpPr>
        <p:spPr>
          <a:xfrm>
            <a:off x="4395301" y="3274660"/>
            <a:ext cx="415498" cy="369332"/>
          </a:xfrm>
          <a:prstGeom prst="rect">
            <a:avLst/>
          </a:prstGeom>
          <a:noFill/>
        </p:spPr>
        <p:txBody>
          <a:bodyPr wrap="none" rtlCol="0">
            <a:spAutoFit/>
          </a:bodyPr>
          <a:lstStyle/>
          <a:p>
            <a:r>
              <a:rPr kumimoji="1" lang="ja-JP" altLang="en-US" dirty="0">
                <a:solidFill>
                  <a:srgbClr val="FF0000"/>
                </a:solidFill>
              </a:rPr>
              <a:t>①</a:t>
            </a:r>
          </a:p>
        </p:txBody>
      </p:sp>
      <p:sp>
        <p:nvSpPr>
          <p:cNvPr id="49" name="テキスト ボックス 48">
            <a:extLst>
              <a:ext uri="{FF2B5EF4-FFF2-40B4-BE49-F238E27FC236}">
                <a16:creationId xmlns:a16="http://schemas.microsoft.com/office/drawing/2014/main" id="{E9611A3B-3BB8-4575-AFB4-5E00730DF3B1}"/>
              </a:ext>
            </a:extLst>
          </p:cNvPr>
          <p:cNvSpPr txBox="1"/>
          <p:nvPr/>
        </p:nvSpPr>
        <p:spPr>
          <a:xfrm>
            <a:off x="4395301" y="5177489"/>
            <a:ext cx="415498" cy="369332"/>
          </a:xfrm>
          <a:prstGeom prst="rect">
            <a:avLst/>
          </a:prstGeom>
          <a:noFill/>
        </p:spPr>
        <p:txBody>
          <a:bodyPr wrap="none" rtlCol="0">
            <a:spAutoFit/>
          </a:bodyPr>
          <a:lstStyle/>
          <a:p>
            <a:r>
              <a:rPr lang="ja-JP" altLang="en-US" dirty="0">
                <a:solidFill>
                  <a:srgbClr val="FF0000"/>
                </a:solidFill>
              </a:rPr>
              <a:t>②</a:t>
            </a:r>
            <a:endParaRPr kumimoji="1" lang="ja-JP" altLang="en-US" dirty="0">
              <a:solidFill>
                <a:srgbClr val="FF0000"/>
              </a:solidFill>
            </a:endParaRPr>
          </a:p>
        </p:txBody>
      </p:sp>
      <p:sp>
        <p:nvSpPr>
          <p:cNvPr id="50" name="テキスト ボックス 49">
            <a:extLst>
              <a:ext uri="{FF2B5EF4-FFF2-40B4-BE49-F238E27FC236}">
                <a16:creationId xmlns:a16="http://schemas.microsoft.com/office/drawing/2014/main" id="{A7C859BB-8A99-4928-AF33-96442274CA5B}"/>
              </a:ext>
            </a:extLst>
          </p:cNvPr>
          <p:cNvSpPr txBox="1"/>
          <p:nvPr/>
        </p:nvSpPr>
        <p:spPr>
          <a:xfrm>
            <a:off x="7880386" y="3276318"/>
            <a:ext cx="415498" cy="369332"/>
          </a:xfrm>
          <a:prstGeom prst="rect">
            <a:avLst/>
          </a:prstGeom>
          <a:noFill/>
        </p:spPr>
        <p:txBody>
          <a:bodyPr wrap="none" rtlCol="0">
            <a:spAutoFit/>
          </a:bodyPr>
          <a:lstStyle/>
          <a:p>
            <a:r>
              <a:rPr lang="ja-JP" altLang="en-US" dirty="0">
                <a:solidFill>
                  <a:srgbClr val="FF0000"/>
                </a:solidFill>
              </a:rPr>
              <a:t>③</a:t>
            </a:r>
            <a:endParaRPr kumimoji="1" lang="ja-JP" altLang="en-US" dirty="0">
              <a:solidFill>
                <a:srgbClr val="FF0000"/>
              </a:solidFill>
            </a:endParaRPr>
          </a:p>
        </p:txBody>
      </p:sp>
      <p:sp>
        <p:nvSpPr>
          <p:cNvPr id="51" name="テキスト ボックス 50">
            <a:extLst>
              <a:ext uri="{FF2B5EF4-FFF2-40B4-BE49-F238E27FC236}">
                <a16:creationId xmlns:a16="http://schemas.microsoft.com/office/drawing/2014/main" id="{E6D29DE1-7968-43AA-92D3-0DD62A50703D}"/>
              </a:ext>
            </a:extLst>
          </p:cNvPr>
          <p:cNvSpPr txBox="1"/>
          <p:nvPr/>
        </p:nvSpPr>
        <p:spPr>
          <a:xfrm>
            <a:off x="7880386" y="5169622"/>
            <a:ext cx="415498" cy="369332"/>
          </a:xfrm>
          <a:prstGeom prst="rect">
            <a:avLst/>
          </a:prstGeom>
          <a:noFill/>
        </p:spPr>
        <p:txBody>
          <a:bodyPr wrap="none" rtlCol="0">
            <a:spAutoFit/>
          </a:bodyPr>
          <a:lstStyle/>
          <a:p>
            <a:r>
              <a:rPr kumimoji="1" lang="ja-JP" altLang="en-US" dirty="0">
                <a:solidFill>
                  <a:srgbClr val="FF0000"/>
                </a:solidFill>
              </a:rPr>
              <a:t>④</a:t>
            </a:r>
          </a:p>
        </p:txBody>
      </p:sp>
      <p:grpSp>
        <p:nvGrpSpPr>
          <p:cNvPr id="5" name="グループ化 4">
            <a:extLst>
              <a:ext uri="{FF2B5EF4-FFF2-40B4-BE49-F238E27FC236}">
                <a16:creationId xmlns:a16="http://schemas.microsoft.com/office/drawing/2014/main" id="{F31071C1-67CD-419A-AE64-664623EFAEB3}"/>
              </a:ext>
            </a:extLst>
          </p:cNvPr>
          <p:cNvGrpSpPr/>
          <p:nvPr/>
        </p:nvGrpSpPr>
        <p:grpSpPr>
          <a:xfrm>
            <a:off x="4683212" y="5725551"/>
            <a:ext cx="896945" cy="958048"/>
            <a:chOff x="5786148" y="5802551"/>
            <a:chExt cx="896945" cy="958048"/>
          </a:xfrm>
        </p:grpSpPr>
        <p:pic>
          <p:nvPicPr>
            <p:cNvPr id="1026" name="Picture 2" descr="ãã­ã¼ãã¼ã ç¡æç´ æãã®ç»åæ¤ç´¢çµæ">
              <a:extLst>
                <a:ext uri="{FF2B5EF4-FFF2-40B4-BE49-F238E27FC236}">
                  <a16:creationId xmlns:a16="http://schemas.microsoft.com/office/drawing/2014/main" id="{B0BFC807-6AE4-4716-A584-132862E28A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グループ化 3">
              <a:extLst>
                <a:ext uri="{FF2B5EF4-FFF2-40B4-BE49-F238E27FC236}">
                  <a16:creationId xmlns:a16="http://schemas.microsoft.com/office/drawing/2014/main" id="{5773D672-141F-4F1E-9C65-6D1B6543971F}"/>
                </a:ext>
              </a:extLst>
            </p:cNvPr>
            <p:cNvGrpSpPr/>
            <p:nvPr/>
          </p:nvGrpSpPr>
          <p:grpSpPr>
            <a:xfrm>
              <a:off x="5936756" y="5802551"/>
              <a:ext cx="595728" cy="233972"/>
              <a:chOff x="5956125" y="5802551"/>
              <a:chExt cx="595728" cy="233972"/>
            </a:xfrm>
          </p:grpSpPr>
          <p:sp>
            <p:nvSpPr>
              <p:cNvPr id="2" name="矢印: 右 1">
                <a:extLst>
                  <a:ext uri="{FF2B5EF4-FFF2-40B4-BE49-F238E27FC236}">
                    <a16:creationId xmlns:a16="http://schemas.microsoft.com/office/drawing/2014/main" id="{0E7590B2-D17F-4019-86D5-0775DD67FC16}"/>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矢印: 右 51">
                <a:extLst>
                  <a:ext uri="{FF2B5EF4-FFF2-40B4-BE49-F238E27FC236}">
                    <a16:creationId xmlns:a16="http://schemas.microsoft.com/office/drawing/2014/main" id="{556339E2-50B4-4BAD-B2FD-B2B9FB22798D}"/>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3" name="グループ化 52">
            <a:extLst>
              <a:ext uri="{FF2B5EF4-FFF2-40B4-BE49-F238E27FC236}">
                <a16:creationId xmlns:a16="http://schemas.microsoft.com/office/drawing/2014/main" id="{DCA7F58E-A81B-40F7-930E-94F39D400CF2}"/>
              </a:ext>
            </a:extLst>
          </p:cNvPr>
          <p:cNvGrpSpPr/>
          <p:nvPr/>
        </p:nvGrpSpPr>
        <p:grpSpPr>
          <a:xfrm>
            <a:off x="8023977" y="5708184"/>
            <a:ext cx="896945" cy="958048"/>
            <a:chOff x="5786148" y="5802551"/>
            <a:chExt cx="896945" cy="958048"/>
          </a:xfrm>
        </p:grpSpPr>
        <p:pic>
          <p:nvPicPr>
            <p:cNvPr id="54" name="Picture 2" descr="ãã­ã¼ãã¼ã ç¡æç´ æãã®ç»åæ¤ç´¢çµæ">
              <a:extLst>
                <a:ext uri="{FF2B5EF4-FFF2-40B4-BE49-F238E27FC236}">
                  <a16:creationId xmlns:a16="http://schemas.microsoft.com/office/drawing/2014/main" id="{8903A94E-DB33-4C42-B3A0-5F7FD1AC21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グループ化 54">
              <a:extLst>
                <a:ext uri="{FF2B5EF4-FFF2-40B4-BE49-F238E27FC236}">
                  <a16:creationId xmlns:a16="http://schemas.microsoft.com/office/drawing/2014/main" id="{6C22CBD0-7AB0-4C1C-A4A8-FD4417B966ED}"/>
                </a:ext>
              </a:extLst>
            </p:cNvPr>
            <p:cNvGrpSpPr/>
            <p:nvPr/>
          </p:nvGrpSpPr>
          <p:grpSpPr>
            <a:xfrm>
              <a:off x="5936756" y="5802551"/>
              <a:ext cx="595728" cy="233972"/>
              <a:chOff x="5956125" y="5802551"/>
              <a:chExt cx="595728" cy="233972"/>
            </a:xfrm>
          </p:grpSpPr>
          <p:sp>
            <p:nvSpPr>
              <p:cNvPr id="56" name="矢印: 右 55">
                <a:extLst>
                  <a:ext uri="{FF2B5EF4-FFF2-40B4-BE49-F238E27FC236}">
                    <a16:creationId xmlns:a16="http://schemas.microsoft.com/office/drawing/2014/main" id="{56A45030-BEE2-4CF3-AA75-3B7B327D4DB0}"/>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矢印: 右 56">
                <a:extLst>
                  <a:ext uri="{FF2B5EF4-FFF2-40B4-BE49-F238E27FC236}">
                    <a16:creationId xmlns:a16="http://schemas.microsoft.com/office/drawing/2014/main" id="{B80387B7-5787-45D8-82A0-DAE1D3A9EAE8}"/>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8" name="四角形: 角を丸くする 57">
            <a:extLst>
              <a:ext uri="{FF2B5EF4-FFF2-40B4-BE49-F238E27FC236}">
                <a16:creationId xmlns:a16="http://schemas.microsoft.com/office/drawing/2014/main" id="{C9B28549-112A-49E4-B26C-1DC1A31347B1}"/>
              </a:ext>
            </a:extLst>
          </p:cNvPr>
          <p:cNvSpPr/>
          <p:nvPr/>
        </p:nvSpPr>
        <p:spPr>
          <a:xfrm>
            <a:off x="1031254" y="2340322"/>
            <a:ext cx="1897716" cy="1897716"/>
          </a:xfrm>
          <a:prstGeom prst="roundRect">
            <a:avLst>
              <a:gd name="adj" fmla="val 10000"/>
            </a:avLst>
          </a:prstGeom>
          <a:blipFill>
            <a:blip r:embed="rId8">
              <a:extLst>
                <a:ext uri="{28A0092B-C50C-407E-A947-70E740481C1C}">
                  <a14:useLocalDpi xmlns:a14="http://schemas.microsoft.com/office/drawing/2010/main" val="0"/>
                </a:ext>
              </a:extLst>
            </a:blip>
            <a:srcRect/>
            <a:stretch>
              <a:fillRect l="-39000" r="-39000"/>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59" name="グループ化 58">
            <a:extLst>
              <a:ext uri="{FF2B5EF4-FFF2-40B4-BE49-F238E27FC236}">
                <a16:creationId xmlns:a16="http://schemas.microsoft.com/office/drawing/2014/main" id="{AAACC4CA-D2DB-4A57-B1E5-02CCDD5BEA81}"/>
              </a:ext>
            </a:extLst>
          </p:cNvPr>
          <p:cNvGrpSpPr/>
          <p:nvPr/>
        </p:nvGrpSpPr>
        <p:grpSpPr>
          <a:xfrm>
            <a:off x="1206689" y="3810468"/>
            <a:ext cx="1897716" cy="1897716"/>
            <a:chOff x="3252510" y="1682007"/>
            <a:chExt cx="1897716" cy="1897716"/>
          </a:xfrm>
          <a:solidFill>
            <a:schemeClr val="bg1"/>
          </a:solidFill>
        </p:grpSpPr>
        <p:sp>
          <p:nvSpPr>
            <p:cNvPr id="60" name="四角形: 角を丸くする 59">
              <a:extLst>
                <a:ext uri="{FF2B5EF4-FFF2-40B4-BE49-F238E27FC236}">
                  <a16:creationId xmlns:a16="http://schemas.microsoft.com/office/drawing/2014/main" id="{C4380874-937D-4879-9E42-D1159F6DD768}"/>
                </a:ext>
              </a:extLst>
            </p:cNvPr>
            <p:cNvSpPr/>
            <p:nvPr/>
          </p:nvSpPr>
          <p:spPr>
            <a:xfrm>
              <a:off x="3252510"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1" name="四角形: 角を丸くする 4">
              <a:extLst>
                <a:ext uri="{FF2B5EF4-FFF2-40B4-BE49-F238E27FC236}">
                  <a16:creationId xmlns:a16="http://schemas.microsoft.com/office/drawing/2014/main" id="{E005B41E-4A69-477D-A681-111ACE898F4F}"/>
                </a:ext>
              </a:extLst>
            </p:cNvPr>
            <p:cNvSpPr txBox="1"/>
            <p:nvPr/>
          </p:nvSpPr>
          <p:spPr>
            <a:xfrm>
              <a:off x="3308092"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ja-JP" altLang="en-US" sz="2000" kern="1200" dirty="0">
                  <a:solidFill>
                    <a:schemeClr val="tx1"/>
                  </a:solidFill>
                  <a:highlight>
                    <a:srgbClr val="FFFF00"/>
                  </a:highlight>
                </a:rPr>
                <a:t>反復選択</a:t>
              </a: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ビンまたは缶を選択</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grpSp>
        <p:nvGrpSpPr>
          <p:cNvPr id="62" name="グループ化 61">
            <a:extLst>
              <a:ext uri="{FF2B5EF4-FFF2-40B4-BE49-F238E27FC236}">
                <a16:creationId xmlns:a16="http://schemas.microsoft.com/office/drawing/2014/main" id="{D18B3AFC-7857-401F-A194-543C7BC1E2CE}"/>
              </a:ext>
            </a:extLst>
          </p:cNvPr>
          <p:cNvGrpSpPr/>
          <p:nvPr/>
        </p:nvGrpSpPr>
        <p:grpSpPr>
          <a:xfrm>
            <a:off x="1659817" y="5880701"/>
            <a:ext cx="896945" cy="958048"/>
            <a:chOff x="5786148" y="5802551"/>
            <a:chExt cx="896945" cy="958048"/>
          </a:xfrm>
        </p:grpSpPr>
        <p:pic>
          <p:nvPicPr>
            <p:cNvPr id="63" name="Picture 2" descr="ãã­ã¼ãã¼ã ç¡æç´ æãã®ç»åæ¤ç´¢çµæ">
              <a:extLst>
                <a:ext uri="{FF2B5EF4-FFF2-40B4-BE49-F238E27FC236}">
                  <a16:creationId xmlns:a16="http://schemas.microsoft.com/office/drawing/2014/main" id="{8535892F-CD75-4C0F-9D07-FC47AA5C8D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64" name="グループ化 63">
              <a:extLst>
                <a:ext uri="{FF2B5EF4-FFF2-40B4-BE49-F238E27FC236}">
                  <a16:creationId xmlns:a16="http://schemas.microsoft.com/office/drawing/2014/main" id="{076B6B02-15BA-4383-8EF9-E1E394F0F323}"/>
                </a:ext>
              </a:extLst>
            </p:cNvPr>
            <p:cNvGrpSpPr/>
            <p:nvPr/>
          </p:nvGrpSpPr>
          <p:grpSpPr>
            <a:xfrm>
              <a:off x="5936756" y="5802551"/>
              <a:ext cx="595728" cy="233972"/>
              <a:chOff x="5956125" y="5802551"/>
              <a:chExt cx="595728" cy="233972"/>
            </a:xfrm>
          </p:grpSpPr>
          <p:sp>
            <p:nvSpPr>
              <p:cNvPr id="65" name="矢印: 右 64">
                <a:extLst>
                  <a:ext uri="{FF2B5EF4-FFF2-40B4-BE49-F238E27FC236}">
                    <a16:creationId xmlns:a16="http://schemas.microsoft.com/office/drawing/2014/main" id="{FE33FEF7-AEBD-4305-91AA-EFF4827CAF0E}"/>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矢印: 右 65">
                <a:extLst>
                  <a:ext uri="{FF2B5EF4-FFF2-40B4-BE49-F238E27FC236}">
                    <a16:creationId xmlns:a16="http://schemas.microsoft.com/office/drawing/2014/main" id="{DDB4CC50-6323-430F-B53C-D1CEE7F7B33E}"/>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2441758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2018</a:t>
              </a:r>
              <a:r>
                <a:rPr lang="ja-JP" altLang="en-US" sz="3800" b="1" dirty="0">
                  <a:solidFill>
                    <a:prstClr val="white"/>
                  </a:solidFill>
                  <a:latin typeface="HG丸ｺﾞｼｯｸM-PRO" pitchFamily="50" charset="-128"/>
                  <a:ea typeface="HG丸ｺﾞｼｯｸM-PRO" pitchFamily="50" charset="-128"/>
                </a:rPr>
                <a:t>年度の結果（</a:t>
              </a:r>
              <a:r>
                <a:rPr lang="en-US" altLang="ja-JP" sz="3800" b="1" dirty="0">
                  <a:solidFill>
                    <a:prstClr val="white"/>
                  </a:solidFill>
                  <a:latin typeface="HG丸ｺﾞｼｯｸM-PRO" pitchFamily="50" charset="-128"/>
                  <a:ea typeface="HG丸ｺﾞｼｯｸM-PRO" pitchFamily="50" charset="-128"/>
                </a:rPr>
                <a:t>N=23</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graphicFrame>
        <p:nvGraphicFramePr>
          <p:cNvPr id="21" name="グラフ 20">
            <a:extLst>
              <a:ext uri="{FF2B5EF4-FFF2-40B4-BE49-F238E27FC236}">
                <a16:creationId xmlns:a16="http://schemas.microsoft.com/office/drawing/2014/main" id="{CD224721-097B-4476-AAEA-7FA4D40F0581}"/>
              </a:ext>
            </a:extLst>
          </p:cNvPr>
          <p:cNvGraphicFramePr>
            <a:graphicFrameLocks/>
          </p:cNvGraphicFramePr>
          <p:nvPr>
            <p:extLst>
              <p:ext uri="{D42A27DB-BD31-4B8C-83A1-F6EECF244321}">
                <p14:modId xmlns:p14="http://schemas.microsoft.com/office/powerpoint/2010/main" val="1244706405"/>
              </p:ext>
            </p:extLst>
          </p:nvPr>
        </p:nvGraphicFramePr>
        <p:xfrm>
          <a:off x="704352" y="1771649"/>
          <a:ext cx="5040000" cy="396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グラフ 21">
            <a:extLst>
              <a:ext uri="{FF2B5EF4-FFF2-40B4-BE49-F238E27FC236}">
                <a16:creationId xmlns:a16="http://schemas.microsoft.com/office/drawing/2014/main" id="{F82ACD73-B94A-44B2-B0D0-510F53A610E4}"/>
              </a:ext>
            </a:extLst>
          </p:cNvPr>
          <p:cNvGraphicFramePr>
            <a:graphicFrameLocks/>
          </p:cNvGraphicFramePr>
          <p:nvPr>
            <p:extLst>
              <p:ext uri="{D42A27DB-BD31-4B8C-83A1-F6EECF244321}">
                <p14:modId xmlns:p14="http://schemas.microsoft.com/office/powerpoint/2010/main" val="2738478107"/>
              </p:ext>
            </p:extLst>
          </p:nvPr>
        </p:nvGraphicFramePr>
        <p:xfrm>
          <a:off x="6294247" y="1771649"/>
          <a:ext cx="5040000" cy="3960000"/>
        </p:xfrm>
        <a:graphic>
          <a:graphicData uri="http://schemas.openxmlformats.org/drawingml/2006/chart">
            <c:chart xmlns:c="http://schemas.openxmlformats.org/drawingml/2006/chart" xmlns:r="http://schemas.openxmlformats.org/officeDocument/2006/relationships" r:id="rId4"/>
          </a:graphicData>
        </a:graphic>
      </p:graphicFrame>
      <p:sp>
        <p:nvSpPr>
          <p:cNvPr id="2" name="テキスト ボックス 1">
            <a:extLst>
              <a:ext uri="{FF2B5EF4-FFF2-40B4-BE49-F238E27FC236}">
                <a16:creationId xmlns:a16="http://schemas.microsoft.com/office/drawing/2014/main" id="{0B3A7259-D696-4437-81D7-EBF81503C129}"/>
              </a:ext>
            </a:extLst>
          </p:cNvPr>
          <p:cNvSpPr txBox="1"/>
          <p:nvPr/>
        </p:nvSpPr>
        <p:spPr>
          <a:xfrm>
            <a:off x="2160770" y="1317887"/>
            <a:ext cx="2954655" cy="461665"/>
          </a:xfrm>
          <a:prstGeom prst="rect">
            <a:avLst/>
          </a:prstGeom>
          <a:noFill/>
        </p:spPr>
        <p:txBody>
          <a:bodyPr wrap="none" rtlCol="0">
            <a:spAutoFit/>
          </a:bodyPr>
          <a:lstStyle/>
          <a:p>
            <a:r>
              <a:rPr kumimoji="1" lang="ja-JP" altLang="en-US" sz="2400" dirty="0"/>
              <a:t>反復観察</a:t>
            </a:r>
            <a:r>
              <a:rPr lang="ja-JP" altLang="en-US" sz="2400" dirty="0"/>
              <a:t>したラベル</a:t>
            </a:r>
            <a:endParaRPr kumimoji="1" lang="ja-JP" altLang="en-US" sz="2400" dirty="0"/>
          </a:p>
        </p:txBody>
      </p:sp>
      <p:sp>
        <p:nvSpPr>
          <p:cNvPr id="10" name="テキスト ボックス 9">
            <a:extLst>
              <a:ext uri="{FF2B5EF4-FFF2-40B4-BE49-F238E27FC236}">
                <a16:creationId xmlns:a16="http://schemas.microsoft.com/office/drawing/2014/main" id="{4050390D-DFDF-42AC-A2F8-1E18926B0A51}"/>
              </a:ext>
            </a:extLst>
          </p:cNvPr>
          <p:cNvSpPr txBox="1"/>
          <p:nvPr/>
        </p:nvSpPr>
        <p:spPr>
          <a:xfrm>
            <a:off x="7866794" y="1317887"/>
            <a:ext cx="2954655" cy="461665"/>
          </a:xfrm>
          <a:prstGeom prst="rect">
            <a:avLst/>
          </a:prstGeom>
          <a:noFill/>
        </p:spPr>
        <p:txBody>
          <a:bodyPr wrap="none" rtlCol="0">
            <a:spAutoFit/>
          </a:bodyPr>
          <a:lstStyle/>
          <a:p>
            <a:r>
              <a:rPr lang="ja-JP" altLang="en-US" sz="2400" dirty="0"/>
              <a:t>反復選択したラベル</a:t>
            </a:r>
            <a:endParaRPr kumimoji="1" lang="ja-JP" altLang="en-US" sz="2400" dirty="0"/>
          </a:p>
        </p:txBody>
      </p:sp>
      <p:sp>
        <p:nvSpPr>
          <p:cNvPr id="3" name="矢印: 右 2">
            <a:extLst>
              <a:ext uri="{FF2B5EF4-FFF2-40B4-BE49-F238E27FC236}">
                <a16:creationId xmlns:a16="http://schemas.microsoft.com/office/drawing/2014/main" id="{9E3833F6-15C6-425F-8051-5EC3010B035E}"/>
              </a:ext>
            </a:extLst>
          </p:cNvPr>
          <p:cNvSpPr/>
          <p:nvPr/>
        </p:nvSpPr>
        <p:spPr>
          <a:xfrm rot="7476440">
            <a:off x="2128931" y="3627825"/>
            <a:ext cx="1069865" cy="247650"/>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EECB78AA-2620-4169-96A8-8077A524FC97}"/>
              </a:ext>
            </a:extLst>
          </p:cNvPr>
          <p:cNvSpPr/>
          <p:nvPr/>
        </p:nvSpPr>
        <p:spPr>
          <a:xfrm rot="6680601">
            <a:off x="9380782" y="2969939"/>
            <a:ext cx="1620277" cy="24765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B66063DE-384D-4236-BDF9-2E8E48756DBB}"/>
              </a:ext>
            </a:extLst>
          </p:cNvPr>
          <p:cNvSpPr txBox="1"/>
          <p:nvPr/>
        </p:nvSpPr>
        <p:spPr>
          <a:xfrm>
            <a:off x="2126024" y="2766252"/>
            <a:ext cx="1569660" cy="369332"/>
          </a:xfrm>
          <a:prstGeom prst="rect">
            <a:avLst/>
          </a:prstGeom>
          <a:noFill/>
        </p:spPr>
        <p:txBody>
          <a:bodyPr wrap="none" rtlCol="0">
            <a:spAutoFit/>
          </a:bodyPr>
          <a:lstStyle/>
          <a:p>
            <a:r>
              <a:rPr kumimoji="1" lang="ja-JP" altLang="en-US" b="1" dirty="0">
                <a:solidFill>
                  <a:schemeClr val="accent6"/>
                </a:solidFill>
              </a:rPr>
              <a:t>単純接触効果</a:t>
            </a:r>
          </a:p>
        </p:txBody>
      </p:sp>
      <p:sp>
        <p:nvSpPr>
          <p:cNvPr id="17" name="テキスト ボックス 16">
            <a:extLst>
              <a:ext uri="{FF2B5EF4-FFF2-40B4-BE49-F238E27FC236}">
                <a16:creationId xmlns:a16="http://schemas.microsoft.com/office/drawing/2014/main" id="{C2B4D88F-FD76-466B-96AA-D916833BBF30}"/>
              </a:ext>
            </a:extLst>
          </p:cNvPr>
          <p:cNvSpPr txBox="1"/>
          <p:nvPr/>
        </p:nvSpPr>
        <p:spPr>
          <a:xfrm>
            <a:off x="9329145" y="1769927"/>
            <a:ext cx="1723549" cy="400110"/>
          </a:xfrm>
          <a:prstGeom prst="rect">
            <a:avLst/>
          </a:prstGeom>
          <a:noFill/>
        </p:spPr>
        <p:txBody>
          <a:bodyPr wrap="none" rtlCol="0">
            <a:spAutoFit/>
          </a:bodyPr>
          <a:lstStyle/>
          <a:p>
            <a:r>
              <a:rPr lang="ja-JP" altLang="en-US" sz="2000" b="1" dirty="0">
                <a:solidFill>
                  <a:srgbClr val="FF0000"/>
                </a:solidFill>
              </a:rPr>
              <a:t>選択学習</a:t>
            </a:r>
            <a:r>
              <a:rPr kumimoji="1" lang="ja-JP" altLang="en-US" sz="2000" b="1" dirty="0">
                <a:solidFill>
                  <a:srgbClr val="FF0000"/>
                </a:solidFill>
              </a:rPr>
              <a:t>効果</a:t>
            </a:r>
          </a:p>
        </p:txBody>
      </p:sp>
      <p:sp>
        <p:nvSpPr>
          <p:cNvPr id="5" name="テキスト ボックス 4">
            <a:extLst>
              <a:ext uri="{FF2B5EF4-FFF2-40B4-BE49-F238E27FC236}">
                <a16:creationId xmlns:a16="http://schemas.microsoft.com/office/drawing/2014/main" id="{E7F5D4CA-6465-4A1E-987C-F2B2F3B3D2BE}"/>
              </a:ext>
            </a:extLst>
          </p:cNvPr>
          <p:cNvSpPr txBox="1"/>
          <p:nvPr/>
        </p:nvSpPr>
        <p:spPr>
          <a:xfrm>
            <a:off x="1643499" y="6066233"/>
            <a:ext cx="8905002" cy="400110"/>
          </a:xfrm>
          <a:prstGeom prst="rect">
            <a:avLst/>
          </a:prstGeom>
          <a:noFill/>
        </p:spPr>
        <p:txBody>
          <a:bodyPr wrap="none" rtlCol="0">
            <a:spAutoFit/>
          </a:bodyPr>
          <a:lstStyle/>
          <a:p>
            <a:pPr algn="ctr"/>
            <a:r>
              <a:rPr kumimoji="1" lang="ja-JP" altLang="en-US" sz="2000" dirty="0"/>
              <a:t>定性的には予想と一致したが，統計的には予想は十分に支持されなかった</a:t>
            </a:r>
          </a:p>
        </p:txBody>
      </p:sp>
      <p:sp>
        <p:nvSpPr>
          <p:cNvPr id="6" name="四角形: 角を丸くする 5">
            <a:extLst>
              <a:ext uri="{FF2B5EF4-FFF2-40B4-BE49-F238E27FC236}">
                <a16:creationId xmlns:a16="http://schemas.microsoft.com/office/drawing/2014/main" id="{0E3E7A77-3250-4D51-A134-F8ACCB7D1849}"/>
              </a:ext>
            </a:extLst>
          </p:cNvPr>
          <p:cNvSpPr/>
          <p:nvPr/>
        </p:nvSpPr>
        <p:spPr>
          <a:xfrm>
            <a:off x="671264" y="5884308"/>
            <a:ext cx="10849473" cy="764142"/>
          </a:xfrm>
          <a:prstGeom prst="round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B741349-5433-404E-B588-551AF60B67CB}"/>
              </a:ext>
            </a:extLst>
          </p:cNvPr>
          <p:cNvSpPr txBox="1"/>
          <p:nvPr/>
        </p:nvSpPr>
        <p:spPr>
          <a:xfrm>
            <a:off x="2033739" y="5145597"/>
            <a:ext cx="415498" cy="369332"/>
          </a:xfrm>
          <a:prstGeom prst="rect">
            <a:avLst/>
          </a:prstGeom>
          <a:noFill/>
        </p:spPr>
        <p:txBody>
          <a:bodyPr wrap="none" rtlCol="0">
            <a:spAutoFit/>
          </a:bodyPr>
          <a:lstStyle/>
          <a:p>
            <a:r>
              <a:rPr kumimoji="1" lang="ja-JP" altLang="en-US" dirty="0">
                <a:solidFill>
                  <a:srgbClr val="FF0000"/>
                </a:solidFill>
              </a:rPr>
              <a:t>①</a:t>
            </a:r>
          </a:p>
        </p:txBody>
      </p:sp>
      <p:sp>
        <p:nvSpPr>
          <p:cNvPr id="24" name="テキスト ボックス 23">
            <a:extLst>
              <a:ext uri="{FF2B5EF4-FFF2-40B4-BE49-F238E27FC236}">
                <a16:creationId xmlns:a16="http://schemas.microsoft.com/office/drawing/2014/main" id="{486738DA-DE64-4CF3-A3B4-2C48436D43DB}"/>
              </a:ext>
            </a:extLst>
          </p:cNvPr>
          <p:cNvSpPr txBox="1"/>
          <p:nvPr/>
        </p:nvSpPr>
        <p:spPr>
          <a:xfrm>
            <a:off x="3016603" y="5145597"/>
            <a:ext cx="415498" cy="369332"/>
          </a:xfrm>
          <a:prstGeom prst="rect">
            <a:avLst/>
          </a:prstGeom>
          <a:noFill/>
        </p:spPr>
        <p:txBody>
          <a:bodyPr wrap="none" rtlCol="0">
            <a:spAutoFit/>
          </a:bodyPr>
          <a:lstStyle/>
          <a:p>
            <a:r>
              <a:rPr lang="ja-JP" altLang="en-US" dirty="0">
                <a:solidFill>
                  <a:srgbClr val="FF0000"/>
                </a:solidFill>
              </a:rPr>
              <a:t>②</a:t>
            </a:r>
            <a:endParaRPr kumimoji="1" lang="ja-JP" altLang="en-US" dirty="0">
              <a:solidFill>
                <a:srgbClr val="FF0000"/>
              </a:solidFill>
            </a:endParaRPr>
          </a:p>
        </p:txBody>
      </p:sp>
      <p:sp>
        <p:nvSpPr>
          <p:cNvPr id="25" name="テキスト ボックス 24">
            <a:extLst>
              <a:ext uri="{FF2B5EF4-FFF2-40B4-BE49-F238E27FC236}">
                <a16:creationId xmlns:a16="http://schemas.microsoft.com/office/drawing/2014/main" id="{0264EE94-E83F-45D2-B796-85C2F7AF117E}"/>
              </a:ext>
            </a:extLst>
          </p:cNvPr>
          <p:cNvSpPr txBox="1"/>
          <p:nvPr/>
        </p:nvSpPr>
        <p:spPr>
          <a:xfrm>
            <a:off x="9572984" y="5145597"/>
            <a:ext cx="415498" cy="369332"/>
          </a:xfrm>
          <a:prstGeom prst="rect">
            <a:avLst/>
          </a:prstGeom>
          <a:noFill/>
        </p:spPr>
        <p:txBody>
          <a:bodyPr wrap="none" rtlCol="0">
            <a:spAutoFit/>
          </a:bodyPr>
          <a:lstStyle/>
          <a:p>
            <a:r>
              <a:rPr lang="ja-JP" altLang="en-US" dirty="0">
                <a:solidFill>
                  <a:srgbClr val="FF0000"/>
                </a:solidFill>
              </a:rPr>
              <a:t>③</a:t>
            </a:r>
            <a:endParaRPr kumimoji="1" lang="ja-JP" altLang="en-US" dirty="0">
              <a:solidFill>
                <a:srgbClr val="FF0000"/>
              </a:solidFill>
            </a:endParaRPr>
          </a:p>
        </p:txBody>
      </p:sp>
      <p:sp>
        <p:nvSpPr>
          <p:cNvPr id="26" name="テキスト ボックス 25">
            <a:extLst>
              <a:ext uri="{FF2B5EF4-FFF2-40B4-BE49-F238E27FC236}">
                <a16:creationId xmlns:a16="http://schemas.microsoft.com/office/drawing/2014/main" id="{95B58136-A538-410A-AEB8-0C8747E4CCFC}"/>
              </a:ext>
            </a:extLst>
          </p:cNvPr>
          <p:cNvSpPr txBox="1"/>
          <p:nvPr/>
        </p:nvSpPr>
        <p:spPr>
          <a:xfrm>
            <a:off x="10507143" y="5145597"/>
            <a:ext cx="415498" cy="369332"/>
          </a:xfrm>
          <a:prstGeom prst="rect">
            <a:avLst/>
          </a:prstGeom>
          <a:noFill/>
        </p:spPr>
        <p:txBody>
          <a:bodyPr wrap="none" rtlCol="0">
            <a:spAutoFit/>
          </a:bodyPr>
          <a:lstStyle/>
          <a:p>
            <a:r>
              <a:rPr kumimoji="1" lang="ja-JP" altLang="en-US" dirty="0">
                <a:solidFill>
                  <a:srgbClr val="FF0000"/>
                </a:solidFill>
              </a:rPr>
              <a:t>④</a:t>
            </a:r>
          </a:p>
        </p:txBody>
      </p:sp>
    </p:spTree>
    <p:extLst>
      <p:ext uri="{BB962C8B-B14F-4D97-AF65-F5344CB8AC3E}">
        <p14:creationId xmlns:p14="http://schemas.microsoft.com/office/powerpoint/2010/main" val="2185340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今年度の計画</a:t>
              </a:r>
              <a:endParaRPr lang="ja-JP" altLang="en-US" sz="3800" dirty="0">
                <a:solidFill>
                  <a:schemeClr val="bg1"/>
                </a:solidFill>
              </a:endParaRPr>
            </a:p>
          </p:txBody>
        </p:sp>
      </p:grpSp>
      <p:graphicFrame>
        <p:nvGraphicFramePr>
          <p:cNvPr id="9" name="図表 8">
            <a:extLst>
              <a:ext uri="{FF2B5EF4-FFF2-40B4-BE49-F238E27FC236}">
                <a16:creationId xmlns:a16="http://schemas.microsoft.com/office/drawing/2014/main" id="{47BF3202-9B62-47FB-B00B-9D51762C636F}"/>
              </a:ext>
            </a:extLst>
          </p:cNvPr>
          <p:cNvGraphicFramePr/>
          <p:nvPr>
            <p:extLst>
              <p:ext uri="{D42A27DB-BD31-4B8C-83A1-F6EECF244321}">
                <p14:modId xmlns:p14="http://schemas.microsoft.com/office/powerpoint/2010/main" val="1370832049"/>
              </p:ext>
            </p:extLst>
          </p:nvPr>
        </p:nvGraphicFramePr>
        <p:xfrm>
          <a:off x="821617" y="1909272"/>
          <a:ext cx="10819866" cy="21169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テキスト ボックス 10">
            <a:extLst>
              <a:ext uri="{FF2B5EF4-FFF2-40B4-BE49-F238E27FC236}">
                <a16:creationId xmlns:a16="http://schemas.microsoft.com/office/drawing/2014/main" id="{6F4AE615-5AD4-45C5-AD14-978968696588}"/>
              </a:ext>
            </a:extLst>
          </p:cNvPr>
          <p:cNvSpPr txBox="1"/>
          <p:nvPr/>
        </p:nvSpPr>
        <p:spPr>
          <a:xfrm>
            <a:off x="339436" y="1575897"/>
            <a:ext cx="2749471" cy="400110"/>
          </a:xfrm>
          <a:prstGeom prst="rect">
            <a:avLst/>
          </a:prstGeom>
          <a:noFill/>
        </p:spPr>
        <p:txBody>
          <a:bodyPr wrap="none" rtlCol="0">
            <a:spAutoFit/>
          </a:bodyPr>
          <a:lstStyle/>
          <a:p>
            <a:r>
              <a:rPr kumimoji="1" lang="ja-JP" altLang="en-US" sz="2000" dirty="0"/>
              <a:t>１．実験フローの変更</a:t>
            </a:r>
          </a:p>
        </p:txBody>
      </p:sp>
      <p:sp>
        <p:nvSpPr>
          <p:cNvPr id="3" name="正方形/長方形 2">
            <a:extLst>
              <a:ext uri="{FF2B5EF4-FFF2-40B4-BE49-F238E27FC236}">
                <a16:creationId xmlns:a16="http://schemas.microsoft.com/office/drawing/2014/main" id="{2C7D2081-2EFB-4FF0-8594-B9CE53BC3915}"/>
              </a:ext>
            </a:extLst>
          </p:cNvPr>
          <p:cNvSpPr/>
          <p:nvPr/>
        </p:nvSpPr>
        <p:spPr>
          <a:xfrm>
            <a:off x="5974921" y="2667905"/>
            <a:ext cx="492554" cy="622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1B607751-E1D0-4BDF-AD69-F3F0565937DD}"/>
              </a:ext>
            </a:extLst>
          </p:cNvPr>
          <p:cNvSpPr/>
          <p:nvPr/>
        </p:nvSpPr>
        <p:spPr>
          <a:xfrm>
            <a:off x="609600" y="2234339"/>
            <a:ext cx="5534025" cy="14668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D7372EFD-E79B-410F-BB9E-B5F0F4A440C4}"/>
              </a:ext>
            </a:extLst>
          </p:cNvPr>
          <p:cNvSpPr/>
          <p:nvPr/>
        </p:nvSpPr>
        <p:spPr>
          <a:xfrm>
            <a:off x="6319475" y="2234339"/>
            <a:ext cx="5534025" cy="14668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3E78928-E3BB-40EB-B4E7-FC5C5046FB43}"/>
              </a:ext>
            </a:extLst>
          </p:cNvPr>
          <p:cNvSpPr txBox="1"/>
          <p:nvPr/>
        </p:nvSpPr>
        <p:spPr>
          <a:xfrm>
            <a:off x="763734" y="2055261"/>
            <a:ext cx="1257075" cy="369332"/>
          </a:xfrm>
          <a:prstGeom prst="rect">
            <a:avLst/>
          </a:prstGeom>
          <a:solidFill>
            <a:schemeClr val="bg1"/>
          </a:solidFill>
        </p:spPr>
        <p:txBody>
          <a:bodyPr wrap="none" rtlCol="0">
            <a:spAutoFit/>
          </a:bodyPr>
          <a:lstStyle/>
          <a:p>
            <a:r>
              <a:rPr kumimoji="1" lang="ja-JP" altLang="en-US" dirty="0"/>
              <a:t>参加者群</a:t>
            </a:r>
            <a:r>
              <a:rPr kumimoji="1" lang="en-US" altLang="ja-JP" dirty="0"/>
              <a:t>A</a:t>
            </a:r>
            <a:endParaRPr kumimoji="1" lang="ja-JP" altLang="en-US" dirty="0"/>
          </a:p>
        </p:txBody>
      </p:sp>
      <p:sp>
        <p:nvSpPr>
          <p:cNvPr id="15" name="テキスト ボックス 14">
            <a:extLst>
              <a:ext uri="{FF2B5EF4-FFF2-40B4-BE49-F238E27FC236}">
                <a16:creationId xmlns:a16="http://schemas.microsoft.com/office/drawing/2014/main" id="{1265BD03-022A-4910-A6A0-3C79E8DBE82F}"/>
              </a:ext>
            </a:extLst>
          </p:cNvPr>
          <p:cNvSpPr txBox="1"/>
          <p:nvPr/>
        </p:nvSpPr>
        <p:spPr>
          <a:xfrm>
            <a:off x="6467475" y="2049673"/>
            <a:ext cx="1265090" cy="369332"/>
          </a:xfrm>
          <a:prstGeom prst="rect">
            <a:avLst/>
          </a:prstGeom>
          <a:solidFill>
            <a:schemeClr val="bg1"/>
          </a:solidFill>
        </p:spPr>
        <p:txBody>
          <a:bodyPr wrap="none" rtlCol="0">
            <a:spAutoFit/>
          </a:bodyPr>
          <a:lstStyle/>
          <a:p>
            <a:r>
              <a:rPr kumimoji="1" lang="ja-JP" altLang="en-US" dirty="0"/>
              <a:t>参加者群</a:t>
            </a:r>
            <a:r>
              <a:rPr lang="en-US" altLang="ja-JP" dirty="0"/>
              <a:t>B</a:t>
            </a:r>
            <a:endParaRPr kumimoji="1" lang="ja-JP" altLang="en-US" dirty="0"/>
          </a:p>
        </p:txBody>
      </p:sp>
      <p:sp>
        <p:nvSpPr>
          <p:cNvPr id="17" name="テキスト ボックス 16">
            <a:extLst>
              <a:ext uri="{FF2B5EF4-FFF2-40B4-BE49-F238E27FC236}">
                <a16:creationId xmlns:a16="http://schemas.microsoft.com/office/drawing/2014/main" id="{D36238F9-725C-4D95-95B3-92C5C03D1C0B}"/>
              </a:ext>
            </a:extLst>
          </p:cNvPr>
          <p:cNvSpPr txBox="1"/>
          <p:nvPr/>
        </p:nvSpPr>
        <p:spPr>
          <a:xfrm>
            <a:off x="339436" y="4105539"/>
            <a:ext cx="3775393" cy="400110"/>
          </a:xfrm>
          <a:prstGeom prst="rect">
            <a:avLst/>
          </a:prstGeom>
          <a:noFill/>
        </p:spPr>
        <p:txBody>
          <a:bodyPr wrap="none" rtlCol="0">
            <a:spAutoFit/>
          </a:bodyPr>
          <a:lstStyle/>
          <a:p>
            <a:r>
              <a:rPr lang="ja-JP" altLang="en-US" sz="2000" dirty="0"/>
              <a:t>２．選択学習の現実感を高める</a:t>
            </a:r>
          </a:p>
        </p:txBody>
      </p:sp>
      <p:sp>
        <p:nvSpPr>
          <p:cNvPr id="25" name="コンテンツ プレースホルダー 3">
            <a:extLst>
              <a:ext uri="{FF2B5EF4-FFF2-40B4-BE49-F238E27FC236}">
                <a16:creationId xmlns:a16="http://schemas.microsoft.com/office/drawing/2014/main" id="{2941961B-6406-468E-8827-CA5AFDF29056}"/>
              </a:ext>
            </a:extLst>
          </p:cNvPr>
          <p:cNvSpPr txBox="1">
            <a:spLocks/>
          </p:cNvSpPr>
          <p:nvPr/>
        </p:nvSpPr>
        <p:spPr>
          <a:xfrm>
            <a:off x="781951" y="4588488"/>
            <a:ext cx="3775393" cy="13004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mj-lt"/>
              <a:buAutoNum type="alphaLcPeriod"/>
            </a:pPr>
            <a:r>
              <a:rPr lang="ja-JP" altLang="en-US" sz="2000" dirty="0"/>
              <a:t>マウスで選択を行う</a:t>
            </a:r>
            <a:endParaRPr lang="en-US" altLang="ja-JP" sz="2000" dirty="0"/>
          </a:p>
          <a:p>
            <a:pPr marL="457200" indent="-457200">
              <a:buFont typeface="+mj-lt"/>
              <a:buAutoNum type="alphaLcPeriod"/>
            </a:pPr>
            <a:r>
              <a:rPr lang="ja-JP" altLang="en-US" sz="2000" dirty="0"/>
              <a:t>選択方法を，かごの中に入れるという動作にする</a:t>
            </a:r>
            <a:endParaRPr lang="en-US" altLang="ja-JP" sz="2000" dirty="0"/>
          </a:p>
        </p:txBody>
      </p:sp>
      <p:pic>
        <p:nvPicPr>
          <p:cNvPr id="10" name="図 9" descr="壁, 空 が含まれている画像&#10;&#10;自動的に生成された説明">
            <a:extLst>
              <a:ext uri="{FF2B5EF4-FFF2-40B4-BE49-F238E27FC236}">
                <a16:creationId xmlns:a16="http://schemas.microsoft.com/office/drawing/2014/main" id="{474AFBE0-24F1-45BE-8E98-B28D1C5ED4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70506" y="4102876"/>
            <a:ext cx="4310029" cy="2384883"/>
          </a:xfrm>
          <a:prstGeom prst="rect">
            <a:avLst/>
          </a:prstGeom>
        </p:spPr>
      </p:pic>
    </p:spTree>
    <p:extLst>
      <p:ext uri="{BB962C8B-B14F-4D97-AF65-F5344CB8AC3E}">
        <p14:creationId xmlns:p14="http://schemas.microsoft.com/office/powerpoint/2010/main" val="3149193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挿絵 が含まれている画像&#10;&#10;自動的に生成された説明">
            <a:extLst>
              <a:ext uri="{FF2B5EF4-FFF2-40B4-BE49-F238E27FC236}">
                <a16:creationId xmlns:a16="http://schemas.microsoft.com/office/drawing/2014/main" id="{2C40C2C1-EAC8-45E4-AC1E-2FA1CEC18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696" y="1769996"/>
            <a:ext cx="10314609" cy="4056307"/>
          </a:xfrm>
          <a:prstGeom prst="rect">
            <a:avLst/>
          </a:prstGeom>
        </p:spPr>
      </p:pic>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r>
                <a:rPr lang="en-US" altLang="ja-JP" sz="3800" b="1" dirty="0">
                  <a:solidFill>
                    <a:prstClr val="white"/>
                  </a:solidFill>
                  <a:latin typeface="HG丸ｺﾞｼｯｸM-PRO" pitchFamily="50" charset="-128"/>
                  <a:ea typeface="HG丸ｺﾞｼｯｸM-PRO" pitchFamily="50" charset="-128"/>
                </a:rPr>
                <a:t>N=16</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7" name="矢印: 下 6">
            <a:extLst>
              <a:ext uri="{FF2B5EF4-FFF2-40B4-BE49-F238E27FC236}">
                <a16:creationId xmlns:a16="http://schemas.microsoft.com/office/drawing/2014/main" id="{1CC1347E-3E0D-4C8D-B90C-A0450F28C32B}"/>
              </a:ext>
            </a:extLst>
          </p:cNvPr>
          <p:cNvSpPr/>
          <p:nvPr/>
        </p:nvSpPr>
        <p:spPr>
          <a:xfrm rot="2368498">
            <a:off x="2949698" y="3082418"/>
            <a:ext cx="241204" cy="721081"/>
          </a:xfrm>
          <a:prstGeom prst="downArrow">
            <a:avLst/>
          </a:prstGeom>
          <a:solidFill>
            <a:schemeClr val="accent6">
              <a:alpha val="7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下 20">
            <a:extLst>
              <a:ext uri="{FF2B5EF4-FFF2-40B4-BE49-F238E27FC236}">
                <a16:creationId xmlns:a16="http://schemas.microsoft.com/office/drawing/2014/main" id="{3FDC1241-69F5-4558-9333-9B310698FD78}"/>
              </a:ext>
            </a:extLst>
          </p:cNvPr>
          <p:cNvSpPr/>
          <p:nvPr/>
        </p:nvSpPr>
        <p:spPr>
          <a:xfrm rot="5400000" flipH="1">
            <a:off x="4737685" y="3328122"/>
            <a:ext cx="241204" cy="581217"/>
          </a:xfrm>
          <a:prstGeom prst="downArrow">
            <a:avLst/>
          </a:prstGeom>
          <a:solidFill>
            <a:schemeClr val="accent6">
              <a:alpha val="7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下 21">
            <a:extLst>
              <a:ext uri="{FF2B5EF4-FFF2-40B4-BE49-F238E27FC236}">
                <a16:creationId xmlns:a16="http://schemas.microsoft.com/office/drawing/2014/main" id="{9E08576A-6D0C-4316-B56E-491475FD6C8D}"/>
              </a:ext>
            </a:extLst>
          </p:cNvPr>
          <p:cNvSpPr/>
          <p:nvPr/>
        </p:nvSpPr>
        <p:spPr>
          <a:xfrm rot="2362600">
            <a:off x="9266076" y="3519569"/>
            <a:ext cx="241204" cy="664527"/>
          </a:xfrm>
          <a:prstGeom prst="downArrow">
            <a:avLst/>
          </a:prstGeom>
          <a:solidFill>
            <a:schemeClr val="accent6">
              <a:alpha val="7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下 22">
            <a:extLst>
              <a:ext uri="{FF2B5EF4-FFF2-40B4-BE49-F238E27FC236}">
                <a16:creationId xmlns:a16="http://schemas.microsoft.com/office/drawing/2014/main" id="{49D2EAEE-5B15-4DCE-8D51-EAEE2BFD913A}"/>
              </a:ext>
            </a:extLst>
          </p:cNvPr>
          <p:cNvSpPr/>
          <p:nvPr/>
        </p:nvSpPr>
        <p:spPr>
          <a:xfrm rot="1798375">
            <a:off x="7524840" y="3392023"/>
            <a:ext cx="241204" cy="919617"/>
          </a:xfrm>
          <a:prstGeom prst="downArrow">
            <a:avLst/>
          </a:prstGeom>
          <a:solidFill>
            <a:schemeClr val="accent6">
              <a:alpha val="7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D2E57B60-4452-4479-A1E5-D874DEEF6DDB}"/>
              </a:ext>
            </a:extLst>
          </p:cNvPr>
          <p:cNvSpPr txBox="1"/>
          <p:nvPr/>
        </p:nvSpPr>
        <p:spPr>
          <a:xfrm>
            <a:off x="2562019" y="5919302"/>
            <a:ext cx="7067961" cy="646331"/>
          </a:xfrm>
          <a:prstGeom prst="rect">
            <a:avLst/>
          </a:prstGeom>
          <a:noFill/>
        </p:spPr>
        <p:txBody>
          <a:bodyPr wrap="none" rtlCol="0">
            <a:spAutoFit/>
          </a:bodyPr>
          <a:lstStyle/>
          <a:p>
            <a:r>
              <a:rPr kumimoji="1" lang="en-US" altLang="ja-JP" dirty="0"/>
              <a:t>Liking</a:t>
            </a:r>
            <a:r>
              <a:rPr kumimoji="1" lang="ja-JP" altLang="en-US" dirty="0"/>
              <a:t>に比べて，</a:t>
            </a:r>
            <a:r>
              <a:rPr lang="en-US" altLang="ja-JP" dirty="0"/>
              <a:t>Wanting</a:t>
            </a:r>
            <a:r>
              <a:rPr lang="ja-JP" altLang="en-US" dirty="0"/>
              <a:t>は上昇しにくい</a:t>
            </a:r>
            <a:endParaRPr lang="en-US" altLang="ja-JP" dirty="0"/>
          </a:p>
          <a:p>
            <a:r>
              <a:rPr kumimoji="1" lang="ja-JP" altLang="en-US" dirty="0"/>
              <a:t>しかし，</a:t>
            </a:r>
            <a:r>
              <a:rPr kumimoji="1" lang="ja-JP" altLang="en-US" u="sng" dirty="0"/>
              <a:t>選択学習ではある程度の</a:t>
            </a:r>
            <a:r>
              <a:rPr kumimoji="1" lang="en-US" altLang="ja-JP" u="sng" dirty="0"/>
              <a:t>Wanting</a:t>
            </a:r>
            <a:r>
              <a:rPr kumimoji="1" lang="ja-JP" altLang="en-US" u="sng" dirty="0"/>
              <a:t>の上昇効果がみられる</a:t>
            </a:r>
          </a:p>
        </p:txBody>
      </p:sp>
      <p:sp>
        <p:nvSpPr>
          <p:cNvPr id="6" name="テキスト ボックス 5">
            <a:extLst>
              <a:ext uri="{FF2B5EF4-FFF2-40B4-BE49-F238E27FC236}">
                <a16:creationId xmlns:a16="http://schemas.microsoft.com/office/drawing/2014/main" id="{F720E777-645B-482A-AF51-CDF37E345219}"/>
              </a:ext>
            </a:extLst>
          </p:cNvPr>
          <p:cNvSpPr txBox="1"/>
          <p:nvPr/>
        </p:nvSpPr>
        <p:spPr>
          <a:xfrm>
            <a:off x="7443304" y="2750859"/>
            <a:ext cx="404278" cy="646331"/>
          </a:xfrm>
          <a:prstGeom prst="rect">
            <a:avLst/>
          </a:prstGeom>
          <a:noFill/>
        </p:spPr>
        <p:txBody>
          <a:bodyPr wrap="none" rtlCol="0">
            <a:spAutoFit/>
          </a:bodyPr>
          <a:lstStyle/>
          <a:p>
            <a:r>
              <a:rPr kumimoji="1" lang="en-US" altLang="ja-JP" sz="3600" dirty="0"/>
              <a:t>*</a:t>
            </a:r>
            <a:endParaRPr kumimoji="1" lang="ja-JP" altLang="en-US" sz="3600" dirty="0"/>
          </a:p>
        </p:txBody>
      </p:sp>
      <p:sp>
        <p:nvSpPr>
          <p:cNvPr id="24" name="テキスト ボックス 23">
            <a:extLst>
              <a:ext uri="{FF2B5EF4-FFF2-40B4-BE49-F238E27FC236}">
                <a16:creationId xmlns:a16="http://schemas.microsoft.com/office/drawing/2014/main" id="{899BA463-BFB5-4CAF-8003-9090E6A655B3}"/>
              </a:ext>
            </a:extLst>
          </p:cNvPr>
          <p:cNvSpPr txBox="1"/>
          <p:nvPr/>
        </p:nvSpPr>
        <p:spPr>
          <a:xfrm>
            <a:off x="9182936" y="2779486"/>
            <a:ext cx="407484" cy="461665"/>
          </a:xfrm>
          <a:prstGeom prst="rect">
            <a:avLst/>
          </a:prstGeom>
          <a:noFill/>
        </p:spPr>
        <p:txBody>
          <a:bodyPr wrap="none" rtlCol="0">
            <a:spAutoFit/>
          </a:bodyPr>
          <a:lstStyle/>
          <a:p>
            <a:r>
              <a:rPr lang="en-US" altLang="ja-JP" sz="2400" dirty="0"/>
              <a:t>+</a:t>
            </a:r>
            <a:endParaRPr kumimoji="1" lang="ja-JP" altLang="en-US" sz="2400" dirty="0"/>
          </a:p>
        </p:txBody>
      </p:sp>
    </p:spTree>
    <p:extLst>
      <p:ext uri="{BB962C8B-B14F-4D97-AF65-F5344CB8AC3E}">
        <p14:creationId xmlns:p14="http://schemas.microsoft.com/office/powerpoint/2010/main" val="2119311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文字と写真のスクリーンショット&#10;&#10;自動的に生成された説明">
            <a:extLst>
              <a:ext uri="{FF2B5EF4-FFF2-40B4-BE49-F238E27FC236}">
                <a16:creationId xmlns:a16="http://schemas.microsoft.com/office/drawing/2014/main" id="{33889B88-EF3C-40FC-A057-4E9A2470DB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3690" y="1613442"/>
            <a:ext cx="6801768" cy="4816231"/>
          </a:xfrm>
          <a:prstGeom prst="rect">
            <a:avLst/>
          </a:prstGeom>
        </p:spPr>
      </p:pic>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呈示回数の影響</a:t>
              </a:r>
              <a:endParaRPr lang="ja-JP" altLang="en-US" sz="3800" dirty="0">
                <a:solidFill>
                  <a:schemeClr val="bg1"/>
                </a:solidFill>
              </a:endParaRPr>
            </a:p>
          </p:txBody>
        </p:sp>
      </p:grpSp>
      <p:grpSp>
        <p:nvGrpSpPr>
          <p:cNvPr id="13" name="グループ化 12">
            <a:extLst>
              <a:ext uri="{FF2B5EF4-FFF2-40B4-BE49-F238E27FC236}">
                <a16:creationId xmlns:a16="http://schemas.microsoft.com/office/drawing/2014/main" id="{7198AA54-814F-4505-91F0-5BE96C8C7A44}"/>
              </a:ext>
            </a:extLst>
          </p:cNvPr>
          <p:cNvGrpSpPr/>
          <p:nvPr/>
        </p:nvGrpSpPr>
        <p:grpSpPr>
          <a:xfrm>
            <a:off x="4280843" y="1636858"/>
            <a:ext cx="466794" cy="2286706"/>
            <a:chOff x="2199493" y="1636858"/>
            <a:chExt cx="466794" cy="2286706"/>
          </a:xfrm>
        </p:grpSpPr>
        <p:sp>
          <p:nvSpPr>
            <p:cNvPr id="11" name="矢印: 上下 10">
              <a:extLst>
                <a:ext uri="{FF2B5EF4-FFF2-40B4-BE49-F238E27FC236}">
                  <a16:creationId xmlns:a16="http://schemas.microsoft.com/office/drawing/2014/main" id="{6DD52AD8-BDEA-4BF6-8657-503A200ECA55}"/>
                </a:ext>
              </a:extLst>
            </p:cNvPr>
            <p:cNvSpPr/>
            <p:nvPr/>
          </p:nvSpPr>
          <p:spPr>
            <a:xfrm>
              <a:off x="2286000" y="1907177"/>
              <a:ext cx="293780" cy="1746068"/>
            </a:xfrm>
            <a:prstGeom prst="upDownArrow">
              <a:avLst/>
            </a:prstGeom>
            <a:gradFill flip="none" rotWithShape="1">
              <a:gsLst>
                <a:gs pos="0">
                  <a:schemeClr val="accent2">
                    <a:lumMod val="60000"/>
                    <a:lumOff val="40000"/>
                  </a:schemeClr>
                </a:gs>
                <a:gs pos="100000">
                  <a:schemeClr val="accent1">
                    <a:lumMod val="60000"/>
                    <a:lumOff val="40000"/>
                  </a:schemeClr>
                </a:gs>
              </a:gsLst>
              <a:lin ang="5400000" scaled="1"/>
              <a:tileRect/>
            </a:gra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6D2A4FC7-3352-4136-A3DC-49C270BD285F}"/>
                </a:ext>
              </a:extLst>
            </p:cNvPr>
            <p:cNvSpPr txBox="1"/>
            <p:nvPr/>
          </p:nvSpPr>
          <p:spPr>
            <a:xfrm>
              <a:off x="2199493" y="1636858"/>
              <a:ext cx="466794" cy="261610"/>
            </a:xfrm>
            <a:prstGeom prst="rect">
              <a:avLst/>
            </a:prstGeom>
            <a:noFill/>
          </p:spPr>
          <p:txBody>
            <a:bodyPr wrap="none" rtlCol="0">
              <a:spAutoFit/>
            </a:bodyPr>
            <a:lstStyle/>
            <a:p>
              <a:r>
                <a:rPr kumimoji="1" lang="ja-JP" altLang="en-US" sz="1100" dirty="0"/>
                <a:t>好き</a:t>
              </a:r>
            </a:p>
          </p:txBody>
        </p:sp>
        <p:sp>
          <p:nvSpPr>
            <p:cNvPr id="24" name="テキスト ボックス 23">
              <a:extLst>
                <a:ext uri="{FF2B5EF4-FFF2-40B4-BE49-F238E27FC236}">
                  <a16:creationId xmlns:a16="http://schemas.microsoft.com/office/drawing/2014/main" id="{B95A2CD1-68A2-4394-AFAB-E1CD8DCB5A84}"/>
                </a:ext>
              </a:extLst>
            </p:cNvPr>
            <p:cNvSpPr txBox="1"/>
            <p:nvPr/>
          </p:nvSpPr>
          <p:spPr>
            <a:xfrm>
              <a:off x="2199493" y="3661954"/>
              <a:ext cx="466794" cy="261610"/>
            </a:xfrm>
            <a:prstGeom prst="rect">
              <a:avLst/>
            </a:prstGeom>
            <a:noFill/>
          </p:spPr>
          <p:txBody>
            <a:bodyPr wrap="none" rtlCol="0">
              <a:spAutoFit/>
            </a:bodyPr>
            <a:lstStyle/>
            <a:p>
              <a:r>
                <a:rPr lang="ja-JP" altLang="en-US" sz="1100" dirty="0"/>
                <a:t>嫌い</a:t>
              </a:r>
              <a:endParaRPr kumimoji="1" lang="ja-JP" altLang="en-US" sz="1100" dirty="0"/>
            </a:p>
          </p:txBody>
        </p:sp>
      </p:grpSp>
      <p:grpSp>
        <p:nvGrpSpPr>
          <p:cNvPr id="25" name="グループ化 24">
            <a:extLst>
              <a:ext uri="{FF2B5EF4-FFF2-40B4-BE49-F238E27FC236}">
                <a16:creationId xmlns:a16="http://schemas.microsoft.com/office/drawing/2014/main" id="{378B37BD-EDC8-44CE-8E42-6F7861D38DBF}"/>
              </a:ext>
            </a:extLst>
          </p:cNvPr>
          <p:cNvGrpSpPr/>
          <p:nvPr/>
        </p:nvGrpSpPr>
        <p:grpSpPr>
          <a:xfrm>
            <a:off x="4283042" y="3923563"/>
            <a:ext cx="466794" cy="2286706"/>
            <a:chOff x="2199493" y="1636858"/>
            <a:chExt cx="466794" cy="2286706"/>
          </a:xfrm>
        </p:grpSpPr>
        <p:sp>
          <p:nvSpPr>
            <p:cNvPr id="26" name="矢印: 上下 25">
              <a:extLst>
                <a:ext uri="{FF2B5EF4-FFF2-40B4-BE49-F238E27FC236}">
                  <a16:creationId xmlns:a16="http://schemas.microsoft.com/office/drawing/2014/main" id="{65539F42-B1E1-4CFB-A26A-15EBA9C38B6F}"/>
                </a:ext>
              </a:extLst>
            </p:cNvPr>
            <p:cNvSpPr/>
            <p:nvPr/>
          </p:nvSpPr>
          <p:spPr>
            <a:xfrm>
              <a:off x="2286000" y="1907177"/>
              <a:ext cx="293780" cy="1746068"/>
            </a:xfrm>
            <a:prstGeom prst="upDownArrow">
              <a:avLst/>
            </a:prstGeom>
            <a:gradFill flip="none" rotWithShape="1">
              <a:gsLst>
                <a:gs pos="0">
                  <a:schemeClr val="accent2">
                    <a:lumMod val="60000"/>
                    <a:lumOff val="40000"/>
                  </a:schemeClr>
                </a:gs>
                <a:gs pos="100000">
                  <a:schemeClr val="accent1">
                    <a:lumMod val="60000"/>
                    <a:lumOff val="40000"/>
                  </a:schemeClr>
                </a:gs>
              </a:gsLst>
              <a:lin ang="5400000" scaled="1"/>
              <a:tileRect/>
            </a:gra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73DCFB05-35AA-4804-B89D-530445079B18}"/>
                </a:ext>
              </a:extLst>
            </p:cNvPr>
            <p:cNvSpPr txBox="1"/>
            <p:nvPr/>
          </p:nvSpPr>
          <p:spPr>
            <a:xfrm>
              <a:off x="2199493" y="1636858"/>
              <a:ext cx="466794" cy="261610"/>
            </a:xfrm>
            <a:prstGeom prst="rect">
              <a:avLst/>
            </a:prstGeom>
            <a:noFill/>
          </p:spPr>
          <p:txBody>
            <a:bodyPr wrap="none" rtlCol="0">
              <a:spAutoFit/>
            </a:bodyPr>
            <a:lstStyle/>
            <a:p>
              <a:r>
                <a:rPr kumimoji="1" lang="ja-JP" altLang="en-US" sz="1100" dirty="0"/>
                <a:t>好き</a:t>
              </a:r>
            </a:p>
          </p:txBody>
        </p:sp>
        <p:sp>
          <p:nvSpPr>
            <p:cNvPr id="28" name="テキスト ボックス 27">
              <a:extLst>
                <a:ext uri="{FF2B5EF4-FFF2-40B4-BE49-F238E27FC236}">
                  <a16:creationId xmlns:a16="http://schemas.microsoft.com/office/drawing/2014/main" id="{A4521350-725A-4A73-952D-A90004AC2CDD}"/>
                </a:ext>
              </a:extLst>
            </p:cNvPr>
            <p:cNvSpPr txBox="1"/>
            <p:nvPr/>
          </p:nvSpPr>
          <p:spPr>
            <a:xfrm>
              <a:off x="2199493" y="3661954"/>
              <a:ext cx="466794" cy="261610"/>
            </a:xfrm>
            <a:prstGeom prst="rect">
              <a:avLst/>
            </a:prstGeom>
            <a:noFill/>
          </p:spPr>
          <p:txBody>
            <a:bodyPr wrap="none" rtlCol="0">
              <a:spAutoFit/>
            </a:bodyPr>
            <a:lstStyle/>
            <a:p>
              <a:r>
                <a:rPr lang="ja-JP" altLang="en-US" sz="1100" dirty="0"/>
                <a:t>嫌い</a:t>
              </a:r>
              <a:endParaRPr kumimoji="1" lang="ja-JP" altLang="en-US" sz="1100" dirty="0"/>
            </a:p>
          </p:txBody>
        </p:sp>
      </p:grpSp>
      <p:grpSp>
        <p:nvGrpSpPr>
          <p:cNvPr id="15" name="グループ化 14">
            <a:extLst>
              <a:ext uri="{FF2B5EF4-FFF2-40B4-BE49-F238E27FC236}">
                <a16:creationId xmlns:a16="http://schemas.microsoft.com/office/drawing/2014/main" id="{070FFFB6-9B68-4ED7-B8F8-47E3EA9FE133}"/>
              </a:ext>
            </a:extLst>
          </p:cNvPr>
          <p:cNvGrpSpPr/>
          <p:nvPr/>
        </p:nvGrpSpPr>
        <p:grpSpPr>
          <a:xfrm>
            <a:off x="7149166" y="1609094"/>
            <a:ext cx="748923" cy="2286706"/>
            <a:chOff x="8835425" y="1636858"/>
            <a:chExt cx="748923" cy="2286706"/>
          </a:xfrm>
        </p:grpSpPr>
        <p:sp>
          <p:nvSpPr>
            <p:cNvPr id="30" name="矢印: 上下 29">
              <a:extLst>
                <a:ext uri="{FF2B5EF4-FFF2-40B4-BE49-F238E27FC236}">
                  <a16:creationId xmlns:a16="http://schemas.microsoft.com/office/drawing/2014/main" id="{FD26056F-0743-4096-8B5E-79C8323DE105}"/>
                </a:ext>
              </a:extLst>
            </p:cNvPr>
            <p:cNvSpPr/>
            <p:nvPr/>
          </p:nvSpPr>
          <p:spPr>
            <a:xfrm>
              <a:off x="9062996" y="1907177"/>
              <a:ext cx="293780" cy="1746068"/>
            </a:xfrm>
            <a:prstGeom prst="upDownArrow">
              <a:avLst/>
            </a:prstGeom>
            <a:gradFill flip="none" rotWithShape="1">
              <a:gsLst>
                <a:gs pos="0">
                  <a:schemeClr val="accent2">
                    <a:lumMod val="60000"/>
                    <a:lumOff val="40000"/>
                  </a:schemeClr>
                </a:gs>
                <a:gs pos="100000">
                  <a:schemeClr val="accent1">
                    <a:lumMod val="60000"/>
                    <a:lumOff val="40000"/>
                  </a:schemeClr>
                </a:gs>
              </a:gsLst>
              <a:lin ang="5400000" scaled="1"/>
              <a:tileRect/>
            </a:gra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E8CCB06D-A991-4BDE-8263-15816D4EC00E}"/>
                </a:ext>
              </a:extLst>
            </p:cNvPr>
            <p:cNvSpPr txBox="1"/>
            <p:nvPr/>
          </p:nvSpPr>
          <p:spPr>
            <a:xfrm>
              <a:off x="8905957" y="1636858"/>
              <a:ext cx="607859" cy="261610"/>
            </a:xfrm>
            <a:prstGeom prst="rect">
              <a:avLst/>
            </a:prstGeom>
            <a:noFill/>
          </p:spPr>
          <p:txBody>
            <a:bodyPr wrap="none" rtlCol="0">
              <a:spAutoFit/>
            </a:bodyPr>
            <a:lstStyle/>
            <a:p>
              <a:r>
                <a:rPr kumimoji="1" lang="ja-JP" altLang="en-US" sz="1100" dirty="0"/>
                <a:t>欲しい</a:t>
              </a:r>
            </a:p>
          </p:txBody>
        </p:sp>
        <p:sp>
          <p:nvSpPr>
            <p:cNvPr id="32" name="テキスト ボックス 31">
              <a:extLst>
                <a:ext uri="{FF2B5EF4-FFF2-40B4-BE49-F238E27FC236}">
                  <a16:creationId xmlns:a16="http://schemas.microsoft.com/office/drawing/2014/main" id="{4A8B6797-4A87-41EC-9502-89D2EC1B4E91}"/>
                </a:ext>
              </a:extLst>
            </p:cNvPr>
            <p:cNvSpPr txBox="1"/>
            <p:nvPr/>
          </p:nvSpPr>
          <p:spPr>
            <a:xfrm>
              <a:off x="8835425" y="3661954"/>
              <a:ext cx="748923" cy="261610"/>
            </a:xfrm>
            <a:prstGeom prst="rect">
              <a:avLst/>
            </a:prstGeom>
            <a:noFill/>
          </p:spPr>
          <p:txBody>
            <a:bodyPr wrap="none" rtlCol="0">
              <a:spAutoFit/>
            </a:bodyPr>
            <a:lstStyle/>
            <a:p>
              <a:r>
                <a:rPr kumimoji="1" lang="ja-JP" altLang="en-US" sz="1100" dirty="0"/>
                <a:t>いらない</a:t>
              </a:r>
            </a:p>
          </p:txBody>
        </p:sp>
      </p:grpSp>
      <p:grpSp>
        <p:nvGrpSpPr>
          <p:cNvPr id="17" name="グループ化 16">
            <a:extLst>
              <a:ext uri="{FF2B5EF4-FFF2-40B4-BE49-F238E27FC236}">
                <a16:creationId xmlns:a16="http://schemas.microsoft.com/office/drawing/2014/main" id="{42737BDE-6025-4022-BA7E-E1EC05BF9ED8}"/>
              </a:ext>
            </a:extLst>
          </p:cNvPr>
          <p:cNvGrpSpPr/>
          <p:nvPr/>
        </p:nvGrpSpPr>
        <p:grpSpPr>
          <a:xfrm>
            <a:off x="7149167" y="3923563"/>
            <a:ext cx="748923" cy="2286706"/>
            <a:chOff x="8835425" y="4102947"/>
            <a:chExt cx="748923" cy="2286706"/>
          </a:xfrm>
        </p:grpSpPr>
        <p:sp>
          <p:nvSpPr>
            <p:cNvPr id="34" name="矢印: 上下 33">
              <a:extLst>
                <a:ext uri="{FF2B5EF4-FFF2-40B4-BE49-F238E27FC236}">
                  <a16:creationId xmlns:a16="http://schemas.microsoft.com/office/drawing/2014/main" id="{5D5CE073-25F6-432B-8307-80D533416A7A}"/>
                </a:ext>
              </a:extLst>
            </p:cNvPr>
            <p:cNvSpPr/>
            <p:nvPr/>
          </p:nvSpPr>
          <p:spPr>
            <a:xfrm>
              <a:off x="9062996" y="4373266"/>
              <a:ext cx="293780" cy="1746068"/>
            </a:xfrm>
            <a:prstGeom prst="upDownArrow">
              <a:avLst/>
            </a:prstGeom>
            <a:gradFill flip="none" rotWithShape="1">
              <a:gsLst>
                <a:gs pos="0">
                  <a:schemeClr val="accent2">
                    <a:lumMod val="60000"/>
                    <a:lumOff val="40000"/>
                  </a:schemeClr>
                </a:gs>
                <a:gs pos="100000">
                  <a:schemeClr val="accent1">
                    <a:lumMod val="60000"/>
                    <a:lumOff val="40000"/>
                  </a:schemeClr>
                </a:gs>
              </a:gsLst>
              <a:lin ang="5400000" scaled="1"/>
              <a:tileRect/>
            </a:gra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C6DDDB9-E581-4BB8-AE22-547DC85AE9F7}"/>
                </a:ext>
              </a:extLst>
            </p:cNvPr>
            <p:cNvSpPr txBox="1"/>
            <p:nvPr/>
          </p:nvSpPr>
          <p:spPr>
            <a:xfrm>
              <a:off x="8905957" y="4102947"/>
              <a:ext cx="607859" cy="261610"/>
            </a:xfrm>
            <a:prstGeom prst="rect">
              <a:avLst/>
            </a:prstGeom>
            <a:noFill/>
          </p:spPr>
          <p:txBody>
            <a:bodyPr wrap="none" rtlCol="0">
              <a:spAutoFit/>
            </a:bodyPr>
            <a:lstStyle/>
            <a:p>
              <a:r>
                <a:rPr lang="ja-JP" altLang="en-US" sz="1100" dirty="0"/>
                <a:t>欲しい</a:t>
              </a:r>
              <a:endParaRPr kumimoji="1" lang="ja-JP" altLang="en-US" sz="1100" dirty="0"/>
            </a:p>
          </p:txBody>
        </p:sp>
        <p:sp>
          <p:nvSpPr>
            <p:cNvPr id="36" name="テキスト ボックス 35">
              <a:extLst>
                <a:ext uri="{FF2B5EF4-FFF2-40B4-BE49-F238E27FC236}">
                  <a16:creationId xmlns:a16="http://schemas.microsoft.com/office/drawing/2014/main" id="{36497F1D-293D-4ECE-9480-B585E790CC9B}"/>
                </a:ext>
              </a:extLst>
            </p:cNvPr>
            <p:cNvSpPr txBox="1"/>
            <p:nvPr/>
          </p:nvSpPr>
          <p:spPr>
            <a:xfrm>
              <a:off x="8835425" y="6128043"/>
              <a:ext cx="748923" cy="261610"/>
            </a:xfrm>
            <a:prstGeom prst="rect">
              <a:avLst/>
            </a:prstGeom>
            <a:noFill/>
          </p:spPr>
          <p:txBody>
            <a:bodyPr wrap="none" rtlCol="0">
              <a:spAutoFit/>
            </a:bodyPr>
            <a:lstStyle/>
            <a:p>
              <a:r>
                <a:rPr kumimoji="1" lang="ja-JP" altLang="en-US" sz="1100" dirty="0"/>
                <a:t>いらない</a:t>
              </a:r>
            </a:p>
          </p:txBody>
        </p:sp>
      </p:grpSp>
      <p:sp>
        <p:nvSpPr>
          <p:cNvPr id="37" name="テキスト ボックス 36">
            <a:extLst>
              <a:ext uri="{FF2B5EF4-FFF2-40B4-BE49-F238E27FC236}">
                <a16:creationId xmlns:a16="http://schemas.microsoft.com/office/drawing/2014/main" id="{9B4DB735-B0F4-4B28-813F-0A667B583659}"/>
              </a:ext>
            </a:extLst>
          </p:cNvPr>
          <p:cNvSpPr txBox="1"/>
          <p:nvPr/>
        </p:nvSpPr>
        <p:spPr>
          <a:xfrm>
            <a:off x="8492620" y="3661954"/>
            <a:ext cx="2943497" cy="923330"/>
          </a:xfrm>
          <a:prstGeom prst="rect">
            <a:avLst/>
          </a:prstGeom>
          <a:noFill/>
        </p:spPr>
        <p:txBody>
          <a:bodyPr wrap="square" rtlCol="0">
            <a:spAutoFit/>
          </a:bodyPr>
          <a:lstStyle/>
          <a:p>
            <a:r>
              <a:rPr lang="ja-JP" altLang="en-US" dirty="0"/>
              <a:t>欲しい・いらない</a:t>
            </a:r>
            <a:r>
              <a:rPr kumimoji="1" lang="ja-JP" altLang="en-US" dirty="0"/>
              <a:t>は呈示回数による好感度の上昇がみられる</a:t>
            </a:r>
          </a:p>
        </p:txBody>
      </p:sp>
      <p:sp>
        <p:nvSpPr>
          <p:cNvPr id="29" name="テキスト ボックス 28">
            <a:extLst>
              <a:ext uri="{FF2B5EF4-FFF2-40B4-BE49-F238E27FC236}">
                <a16:creationId xmlns:a16="http://schemas.microsoft.com/office/drawing/2014/main" id="{86517EFA-A232-46EF-9994-645107CD2426}"/>
              </a:ext>
            </a:extLst>
          </p:cNvPr>
          <p:cNvSpPr txBox="1"/>
          <p:nvPr/>
        </p:nvSpPr>
        <p:spPr>
          <a:xfrm>
            <a:off x="6873461" y="4212936"/>
            <a:ext cx="404278" cy="646331"/>
          </a:xfrm>
          <a:prstGeom prst="rect">
            <a:avLst/>
          </a:prstGeom>
          <a:noFill/>
        </p:spPr>
        <p:txBody>
          <a:bodyPr wrap="none" rtlCol="0">
            <a:spAutoFit/>
          </a:bodyPr>
          <a:lstStyle/>
          <a:p>
            <a:r>
              <a:rPr kumimoji="1" lang="en-US" altLang="ja-JP" sz="3600" dirty="0"/>
              <a:t>*</a:t>
            </a:r>
            <a:endParaRPr kumimoji="1" lang="ja-JP" altLang="en-US" sz="3600" dirty="0"/>
          </a:p>
        </p:txBody>
      </p:sp>
    </p:spTree>
    <p:extLst>
      <p:ext uri="{BB962C8B-B14F-4D97-AF65-F5344CB8AC3E}">
        <p14:creationId xmlns:p14="http://schemas.microsoft.com/office/powerpoint/2010/main" val="1545627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ドーパミンの働き</a:t>
              </a:r>
              <a:endParaRPr lang="ja-JP" altLang="en-US" sz="3800" dirty="0">
                <a:solidFill>
                  <a:schemeClr val="bg1"/>
                </a:solidFill>
              </a:endParaRPr>
            </a:p>
          </p:txBody>
        </p:sp>
      </p:grpSp>
      <p:grpSp>
        <p:nvGrpSpPr>
          <p:cNvPr id="10" name="グループ化 9">
            <a:extLst>
              <a:ext uri="{FF2B5EF4-FFF2-40B4-BE49-F238E27FC236}">
                <a16:creationId xmlns:a16="http://schemas.microsoft.com/office/drawing/2014/main" id="{82546D52-7C4B-4583-BBF8-CB050EF02DAD}"/>
              </a:ext>
            </a:extLst>
          </p:cNvPr>
          <p:cNvGrpSpPr/>
          <p:nvPr/>
        </p:nvGrpSpPr>
        <p:grpSpPr>
          <a:xfrm>
            <a:off x="615351" y="1743999"/>
            <a:ext cx="11156793" cy="1043932"/>
            <a:chOff x="339436" y="1903025"/>
            <a:chExt cx="11156793" cy="1043932"/>
          </a:xfrm>
        </p:grpSpPr>
        <p:sp>
          <p:nvSpPr>
            <p:cNvPr id="3" name="テキスト ボックス 2">
              <a:extLst>
                <a:ext uri="{FF2B5EF4-FFF2-40B4-BE49-F238E27FC236}">
                  <a16:creationId xmlns:a16="http://schemas.microsoft.com/office/drawing/2014/main" id="{3D73FDBE-5AF8-4135-83B7-B631AC45F0E5}"/>
                </a:ext>
              </a:extLst>
            </p:cNvPr>
            <p:cNvSpPr txBox="1"/>
            <p:nvPr/>
          </p:nvSpPr>
          <p:spPr>
            <a:xfrm>
              <a:off x="6402947" y="1931294"/>
              <a:ext cx="5093282" cy="1015663"/>
            </a:xfrm>
            <a:prstGeom prst="rect">
              <a:avLst/>
            </a:prstGeom>
            <a:noFill/>
          </p:spPr>
          <p:txBody>
            <a:bodyPr wrap="square" rtlCol="0">
              <a:spAutoFit/>
            </a:bodyPr>
            <a:lstStyle/>
            <a:p>
              <a:r>
                <a:rPr kumimoji="1" lang="ja-JP" altLang="en-US" sz="2000" dirty="0"/>
                <a:t>ドーパミンの生産を阻害されたマウスは摂食行動が減少するが，快感情の兆候を示す</a:t>
              </a:r>
              <a:r>
                <a:rPr kumimoji="1" lang="en-US" altLang="ja-JP" sz="2000" dirty="0"/>
                <a:t>	</a:t>
              </a:r>
              <a:r>
                <a:rPr kumimoji="1" lang="ja-JP" altLang="en-US" sz="2000" dirty="0"/>
                <a:t>（</a:t>
              </a:r>
              <a:r>
                <a:rPr kumimoji="1" lang="en-US" altLang="ja-JP" sz="2000" dirty="0" err="1"/>
                <a:t>Berridge</a:t>
              </a:r>
              <a:r>
                <a:rPr kumimoji="1" lang="en-US" altLang="ja-JP" sz="2000" dirty="0"/>
                <a:t> &amp; Robinson, 1998</a:t>
              </a:r>
              <a:r>
                <a:rPr kumimoji="1" lang="ja-JP" altLang="en-US" sz="2000" dirty="0"/>
                <a:t>）</a:t>
              </a:r>
            </a:p>
          </p:txBody>
        </p:sp>
        <p:sp>
          <p:nvSpPr>
            <p:cNvPr id="5" name="矢印: 右 4">
              <a:extLst>
                <a:ext uri="{FF2B5EF4-FFF2-40B4-BE49-F238E27FC236}">
                  <a16:creationId xmlns:a16="http://schemas.microsoft.com/office/drawing/2014/main" id="{231A1DCE-8EB1-4871-A8F1-BCF17CE9DE09}"/>
                </a:ext>
              </a:extLst>
            </p:cNvPr>
            <p:cNvSpPr/>
            <p:nvPr/>
          </p:nvSpPr>
          <p:spPr>
            <a:xfrm flipH="1">
              <a:off x="5278193" y="2124650"/>
              <a:ext cx="751268" cy="536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6" name="四角形: 角を丸くする 5">
              <a:extLst>
                <a:ext uri="{FF2B5EF4-FFF2-40B4-BE49-F238E27FC236}">
                  <a16:creationId xmlns:a16="http://schemas.microsoft.com/office/drawing/2014/main" id="{6CD2DE7E-E70B-4DEA-A250-C0CC7E2E2190}"/>
                </a:ext>
              </a:extLst>
            </p:cNvPr>
            <p:cNvSpPr/>
            <p:nvPr/>
          </p:nvSpPr>
          <p:spPr>
            <a:xfrm>
              <a:off x="1204174" y="1903025"/>
              <a:ext cx="3369972" cy="979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ドーパミン　⇒　</a:t>
              </a:r>
              <a:r>
                <a:rPr kumimoji="1" lang="ja-JP" altLang="en-US" sz="2000" b="1" dirty="0"/>
                <a:t>快楽</a:t>
              </a:r>
            </a:p>
          </p:txBody>
        </p:sp>
        <p:sp>
          <p:nvSpPr>
            <p:cNvPr id="7" name="テキスト ボックス 6">
              <a:extLst>
                <a:ext uri="{FF2B5EF4-FFF2-40B4-BE49-F238E27FC236}">
                  <a16:creationId xmlns:a16="http://schemas.microsoft.com/office/drawing/2014/main" id="{E38EBEA8-0228-4BEE-9D1B-C5B3F3EABFCD}"/>
                </a:ext>
              </a:extLst>
            </p:cNvPr>
            <p:cNvSpPr txBox="1"/>
            <p:nvPr/>
          </p:nvSpPr>
          <p:spPr>
            <a:xfrm>
              <a:off x="339436" y="1903025"/>
              <a:ext cx="697627" cy="400110"/>
            </a:xfrm>
            <a:prstGeom prst="rect">
              <a:avLst/>
            </a:prstGeom>
            <a:noFill/>
          </p:spPr>
          <p:txBody>
            <a:bodyPr wrap="none" rtlCol="0">
              <a:spAutoFit/>
            </a:bodyPr>
            <a:lstStyle/>
            <a:p>
              <a:r>
                <a:rPr kumimoji="1" lang="ja-JP" altLang="en-US" sz="2000" dirty="0"/>
                <a:t>１．</a:t>
              </a:r>
            </a:p>
          </p:txBody>
        </p:sp>
      </p:grpSp>
      <p:grpSp>
        <p:nvGrpSpPr>
          <p:cNvPr id="11" name="グループ化 10">
            <a:extLst>
              <a:ext uri="{FF2B5EF4-FFF2-40B4-BE49-F238E27FC236}">
                <a16:creationId xmlns:a16="http://schemas.microsoft.com/office/drawing/2014/main" id="{431C7B16-E5A9-4EFC-ADBD-283983772669}"/>
              </a:ext>
            </a:extLst>
          </p:cNvPr>
          <p:cNvGrpSpPr/>
          <p:nvPr/>
        </p:nvGrpSpPr>
        <p:grpSpPr>
          <a:xfrm>
            <a:off x="615351" y="3464461"/>
            <a:ext cx="10800459" cy="1043932"/>
            <a:chOff x="339436" y="3527909"/>
            <a:chExt cx="10800459" cy="1043932"/>
          </a:xfrm>
        </p:grpSpPr>
        <p:sp>
          <p:nvSpPr>
            <p:cNvPr id="13" name="四角形: 角を丸くする 12">
              <a:extLst>
                <a:ext uri="{FF2B5EF4-FFF2-40B4-BE49-F238E27FC236}">
                  <a16:creationId xmlns:a16="http://schemas.microsoft.com/office/drawing/2014/main" id="{5380B139-8528-4E20-A554-0ABBF8B7E51C}"/>
                </a:ext>
              </a:extLst>
            </p:cNvPr>
            <p:cNvSpPr/>
            <p:nvPr/>
          </p:nvSpPr>
          <p:spPr>
            <a:xfrm>
              <a:off x="1204174" y="3527909"/>
              <a:ext cx="3369972" cy="979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ドーパミン　⇒　</a:t>
              </a:r>
              <a:r>
                <a:rPr lang="ja-JP" altLang="en-US" sz="2000" b="1" dirty="0"/>
                <a:t>学習</a:t>
              </a:r>
              <a:endParaRPr kumimoji="1" lang="ja-JP" altLang="en-US" sz="2000" b="1" dirty="0"/>
            </a:p>
          </p:txBody>
        </p:sp>
        <p:sp>
          <p:nvSpPr>
            <p:cNvPr id="15" name="テキスト ボックス 14">
              <a:extLst>
                <a:ext uri="{FF2B5EF4-FFF2-40B4-BE49-F238E27FC236}">
                  <a16:creationId xmlns:a16="http://schemas.microsoft.com/office/drawing/2014/main" id="{E63A439F-7A98-4B26-ABF0-510416804039}"/>
                </a:ext>
              </a:extLst>
            </p:cNvPr>
            <p:cNvSpPr txBox="1"/>
            <p:nvPr/>
          </p:nvSpPr>
          <p:spPr>
            <a:xfrm>
              <a:off x="6402947" y="3556178"/>
              <a:ext cx="4736948" cy="1015663"/>
            </a:xfrm>
            <a:prstGeom prst="rect">
              <a:avLst/>
            </a:prstGeom>
            <a:noFill/>
          </p:spPr>
          <p:txBody>
            <a:bodyPr wrap="square" rtlCol="0">
              <a:spAutoFit/>
            </a:bodyPr>
            <a:lstStyle/>
            <a:p>
              <a:r>
                <a:rPr kumimoji="1" lang="ja-JP" altLang="en-US" sz="2000" dirty="0"/>
                <a:t>ドーパミン生産を阻害されたマウスでも，</a:t>
              </a:r>
              <a:r>
                <a:rPr kumimoji="1" lang="en-US" altLang="ja-JP" sz="2000" dirty="0"/>
                <a:t>T</a:t>
              </a:r>
              <a:r>
                <a:rPr kumimoji="1" lang="ja-JP" altLang="en-US" sz="2000" dirty="0"/>
                <a:t>字迷路を学習することが可能</a:t>
              </a:r>
              <a:r>
                <a:rPr kumimoji="1" lang="en-US" altLang="ja-JP" sz="2000" dirty="0"/>
                <a:t>	</a:t>
              </a:r>
              <a:r>
                <a:rPr kumimoji="1" lang="ja-JP" altLang="en-US" sz="2000" dirty="0"/>
                <a:t>（</a:t>
              </a:r>
              <a:r>
                <a:rPr kumimoji="1" lang="en-US" altLang="ja-JP" sz="2000" dirty="0"/>
                <a:t>Robinson et al., 2005</a:t>
              </a:r>
              <a:r>
                <a:rPr kumimoji="1" lang="ja-JP" altLang="en-US" sz="2000" dirty="0"/>
                <a:t>）</a:t>
              </a:r>
            </a:p>
          </p:txBody>
        </p:sp>
        <p:sp>
          <p:nvSpPr>
            <p:cNvPr id="17" name="矢印: 右 16">
              <a:extLst>
                <a:ext uri="{FF2B5EF4-FFF2-40B4-BE49-F238E27FC236}">
                  <a16:creationId xmlns:a16="http://schemas.microsoft.com/office/drawing/2014/main" id="{A1FACFBF-0B4E-4971-84BF-661A7B7D7713}"/>
                </a:ext>
              </a:extLst>
            </p:cNvPr>
            <p:cNvSpPr/>
            <p:nvPr/>
          </p:nvSpPr>
          <p:spPr>
            <a:xfrm flipH="1">
              <a:off x="5278193" y="3749534"/>
              <a:ext cx="751268" cy="536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4" name="テキスト ボックス 23">
              <a:extLst>
                <a:ext uri="{FF2B5EF4-FFF2-40B4-BE49-F238E27FC236}">
                  <a16:creationId xmlns:a16="http://schemas.microsoft.com/office/drawing/2014/main" id="{9A31D68D-8BAB-4AA0-A103-7C559CE56029}"/>
                </a:ext>
              </a:extLst>
            </p:cNvPr>
            <p:cNvSpPr txBox="1"/>
            <p:nvPr/>
          </p:nvSpPr>
          <p:spPr>
            <a:xfrm>
              <a:off x="339436" y="3527909"/>
              <a:ext cx="697627" cy="400110"/>
            </a:xfrm>
            <a:prstGeom prst="rect">
              <a:avLst/>
            </a:prstGeom>
            <a:noFill/>
          </p:spPr>
          <p:txBody>
            <a:bodyPr wrap="none" rtlCol="0">
              <a:spAutoFit/>
            </a:bodyPr>
            <a:lstStyle/>
            <a:p>
              <a:r>
                <a:rPr lang="ja-JP" altLang="en-US" sz="2000" dirty="0"/>
                <a:t>２</a:t>
              </a:r>
              <a:r>
                <a:rPr kumimoji="1" lang="ja-JP" altLang="en-US" sz="2000" dirty="0"/>
                <a:t>．</a:t>
              </a:r>
            </a:p>
          </p:txBody>
        </p:sp>
      </p:grpSp>
      <p:grpSp>
        <p:nvGrpSpPr>
          <p:cNvPr id="12" name="グループ化 11">
            <a:extLst>
              <a:ext uri="{FF2B5EF4-FFF2-40B4-BE49-F238E27FC236}">
                <a16:creationId xmlns:a16="http://schemas.microsoft.com/office/drawing/2014/main" id="{C19F9427-3C96-4C50-841B-CC9D62E3B7A3}"/>
              </a:ext>
            </a:extLst>
          </p:cNvPr>
          <p:cNvGrpSpPr/>
          <p:nvPr/>
        </p:nvGrpSpPr>
        <p:grpSpPr>
          <a:xfrm>
            <a:off x="615351" y="5134411"/>
            <a:ext cx="10800459" cy="1030381"/>
            <a:chOff x="339436" y="5102280"/>
            <a:chExt cx="10800459" cy="1030381"/>
          </a:xfrm>
        </p:grpSpPr>
        <p:sp>
          <p:nvSpPr>
            <p:cNvPr id="21" name="四角形: 角を丸くする 20">
              <a:extLst>
                <a:ext uri="{FF2B5EF4-FFF2-40B4-BE49-F238E27FC236}">
                  <a16:creationId xmlns:a16="http://schemas.microsoft.com/office/drawing/2014/main" id="{80F8875D-0595-4E61-8415-10B713BFF859}"/>
                </a:ext>
              </a:extLst>
            </p:cNvPr>
            <p:cNvSpPr/>
            <p:nvPr/>
          </p:nvSpPr>
          <p:spPr>
            <a:xfrm>
              <a:off x="1204174" y="5152793"/>
              <a:ext cx="3369972" cy="979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ドーパミン　⇒　</a:t>
              </a:r>
              <a:r>
                <a:rPr kumimoji="1" lang="ja-JP" altLang="en-US" sz="2000" b="1" dirty="0"/>
                <a:t>欲求</a:t>
              </a:r>
            </a:p>
          </p:txBody>
        </p:sp>
        <p:sp>
          <p:nvSpPr>
            <p:cNvPr id="22" name="矢印: 右 21">
              <a:extLst>
                <a:ext uri="{FF2B5EF4-FFF2-40B4-BE49-F238E27FC236}">
                  <a16:creationId xmlns:a16="http://schemas.microsoft.com/office/drawing/2014/main" id="{1EA89A5A-AC87-4CFF-BEC7-0D1FF5E6BF36}"/>
                </a:ext>
              </a:extLst>
            </p:cNvPr>
            <p:cNvSpPr/>
            <p:nvPr/>
          </p:nvSpPr>
          <p:spPr>
            <a:xfrm>
              <a:off x="5278193" y="5374418"/>
              <a:ext cx="751268" cy="536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3" name="テキスト ボックス 22">
              <a:extLst>
                <a:ext uri="{FF2B5EF4-FFF2-40B4-BE49-F238E27FC236}">
                  <a16:creationId xmlns:a16="http://schemas.microsoft.com/office/drawing/2014/main" id="{B5B066FE-EE1D-450A-A296-C66C210661BC}"/>
                </a:ext>
              </a:extLst>
            </p:cNvPr>
            <p:cNvSpPr txBox="1"/>
            <p:nvPr/>
          </p:nvSpPr>
          <p:spPr>
            <a:xfrm>
              <a:off x="6402947" y="5102280"/>
              <a:ext cx="4736948" cy="1015663"/>
            </a:xfrm>
            <a:prstGeom prst="rect">
              <a:avLst/>
            </a:prstGeom>
            <a:noFill/>
          </p:spPr>
          <p:txBody>
            <a:bodyPr wrap="square" rtlCol="0">
              <a:spAutoFit/>
            </a:bodyPr>
            <a:lstStyle/>
            <a:p>
              <a:r>
                <a:rPr kumimoji="1" lang="ja-JP" altLang="en-US" sz="2000" dirty="0"/>
                <a:t>ドーパミンを阻害されたマウスの摂食行動の大きな減少</a:t>
              </a:r>
              <a:r>
                <a:rPr kumimoji="1" lang="en-US" altLang="ja-JP" sz="2000" dirty="0"/>
                <a:t>		</a:t>
              </a:r>
              <a:r>
                <a:rPr kumimoji="1" lang="ja-JP" altLang="en-US" sz="2000" dirty="0"/>
                <a:t>（</a:t>
              </a:r>
              <a:r>
                <a:rPr kumimoji="1" lang="en-US" altLang="ja-JP" sz="2000" dirty="0" err="1"/>
                <a:t>Berridge</a:t>
              </a:r>
              <a:r>
                <a:rPr kumimoji="1" lang="en-US" altLang="ja-JP" sz="2000" dirty="0"/>
                <a:t> et al., 2009</a:t>
              </a:r>
              <a:r>
                <a:rPr kumimoji="1" lang="ja-JP" altLang="en-US" sz="2000" dirty="0"/>
                <a:t>）</a:t>
              </a:r>
            </a:p>
          </p:txBody>
        </p:sp>
        <p:sp>
          <p:nvSpPr>
            <p:cNvPr id="25" name="テキスト ボックス 24">
              <a:extLst>
                <a:ext uri="{FF2B5EF4-FFF2-40B4-BE49-F238E27FC236}">
                  <a16:creationId xmlns:a16="http://schemas.microsoft.com/office/drawing/2014/main" id="{D81AA984-83B4-48B1-B6AA-CA0B22F3EB22}"/>
                </a:ext>
              </a:extLst>
            </p:cNvPr>
            <p:cNvSpPr txBox="1"/>
            <p:nvPr/>
          </p:nvSpPr>
          <p:spPr>
            <a:xfrm>
              <a:off x="339436" y="5152793"/>
              <a:ext cx="697627" cy="400110"/>
            </a:xfrm>
            <a:prstGeom prst="rect">
              <a:avLst/>
            </a:prstGeom>
            <a:noFill/>
          </p:spPr>
          <p:txBody>
            <a:bodyPr wrap="none" rtlCol="0">
              <a:spAutoFit/>
            </a:bodyPr>
            <a:lstStyle/>
            <a:p>
              <a:r>
                <a:rPr lang="ja-JP" altLang="en-US" sz="2000" dirty="0"/>
                <a:t>３</a:t>
              </a:r>
              <a:r>
                <a:rPr kumimoji="1" lang="ja-JP" altLang="en-US" sz="2000" dirty="0"/>
                <a:t>．</a:t>
              </a:r>
            </a:p>
          </p:txBody>
        </p:sp>
      </p:grpSp>
      <p:cxnSp>
        <p:nvCxnSpPr>
          <p:cNvPr id="9" name="直線コネクタ 8">
            <a:extLst>
              <a:ext uri="{FF2B5EF4-FFF2-40B4-BE49-F238E27FC236}">
                <a16:creationId xmlns:a16="http://schemas.microsoft.com/office/drawing/2014/main" id="{32BDCCBE-0CC1-4906-8E24-8B64FA7697A0}"/>
              </a:ext>
            </a:extLst>
          </p:cNvPr>
          <p:cNvCxnSpPr/>
          <p:nvPr/>
        </p:nvCxnSpPr>
        <p:spPr>
          <a:xfrm>
            <a:off x="419856" y="3094164"/>
            <a:ext cx="111914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73B11CD3-4B24-4DB2-9256-7308A01011B7}"/>
              </a:ext>
            </a:extLst>
          </p:cNvPr>
          <p:cNvCxnSpPr/>
          <p:nvPr/>
        </p:nvCxnSpPr>
        <p:spPr>
          <a:xfrm>
            <a:off x="419856" y="4814626"/>
            <a:ext cx="111914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四角形: 角を丸くする 26">
            <a:extLst>
              <a:ext uri="{FF2B5EF4-FFF2-40B4-BE49-F238E27FC236}">
                <a16:creationId xmlns:a16="http://schemas.microsoft.com/office/drawing/2014/main" id="{23DE0F5E-72D6-47B7-8C6D-E2371DBAFEEB}"/>
              </a:ext>
            </a:extLst>
          </p:cNvPr>
          <p:cNvSpPr/>
          <p:nvPr/>
        </p:nvSpPr>
        <p:spPr>
          <a:xfrm>
            <a:off x="500276" y="4991652"/>
            <a:ext cx="11191449" cy="1338414"/>
          </a:xfrm>
          <a:prstGeom prst="round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Tree>
    <p:extLst>
      <p:ext uri="{BB962C8B-B14F-4D97-AF65-F5344CB8AC3E}">
        <p14:creationId xmlns:p14="http://schemas.microsoft.com/office/powerpoint/2010/main" val="2449435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Liking</a:t>
              </a:r>
              <a:r>
                <a:rPr lang="ja-JP" altLang="en-US" sz="3800" b="1" dirty="0">
                  <a:solidFill>
                    <a:prstClr val="white"/>
                  </a:solidFill>
                  <a:latin typeface="HG丸ｺﾞｼｯｸM-PRO" pitchFamily="50" charset="-128"/>
                  <a:ea typeface="HG丸ｺﾞｼｯｸM-PRO" pitchFamily="50" charset="-128"/>
                </a:rPr>
                <a:t>と</a:t>
              </a:r>
              <a:r>
                <a:rPr lang="en-US" altLang="ja-JP" sz="3800" b="1" dirty="0">
                  <a:solidFill>
                    <a:prstClr val="white"/>
                  </a:solidFill>
                  <a:latin typeface="HG丸ｺﾞｼｯｸM-PRO" pitchFamily="50" charset="-128"/>
                  <a:ea typeface="HG丸ｺﾞｼｯｸM-PRO" pitchFamily="50" charset="-128"/>
                </a:rPr>
                <a:t>wanting</a:t>
              </a:r>
              <a:r>
                <a:rPr lang="ja-JP" altLang="en-US" sz="3800" b="1" dirty="0">
                  <a:solidFill>
                    <a:prstClr val="white"/>
                  </a:solidFill>
                  <a:latin typeface="HG丸ｺﾞｼｯｸM-PRO" pitchFamily="50" charset="-128"/>
                  <a:ea typeface="HG丸ｺﾞｼｯｸM-PRO" pitchFamily="50" charset="-128"/>
                </a:rPr>
                <a:t>の強化</a:t>
              </a:r>
              <a:endParaRPr lang="ja-JP" altLang="en-US" sz="3800" dirty="0">
                <a:solidFill>
                  <a:schemeClr val="bg1"/>
                </a:solidFill>
              </a:endParaRPr>
            </a:p>
          </p:txBody>
        </p:sp>
      </p:grpSp>
      <p:sp>
        <p:nvSpPr>
          <p:cNvPr id="33" name="コンテンツ プレースホルダー 2">
            <a:extLst>
              <a:ext uri="{FF2B5EF4-FFF2-40B4-BE49-F238E27FC236}">
                <a16:creationId xmlns:a16="http://schemas.microsoft.com/office/drawing/2014/main" id="{59B87D17-C991-4950-B9DF-3FCDFB91B218}"/>
              </a:ext>
            </a:extLst>
          </p:cNvPr>
          <p:cNvSpPr txBox="1">
            <a:spLocks/>
          </p:cNvSpPr>
          <p:nvPr/>
        </p:nvSpPr>
        <p:spPr>
          <a:xfrm>
            <a:off x="838200" y="1825625"/>
            <a:ext cx="10515600" cy="47063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単純接触</a:t>
            </a:r>
            <a:endParaRPr lang="en-US" altLang="ja-JP" sz="2400" dirty="0"/>
          </a:p>
          <a:p>
            <a:pPr lvl="1">
              <a:buFont typeface="Wingdings" panose="05000000000000000000" pitchFamily="2" charset="2"/>
              <a:buChar char="Ø"/>
            </a:pPr>
            <a:r>
              <a:rPr lang="ja-JP" altLang="en-US" dirty="0"/>
              <a:t>事前知識（事前分布）における存在確率の上昇</a:t>
            </a:r>
            <a:endParaRPr lang="en-US" altLang="ja-JP" dirty="0"/>
          </a:p>
          <a:p>
            <a:pPr lvl="1">
              <a:buFont typeface="Wingdings" panose="05000000000000000000" pitchFamily="2" charset="2"/>
              <a:buChar char="Ø"/>
            </a:pPr>
            <a:r>
              <a:rPr lang="ja-JP" altLang="en-US" dirty="0"/>
              <a:t>予測誤差の減少 ⇒ 快の感覚</a:t>
            </a:r>
            <a:endParaRPr lang="en-US" altLang="ja-JP" dirty="0"/>
          </a:p>
          <a:p>
            <a:pPr lvl="1">
              <a:buFont typeface="Wingdings" panose="05000000000000000000" pitchFamily="2" charset="2"/>
              <a:buChar char="Ø"/>
            </a:pPr>
            <a:endParaRPr lang="en-US" altLang="ja-JP" dirty="0"/>
          </a:p>
          <a:p>
            <a:pPr lvl="1">
              <a:buFont typeface="Wingdings" panose="05000000000000000000" pitchFamily="2" charset="2"/>
              <a:buChar char="Ø"/>
            </a:pPr>
            <a:endParaRPr lang="en-US" altLang="ja-JP" dirty="0"/>
          </a:p>
          <a:p>
            <a:pPr lvl="1">
              <a:buFont typeface="Wingdings" panose="05000000000000000000" pitchFamily="2" charset="2"/>
              <a:buChar char="Ø"/>
            </a:pPr>
            <a:endParaRPr lang="en-US" altLang="ja-JP" dirty="0"/>
          </a:p>
          <a:p>
            <a:pPr lvl="1">
              <a:buFont typeface="Wingdings" panose="05000000000000000000" pitchFamily="2" charset="2"/>
              <a:buChar char="Ø"/>
            </a:pPr>
            <a:endParaRPr lang="en-US" altLang="ja-JP" dirty="0"/>
          </a:p>
          <a:p>
            <a:pPr lvl="1">
              <a:buFont typeface="Wingdings" panose="05000000000000000000" pitchFamily="2" charset="2"/>
              <a:buChar char="Ø"/>
            </a:pPr>
            <a:endParaRPr lang="en-US" altLang="ja-JP" dirty="0"/>
          </a:p>
          <a:p>
            <a:r>
              <a:rPr lang="ja-JP" altLang="en-US" sz="2400" dirty="0">
                <a:solidFill>
                  <a:srgbClr val="FF0000"/>
                </a:solidFill>
              </a:rPr>
              <a:t>欲求の強化</a:t>
            </a:r>
            <a:endParaRPr lang="en-US" altLang="ja-JP" sz="2400" dirty="0">
              <a:solidFill>
                <a:srgbClr val="FF0000"/>
              </a:solidFill>
            </a:endParaRPr>
          </a:p>
          <a:p>
            <a:pPr lvl="1"/>
            <a:r>
              <a:rPr lang="ja-JP" altLang="en-US" dirty="0">
                <a:solidFill>
                  <a:srgbClr val="FF0000"/>
                </a:solidFill>
              </a:rPr>
              <a:t>接近行動と快の結びつき</a:t>
            </a:r>
            <a:endParaRPr lang="en-US" altLang="ja-JP" dirty="0">
              <a:solidFill>
                <a:srgbClr val="FF0000"/>
              </a:solidFill>
            </a:endParaRPr>
          </a:p>
          <a:p>
            <a:pPr lvl="1"/>
            <a:r>
              <a:rPr lang="ja-JP" altLang="en-US" dirty="0">
                <a:solidFill>
                  <a:srgbClr val="FF0000"/>
                </a:solidFill>
              </a:rPr>
              <a:t>所有感覚</a:t>
            </a:r>
            <a:endParaRPr lang="en-US" altLang="ja-JP" dirty="0">
              <a:solidFill>
                <a:srgbClr val="FF0000"/>
              </a:solidFill>
            </a:endParaRPr>
          </a:p>
        </p:txBody>
      </p:sp>
      <p:grpSp>
        <p:nvGrpSpPr>
          <p:cNvPr id="4" name="グループ化 3">
            <a:extLst>
              <a:ext uri="{FF2B5EF4-FFF2-40B4-BE49-F238E27FC236}">
                <a16:creationId xmlns:a16="http://schemas.microsoft.com/office/drawing/2014/main" id="{9C096E70-21A3-496A-B2AB-7844B333AEB4}"/>
              </a:ext>
            </a:extLst>
          </p:cNvPr>
          <p:cNvGrpSpPr/>
          <p:nvPr/>
        </p:nvGrpSpPr>
        <p:grpSpPr>
          <a:xfrm>
            <a:off x="2573461" y="3629606"/>
            <a:ext cx="3303037" cy="690466"/>
            <a:chOff x="4432041" y="3097763"/>
            <a:chExt cx="3303037" cy="690466"/>
          </a:xfrm>
        </p:grpSpPr>
        <p:sp>
          <p:nvSpPr>
            <p:cNvPr id="2" name="テキスト ボックス 1">
              <a:extLst>
                <a:ext uri="{FF2B5EF4-FFF2-40B4-BE49-F238E27FC236}">
                  <a16:creationId xmlns:a16="http://schemas.microsoft.com/office/drawing/2014/main" id="{BEAFB0C2-6B95-4035-B493-36FBAAD16519}"/>
                </a:ext>
              </a:extLst>
            </p:cNvPr>
            <p:cNvSpPr txBox="1"/>
            <p:nvPr/>
          </p:nvSpPr>
          <p:spPr>
            <a:xfrm>
              <a:off x="4606232" y="3228393"/>
              <a:ext cx="2954655" cy="461665"/>
            </a:xfrm>
            <a:prstGeom prst="rect">
              <a:avLst/>
            </a:prstGeom>
            <a:noFill/>
          </p:spPr>
          <p:txBody>
            <a:bodyPr wrap="none" rtlCol="0">
              <a:spAutoFit/>
            </a:bodyPr>
            <a:lstStyle/>
            <a:p>
              <a:r>
                <a:rPr lang="ja-JP" altLang="en-US" sz="2400" dirty="0"/>
                <a:t>快の感覚　≠　欲求</a:t>
              </a:r>
              <a:endParaRPr kumimoji="1" lang="ja-JP" altLang="en-US" sz="2400" dirty="0"/>
            </a:p>
          </p:txBody>
        </p:sp>
        <p:sp>
          <p:nvSpPr>
            <p:cNvPr id="3" name="四角形: 角を丸くする 2">
              <a:extLst>
                <a:ext uri="{FF2B5EF4-FFF2-40B4-BE49-F238E27FC236}">
                  <a16:creationId xmlns:a16="http://schemas.microsoft.com/office/drawing/2014/main" id="{2792BA59-D222-488A-97BA-AEDE03048EE0}"/>
                </a:ext>
              </a:extLst>
            </p:cNvPr>
            <p:cNvSpPr/>
            <p:nvPr/>
          </p:nvSpPr>
          <p:spPr>
            <a:xfrm>
              <a:off x="4432041" y="3097763"/>
              <a:ext cx="3303037" cy="690466"/>
            </a:xfrm>
            <a:prstGeom prst="round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 name="矢印: 下 4">
            <a:extLst>
              <a:ext uri="{FF2B5EF4-FFF2-40B4-BE49-F238E27FC236}">
                <a16:creationId xmlns:a16="http://schemas.microsoft.com/office/drawing/2014/main" id="{82BF89B5-E1E5-4922-AC0D-CFEBEA2DE3B0}"/>
              </a:ext>
            </a:extLst>
          </p:cNvPr>
          <p:cNvSpPr/>
          <p:nvPr/>
        </p:nvSpPr>
        <p:spPr>
          <a:xfrm>
            <a:off x="3641815" y="3097208"/>
            <a:ext cx="1166327" cy="3638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5A01C178-3DB7-4BE2-9D87-622A1C87690A}"/>
              </a:ext>
            </a:extLst>
          </p:cNvPr>
          <p:cNvSpPr/>
          <p:nvPr/>
        </p:nvSpPr>
        <p:spPr>
          <a:xfrm>
            <a:off x="3641814" y="4470901"/>
            <a:ext cx="1166327" cy="3638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02797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bwMode="auto">
          <a:xfrm>
            <a:off x="1988320" y="3545982"/>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 </a:t>
            </a:r>
            <a:r>
              <a:rPr kumimoji="1" lang="en-US" altLang="ja-JP"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2. </a:t>
            </a:r>
            <a:r>
              <a:rPr lang="ja-JP" altLang="en-US" sz="2200" b="1" dirty="0">
                <a:solidFill>
                  <a:srgbClr val="44546A">
                    <a:lumMod val="20000"/>
                    <a:lumOff val="80000"/>
                  </a:srgbClr>
                </a:solidFill>
                <a:latin typeface="HG丸ｺﾞｼｯｸM-PRO" pitchFamily="50" charset="-128"/>
                <a:ea typeface="HG丸ｺﾞｼｯｸM-PRO" pitchFamily="50" charset="-128"/>
              </a:rPr>
              <a:t>予測誤差を基にした好き嫌いを生むシステムの研究</a:t>
            </a:r>
            <a:endParaRPr kumimoji="1" lang="ja-JP" altLang="en-US" sz="20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endParaRPr>
          </a:p>
        </p:txBody>
      </p:sp>
      <p:sp>
        <p:nvSpPr>
          <p:cNvPr id="6" name="角丸四角形 5"/>
          <p:cNvSpPr/>
          <p:nvPr/>
        </p:nvSpPr>
        <p:spPr bwMode="auto">
          <a:xfrm>
            <a:off x="1981200" y="4949668"/>
            <a:ext cx="8280920" cy="936000"/>
          </a:xfrm>
          <a:prstGeom prst="roundRect">
            <a:avLst/>
          </a:prstGeom>
          <a:solidFill>
            <a:srgbClr val="0000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lang="ja-JP" altLang="en-US" sz="2200" b="1" dirty="0">
                <a:solidFill>
                  <a:srgbClr val="E7E6E6">
                    <a:lumMod val="90000"/>
                  </a:srgbClr>
                </a:solidFill>
                <a:latin typeface="HG丸ｺﾞｼｯｸM-PRO" pitchFamily="50" charset="-128"/>
                <a:ea typeface="HG丸ｺﾞｼｯｸM-PRO" pitchFamily="50" charset="-128"/>
              </a:rPr>
              <a:t> </a:t>
            </a:r>
            <a:r>
              <a:rPr lang="en-US" altLang="ja-JP" sz="2200" b="1" dirty="0">
                <a:solidFill>
                  <a:srgbClr val="E7E6E6">
                    <a:lumMod val="90000"/>
                  </a:srgbClr>
                </a:solidFill>
                <a:latin typeface="HG丸ｺﾞｼｯｸM-PRO" pitchFamily="50" charset="-128"/>
                <a:ea typeface="HG丸ｺﾞｼｯｸM-PRO" pitchFamily="50" charset="-128"/>
              </a:rPr>
              <a:t>3. </a:t>
            </a:r>
            <a:r>
              <a:rPr lang="ja-JP" altLang="en-US" sz="2200" b="1" dirty="0">
                <a:solidFill>
                  <a:srgbClr val="E7E6E6">
                    <a:lumMod val="90000"/>
                  </a:srgbClr>
                </a:solidFill>
                <a:latin typeface="HG丸ｺﾞｼｯｸM-PRO" pitchFamily="50" charset="-128"/>
                <a:ea typeface="HG丸ｺﾞｼｯｸM-PRO" pitchFamily="50" charset="-128"/>
              </a:rPr>
              <a:t>自由エネルギー最小化原理によるモデル化の研究</a:t>
            </a:r>
            <a:endParaRPr lang="ja-JP" altLang="en-US" sz="2000" b="1" dirty="0">
              <a:solidFill>
                <a:srgbClr val="E7E6E6">
                  <a:lumMod val="90000"/>
                </a:srgbClr>
              </a:solidFill>
              <a:latin typeface="HG丸ｺﾞｼｯｸM-PRO" pitchFamily="50" charset="-128"/>
              <a:ea typeface="HG丸ｺﾞｼｯｸM-PRO" pitchFamily="50" charset="-128"/>
            </a:endParaRPr>
          </a:p>
        </p:txBody>
      </p:sp>
      <p:sp>
        <p:nvSpPr>
          <p:cNvPr id="9" name="角丸四角形 8"/>
          <p:cNvSpPr/>
          <p:nvPr/>
        </p:nvSpPr>
        <p:spPr bwMode="auto">
          <a:xfrm>
            <a:off x="1937284" y="2142295"/>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１</a:t>
            </a:r>
            <a:r>
              <a:rPr kumimoji="1" lang="en-US" altLang="ja-JP"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 </a:t>
            </a:r>
            <a:r>
              <a:rPr lang="ja-JP" altLang="en-US" sz="2200" b="1" dirty="0">
                <a:solidFill>
                  <a:prstClr val="white"/>
                </a:solidFill>
                <a:latin typeface="HG丸ｺﾞｼｯｸM-PRO" pitchFamily="50" charset="-128"/>
                <a:ea typeface="HG丸ｺﾞｼｯｸM-PRO" pitchFamily="50" charset="-128"/>
              </a:rPr>
              <a:t>不確定性下の意思決定への情動の影響と個人差の研究</a:t>
            </a:r>
            <a:endPar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endParaRPr>
          </a:p>
        </p:txBody>
      </p:sp>
      <p:grpSp>
        <p:nvGrpSpPr>
          <p:cNvPr id="10" name="グループ化 9">
            <a:extLst>
              <a:ext uri="{FF2B5EF4-FFF2-40B4-BE49-F238E27FC236}">
                <a16:creationId xmlns:a16="http://schemas.microsoft.com/office/drawing/2014/main" id="{F7E2B3A8-25BC-4496-9072-73270CB377C8}"/>
              </a:ext>
            </a:extLst>
          </p:cNvPr>
          <p:cNvGrpSpPr/>
          <p:nvPr/>
        </p:nvGrpSpPr>
        <p:grpSpPr>
          <a:xfrm>
            <a:off x="0" y="0"/>
            <a:ext cx="12192000" cy="1287379"/>
            <a:chOff x="0" y="0"/>
            <a:chExt cx="12192000" cy="1287379"/>
          </a:xfrm>
        </p:grpSpPr>
        <p:grpSp>
          <p:nvGrpSpPr>
            <p:cNvPr id="11" name="グループ化 10">
              <a:extLst>
                <a:ext uri="{FF2B5EF4-FFF2-40B4-BE49-F238E27FC236}">
                  <a16:creationId xmlns:a16="http://schemas.microsoft.com/office/drawing/2014/main" id="{7B9C0F3A-DA60-425E-886F-607F865B5EF3}"/>
                </a:ext>
              </a:extLst>
            </p:cNvPr>
            <p:cNvGrpSpPr/>
            <p:nvPr/>
          </p:nvGrpSpPr>
          <p:grpSpPr>
            <a:xfrm>
              <a:off x="0" y="0"/>
              <a:ext cx="12192000" cy="1287379"/>
              <a:chOff x="0" y="-21145"/>
              <a:chExt cx="12192000" cy="1287379"/>
            </a:xfrm>
          </p:grpSpPr>
          <p:sp>
            <p:nvSpPr>
              <p:cNvPr id="13" name="正方形/長方形 12">
                <a:extLst>
                  <a:ext uri="{FF2B5EF4-FFF2-40B4-BE49-F238E27FC236}">
                    <a16:creationId xmlns:a16="http://schemas.microsoft.com/office/drawing/2014/main" id="{0DA914E3-2FFA-430C-8127-CC9B6DC74C98}"/>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 name="直角三角形 13">
                <a:extLst>
                  <a:ext uri="{FF2B5EF4-FFF2-40B4-BE49-F238E27FC236}">
                    <a16:creationId xmlns:a16="http://schemas.microsoft.com/office/drawing/2014/main" id="{906D0ACC-B3F8-40F6-B4A7-DCCA81E1A785}"/>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2" name="タイトル 1">
              <a:extLst>
                <a:ext uri="{FF2B5EF4-FFF2-40B4-BE49-F238E27FC236}">
                  <a16:creationId xmlns:a16="http://schemas.microsoft.com/office/drawing/2014/main" id="{F6B85A64-BF89-46F3-8F93-3D603833D9ED}"/>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3800" b="1" dirty="0">
                  <a:solidFill>
                    <a:prstClr val="white"/>
                  </a:solidFill>
                  <a:latin typeface="HG丸ｺﾞｼｯｸM-PRO" pitchFamily="50" charset="-128"/>
                  <a:ea typeface="HG丸ｺﾞｼｯｸM-PRO" pitchFamily="50" charset="-128"/>
                </a:rPr>
                <a:t>研究テーマ</a:t>
              </a:r>
              <a:endParaRPr kumimoji="1" lang="ja-JP" altLang="en-US" sz="3800" b="0" i="0" u="none" strike="noStrike" kern="1200" cap="none" spc="0" normalizeH="0" baseline="0" noProof="0" dirty="0">
                <a:ln>
                  <a:noFill/>
                </a:ln>
                <a:solidFill>
                  <a:prstClr val="white"/>
                </a:solidFill>
                <a:effectLst/>
                <a:uLnTx/>
                <a:uFillTx/>
                <a:latin typeface="游ゴシック Light" panose="020F0302020204030204"/>
                <a:ea typeface="游ゴシック Light" panose="020B0300000000000000" pitchFamily="50" charset="-128"/>
                <a:cs typeface="+mj-cs"/>
              </a:endParaRPr>
            </a:p>
          </p:txBody>
        </p:sp>
      </p:grpSp>
    </p:spTree>
    <p:extLst>
      <p:ext uri="{BB962C8B-B14F-4D97-AF65-F5344CB8AC3E}">
        <p14:creationId xmlns:p14="http://schemas.microsoft.com/office/powerpoint/2010/main" val="389933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自由エネルギー最小化原理によるモデル化</a:t>
              </a:r>
              <a:endParaRPr lang="en-US" altLang="ja-JP" sz="3800" b="1" dirty="0">
                <a:solidFill>
                  <a:prstClr val="white"/>
                </a:solidFill>
                <a:latin typeface="HG丸ｺﾞｼｯｸM-PRO" pitchFamily="50" charset="-128"/>
                <a:ea typeface="HG丸ｺﾞｼｯｸM-PRO" pitchFamily="50" charset="-128"/>
              </a:endParaRPr>
            </a:p>
          </p:txBody>
        </p:sp>
      </p:grpSp>
      <p:sp>
        <p:nvSpPr>
          <p:cNvPr id="21" name="角丸四角形 4">
            <a:extLst>
              <a:ext uri="{FF2B5EF4-FFF2-40B4-BE49-F238E27FC236}">
                <a16:creationId xmlns:a16="http://schemas.microsoft.com/office/drawing/2014/main" id="{EFCC1B71-BB98-4040-A183-4874217E5917}"/>
              </a:ext>
            </a:extLst>
          </p:cNvPr>
          <p:cNvSpPr/>
          <p:nvPr/>
        </p:nvSpPr>
        <p:spPr>
          <a:xfrm>
            <a:off x="1156691" y="3175638"/>
            <a:ext cx="2329459" cy="791524"/>
          </a:xfrm>
          <a:prstGeom prst="roundRect">
            <a:avLst/>
          </a:prstGeom>
          <a:solidFill>
            <a:srgbClr val="FFD9FF"/>
          </a:solidFill>
          <a:ln w="19050">
            <a:solidFill>
              <a:srgbClr val="D60093"/>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自由エネルギー</a:t>
            </a:r>
          </a:p>
        </p:txBody>
      </p:sp>
      <p:sp>
        <p:nvSpPr>
          <p:cNvPr id="22" name="角丸四角形 4">
            <a:extLst>
              <a:ext uri="{FF2B5EF4-FFF2-40B4-BE49-F238E27FC236}">
                <a16:creationId xmlns:a16="http://schemas.microsoft.com/office/drawing/2014/main" id="{53CBD121-3332-4187-AF4D-14FD19F925E5}"/>
              </a:ext>
            </a:extLst>
          </p:cNvPr>
          <p:cNvSpPr/>
          <p:nvPr/>
        </p:nvSpPr>
        <p:spPr>
          <a:xfrm>
            <a:off x="4972551" y="3175638"/>
            <a:ext cx="2329459" cy="791524"/>
          </a:xfrm>
          <a:prstGeom prst="roundRect">
            <a:avLst/>
          </a:prstGeom>
          <a:solidFill>
            <a:srgbClr val="D9FFD9"/>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①知覚</a:t>
            </a:r>
            <a:endParaRPr lang="en-US" altLang="ja-JP" dirty="0">
              <a:solidFill>
                <a:schemeClr val="tx1"/>
              </a:solidFill>
            </a:endParaRPr>
          </a:p>
          <a:p>
            <a:pPr algn="ctr"/>
            <a:r>
              <a:rPr lang="ja-JP" altLang="en-US" dirty="0">
                <a:solidFill>
                  <a:schemeClr val="tx1"/>
                </a:solidFill>
              </a:rPr>
              <a:t>（無意識的推論）</a:t>
            </a:r>
            <a:endParaRPr lang="en-US" altLang="ja-JP" dirty="0">
              <a:solidFill>
                <a:schemeClr val="tx1"/>
              </a:solidFill>
            </a:endParaRPr>
          </a:p>
        </p:txBody>
      </p:sp>
      <p:sp>
        <p:nvSpPr>
          <p:cNvPr id="23" name="角丸四角形 4">
            <a:extLst>
              <a:ext uri="{FF2B5EF4-FFF2-40B4-BE49-F238E27FC236}">
                <a16:creationId xmlns:a16="http://schemas.microsoft.com/office/drawing/2014/main" id="{4B4CEBB1-7E9D-4F40-9704-1C0E1B9E969A}"/>
              </a:ext>
            </a:extLst>
          </p:cNvPr>
          <p:cNvSpPr/>
          <p:nvPr/>
        </p:nvSpPr>
        <p:spPr>
          <a:xfrm>
            <a:off x="8518258" y="3175638"/>
            <a:ext cx="2329459" cy="791524"/>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②行動</a:t>
            </a:r>
            <a:endParaRPr lang="en-US" altLang="ja-JP" dirty="0">
              <a:solidFill>
                <a:schemeClr val="tx1"/>
              </a:solidFill>
            </a:endParaRPr>
          </a:p>
          <a:p>
            <a:pPr algn="ctr"/>
            <a:r>
              <a:rPr lang="ja-JP" altLang="en-US" dirty="0">
                <a:solidFill>
                  <a:schemeClr val="tx1"/>
                </a:solidFill>
              </a:rPr>
              <a:t>（能動的推論）</a:t>
            </a:r>
            <a:endParaRPr lang="en-US" altLang="ja-JP" dirty="0">
              <a:solidFill>
                <a:schemeClr val="tx1"/>
              </a:solidFill>
            </a:endParaRPr>
          </a:p>
        </p:txBody>
      </p:sp>
      <p:sp>
        <p:nvSpPr>
          <p:cNvPr id="3" name="テキスト ボックス 2">
            <a:extLst>
              <a:ext uri="{FF2B5EF4-FFF2-40B4-BE49-F238E27FC236}">
                <a16:creationId xmlns:a16="http://schemas.microsoft.com/office/drawing/2014/main" id="{14684B84-5168-4A62-83BD-FAA01973E319}"/>
              </a:ext>
            </a:extLst>
          </p:cNvPr>
          <p:cNvSpPr txBox="1"/>
          <p:nvPr/>
        </p:nvSpPr>
        <p:spPr>
          <a:xfrm>
            <a:off x="5121618" y="4480115"/>
            <a:ext cx="2031325" cy="369332"/>
          </a:xfrm>
          <a:prstGeom prst="rect">
            <a:avLst/>
          </a:prstGeom>
          <a:noFill/>
        </p:spPr>
        <p:txBody>
          <a:bodyPr wrap="none" rtlCol="0">
            <a:spAutoFit/>
          </a:bodyPr>
          <a:lstStyle/>
          <a:p>
            <a:r>
              <a:rPr kumimoji="1" lang="ja-JP" altLang="en-US" dirty="0"/>
              <a:t>予測を書きかえる</a:t>
            </a:r>
          </a:p>
        </p:txBody>
      </p:sp>
      <p:sp>
        <p:nvSpPr>
          <p:cNvPr id="25" name="テキスト ボックス 24">
            <a:extLst>
              <a:ext uri="{FF2B5EF4-FFF2-40B4-BE49-F238E27FC236}">
                <a16:creationId xmlns:a16="http://schemas.microsoft.com/office/drawing/2014/main" id="{8DA5A110-6182-4237-BAEC-016F17FE2624}"/>
              </a:ext>
            </a:extLst>
          </p:cNvPr>
          <p:cNvSpPr txBox="1"/>
          <p:nvPr/>
        </p:nvSpPr>
        <p:spPr>
          <a:xfrm>
            <a:off x="8782741" y="4357528"/>
            <a:ext cx="1800493" cy="369332"/>
          </a:xfrm>
          <a:prstGeom prst="rect">
            <a:avLst/>
          </a:prstGeom>
          <a:noFill/>
        </p:spPr>
        <p:txBody>
          <a:bodyPr wrap="none" rtlCol="0">
            <a:spAutoFit/>
          </a:bodyPr>
          <a:lstStyle/>
          <a:p>
            <a:r>
              <a:rPr kumimoji="1" lang="ja-JP" altLang="en-US" dirty="0"/>
              <a:t>予測を実現する</a:t>
            </a:r>
          </a:p>
        </p:txBody>
      </p:sp>
      <p:sp>
        <p:nvSpPr>
          <p:cNvPr id="26" name="テキスト ボックス 25">
            <a:extLst>
              <a:ext uri="{FF2B5EF4-FFF2-40B4-BE49-F238E27FC236}">
                <a16:creationId xmlns:a16="http://schemas.microsoft.com/office/drawing/2014/main" id="{D5A7DACB-6565-4056-9EA2-58E98286C502}"/>
              </a:ext>
            </a:extLst>
          </p:cNvPr>
          <p:cNvSpPr txBox="1"/>
          <p:nvPr/>
        </p:nvSpPr>
        <p:spPr>
          <a:xfrm>
            <a:off x="8675231" y="5117226"/>
            <a:ext cx="2015513" cy="646331"/>
          </a:xfrm>
          <a:prstGeom prst="rect">
            <a:avLst/>
          </a:prstGeom>
          <a:noFill/>
        </p:spPr>
        <p:txBody>
          <a:bodyPr wrap="square" rtlCol="0">
            <a:spAutoFit/>
          </a:bodyPr>
          <a:lstStyle/>
          <a:p>
            <a:r>
              <a:rPr lang="ja-JP" altLang="en-US" dirty="0"/>
              <a:t>未来の不確定性をできるだけ小さく</a:t>
            </a:r>
            <a:endParaRPr kumimoji="1" lang="ja-JP" altLang="en-US" dirty="0"/>
          </a:p>
        </p:txBody>
      </p:sp>
      <p:sp>
        <p:nvSpPr>
          <p:cNvPr id="30" name="角丸四角形 4">
            <a:extLst>
              <a:ext uri="{FF2B5EF4-FFF2-40B4-BE49-F238E27FC236}">
                <a16:creationId xmlns:a16="http://schemas.microsoft.com/office/drawing/2014/main" id="{899970A7-D8C1-4638-B333-537A64F221FE}"/>
              </a:ext>
            </a:extLst>
          </p:cNvPr>
          <p:cNvSpPr/>
          <p:nvPr/>
        </p:nvSpPr>
        <p:spPr>
          <a:xfrm>
            <a:off x="1156691" y="1803942"/>
            <a:ext cx="2329459" cy="791524"/>
          </a:xfrm>
          <a:prstGeom prst="roundRect">
            <a:avLst/>
          </a:prstGeom>
          <a:noFill/>
          <a:ln w="19050">
            <a:solidFill>
              <a:schemeClr val="tx1"/>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不確定性</a:t>
            </a:r>
            <a:endParaRPr lang="en-US" altLang="ja-JP" dirty="0">
              <a:solidFill>
                <a:schemeClr val="tx1"/>
              </a:solidFill>
            </a:endParaRPr>
          </a:p>
        </p:txBody>
      </p:sp>
      <p:sp>
        <p:nvSpPr>
          <p:cNvPr id="5" name="次の値と等しい 4">
            <a:extLst>
              <a:ext uri="{FF2B5EF4-FFF2-40B4-BE49-F238E27FC236}">
                <a16:creationId xmlns:a16="http://schemas.microsoft.com/office/drawing/2014/main" id="{8B80EDA8-B939-4EED-AA28-C51AFEBBE2BC}"/>
              </a:ext>
            </a:extLst>
          </p:cNvPr>
          <p:cNvSpPr/>
          <p:nvPr/>
        </p:nvSpPr>
        <p:spPr>
          <a:xfrm>
            <a:off x="3990176" y="3366613"/>
            <a:ext cx="438150" cy="409575"/>
          </a:xfrm>
          <a:prstGeom prst="mathEqual">
            <a:avLst>
              <a:gd name="adj1" fmla="val 16543"/>
              <a:gd name="adj2" fmla="val 117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加算記号 5">
            <a:extLst>
              <a:ext uri="{FF2B5EF4-FFF2-40B4-BE49-F238E27FC236}">
                <a16:creationId xmlns:a16="http://schemas.microsoft.com/office/drawing/2014/main" id="{E05A7EE8-0B13-4BB9-82F2-9AA687BB1236}"/>
              </a:ext>
            </a:extLst>
          </p:cNvPr>
          <p:cNvSpPr/>
          <p:nvPr/>
        </p:nvSpPr>
        <p:spPr>
          <a:xfrm>
            <a:off x="7695487" y="3356753"/>
            <a:ext cx="429295" cy="429295"/>
          </a:xfrm>
          <a:prstGeom prst="mathPlus">
            <a:avLst>
              <a:gd name="adj1" fmla="val 12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0D977784-8B1B-4156-944A-8B5772DD96BA}"/>
              </a:ext>
            </a:extLst>
          </p:cNvPr>
          <p:cNvSpPr txBox="1"/>
          <p:nvPr/>
        </p:nvSpPr>
        <p:spPr>
          <a:xfrm>
            <a:off x="5583282" y="5493471"/>
            <a:ext cx="1107996" cy="369332"/>
          </a:xfrm>
          <a:prstGeom prst="rect">
            <a:avLst/>
          </a:prstGeom>
          <a:noFill/>
        </p:spPr>
        <p:txBody>
          <a:bodyPr wrap="none" rtlCol="0">
            <a:spAutoFit/>
          </a:bodyPr>
          <a:lstStyle/>
          <a:p>
            <a:r>
              <a:rPr lang="ja-JP" altLang="en-US" u="sng" dirty="0">
                <a:solidFill>
                  <a:srgbClr val="FF0000"/>
                </a:solidFill>
              </a:rPr>
              <a:t>単純接触</a:t>
            </a:r>
            <a:endParaRPr kumimoji="1" lang="ja-JP" altLang="en-US" u="sng" dirty="0">
              <a:solidFill>
                <a:srgbClr val="FF0000"/>
              </a:solidFill>
            </a:endParaRPr>
          </a:p>
        </p:txBody>
      </p:sp>
      <p:sp>
        <p:nvSpPr>
          <p:cNvPr id="32" name="テキスト ボックス 31">
            <a:extLst>
              <a:ext uri="{FF2B5EF4-FFF2-40B4-BE49-F238E27FC236}">
                <a16:creationId xmlns:a16="http://schemas.microsoft.com/office/drawing/2014/main" id="{8880004B-B38A-4AC7-9CE6-30785BE06BC8}"/>
              </a:ext>
            </a:extLst>
          </p:cNvPr>
          <p:cNvSpPr txBox="1"/>
          <p:nvPr/>
        </p:nvSpPr>
        <p:spPr>
          <a:xfrm>
            <a:off x="8436492" y="6153923"/>
            <a:ext cx="2492990" cy="369332"/>
          </a:xfrm>
          <a:prstGeom prst="rect">
            <a:avLst/>
          </a:prstGeom>
          <a:noFill/>
        </p:spPr>
        <p:txBody>
          <a:bodyPr wrap="none" rtlCol="0">
            <a:spAutoFit/>
          </a:bodyPr>
          <a:lstStyle/>
          <a:p>
            <a:r>
              <a:rPr lang="ja-JP" altLang="en-US" u="sng" dirty="0">
                <a:solidFill>
                  <a:srgbClr val="FF0000"/>
                </a:solidFill>
              </a:rPr>
              <a:t>利用と探索のバランス</a:t>
            </a:r>
            <a:endParaRPr kumimoji="1" lang="ja-JP" altLang="en-US" u="sng" dirty="0">
              <a:solidFill>
                <a:srgbClr val="FF0000"/>
              </a:solidFill>
            </a:endParaRPr>
          </a:p>
        </p:txBody>
      </p:sp>
      <p:sp>
        <p:nvSpPr>
          <p:cNvPr id="7" name="矢印: 上 6">
            <a:extLst>
              <a:ext uri="{FF2B5EF4-FFF2-40B4-BE49-F238E27FC236}">
                <a16:creationId xmlns:a16="http://schemas.microsoft.com/office/drawing/2014/main" id="{9593B1EE-576B-4862-982A-E8084D266935}"/>
              </a:ext>
            </a:extLst>
          </p:cNvPr>
          <p:cNvSpPr/>
          <p:nvPr/>
        </p:nvSpPr>
        <p:spPr>
          <a:xfrm>
            <a:off x="2168350" y="2692776"/>
            <a:ext cx="306140" cy="3665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F595137E-F53F-4D93-A15A-27354D56E974}"/>
              </a:ext>
            </a:extLst>
          </p:cNvPr>
          <p:cNvCxnSpPr>
            <a:cxnSpLocks/>
            <a:stCxn id="22" idx="2"/>
            <a:endCxn id="3" idx="0"/>
          </p:cNvCxnSpPr>
          <p:nvPr/>
        </p:nvCxnSpPr>
        <p:spPr>
          <a:xfrm>
            <a:off x="6137281" y="3967162"/>
            <a:ext cx="0" cy="5129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4F711A4-26A9-4CB1-96C5-D3D32FBA0C9C}"/>
              </a:ext>
            </a:extLst>
          </p:cNvPr>
          <p:cNvCxnSpPr>
            <a:cxnSpLocks/>
            <a:stCxn id="3" idx="2"/>
            <a:endCxn id="31" idx="0"/>
          </p:cNvCxnSpPr>
          <p:nvPr/>
        </p:nvCxnSpPr>
        <p:spPr>
          <a:xfrm flipH="1">
            <a:off x="6137280" y="4849447"/>
            <a:ext cx="1" cy="644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57EE90AD-E235-46BA-A391-85C4F8746358}"/>
              </a:ext>
            </a:extLst>
          </p:cNvPr>
          <p:cNvCxnSpPr>
            <a:cxnSpLocks/>
            <a:stCxn id="23" idx="2"/>
            <a:endCxn id="25" idx="0"/>
          </p:cNvCxnSpPr>
          <p:nvPr/>
        </p:nvCxnSpPr>
        <p:spPr>
          <a:xfrm>
            <a:off x="9682988" y="3967162"/>
            <a:ext cx="0" cy="3903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00D3045D-81F9-490C-8D0C-B125CC980696}"/>
              </a:ext>
            </a:extLst>
          </p:cNvPr>
          <p:cNvCxnSpPr>
            <a:cxnSpLocks/>
            <a:stCxn id="25" idx="2"/>
            <a:endCxn id="26" idx="0"/>
          </p:cNvCxnSpPr>
          <p:nvPr/>
        </p:nvCxnSpPr>
        <p:spPr>
          <a:xfrm>
            <a:off x="9682988" y="4726860"/>
            <a:ext cx="0" cy="3903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26DE582A-8482-4352-A070-03C9EDC1BD37}"/>
              </a:ext>
            </a:extLst>
          </p:cNvPr>
          <p:cNvCxnSpPr>
            <a:cxnSpLocks/>
            <a:stCxn id="26" idx="2"/>
            <a:endCxn id="32" idx="0"/>
          </p:cNvCxnSpPr>
          <p:nvPr/>
        </p:nvCxnSpPr>
        <p:spPr>
          <a:xfrm flipH="1">
            <a:off x="9682987" y="5763557"/>
            <a:ext cx="1" cy="3903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5034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bwMode="auto">
          <a:xfrm>
            <a:off x="1988320" y="3545982"/>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 </a:t>
            </a:r>
            <a:r>
              <a:rPr kumimoji="1" lang="en-US" altLang="ja-JP"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2. </a:t>
            </a:r>
            <a:r>
              <a:rPr lang="ja-JP" altLang="en-US" sz="2200" b="1" dirty="0">
                <a:solidFill>
                  <a:srgbClr val="44546A">
                    <a:lumMod val="20000"/>
                    <a:lumOff val="80000"/>
                  </a:srgbClr>
                </a:solidFill>
                <a:latin typeface="HG丸ｺﾞｼｯｸM-PRO" pitchFamily="50" charset="-128"/>
                <a:ea typeface="HG丸ｺﾞｼｯｸM-PRO" pitchFamily="50" charset="-128"/>
              </a:rPr>
              <a:t>予測誤差を基にした好き嫌いを生むシステムの研究</a:t>
            </a:r>
            <a:endParaRPr kumimoji="1" lang="ja-JP" altLang="en-US" sz="20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endParaRPr>
          </a:p>
        </p:txBody>
      </p:sp>
      <p:sp>
        <p:nvSpPr>
          <p:cNvPr id="6" name="角丸四角形 5"/>
          <p:cNvSpPr/>
          <p:nvPr/>
        </p:nvSpPr>
        <p:spPr bwMode="auto">
          <a:xfrm>
            <a:off x="1981200" y="4949668"/>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srgbClr val="E7E6E6">
                    <a:lumMod val="90000"/>
                  </a:srgbClr>
                </a:solidFill>
                <a:effectLst/>
                <a:uLnTx/>
                <a:uFillTx/>
                <a:latin typeface="HG丸ｺﾞｼｯｸM-PRO" pitchFamily="50" charset="-128"/>
                <a:ea typeface="HG丸ｺﾞｼｯｸM-PRO" pitchFamily="50" charset="-128"/>
                <a:cs typeface="+mn-cs"/>
              </a:rPr>
              <a:t> </a:t>
            </a:r>
            <a:r>
              <a:rPr kumimoji="1" lang="en-US" altLang="ja-JP" sz="2200" b="1" i="0" u="none" strike="noStrike" kern="1200" cap="none" spc="0" normalizeH="0" baseline="0" noProof="0" dirty="0">
                <a:ln>
                  <a:noFill/>
                </a:ln>
                <a:solidFill>
                  <a:srgbClr val="E7E6E6">
                    <a:lumMod val="90000"/>
                  </a:srgbClr>
                </a:solidFill>
                <a:effectLst/>
                <a:uLnTx/>
                <a:uFillTx/>
                <a:latin typeface="HG丸ｺﾞｼｯｸM-PRO" pitchFamily="50" charset="-128"/>
                <a:ea typeface="HG丸ｺﾞｼｯｸM-PRO" pitchFamily="50" charset="-128"/>
                <a:cs typeface="+mn-cs"/>
              </a:rPr>
              <a:t>3. </a:t>
            </a:r>
            <a:r>
              <a:rPr lang="ja-JP" altLang="en-US" sz="2200" b="1" dirty="0">
                <a:solidFill>
                  <a:srgbClr val="E7E6E6">
                    <a:lumMod val="90000"/>
                  </a:srgbClr>
                </a:solidFill>
                <a:latin typeface="HG丸ｺﾞｼｯｸM-PRO" pitchFamily="50" charset="-128"/>
                <a:ea typeface="HG丸ｺﾞｼｯｸM-PRO" pitchFamily="50" charset="-128"/>
              </a:rPr>
              <a:t>自由エネルギー最小化原理によるモデル化の研究</a:t>
            </a:r>
            <a:endParaRPr kumimoji="1" lang="ja-JP" altLang="en-US" sz="2000" b="1" i="0" u="none" strike="noStrike" kern="1200" cap="none" spc="0" normalizeH="0" baseline="0" noProof="0" dirty="0">
              <a:ln>
                <a:noFill/>
              </a:ln>
              <a:solidFill>
                <a:srgbClr val="E7E6E6">
                  <a:lumMod val="90000"/>
                </a:srgbClr>
              </a:solidFill>
              <a:effectLst/>
              <a:uLnTx/>
              <a:uFillTx/>
              <a:latin typeface="HG丸ｺﾞｼｯｸM-PRO" pitchFamily="50" charset="-128"/>
              <a:ea typeface="HG丸ｺﾞｼｯｸM-PRO" pitchFamily="50" charset="-128"/>
              <a:cs typeface="+mn-cs"/>
            </a:endParaRPr>
          </a:p>
        </p:txBody>
      </p:sp>
      <p:sp>
        <p:nvSpPr>
          <p:cNvPr id="9" name="角丸四角形 8"/>
          <p:cNvSpPr/>
          <p:nvPr/>
        </p:nvSpPr>
        <p:spPr bwMode="auto">
          <a:xfrm>
            <a:off x="1937284" y="2142295"/>
            <a:ext cx="8280920" cy="936000"/>
          </a:xfrm>
          <a:prstGeom prst="roundRect">
            <a:avLst/>
          </a:prstGeom>
          <a:solidFill>
            <a:srgbClr val="0000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１</a:t>
            </a:r>
            <a:r>
              <a:rPr kumimoji="1" lang="en-US" altLang="ja-JP"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 </a:t>
            </a:r>
            <a:r>
              <a:rPr lang="ja-JP" altLang="en-US" sz="2200" b="1" dirty="0">
                <a:solidFill>
                  <a:prstClr val="white"/>
                </a:solidFill>
                <a:latin typeface="HG丸ｺﾞｼｯｸM-PRO" pitchFamily="50" charset="-128"/>
                <a:ea typeface="HG丸ｺﾞｼｯｸM-PRO" pitchFamily="50" charset="-128"/>
              </a:rPr>
              <a:t>不確定性下の意思決定への情動の影響と個人差の研究</a:t>
            </a:r>
            <a:endPar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endParaRPr>
          </a:p>
        </p:txBody>
      </p:sp>
      <p:grpSp>
        <p:nvGrpSpPr>
          <p:cNvPr id="10" name="グループ化 9">
            <a:extLst>
              <a:ext uri="{FF2B5EF4-FFF2-40B4-BE49-F238E27FC236}">
                <a16:creationId xmlns:a16="http://schemas.microsoft.com/office/drawing/2014/main" id="{F7E2B3A8-25BC-4496-9072-73270CB377C8}"/>
              </a:ext>
            </a:extLst>
          </p:cNvPr>
          <p:cNvGrpSpPr/>
          <p:nvPr/>
        </p:nvGrpSpPr>
        <p:grpSpPr>
          <a:xfrm>
            <a:off x="0" y="0"/>
            <a:ext cx="12192000" cy="1287379"/>
            <a:chOff x="0" y="0"/>
            <a:chExt cx="12192000" cy="1287379"/>
          </a:xfrm>
        </p:grpSpPr>
        <p:grpSp>
          <p:nvGrpSpPr>
            <p:cNvPr id="11" name="グループ化 10">
              <a:extLst>
                <a:ext uri="{FF2B5EF4-FFF2-40B4-BE49-F238E27FC236}">
                  <a16:creationId xmlns:a16="http://schemas.microsoft.com/office/drawing/2014/main" id="{7B9C0F3A-DA60-425E-886F-607F865B5EF3}"/>
                </a:ext>
              </a:extLst>
            </p:cNvPr>
            <p:cNvGrpSpPr/>
            <p:nvPr/>
          </p:nvGrpSpPr>
          <p:grpSpPr>
            <a:xfrm>
              <a:off x="0" y="0"/>
              <a:ext cx="12192000" cy="1287379"/>
              <a:chOff x="0" y="-21145"/>
              <a:chExt cx="12192000" cy="1287379"/>
            </a:xfrm>
          </p:grpSpPr>
          <p:sp>
            <p:nvSpPr>
              <p:cNvPr id="13" name="正方形/長方形 12">
                <a:extLst>
                  <a:ext uri="{FF2B5EF4-FFF2-40B4-BE49-F238E27FC236}">
                    <a16:creationId xmlns:a16="http://schemas.microsoft.com/office/drawing/2014/main" id="{0DA914E3-2FFA-430C-8127-CC9B6DC74C98}"/>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 name="直角三角形 13">
                <a:extLst>
                  <a:ext uri="{FF2B5EF4-FFF2-40B4-BE49-F238E27FC236}">
                    <a16:creationId xmlns:a16="http://schemas.microsoft.com/office/drawing/2014/main" id="{906D0ACC-B3F8-40F6-B4A7-DCCA81E1A785}"/>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2" name="タイトル 1">
              <a:extLst>
                <a:ext uri="{FF2B5EF4-FFF2-40B4-BE49-F238E27FC236}">
                  <a16:creationId xmlns:a16="http://schemas.microsoft.com/office/drawing/2014/main" id="{F6B85A64-BF89-46F3-8F93-3D603833D9ED}"/>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3800" b="1" dirty="0">
                  <a:solidFill>
                    <a:prstClr val="white"/>
                  </a:solidFill>
                  <a:latin typeface="HG丸ｺﾞｼｯｸM-PRO" pitchFamily="50" charset="-128"/>
                  <a:ea typeface="HG丸ｺﾞｼｯｸM-PRO" pitchFamily="50" charset="-128"/>
                </a:rPr>
                <a:t>研究テーマ</a:t>
              </a:r>
              <a:endParaRPr kumimoji="1" lang="ja-JP" altLang="en-US" sz="3800" b="0" i="0" u="none" strike="noStrike" kern="1200" cap="none" spc="0" normalizeH="0" baseline="0" noProof="0" dirty="0">
                <a:ln>
                  <a:noFill/>
                </a:ln>
                <a:solidFill>
                  <a:prstClr val="white"/>
                </a:solidFill>
                <a:effectLst/>
                <a:uLnTx/>
                <a:uFillTx/>
                <a:latin typeface="游ゴシック Light" panose="020F0302020204030204"/>
                <a:ea typeface="游ゴシック Light" panose="020B0300000000000000" pitchFamily="50" charset="-128"/>
                <a:cs typeface="+mj-cs"/>
              </a:endParaRPr>
            </a:p>
          </p:txBody>
        </p:sp>
      </p:grpSp>
    </p:spTree>
    <p:extLst>
      <p:ext uri="{BB962C8B-B14F-4D97-AF65-F5344CB8AC3E}">
        <p14:creationId xmlns:p14="http://schemas.microsoft.com/office/powerpoint/2010/main" val="3792540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2956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r>
                <a:rPr lang="en-US" altLang="ja-JP" sz="3800" b="1" dirty="0">
                  <a:solidFill>
                    <a:prstClr val="white"/>
                  </a:solidFill>
                  <a:latin typeface="HG丸ｺﾞｼｯｸM-PRO" pitchFamily="50" charset="-128"/>
                  <a:ea typeface="HG丸ｺﾞｼｯｸM-PRO" pitchFamily="50" charset="-128"/>
                </a:rPr>
                <a:t>IGT</a:t>
              </a:r>
              <a:r>
                <a:rPr lang="ja-JP" altLang="en-US" sz="3800" b="1" dirty="0">
                  <a:solidFill>
                    <a:prstClr val="white"/>
                  </a:solidFill>
                  <a:latin typeface="HG丸ｺﾞｼｯｸM-PRO" pitchFamily="50" charset="-128"/>
                  <a:ea typeface="HG丸ｺﾞｼｯｸM-PRO" pitchFamily="50" charset="-128"/>
                </a:rPr>
                <a:t>（</a:t>
              </a:r>
              <a:r>
                <a:rPr lang="en-US" altLang="ja-JP" sz="3800" b="1" dirty="0">
                  <a:solidFill>
                    <a:prstClr val="white"/>
                  </a:solidFill>
                  <a:latin typeface="HG丸ｺﾞｼｯｸM-PRO" pitchFamily="50" charset="-128"/>
                  <a:ea typeface="HG丸ｺﾞｼｯｸM-PRO" pitchFamily="50" charset="-128"/>
                </a:rPr>
                <a:t>N=18</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pic>
        <p:nvPicPr>
          <p:cNvPr id="3" name="図 2" descr="挿絵 が含まれている画像&#10;&#10;自動的に生成された説明">
            <a:extLst>
              <a:ext uri="{FF2B5EF4-FFF2-40B4-BE49-F238E27FC236}">
                <a16:creationId xmlns:a16="http://schemas.microsoft.com/office/drawing/2014/main" id="{CFD59FD2-819C-414D-B397-6125F77BA3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2180187"/>
            <a:ext cx="5334000" cy="4000500"/>
          </a:xfrm>
          <a:prstGeom prst="rect">
            <a:avLst/>
          </a:prstGeom>
        </p:spPr>
      </p:pic>
    </p:spTree>
    <p:extLst>
      <p:ext uri="{BB962C8B-B14F-4D97-AF65-F5344CB8AC3E}">
        <p14:creationId xmlns:p14="http://schemas.microsoft.com/office/powerpoint/2010/main" val="3638145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a:solidFill>
                    <a:prstClr val="white"/>
                  </a:solidFill>
                  <a:latin typeface="HG丸ｺﾞｼｯｸM-PRO" pitchFamily="50" charset="-128"/>
                  <a:ea typeface="HG丸ｺﾞｼｯｸM-PRO" pitchFamily="50" charset="-128"/>
                </a:rPr>
                <a:t>結果・選択のばらつき（</a:t>
              </a:r>
              <a:r>
                <a:rPr lang="en-US" altLang="ja-JP" sz="3800" b="1" dirty="0">
                  <a:solidFill>
                    <a:prstClr val="white"/>
                  </a:solidFill>
                  <a:latin typeface="HG丸ｺﾞｼｯｸM-PRO" pitchFamily="50" charset="-128"/>
                  <a:ea typeface="HG丸ｺﾞｼｯｸM-PRO" pitchFamily="50" charset="-128"/>
                </a:rPr>
                <a:t>N=18</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15" name="テキスト ボックス 14">
            <a:extLst>
              <a:ext uri="{FF2B5EF4-FFF2-40B4-BE49-F238E27FC236}">
                <a16:creationId xmlns:a16="http://schemas.microsoft.com/office/drawing/2014/main" id="{A63684AE-1544-4A52-9361-ABAC84ECD621}"/>
              </a:ext>
            </a:extLst>
          </p:cNvPr>
          <p:cNvSpPr txBox="1"/>
          <p:nvPr/>
        </p:nvSpPr>
        <p:spPr>
          <a:xfrm>
            <a:off x="7242522" y="5501100"/>
            <a:ext cx="4071014" cy="646331"/>
          </a:xfrm>
          <a:prstGeom prst="rect">
            <a:avLst/>
          </a:prstGeom>
          <a:noFill/>
        </p:spPr>
        <p:txBody>
          <a:bodyPr wrap="square" rtlCol="0">
            <a:spAutoFit/>
          </a:bodyPr>
          <a:lstStyle/>
          <a:p>
            <a:r>
              <a:rPr kumimoji="1" lang="ja-JP" altLang="en-US" dirty="0"/>
              <a:t>心拍弁別感度の低い人は早い段階で</a:t>
            </a:r>
            <a:endParaRPr kumimoji="1" lang="en-US" altLang="ja-JP" dirty="0"/>
          </a:p>
          <a:p>
            <a:r>
              <a:rPr lang="ja-JP" altLang="en-US" dirty="0"/>
              <a:t>結論を出しやすい</a:t>
            </a:r>
            <a:endParaRPr kumimoji="1" lang="ja-JP" altLang="en-US" dirty="0"/>
          </a:p>
        </p:txBody>
      </p:sp>
      <p:sp>
        <p:nvSpPr>
          <p:cNvPr id="25" name="テキスト ボックス 24">
            <a:extLst>
              <a:ext uri="{FF2B5EF4-FFF2-40B4-BE49-F238E27FC236}">
                <a16:creationId xmlns:a16="http://schemas.microsoft.com/office/drawing/2014/main" id="{734F610C-4F9E-4691-A488-F324FAA12807}"/>
              </a:ext>
            </a:extLst>
          </p:cNvPr>
          <p:cNvSpPr txBox="1"/>
          <p:nvPr/>
        </p:nvSpPr>
        <p:spPr>
          <a:xfrm>
            <a:off x="6846140" y="2014578"/>
            <a:ext cx="1569660" cy="369332"/>
          </a:xfrm>
          <a:prstGeom prst="rect">
            <a:avLst/>
          </a:prstGeom>
          <a:noFill/>
        </p:spPr>
        <p:txBody>
          <a:bodyPr wrap="none" rtlCol="0">
            <a:spAutoFit/>
          </a:bodyPr>
          <a:lstStyle/>
          <a:p>
            <a:r>
              <a:rPr kumimoji="1" lang="ja-JP" altLang="en-US" u="sng" dirty="0"/>
              <a:t>ちらばり指数</a:t>
            </a:r>
          </a:p>
        </p:txBody>
      </p:sp>
      <p:sp>
        <p:nvSpPr>
          <p:cNvPr id="27" name="正方形/長方形 26">
            <a:extLst>
              <a:ext uri="{FF2B5EF4-FFF2-40B4-BE49-F238E27FC236}">
                <a16:creationId xmlns:a16="http://schemas.microsoft.com/office/drawing/2014/main" id="{C72B70F5-6765-441F-8925-EBAA9CAF6938}"/>
              </a:ext>
            </a:extLst>
          </p:cNvPr>
          <p:cNvSpPr/>
          <p:nvPr/>
        </p:nvSpPr>
        <p:spPr>
          <a:xfrm>
            <a:off x="6846140" y="1985175"/>
            <a:ext cx="4863779" cy="29308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B6A90CE9-F993-418F-B9D3-79F7C609686F}"/>
              </a:ext>
            </a:extLst>
          </p:cNvPr>
          <p:cNvSpPr txBox="1"/>
          <p:nvPr/>
        </p:nvSpPr>
        <p:spPr>
          <a:xfrm>
            <a:off x="7084181" y="2385081"/>
            <a:ext cx="4625738" cy="1754326"/>
          </a:xfrm>
          <a:prstGeom prst="rect">
            <a:avLst/>
          </a:prstGeom>
          <a:noFill/>
        </p:spPr>
        <p:txBody>
          <a:bodyPr wrap="square" rtlCol="0">
            <a:spAutoFit/>
          </a:bodyPr>
          <a:lstStyle/>
          <a:p>
            <a:r>
              <a:rPr lang="ja-JP" altLang="en-US" dirty="0"/>
              <a:t>直前</a:t>
            </a:r>
            <a:r>
              <a:rPr lang="en-US" altLang="ja-JP" dirty="0"/>
              <a:t>20</a:t>
            </a:r>
            <a:r>
              <a:rPr lang="ja-JP" altLang="en-US" dirty="0"/>
              <a:t>試行の選択がどれくらい</a:t>
            </a:r>
            <a:endParaRPr lang="en-US" altLang="ja-JP" dirty="0"/>
          </a:p>
          <a:p>
            <a:r>
              <a:rPr lang="ja-JP" altLang="en-US" dirty="0"/>
              <a:t>ばらついていたか</a:t>
            </a:r>
            <a:endParaRPr lang="en-US" altLang="ja-JP" dirty="0"/>
          </a:p>
          <a:p>
            <a:endParaRPr lang="en-US" altLang="ja-JP" dirty="0"/>
          </a:p>
          <a:p>
            <a:r>
              <a:rPr lang="ja-JP" altLang="en-US" dirty="0"/>
              <a:t>例）</a:t>
            </a:r>
            <a:r>
              <a:rPr lang="en-US" altLang="ja-JP" dirty="0"/>
              <a:t>A:5</a:t>
            </a:r>
            <a:r>
              <a:rPr lang="ja-JP" altLang="en-US" dirty="0"/>
              <a:t>回</a:t>
            </a:r>
            <a:r>
              <a:rPr lang="en-US" altLang="ja-JP" dirty="0"/>
              <a:t>, B:5</a:t>
            </a:r>
            <a:r>
              <a:rPr lang="ja-JP" altLang="en-US" dirty="0"/>
              <a:t>回</a:t>
            </a:r>
            <a:r>
              <a:rPr lang="en-US" altLang="ja-JP" dirty="0"/>
              <a:t>, C:5</a:t>
            </a:r>
            <a:r>
              <a:rPr lang="ja-JP" altLang="en-US" dirty="0"/>
              <a:t>回</a:t>
            </a:r>
            <a:r>
              <a:rPr lang="en-US" altLang="ja-JP" dirty="0"/>
              <a:t>, D:5</a:t>
            </a:r>
            <a:r>
              <a:rPr lang="ja-JP" altLang="en-US" dirty="0"/>
              <a:t>回 ⇒ </a:t>
            </a:r>
            <a:r>
              <a:rPr lang="en-US" altLang="ja-JP" dirty="0"/>
              <a:t>1.0</a:t>
            </a:r>
          </a:p>
          <a:p>
            <a:r>
              <a:rPr lang="ja-JP" altLang="en-US" dirty="0"/>
              <a:t>　　</a:t>
            </a:r>
            <a:r>
              <a:rPr lang="en-US" altLang="ja-JP" dirty="0"/>
              <a:t>A:0</a:t>
            </a:r>
            <a:r>
              <a:rPr lang="ja-JP" altLang="en-US" dirty="0"/>
              <a:t>回</a:t>
            </a:r>
            <a:r>
              <a:rPr lang="en-US" altLang="ja-JP" dirty="0"/>
              <a:t>, B:0</a:t>
            </a:r>
            <a:r>
              <a:rPr lang="ja-JP" altLang="en-US" dirty="0"/>
              <a:t>回</a:t>
            </a:r>
            <a:r>
              <a:rPr lang="en-US" altLang="ja-JP" dirty="0"/>
              <a:t>, C:0</a:t>
            </a:r>
            <a:r>
              <a:rPr lang="ja-JP" altLang="en-US" dirty="0"/>
              <a:t>回</a:t>
            </a:r>
            <a:r>
              <a:rPr lang="en-US" altLang="ja-JP" dirty="0"/>
              <a:t>, D:20</a:t>
            </a:r>
            <a:r>
              <a:rPr lang="ja-JP" altLang="en-US" dirty="0"/>
              <a:t>回 ⇒ </a:t>
            </a:r>
            <a:r>
              <a:rPr lang="en-US" altLang="ja-JP" dirty="0"/>
              <a:t>0</a:t>
            </a:r>
          </a:p>
          <a:p>
            <a:endParaRPr lang="en-US" altLang="ja-JP" dirty="0"/>
          </a:p>
        </p:txBody>
      </p:sp>
      <p:pic>
        <p:nvPicPr>
          <p:cNvPr id="3" name="図 2" descr="テキスト が含まれている画像&#10;&#10;自動的に生成された説明">
            <a:extLst>
              <a:ext uri="{FF2B5EF4-FFF2-40B4-BE49-F238E27FC236}">
                <a16:creationId xmlns:a16="http://schemas.microsoft.com/office/drawing/2014/main" id="{604D2BFC-0C76-48F2-84E9-E3243D9AA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254" y="1985175"/>
            <a:ext cx="5334000" cy="4000500"/>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889885A-9710-4514-B7D0-4AD8180CE4F9}"/>
                  </a:ext>
                </a:extLst>
              </p:cNvPr>
              <p:cNvSpPr txBox="1"/>
              <p:nvPr/>
            </p:nvSpPr>
            <p:spPr>
              <a:xfrm>
                <a:off x="7401772" y="4139329"/>
                <a:ext cx="2028056" cy="595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𝐷𝐼</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𝑐</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𝑁</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nary>
                                <m:naryPr>
                                  <m:chr m:val="∑"/>
                                  <m:subHide m:val="on"/>
                                  <m:supHide m:val="on"/>
                                  <m:ctrlPr>
                                    <a:rPr kumimoji="1" lang="en-US" altLang="ja-JP" b="0" i="1" smtClean="0">
                                      <a:latin typeface="Cambria Math" panose="02040503050406030204" pitchFamily="18" charset="0"/>
                                    </a:rPr>
                                  </m:ctrlPr>
                                </m:naryPr>
                                <m:sub/>
                                <m:sup/>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𝑛𝑗</m:t>
                                      </m:r>
                                    </m:e>
                                    <m:sup>
                                      <m:r>
                                        <a:rPr kumimoji="1" lang="en-US" altLang="ja-JP" b="0" i="1" smtClean="0">
                                          <a:latin typeface="Cambria Math" panose="02040503050406030204" pitchFamily="18" charset="0"/>
                                        </a:rPr>
                                        <m:t>2</m:t>
                                      </m:r>
                                    </m:sup>
                                  </m:sSup>
                                </m:e>
                              </m:nary>
                            </m:e>
                          </m:d>
                        </m:num>
                        <m:den>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−1</m:t>
                              </m:r>
                            </m:e>
                          </m:d>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𝑁</m:t>
                              </m:r>
                            </m:e>
                            <m:sup>
                              <m:r>
                                <a:rPr kumimoji="1" lang="en-US" altLang="ja-JP" b="0" i="1" smtClean="0">
                                  <a:latin typeface="Cambria Math" panose="02040503050406030204" pitchFamily="18" charset="0"/>
                                </a:rPr>
                                <m:t>2</m:t>
                              </m:r>
                            </m:sup>
                          </m:sSup>
                        </m:den>
                      </m:f>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6889885A-9710-4514-B7D0-4AD8180CE4F9}"/>
                  </a:ext>
                </a:extLst>
              </p:cNvPr>
              <p:cNvSpPr txBox="1">
                <a:spLocks noRot="1" noChangeAspect="1" noMove="1" noResize="1" noEditPoints="1" noAdjustHandles="1" noChangeArrowheads="1" noChangeShapeType="1" noTextEdit="1"/>
              </p:cNvSpPr>
              <p:nvPr/>
            </p:nvSpPr>
            <p:spPr>
              <a:xfrm>
                <a:off x="7401772" y="4139329"/>
                <a:ext cx="2028056" cy="595035"/>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4B9B3FD-41B3-41D0-8762-ACB42AD8FE03}"/>
              </a:ext>
            </a:extLst>
          </p:cNvPr>
          <p:cNvSpPr txBox="1"/>
          <p:nvPr/>
        </p:nvSpPr>
        <p:spPr>
          <a:xfrm>
            <a:off x="9538982" y="4069940"/>
            <a:ext cx="2061783" cy="738664"/>
          </a:xfrm>
          <a:prstGeom prst="rect">
            <a:avLst/>
          </a:prstGeom>
          <a:noFill/>
        </p:spPr>
        <p:txBody>
          <a:bodyPr wrap="none" rtlCol="0">
            <a:spAutoFit/>
          </a:bodyPr>
          <a:lstStyle/>
          <a:p>
            <a:r>
              <a:rPr lang="en-US" altLang="ja-JP" sz="1400" i="1" dirty="0"/>
              <a:t>c</a:t>
            </a:r>
            <a:r>
              <a:rPr kumimoji="1" lang="en-US" altLang="ja-JP" sz="1400" dirty="0"/>
              <a:t>:</a:t>
            </a:r>
            <a:r>
              <a:rPr kumimoji="1" lang="ja-JP" altLang="en-US" sz="1400" dirty="0"/>
              <a:t>カテゴリ数</a:t>
            </a:r>
            <a:endParaRPr kumimoji="1" lang="en-US" altLang="ja-JP" sz="1400" dirty="0"/>
          </a:p>
          <a:p>
            <a:r>
              <a:rPr lang="en-US" altLang="ja-JP" sz="1400" i="1" dirty="0"/>
              <a:t>N</a:t>
            </a:r>
            <a:r>
              <a:rPr lang="en-US" altLang="ja-JP" sz="1400" dirty="0"/>
              <a:t>:</a:t>
            </a:r>
            <a:r>
              <a:rPr lang="ja-JP" altLang="en-US" sz="1400" dirty="0"/>
              <a:t>データ数</a:t>
            </a:r>
            <a:endParaRPr lang="en-US" altLang="ja-JP" sz="1400" dirty="0"/>
          </a:p>
          <a:p>
            <a:r>
              <a:rPr kumimoji="1" lang="en-US" altLang="ja-JP" sz="1400" i="1" dirty="0" err="1"/>
              <a:t>nj</a:t>
            </a:r>
            <a:r>
              <a:rPr kumimoji="1" lang="en-US" altLang="ja-JP" sz="1400" dirty="0"/>
              <a:t>:</a:t>
            </a:r>
            <a:r>
              <a:rPr kumimoji="1" lang="ja-JP" altLang="en-US" sz="1400" dirty="0"/>
              <a:t>カテゴリ</a:t>
            </a:r>
            <a:r>
              <a:rPr kumimoji="1" lang="en-US" altLang="ja-JP" sz="1400" dirty="0"/>
              <a:t>j</a:t>
            </a:r>
            <a:r>
              <a:rPr kumimoji="1" lang="ja-JP" altLang="en-US" sz="1400" dirty="0"/>
              <a:t>のデータ数</a:t>
            </a:r>
          </a:p>
        </p:txBody>
      </p:sp>
    </p:spTree>
    <p:extLst>
      <p:ext uri="{BB962C8B-B14F-4D97-AF65-F5344CB8AC3E}">
        <p14:creationId xmlns:p14="http://schemas.microsoft.com/office/powerpoint/2010/main" val="1512199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これまでのまとめ</a:t>
              </a:r>
              <a:endParaRPr lang="ja-JP" altLang="en-US" sz="3800" dirty="0">
                <a:solidFill>
                  <a:schemeClr val="bg1"/>
                </a:solidFill>
              </a:endParaRPr>
            </a:p>
          </p:txBody>
        </p:sp>
      </p:grpSp>
      <p:sp>
        <p:nvSpPr>
          <p:cNvPr id="25" name="コンテンツ プレースホルダー 2">
            <a:extLst>
              <a:ext uri="{FF2B5EF4-FFF2-40B4-BE49-F238E27FC236}">
                <a16:creationId xmlns:a16="http://schemas.microsoft.com/office/drawing/2014/main" id="{EA2F051A-CC67-4D9A-BD34-C1275E9DC63E}"/>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2016</a:t>
            </a:r>
            <a:r>
              <a:rPr lang="ja-JP" altLang="en-US" dirty="0"/>
              <a:t>年度</a:t>
            </a:r>
            <a:endParaRPr lang="en-US" altLang="ja-JP" dirty="0"/>
          </a:p>
          <a:p>
            <a:pPr lvl="1"/>
            <a:r>
              <a:rPr lang="ja-JP" altLang="en-US" dirty="0"/>
              <a:t>リスク選好の個人差の数値化</a:t>
            </a:r>
            <a:endParaRPr lang="en-US" altLang="ja-JP" dirty="0"/>
          </a:p>
          <a:p>
            <a:pPr lvl="1"/>
            <a:r>
              <a:rPr lang="ja-JP" altLang="en-US" dirty="0"/>
              <a:t>予期的</a:t>
            </a:r>
            <a:r>
              <a:rPr lang="en-US" altLang="ja-JP" dirty="0"/>
              <a:t>SCR</a:t>
            </a:r>
            <a:r>
              <a:rPr lang="ja-JP" altLang="en-US" dirty="0"/>
              <a:t>が悪い山の回避に役立つことを示した</a:t>
            </a:r>
            <a:endParaRPr lang="en-US" altLang="ja-JP" dirty="0"/>
          </a:p>
          <a:p>
            <a:pPr lvl="1"/>
            <a:endParaRPr lang="en-US" altLang="ja-JP" dirty="0"/>
          </a:p>
          <a:p>
            <a:r>
              <a:rPr lang="en-US" altLang="ja-JP" dirty="0"/>
              <a:t>2017</a:t>
            </a:r>
            <a:r>
              <a:rPr lang="ja-JP" altLang="en-US" dirty="0"/>
              <a:t>年度</a:t>
            </a:r>
            <a:endParaRPr lang="en-US" altLang="ja-JP" dirty="0"/>
          </a:p>
          <a:p>
            <a:pPr lvl="1"/>
            <a:r>
              <a:rPr lang="ja-JP" altLang="en-US" dirty="0"/>
              <a:t>予期的</a:t>
            </a:r>
            <a:r>
              <a:rPr lang="en-US" altLang="ja-JP" dirty="0"/>
              <a:t>SCR</a:t>
            </a:r>
            <a:r>
              <a:rPr lang="ja-JP" altLang="en-US" dirty="0"/>
              <a:t>と新奇性探求傾向との相関を示した</a:t>
            </a:r>
            <a:endParaRPr lang="en-US" altLang="ja-JP" dirty="0"/>
          </a:p>
          <a:p>
            <a:pPr lvl="1"/>
            <a:r>
              <a:rPr lang="ja-JP" altLang="en-US" dirty="0"/>
              <a:t>山の切り替えへの対応が損害回避，新奇性探求傾向と関連することを示した</a:t>
            </a:r>
            <a:endParaRPr lang="en-US" altLang="ja-JP" dirty="0"/>
          </a:p>
          <a:p>
            <a:pPr lvl="1"/>
            <a:endParaRPr lang="en-US" altLang="ja-JP" dirty="0"/>
          </a:p>
          <a:p>
            <a:r>
              <a:rPr lang="en-US" altLang="ja-JP" dirty="0"/>
              <a:t>2018</a:t>
            </a:r>
            <a:r>
              <a:rPr lang="ja-JP" altLang="en-US" dirty="0"/>
              <a:t>年度</a:t>
            </a:r>
            <a:endParaRPr lang="en-US" altLang="ja-JP" dirty="0"/>
          </a:p>
          <a:p>
            <a:pPr lvl="1"/>
            <a:r>
              <a:rPr lang="ja-JP" altLang="en-US" dirty="0"/>
              <a:t>内受容感覚が高い人は山の切り替えへの対応に優れることを示した</a:t>
            </a:r>
            <a:endParaRPr lang="en-US" altLang="ja-JP" dirty="0"/>
          </a:p>
          <a:p>
            <a:pPr lvl="1"/>
            <a:endParaRPr lang="ja-JP" altLang="en-US" dirty="0"/>
          </a:p>
        </p:txBody>
      </p:sp>
    </p:spTree>
    <p:extLst>
      <p:ext uri="{BB962C8B-B14F-4D97-AF65-F5344CB8AC3E}">
        <p14:creationId xmlns:p14="http://schemas.microsoft.com/office/powerpoint/2010/main" val="510604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これまでのまとめ</a:t>
              </a:r>
              <a:endParaRPr lang="ja-JP" altLang="en-US" sz="3800" dirty="0">
                <a:solidFill>
                  <a:schemeClr val="bg1"/>
                </a:solidFill>
              </a:endParaRPr>
            </a:p>
          </p:txBody>
        </p:sp>
      </p:grpSp>
      <p:sp>
        <p:nvSpPr>
          <p:cNvPr id="2" name="四角形: 角を丸くする 1">
            <a:extLst>
              <a:ext uri="{FF2B5EF4-FFF2-40B4-BE49-F238E27FC236}">
                <a16:creationId xmlns:a16="http://schemas.microsoft.com/office/drawing/2014/main" id="{CB211400-7FFC-41A1-BD7D-FD858304E910}"/>
              </a:ext>
            </a:extLst>
          </p:cNvPr>
          <p:cNvSpPr/>
          <p:nvPr/>
        </p:nvSpPr>
        <p:spPr>
          <a:xfrm>
            <a:off x="6957462" y="2774220"/>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効用関数</a:t>
            </a:r>
          </a:p>
        </p:txBody>
      </p:sp>
      <p:sp>
        <p:nvSpPr>
          <p:cNvPr id="9" name="四角形: 角を丸くする 8">
            <a:extLst>
              <a:ext uri="{FF2B5EF4-FFF2-40B4-BE49-F238E27FC236}">
                <a16:creationId xmlns:a16="http://schemas.microsoft.com/office/drawing/2014/main" id="{DA7E8FE0-8F9E-4FB2-9C0A-8F40346DD7C4}"/>
              </a:ext>
            </a:extLst>
          </p:cNvPr>
          <p:cNvSpPr/>
          <p:nvPr/>
        </p:nvSpPr>
        <p:spPr>
          <a:xfrm>
            <a:off x="6957462" y="3912409"/>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探索と利用</a:t>
            </a:r>
          </a:p>
        </p:txBody>
      </p:sp>
      <p:sp>
        <p:nvSpPr>
          <p:cNvPr id="10" name="四角形: 角を丸くする 9">
            <a:extLst>
              <a:ext uri="{FF2B5EF4-FFF2-40B4-BE49-F238E27FC236}">
                <a16:creationId xmlns:a16="http://schemas.microsoft.com/office/drawing/2014/main" id="{DB1C1DC3-863C-44F3-9075-96D5545B536F}"/>
              </a:ext>
            </a:extLst>
          </p:cNvPr>
          <p:cNvSpPr/>
          <p:nvPr/>
        </p:nvSpPr>
        <p:spPr>
          <a:xfrm>
            <a:off x="6957462" y="5050598"/>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t>損害回避</a:t>
            </a:r>
            <a:endParaRPr kumimoji="1" lang="ja-JP" altLang="en-US" sz="2000" dirty="0"/>
          </a:p>
        </p:txBody>
      </p:sp>
      <p:sp>
        <p:nvSpPr>
          <p:cNvPr id="11" name="四角形: 角を丸くする 10">
            <a:extLst>
              <a:ext uri="{FF2B5EF4-FFF2-40B4-BE49-F238E27FC236}">
                <a16:creationId xmlns:a16="http://schemas.microsoft.com/office/drawing/2014/main" id="{AC3F0794-8F1E-4F5C-A347-E88FFB5B9750}"/>
              </a:ext>
            </a:extLst>
          </p:cNvPr>
          <p:cNvSpPr/>
          <p:nvPr/>
        </p:nvSpPr>
        <p:spPr>
          <a:xfrm>
            <a:off x="8957912" y="3912409"/>
            <a:ext cx="1722922" cy="887931"/>
          </a:xfrm>
          <a:prstGeom prst="round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リスク選好</a:t>
            </a:r>
          </a:p>
        </p:txBody>
      </p:sp>
      <p:sp>
        <p:nvSpPr>
          <p:cNvPr id="12" name="四角形: 角を丸くする 11">
            <a:extLst>
              <a:ext uri="{FF2B5EF4-FFF2-40B4-BE49-F238E27FC236}">
                <a16:creationId xmlns:a16="http://schemas.microsoft.com/office/drawing/2014/main" id="{65644E2B-6C7E-459E-9921-8A50DCDF49B6}"/>
              </a:ext>
            </a:extLst>
          </p:cNvPr>
          <p:cNvSpPr/>
          <p:nvPr/>
        </p:nvSpPr>
        <p:spPr>
          <a:xfrm>
            <a:off x="8957912" y="2774218"/>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t>評価の更新し易さ</a:t>
            </a:r>
            <a:endParaRPr kumimoji="1" lang="ja-JP" altLang="en-US" sz="2000" dirty="0"/>
          </a:p>
        </p:txBody>
      </p:sp>
      <p:sp>
        <p:nvSpPr>
          <p:cNvPr id="13" name="四角形: 角を丸くする 12">
            <a:extLst>
              <a:ext uri="{FF2B5EF4-FFF2-40B4-BE49-F238E27FC236}">
                <a16:creationId xmlns:a16="http://schemas.microsoft.com/office/drawing/2014/main" id="{AC28EF60-3970-4669-B47E-0D6DDA31D4EA}"/>
              </a:ext>
            </a:extLst>
          </p:cNvPr>
          <p:cNvSpPr/>
          <p:nvPr/>
        </p:nvSpPr>
        <p:spPr>
          <a:xfrm>
            <a:off x="1065196" y="3811572"/>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身体反応</a:t>
            </a:r>
            <a:endParaRPr kumimoji="1" lang="en-US" altLang="ja-JP" sz="2000" dirty="0"/>
          </a:p>
        </p:txBody>
      </p:sp>
      <p:sp>
        <p:nvSpPr>
          <p:cNvPr id="15" name="四角形: 角を丸くする 14">
            <a:extLst>
              <a:ext uri="{FF2B5EF4-FFF2-40B4-BE49-F238E27FC236}">
                <a16:creationId xmlns:a16="http://schemas.microsoft.com/office/drawing/2014/main" id="{DBB1694F-D370-4E21-B2E9-AE128B4FB00D}"/>
              </a:ext>
            </a:extLst>
          </p:cNvPr>
          <p:cNvSpPr/>
          <p:nvPr/>
        </p:nvSpPr>
        <p:spPr>
          <a:xfrm>
            <a:off x="3754655" y="3811572"/>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内受容感覚</a:t>
            </a:r>
            <a:endParaRPr kumimoji="1" lang="en-US" altLang="ja-JP" sz="2000" dirty="0"/>
          </a:p>
        </p:txBody>
      </p:sp>
      <p:sp>
        <p:nvSpPr>
          <p:cNvPr id="3" name="四角形: 角を丸くする 2">
            <a:extLst>
              <a:ext uri="{FF2B5EF4-FFF2-40B4-BE49-F238E27FC236}">
                <a16:creationId xmlns:a16="http://schemas.microsoft.com/office/drawing/2014/main" id="{58C6BD44-2D05-4999-8DB8-81A06EB5C069}"/>
              </a:ext>
            </a:extLst>
          </p:cNvPr>
          <p:cNvSpPr/>
          <p:nvPr/>
        </p:nvSpPr>
        <p:spPr>
          <a:xfrm>
            <a:off x="6545179" y="2533248"/>
            <a:ext cx="4581625" cy="3598778"/>
          </a:xfrm>
          <a:prstGeom prst="roundRect">
            <a:avLst>
              <a:gd name="adj" fmla="val 4272"/>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4" name="テキスト ボックス 3">
            <a:extLst>
              <a:ext uri="{FF2B5EF4-FFF2-40B4-BE49-F238E27FC236}">
                <a16:creationId xmlns:a16="http://schemas.microsoft.com/office/drawing/2014/main" id="{106F75C7-4763-42CA-80BA-AE631934D3CC}"/>
              </a:ext>
            </a:extLst>
          </p:cNvPr>
          <p:cNvSpPr txBox="1"/>
          <p:nvPr/>
        </p:nvSpPr>
        <p:spPr>
          <a:xfrm>
            <a:off x="7506140" y="2351422"/>
            <a:ext cx="2659702" cy="400110"/>
          </a:xfrm>
          <a:prstGeom prst="rect">
            <a:avLst/>
          </a:prstGeom>
          <a:solidFill>
            <a:schemeClr val="bg1"/>
          </a:solidFill>
        </p:spPr>
        <p:txBody>
          <a:bodyPr wrap="none" rtlCol="0">
            <a:spAutoFit/>
          </a:bodyPr>
          <a:lstStyle/>
          <a:p>
            <a:r>
              <a:rPr kumimoji="1" lang="en-US" altLang="ja-JP" sz="2000" dirty="0">
                <a:solidFill>
                  <a:schemeClr val="accent2"/>
                </a:solidFill>
              </a:rPr>
              <a:t>IGT</a:t>
            </a:r>
            <a:r>
              <a:rPr lang="ja-JP" altLang="en-US" sz="2000" dirty="0">
                <a:solidFill>
                  <a:schemeClr val="accent2"/>
                </a:solidFill>
              </a:rPr>
              <a:t>の選択行動モデル</a:t>
            </a:r>
            <a:endParaRPr kumimoji="1" lang="ja-JP" altLang="en-US" sz="2000" dirty="0">
              <a:solidFill>
                <a:schemeClr val="accent2"/>
              </a:solidFill>
            </a:endParaRPr>
          </a:p>
        </p:txBody>
      </p:sp>
      <p:sp>
        <p:nvSpPr>
          <p:cNvPr id="5" name="テキスト ボックス 4">
            <a:extLst>
              <a:ext uri="{FF2B5EF4-FFF2-40B4-BE49-F238E27FC236}">
                <a16:creationId xmlns:a16="http://schemas.microsoft.com/office/drawing/2014/main" id="{76B07E33-2F33-456B-B4D3-336F875130F1}"/>
              </a:ext>
            </a:extLst>
          </p:cNvPr>
          <p:cNvSpPr txBox="1"/>
          <p:nvPr/>
        </p:nvSpPr>
        <p:spPr>
          <a:xfrm>
            <a:off x="9345547" y="4866018"/>
            <a:ext cx="1781257" cy="400110"/>
          </a:xfrm>
          <a:prstGeom prst="rect">
            <a:avLst/>
          </a:prstGeom>
          <a:noFill/>
        </p:spPr>
        <p:txBody>
          <a:bodyPr wrap="none" rtlCol="0">
            <a:spAutoFit/>
          </a:bodyPr>
          <a:lstStyle/>
          <a:p>
            <a:r>
              <a:rPr lang="en-US" altLang="ja-JP" sz="2000" dirty="0">
                <a:solidFill>
                  <a:srgbClr val="FF0000"/>
                </a:solidFill>
              </a:rPr>
              <a:t>2016</a:t>
            </a:r>
            <a:r>
              <a:rPr lang="ja-JP" altLang="en-US" sz="2000" dirty="0">
                <a:solidFill>
                  <a:srgbClr val="FF0000"/>
                </a:solidFill>
              </a:rPr>
              <a:t>年度結果</a:t>
            </a:r>
            <a:endParaRPr kumimoji="1" lang="ja-JP" altLang="en-US" sz="2000" dirty="0">
              <a:solidFill>
                <a:srgbClr val="FF0000"/>
              </a:solidFill>
            </a:endParaRPr>
          </a:p>
        </p:txBody>
      </p:sp>
      <p:sp>
        <p:nvSpPr>
          <p:cNvPr id="6" name="四角形: 角を丸くする 5">
            <a:extLst>
              <a:ext uri="{FF2B5EF4-FFF2-40B4-BE49-F238E27FC236}">
                <a16:creationId xmlns:a16="http://schemas.microsoft.com/office/drawing/2014/main" id="{04B04D07-D727-4427-B197-AEDE29F8097D}"/>
              </a:ext>
            </a:extLst>
          </p:cNvPr>
          <p:cNvSpPr/>
          <p:nvPr/>
        </p:nvSpPr>
        <p:spPr>
          <a:xfrm>
            <a:off x="517071" y="2237937"/>
            <a:ext cx="11157858" cy="4145760"/>
          </a:xfrm>
          <a:prstGeom prst="roundRect">
            <a:avLst>
              <a:gd name="adj" fmla="val 588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3E48915-3435-47C7-8CFC-FEF9F69D27E2}"/>
              </a:ext>
            </a:extLst>
          </p:cNvPr>
          <p:cNvSpPr txBox="1"/>
          <p:nvPr/>
        </p:nvSpPr>
        <p:spPr>
          <a:xfrm>
            <a:off x="808089" y="2066667"/>
            <a:ext cx="1980029" cy="400110"/>
          </a:xfrm>
          <a:prstGeom prst="rect">
            <a:avLst/>
          </a:prstGeom>
          <a:solidFill>
            <a:schemeClr val="bg1"/>
          </a:solidFill>
        </p:spPr>
        <p:txBody>
          <a:bodyPr wrap="none" rtlCol="0">
            <a:spAutoFit/>
          </a:bodyPr>
          <a:lstStyle/>
          <a:p>
            <a:r>
              <a:rPr kumimoji="1" lang="ja-JP" altLang="en-US" sz="2000" dirty="0"/>
              <a:t>直観的意思決定</a:t>
            </a:r>
          </a:p>
        </p:txBody>
      </p:sp>
      <p:sp>
        <p:nvSpPr>
          <p:cNvPr id="17" name="矢印: 右 16">
            <a:extLst>
              <a:ext uri="{FF2B5EF4-FFF2-40B4-BE49-F238E27FC236}">
                <a16:creationId xmlns:a16="http://schemas.microsoft.com/office/drawing/2014/main" id="{0C9A977B-BD78-487F-86E9-12A68B91B985}"/>
              </a:ext>
            </a:extLst>
          </p:cNvPr>
          <p:cNvSpPr/>
          <p:nvPr/>
        </p:nvSpPr>
        <p:spPr>
          <a:xfrm>
            <a:off x="3006048" y="4021620"/>
            <a:ext cx="530677"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右 20">
            <a:extLst>
              <a:ext uri="{FF2B5EF4-FFF2-40B4-BE49-F238E27FC236}">
                <a16:creationId xmlns:a16="http://schemas.microsoft.com/office/drawing/2014/main" id="{25C2B99B-C147-4536-8E66-F37517394F1F}"/>
              </a:ext>
            </a:extLst>
          </p:cNvPr>
          <p:cNvSpPr/>
          <p:nvPr/>
        </p:nvSpPr>
        <p:spPr>
          <a:xfrm>
            <a:off x="5748961" y="4021619"/>
            <a:ext cx="530677"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コネクタ: 曲線 22">
            <a:extLst>
              <a:ext uri="{FF2B5EF4-FFF2-40B4-BE49-F238E27FC236}">
                <a16:creationId xmlns:a16="http://schemas.microsoft.com/office/drawing/2014/main" id="{E69B2431-B93A-43C2-AA29-D9EC1958595A}"/>
              </a:ext>
            </a:extLst>
          </p:cNvPr>
          <p:cNvCxnSpPr>
            <a:cxnSpLocks/>
            <a:stCxn id="13" idx="2"/>
            <a:endCxn id="9" idx="2"/>
          </p:cNvCxnSpPr>
          <p:nvPr/>
        </p:nvCxnSpPr>
        <p:spPr>
          <a:xfrm rot="16200000" flipH="1">
            <a:off x="4822372" y="1803788"/>
            <a:ext cx="100837" cy="5892266"/>
          </a:xfrm>
          <a:prstGeom prst="curvedConnector3">
            <a:avLst>
              <a:gd name="adj1" fmla="val 56420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F3CBC10B-8FAE-4E29-8AC3-C2B34F26343E}"/>
              </a:ext>
            </a:extLst>
          </p:cNvPr>
          <p:cNvSpPr txBox="1"/>
          <p:nvPr/>
        </p:nvSpPr>
        <p:spPr>
          <a:xfrm>
            <a:off x="4314743" y="5341405"/>
            <a:ext cx="1781257" cy="400110"/>
          </a:xfrm>
          <a:prstGeom prst="rect">
            <a:avLst/>
          </a:prstGeom>
          <a:noFill/>
        </p:spPr>
        <p:txBody>
          <a:bodyPr wrap="none" rtlCol="0">
            <a:spAutoFit/>
          </a:bodyPr>
          <a:lstStyle/>
          <a:p>
            <a:r>
              <a:rPr lang="en-US" altLang="ja-JP" sz="2000" dirty="0">
                <a:solidFill>
                  <a:srgbClr val="FF0000"/>
                </a:solidFill>
              </a:rPr>
              <a:t>2017</a:t>
            </a:r>
            <a:r>
              <a:rPr lang="ja-JP" altLang="en-US" sz="2000" dirty="0">
                <a:solidFill>
                  <a:srgbClr val="FF0000"/>
                </a:solidFill>
              </a:rPr>
              <a:t>年度結果</a:t>
            </a:r>
            <a:endParaRPr kumimoji="1" lang="ja-JP" altLang="en-US" sz="2000" dirty="0">
              <a:solidFill>
                <a:srgbClr val="FF0000"/>
              </a:solidFill>
            </a:endParaRPr>
          </a:p>
        </p:txBody>
      </p:sp>
      <p:cxnSp>
        <p:nvCxnSpPr>
          <p:cNvPr id="28" name="コネクタ: 曲線 27">
            <a:extLst>
              <a:ext uri="{FF2B5EF4-FFF2-40B4-BE49-F238E27FC236}">
                <a16:creationId xmlns:a16="http://schemas.microsoft.com/office/drawing/2014/main" id="{BB762E69-6076-4C81-BB5A-9A0B708CDD5F}"/>
              </a:ext>
            </a:extLst>
          </p:cNvPr>
          <p:cNvCxnSpPr>
            <a:cxnSpLocks/>
            <a:stCxn id="15" idx="0"/>
            <a:endCxn id="12" idx="0"/>
          </p:cNvCxnSpPr>
          <p:nvPr/>
        </p:nvCxnSpPr>
        <p:spPr>
          <a:xfrm rot="5400000" flipH="1" flipV="1">
            <a:off x="6699067" y="691267"/>
            <a:ext cx="1037354" cy="5203257"/>
          </a:xfrm>
          <a:prstGeom prst="curvedConnector3">
            <a:avLst>
              <a:gd name="adj1" fmla="val 109098"/>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8F6F456-723E-4BBE-8984-212D844080EF}"/>
              </a:ext>
            </a:extLst>
          </p:cNvPr>
          <p:cNvSpPr txBox="1"/>
          <p:nvPr/>
        </p:nvSpPr>
        <p:spPr>
          <a:xfrm>
            <a:off x="4395546" y="2510067"/>
            <a:ext cx="1781257" cy="400110"/>
          </a:xfrm>
          <a:prstGeom prst="rect">
            <a:avLst/>
          </a:prstGeom>
          <a:noFill/>
        </p:spPr>
        <p:txBody>
          <a:bodyPr wrap="none" rtlCol="0">
            <a:spAutoFit/>
          </a:bodyPr>
          <a:lstStyle/>
          <a:p>
            <a:r>
              <a:rPr lang="en-US" altLang="ja-JP" sz="2000" dirty="0">
                <a:solidFill>
                  <a:srgbClr val="FF0000"/>
                </a:solidFill>
              </a:rPr>
              <a:t>2018</a:t>
            </a:r>
            <a:r>
              <a:rPr lang="ja-JP" altLang="en-US" sz="2000" dirty="0">
                <a:solidFill>
                  <a:srgbClr val="FF0000"/>
                </a:solidFill>
              </a:rPr>
              <a:t>年度結果</a:t>
            </a:r>
            <a:endParaRPr kumimoji="1" lang="ja-JP" altLang="en-US" sz="2000" dirty="0">
              <a:solidFill>
                <a:srgbClr val="FF0000"/>
              </a:solidFill>
            </a:endParaRPr>
          </a:p>
        </p:txBody>
      </p:sp>
    </p:spTree>
    <p:extLst>
      <p:ext uri="{BB962C8B-B14F-4D97-AF65-F5344CB8AC3E}">
        <p14:creationId xmlns:p14="http://schemas.microsoft.com/office/powerpoint/2010/main" val="1378975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今年度の目的</a:t>
              </a:r>
              <a:endParaRPr lang="ja-JP" altLang="en-US" sz="3800" dirty="0">
                <a:solidFill>
                  <a:schemeClr val="bg1"/>
                </a:solidFill>
              </a:endParaRPr>
            </a:p>
          </p:txBody>
        </p:sp>
      </p:grpSp>
      <p:sp>
        <p:nvSpPr>
          <p:cNvPr id="25" name="コンテンツ プレースホルダー 2">
            <a:extLst>
              <a:ext uri="{FF2B5EF4-FFF2-40B4-BE49-F238E27FC236}">
                <a16:creationId xmlns:a16="http://schemas.microsoft.com/office/drawing/2014/main" id="{27BF3DF4-8060-43E0-8839-BC377A5041AC}"/>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u="sng" dirty="0"/>
              <a:t>身体反応 ⇒ 内受容感覚 ⇒ 意思決定 という流れを明確にする</a:t>
            </a:r>
            <a:endParaRPr lang="en-US" altLang="ja-JP" u="sng" dirty="0"/>
          </a:p>
          <a:p>
            <a:endParaRPr lang="en-US" altLang="ja-JP" dirty="0"/>
          </a:p>
          <a:p>
            <a:pPr marL="0" indent="0">
              <a:buNone/>
            </a:pPr>
            <a:r>
              <a:rPr lang="ja-JP" altLang="en-US" dirty="0"/>
              <a:t>実験内容</a:t>
            </a:r>
            <a:endParaRPr lang="en-US" altLang="ja-JP" dirty="0"/>
          </a:p>
          <a:p>
            <a:pPr marL="914400" lvl="1" indent="-457200">
              <a:buFont typeface="+mj-lt"/>
              <a:buAutoNum type="arabicPeriod"/>
            </a:pPr>
            <a:r>
              <a:rPr lang="ja-JP" altLang="en-US" dirty="0"/>
              <a:t>予期的</a:t>
            </a:r>
            <a:r>
              <a:rPr lang="en-US" altLang="ja-JP" dirty="0"/>
              <a:t>SCR</a:t>
            </a:r>
            <a:r>
              <a:rPr lang="ja-JP" altLang="en-US" dirty="0"/>
              <a:t>，内受容感覚，アイオワ課題を同一の参加者で行う</a:t>
            </a:r>
            <a:endParaRPr lang="en-US" altLang="ja-JP" dirty="0"/>
          </a:p>
          <a:p>
            <a:pPr marL="914400" lvl="1" indent="-457200">
              <a:buFont typeface="+mj-lt"/>
              <a:buAutoNum type="arabicPeriod"/>
            </a:pPr>
            <a:endParaRPr lang="en-US" altLang="ja-JP" dirty="0"/>
          </a:p>
          <a:p>
            <a:pPr marL="914400" lvl="1" indent="-457200">
              <a:buFont typeface="+mj-lt"/>
              <a:buAutoNum type="arabicPeriod"/>
            </a:pPr>
            <a:r>
              <a:rPr lang="ja-JP" altLang="en-US" dirty="0"/>
              <a:t>アイオワ課題の選択行動のパラメトリックな解析</a:t>
            </a:r>
            <a:endParaRPr lang="en-US" altLang="ja-JP" dirty="0"/>
          </a:p>
          <a:p>
            <a:pPr lvl="2"/>
            <a:r>
              <a:rPr lang="en-US" altLang="ja-JP" dirty="0"/>
              <a:t>PVL </a:t>
            </a:r>
            <a:r>
              <a:rPr lang="ja-JP" altLang="en-US" dirty="0"/>
              <a:t>モデル，リスク選好モデル（朝倉先生）による階層ベイズパラメータ推定</a:t>
            </a:r>
            <a:endParaRPr lang="en-US" altLang="ja-JP" dirty="0"/>
          </a:p>
          <a:p>
            <a:pPr marL="914400" lvl="1" indent="-457200">
              <a:buFont typeface="+mj-lt"/>
              <a:buAutoNum type="arabicPeriod"/>
            </a:pPr>
            <a:endParaRPr lang="en-US" altLang="ja-JP" dirty="0"/>
          </a:p>
          <a:p>
            <a:pPr marL="914400" lvl="1" indent="-457200">
              <a:buFont typeface="+mj-lt"/>
              <a:buAutoNum type="arabicPeriod"/>
            </a:pPr>
            <a:r>
              <a:rPr lang="ja-JP" altLang="en-US" dirty="0"/>
              <a:t>内受容感覚課題（心拍課題）をより精度のよい方法に変更する</a:t>
            </a:r>
            <a:endParaRPr lang="en-US" altLang="ja-JP" dirty="0"/>
          </a:p>
          <a:p>
            <a:pPr lvl="2"/>
            <a:r>
              <a:rPr lang="en-US" altLang="ja-JP" dirty="0"/>
              <a:t>ECG</a:t>
            </a:r>
            <a:r>
              <a:rPr lang="ja-JP" altLang="en-US" dirty="0"/>
              <a:t>による</a:t>
            </a:r>
            <a:r>
              <a:rPr lang="en-US" altLang="ja-JP" dirty="0"/>
              <a:t>R</a:t>
            </a:r>
            <a:r>
              <a:rPr lang="ja-JP" altLang="en-US" dirty="0"/>
              <a:t>波測定</a:t>
            </a:r>
            <a:endParaRPr lang="en-US" altLang="ja-JP" dirty="0"/>
          </a:p>
          <a:p>
            <a:pPr lvl="2"/>
            <a:r>
              <a:rPr lang="ja-JP" altLang="en-US"/>
              <a:t>条件数の多い心拍追跡課題を採用</a:t>
            </a:r>
            <a:endParaRPr lang="en-US" altLang="ja-JP" dirty="0"/>
          </a:p>
        </p:txBody>
      </p:sp>
    </p:spTree>
    <p:extLst>
      <p:ext uri="{BB962C8B-B14F-4D97-AF65-F5344CB8AC3E}">
        <p14:creationId xmlns:p14="http://schemas.microsoft.com/office/powerpoint/2010/main" val="669921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Iowa Gambling Task (IGT)</a:t>
              </a:r>
              <a:endParaRPr lang="ja-JP" altLang="en-US" sz="3800" dirty="0">
                <a:solidFill>
                  <a:schemeClr val="bg1"/>
                </a:solidFill>
              </a:endParaRPr>
            </a:p>
          </p:txBody>
        </p:sp>
      </p:grpSp>
      <p:sp>
        <p:nvSpPr>
          <p:cNvPr id="7" name="矢印: 下 6">
            <a:extLst>
              <a:ext uri="{FF2B5EF4-FFF2-40B4-BE49-F238E27FC236}">
                <a16:creationId xmlns:a16="http://schemas.microsoft.com/office/drawing/2014/main" id="{A2BADBD5-3E3C-4A7F-A278-BC4234E94459}"/>
              </a:ext>
            </a:extLst>
          </p:cNvPr>
          <p:cNvSpPr/>
          <p:nvPr/>
        </p:nvSpPr>
        <p:spPr>
          <a:xfrm>
            <a:off x="653614" y="3647822"/>
            <a:ext cx="4468306" cy="684000"/>
          </a:xfrm>
          <a:prstGeom prst="downArrow">
            <a:avLst>
              <a:gd name="adj1" fmla="val 5759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最適な山の学習</a:t>
            </a:r>
          </a:p>
        </p:txBody>
      </p:sp>
      <p:sp>
        <p:nvSpPr>
          <p:cNvPr id="8" name="矢印: 下 7">
            <a:extLst>
              <a:ext uri="{FF2B5EF4-FFF2-40B4-BE49-F238E27FC236}">
                <a16:creationId xmlns:a16="http://schemas.microsoft.com/office/drawing/2014/main" id="{32753AD2-C976-4F4A-9C9F-87C3FD43D748}"/>
              </a:ext>
            </a:extLst>
          </p:cNvPr>
          <p:cNvSpPr/>
          <p:nvPr/>
        </p:nvSpPr>
        <p:spPr>
          <a:xfrm>
            <a:off x="653614" y="5858533"/>
            <a:ext cx="4468306" cy="684000"/>
          </a:xfrm>
          <a:prstGeom prst="downArrow">
            <a:avLst>
              <a:gd name="adj1" fmla="val 57595"/>
              <a:gd name="adj2"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山の再学習</a:t>
            </a:r>
            <a:endParaRPr kumimoji="1" lang="ja-JP" altLang="en-US" dirty="0"/>
          </a:p>
        </p:txBody>
      </p:sp>
      <p:sp>
        <p:nvSpPr>
          <p:cNvPr id="10" name="テキスト ボックス 9">
            <a:extLst>
              <a:ext uri="{FF2B5EF4-FFF2-40B4-BE49-F238E27FC236}">
                <a16:creationId xmlns:a16="http://schemas.microsoft.com/office/drawing/2014/main" id="{07268F18-B41B-408D-9632-E0F273840EA1}"/>
              </a:ext>
            </a:extLst>
          </p:cNvPr>
          <p:cNvSpPr txBox="1"/>
          <p:nvPr/>
        </p:nvSpPr>
        <p:spPr>
          <a:xfrm>
            <a:off x="3895020" y="2644335"/>
            <a:ext cx="1107996" cy="369332"/>
          </a:xfrm>
          <a:prstGeom prst="rect">
            <a:avLst/>
          </a:prstGeom>
          <a:noFill/>
        </p:spPr>
        <p:txBody>
          <a:bodyPr wrap="none" rtlCol="0">
            <a:spAutoFit/>
          </a:bodyPr>
          <a:lstStyle/>
          <a:p>
            <a:r>
              <a:rPr lang="ja-JP" altLang="en-US" dirty="0"/>
              <a:t>最初の山</a:t>
            </a:r>
            <a:endParaRPr kumimoji="1" lang="ja-JP" altLang="en-US" dirty="0"/>
          </a:p>
        </p:txBody>
      </p:sp>
      <p:sp>
        <p:nvSpPr>
          <p:cNvPr id="13" name="四角形: 角を丸くする 12">
            <a:extLst>
              <a:ext uri="{FF2B5EF4-FFF2-40B4-BE49-F238E27FC236}">
                <a16:creationId xmlns:a16="http://schemas.microsoft.com/office/drawing/2014/main" id="{424C6AFB-7DCF-4974-9287-215CF0282605}"/>
              </a:ext>
            </a:extLst>
          </p:cNvPr>
          <p:cNvSpPr/>
          <p:nvPr/>
        </p:nvSpPr>
        <p:spPr>
          <a:xfrm>
            <a:off x="581470" y="2388447"/>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endParaRPr kumimoji="1" lang="ja-JP" altLang="en-US" dirty="0">
              <a:solidFill>
                <a:schemeClr val="tx1"/>
              </a:solidFill>
            </a:endParaRPr>
          </a:p>
        </p:txBody>
      </p:sp>
      <p:sp>
        <p:nvSpPr>
          <p:cNvPr id="15" name="四角形: 角を丸くする 14">
            <a:extLst>
              <a:ext uri="{FF2B5EF4-FFF2-40B4-BE49-F238E27FC236}">
                <a16:creationId xmlns:a16="http://schemas.microsoft.com/office/drawing/2014/main" id="{76899AAE-7FA8-4DE6-926F-502325B509E6}"/>
              </a:ext>
            </a:extLst>
          </p:cNvPr>
          <p:cNvSpPr/>
          <p:nvPr/>
        </p:nvSpPr>
        <p:spPr>
          <a:xfrm>
            <a:off x="1366916" y="2388447"/>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17" name="四角形: 角を丸くする 16">
            <a:extLst>
              <a:ext uri="{FF2B5EF4-FFF2-40B4-BE49-F238E27FC236}">
                <a16:creationId xmlns:a16="http://schemas.microsoft.com/office/drawing/2014/main" id="{70FA3D91-7C0A-4DAE-9080-089EF135CBEC}"/>
              </a:ext>
            </a:extLst>
          </p:cNvPr>
          <p:cNvSpPr/>
          <p:nvPr/>
        </p:nvSpPr>
        <p:spPr>
          <a:xfrm>
            <a:off x="2152362" y="2388447"/>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四角形: 角を丸くする 20">
            <a:extLst>
              <a:ext uri="{FF2B5EF4-FFF2-40B4-BE49-F238E27FC236}">
                <a16:creationId xmlns:a16="http://schemas.microsoft.com/office/drawing/2014/main" id="{AACE83DF-D96B-408D-98FE-432DE95C0888}"/>
              </a:ext>
            </a:extLst>
          </p:cNvPr>
          <p:cNvSpPr/>
          <p:nvPr/>
        </p:nvSpPr>
        <p:spPr>
          <a:xfrm>
            <a:off x="2937808" y="2388447"/>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a:t>
            </a:r>
            <a:endParaRPr kumimoji="1" lang="ja-JP" altLang="en-US" dirty="0">
              <a:solidFill>
                <a:schemeClr val="tx1"/>
              </a:solidFill>
            </a:endParaRPr>
          </a:p>
        </p:txBody>
      </p:sp>
      <p:sp>
        <p:nvSpPr>
          <p:cNvPr id="22" name="テキスト ボックス 21">
            <a:extLst>
              <a:ext uri="{FF2B5EF4-FFF2-40B4-BE49-F238E27FC236}">
                <a16:creationId xmlns:a16="http://schemas.microsoft.com/office/drawing/2014/main" id="{72A465C4-AF70-45D8-9A4F-9C8D4F79991D}"/>
              </a:ext>
            </a:extLst>
          </p:cNvPr>
          <p:cNvSpPr txBox="1"/>
          <p:nvPr/>
        </p:nvSpPr>
        <p:spPr>
          <a:xfrm>
            <a:off x="900584" y="3270747"/>
            <a:ext cx="723275" cy="307777"/>
          </a:xfrm>
          <a:prstGeom prst="rect">
            <a:avLst/>
          </a:prstGeom>
          <a:noFill/>
        </p:spPr>
        <p:txBody>
          <a:bodyPr wrap="none" rtlCol="0">
            <a:spAutoFit/>
          </a:bodyPr>
          <a:lstStyle/>
          <a:p>
            <a:r>
              <a:rPr lang="ja-JP" altLang="en-US" sz="1400" dirty="0"/>
              <a:t>良い</a:t>
            </a:r>
            <a:r>
              <a:rPr kumimoji="1" lang="ja-JP" altLang="en-US" sz="1400" dirty="0"/>
              <a:t>山</a:t>
            </a:r>
          </a:p>
        </p:txBody>
      </p:sp>
      <p:sp>
        <p:nvSpPr>
          <p:cNvPr id="23" name="テキスト ボックス 22">
            <a:extLst>
              <a:ext uri="{FF2B5EF4-FFF2-40B4-BE49-F238E27FC236}">
                <a16:creationId xmlns:a16="http://schemas.microsoft.com/office/drawing/2014/main" id="{6E61A0C3-A86E-441E-B0D4-F6F4F87A1B1A}"/>
              </a:ext>
            </a:extLst>
          </p:cNvPr>
          <p:cNvSpPr txBox="1"/>
          <p:nvPr/>
        </p:nvSpPr>
        <p:spPr>
          <a:xfrm>
            <a:off x="2466916" y="3270747"/>
            <a:ext cx="723275" cy="307777"/>
          </a:xfrm>
          <a:prstGeom prst="rect">
            <a:avLst/>
          </a:prstGeom>
          <a:noFill/>
        </p:spPr>
        <p:txBody>
          <a:bodyPr wrap="none" rtlCol="0">
            <a:spAutoFit/>
          </a:bodyPr>
          <a:lstStyle/>
          <a:p>
            <a:r>
              <a:rPr kumimoji="1" lang="ja-JP" altLang="en-US" sz="1400" dirty="0"/>
              <a:t>悪い山</a:t>
            </a:r>
          </a:p>
        </p:txBody>
      </p:sp>
      <p:sp>
        <p:nvSpPr>
          <p:cNvPr id="12" name="四角形: 角を丸くする 11">
            <a:extLst>
              <a:ext uri="{FF2B5EF4-FFF2-40B4-BE49-F238E27FC236}">
                <a16:creationId xmlns:a16="http://schemas.microsoft.com/office/drawing/2014/main" id="{8691ABE6-3EC2-41D1-9A49-AC04564FBB31}"/>
              </a:ext>
            </a:extLst>
          </p:cNvPr>
          <p:cNvSpPr/>
          <p:nvPr/>
        </p:nvSpPr>
        <p:spPr>
          <a:xfrm>
            <a:off x="318826" y="2200356"/>
            <a:ext cx="5137883" cy="137816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902AAFE-6749-4380-83EF-9320CDC64076}"/>
              </a:ext>
            </a:extLst>
          </p:cNvPr>
          <p:cNvSpPr txBox="1"/>
          <p:nvPr/>
        </p:nvSpPr>
        <p:spPr>
          <a:xfrm>
            <a:off x="3708719" y="4858228"/>
            <a:ext cx="1569660" cy="369332"/>
          </a:xfrm>
          <a:prstGeom prst="rect">
            <a:avLst/>
          </a:prstGeom>
          <a:noFill/>
        </p:spPr>
        <p:txBody>
          <a:bodyPr wrap="none" rtlCol="0">
            <a:spAutoFit/>
          </a:bodyPr>
          <a:lstStyle/>
          <a:p>
            <a:r>
              <a:rPr lang="ja-JP" altLang="en-US" dirty="0"/>
              <a:t>山の切り替え</a:t>
            </a:r>
            <a:endParaRPr kumimoji="1" lang="ja-JP" altLang="en-US" dirty="0"/>
          </a:p>
        </p:txBody>
      </p:sp>
      <p:sp>
        <p:nvSpPr>
          <p:cNvPr id="28" name="四角形: 角を丸くする 27">
            <a:extLst>
              <a:ext uri="{FF2B5EF4-FFF2-40B4-BE49-F238E27FC236}">
                <a16:creationId xmlns:a16="http://schemas.microsoft.com/office/drawing/2014/main" id="{4BD4893E-5ECF-486C-8303-5D3EFB9E8E37}"/>
              </a:ext>
            </a:extLst>
          </p:cNvPr>
          <p:cNvSpPr/>
          <p:nvPr/>
        </p:nvSpPr>
        <p:spPr>
          <a:xfrm>
            <a:off x="581470" y="4602340"/>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endParaRPr kumimoji="1" lang="ja-JP" altLang="en-US" dirty="0">
              <a:solidFill>
                <a:schemeClr val="tx1"/>
              </a:solidFill>
            </a:endParaRPr>
          </a:p>
        </p:txBody>
      </p:sp>
      <p:sp>
        <p:nvSpPr>
          <p:cNvPr id="29" name="四角形: 角を丸くする 28">
            <a:extLst>
              <a:ext uri="{FF2B5EF4-FFF2-40B4-BE49-F238E27FC236}">
                <a16:creationId xmlns:a16="http://schemas.microsoft.com/office/drawing/2014/main" id="{3A53C11D-F5D1-4142-926B-957F4941088B}"/>
              </a:ext>
            </a:extLst>
          </p:cNvPr>
          <p:cNvSpPr/>
          <p:nvPr/>
        </p:nvSpPr>
        <p:spPr>
          <a:xfrm>
            <a:off x="1366916" y="4602340"/>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0" name="四角形: 角を丸くする 29">
            <a:extLst>
              <a:ext uri="{FF2B5EF4-FFF2-40B4-BE49-F238E27FC236}">
                <a16:creationId xmlns:a16="http://schemas.microsoft.com/office/drawing/2014/main" id="{FD54497A-FAA8-488A-A288-65235A7B7AB6}"/>
              </a:ext>
            </a:extLst>
          </p:cNvPr>
          <p:cNvSpPr/>
          <p:nvPr/>
        </p:nvSpPr>
        <p:spPr>
          <a:xfrm>
            <a:off x="2152362" y="4602340"/>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31" name="四角形: 角を丸くする 30">
            <a:extLst>
              <a:ext uri="{FF2B5EF4-FFF2-40B4-BE49-F238E27FC236}">
                <a16:creationId xmlns:a16="http://schemas.microsoft.com/office/drawing/2014/main" id="{AF9ED551-84E9-4BCC-8B58-D01EC261C40C}"/>
              </a:ext>
            </a:extLst>
          </p:cNvPr>
          <p:cNvSpPr/>
          <p:nvPr/>
        </p:nvSpPr>
        <p:spPr>
          <a:xfrm>
            <a:off x="2937808" y="4602340"/>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a:t>
            </a:r>
            <a:endParaRPr kumimoji="1" lang="ja-JP" altLang="en-US" dirty="0">
              <a:solidFill>
                <a:schemeClr val="tx1"/>
              </a:solidFill>
            </a:endParaRPr>
          </a:p>
        </p:txBody>
      </p:sp>
      <p:sp>
        <p:nvSpPr>
          <p:cNvPr id="32" name="テキスト ボックス 31">
            <a:extLst>
              <a:ext uri="{FF2B5EF4-FFF2-40B4-BE49-F238E27FC236}">
                <a16:creationId xmlns:a16="http://schemas.microsoft.com/office/drawing/2014/main" id="{E1C818E8-19E4-4A55-955C-376574ACA9BD}"/>
              </a:ext>
            </a:extLst>
          </p:cNvPr>
          <p:cNvSpPr txBox="1"/>
          <p:nvPr/>
        </p:nvSpPr>
        <p:spPr>
          <a:xfrm>
            <a:off x="2470275" y="5481459"/>
            <a:ext cx="723275" cy="307777"/>
          </a:xfrm>
          <a:prstGeom prst="rect">
            <a:avLst/>
          </a:prstGeom>
          <a:noFill/>
        </p:spPr>
        <p:txBody>
          <a:bodyPr wrap="none" rtlCol="0">
            <a:spAutoFit/>
          </a:bodyPr>
          <a:lstStyle/>
          <a:p>
            <a:r>
              <a:rPr kumimoji="1" lang="ja-JP" altLang="en-US" sz="1400" dirty="0"/>
              <a:t>良い山</a:t>
            </a:r>
          </a:p>
        </p:txBody>
      </p:sp>
      <p:sp>
        <p:nvSpPr>
          <p:cNvPr id="33" name="テキスト ボックス 32">
            <a:extLst>
              <a:ext uri="{FF2B5EF4-FFF2-40B4-BE49-F238E27FC236}">
                <a16:creationId xmlns:a16="http://schemas.microsoft.com/office/drawing/2014/main" id="{E9C40F3C-CA4B-4DA7-BC2A-BC38FE8A288A}"/>
              </a:ext>
            </a:extLst>
          </p:cNvPr>
          <p:cNvSpPr txBox="1"/>
          <p:nvPr/>
        </p:nvSpPr>
        <p:spPr>
          <a:xfrm>
            <a:off x="898320" y="5481459"/>
            <a:ext cx="723275" cy="307777"/>
          </a:xfrm>
          <a:prstGeom prst="rect">
            <a:avLst/>
          </a:prstGeom>
          <a:noFill/>
        </p:spPr>
        <p:txBody>
          <a:bodyPr wrap="none" rtlCol="0">
            <a:spAutoFit/>
          </a:bodyPr>
          <a:lstStyle/>
          <a:p>
            <a:r>
              <a:rPr kumimoji="1" lang="ja-JP" altLang="en-US" sz="1400" dirty="0"/>
              <a:t>悪い山</a:t>
            </a:r>
          </a:p>
        </p:txBody>
      </p:sp>
      <p:sp>
        <p:nvSpPr>
          <p:cNvPr id="27" name="四角形: 角を丸くする 26">
            <a:extLst>
              <a:ext uri="{FF2B5EF4-FFF2-40B4-BE49-F238E27FC236}">
                <a16:creationId xmlns:a16="http://schemas.microsoft.com/office/drawing/2014/main" id="{05401501-9AC2-41DB-8698-A6212C67A16B}"/>
              </a:ext>
            </a:extLst>
          </p:cNvPr>
          <p:cNvSpPr/>
          <p:nvPr/>
        </p:nvSpPr>
        <p:spPr>
          <a:xfrm>
            <a:off x="318826" y="4411068"/>
            <a:ext cx="5137883" cy="137816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AAF8A237-45E7-460C-AF24-03F32D9AF3F5}"/>
              </a:ext>
            </a:extLst>
          </p:cNvPr>
          <p:cNvSpPr txBox="1"/>
          <p:nvPr/>
        </p:nvSpPr>
        <p:spPr>
          <a:xfrm>
            <a:off x="170365" y="1559531"/>
            <a:ext cx="2097762" cy="461665"/>
          </a:xfrm>
          <a:prstGeom prst="rect">
            <a:avLst/>
          </a:prstGeom>
          <a:noFill/>
        </p:spPr>
        <p:txBody>
          <a:bodyPr wrap="square" rtlCol="0">
            <a:spAutoFit/>
          </a:bodyPr>
          <a:lstStyle/>
          <a:p>
            <a:pPr algn="ctr"/>
            <a:r>
              <a:rPr lang="ja-JP" altLang="en-US" sz="2400" u="sng" dirty="0"/>
              <a:t>山の切り替え</a:t>
            </a:r>
            <a:endParaRPr kumimoji="1" lang="ja-JP" altLang="en-US" sz="2400" u="sng" dirty="0"/>
          </a:p>
        </p:txBody>
      </p:sp>
      <p:cxnSp>
        <p:nvCxnSpPr>
          <p:cNvPr id="3" name="直線コネクタ 2">
            <a:extLst>
              <a:ext uri="{FF2B5EF4-FFF2-40B4-BE49-F238E27FC236}">
                <a16:creationId xmlns:a16="http://schemas.microsoft.com/office/drawing/2014/main" id="{DA1BF94A-71DC-4B05-85EE-AB8FA5613BA8}"/>
              </a:ext>
            </a:extLst>
          </p:cNvPr>
          <p:cNvCxnSpPr/>
          <p:nvPr/>
        </p:nvCxnSpPr>
        <p:spPr>
          <a:xfrm>
            <a:off x="5662251" y="1718896"/>
            <a:ext cx="0" cy="4857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F586FD18-D6C6-4723-8C4A-49FC12DFBA6C}"/>
              </a:ext>
            </a:extLst>
          </p:cNvPr>
          <p:cNvSpPr txBox="1"/>
          <p:nvPr/>
        </p:nvSpPr>
        <p:spPr>
          <a:xfrm>
            <a:off x="5593757" y="1567289"/>
            <a:ext cx="1778595" cy="461665"/>
          </a:xfrm>
          <a:prstGeom prst="rect">
            <a:avLst/>
          </a:prstGeom>
          <a:noFill/>
        </p:spPr>
        <p:txBody>
          <a:bodyPr wrap="square" rtlCol="0">
            <a:spAutoFit/>
          </a:bodyPr>
          <a:lstStyle/>
          <a:p>
            <a:pPr algn="ctr"/>
            <a:r>
              <a:rPr kumimoji="1" lang="ja-JP" altLang="en-US" sz="2400" u="sng" dirty="0"/>
              <a:t>身体反応</a:t>
            </a:r>
          </a:p>
        </p:txBody>
      </p:sp>
      <p:pic>
        <p:nvPicPr>
          <p:cNvPr id="5" name="図 4">
            <a:extLst>
              <a:ext uri="{FF2B5EF4-FFF2-40B4-BE49-F238E27FC236}">
                <a16:creationId xmlns:a16="http://schemas.microsoft.com/office/drawing/2014/main" id="{A7B11E3C-23CC-4AE0-91DF-E1AB8AE3A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1071" y="2242142"/>
            <a:ext cx="2743200" cy="1543050"/>
          </a:xfrm>
          <a:prstGeom prst="rect">
            <a:avLst/>
          </a:prstGeom>
          <a:ln w="19050">
            <a:solidFill>
              <a:schemeClr val="bg1"/>
            </a:solidFill>
          </a:ln>
        </p:spPr>
      </p:pic>
      <p:pic>
        <p:nvPicPr>
          <p:cNvPr id="9" name="図 8">
            <a:extLst>
              <a:ext uri="{FF2B5EF4-FFF2-40B4-BE49-F238E27FC236}">
                <a16:creationId xmlns:a16="http://schemas.microsoft.com/office/drawing/2014/main" id="{F5AEF86E-811F-483C-8BF9-9E9E54FDE2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7163" y="3528943"/>
            <a:ext cx="2743200" cy="1543050"/>
          </a:xfrm>
          <a:prstGeom prst="rect">
            <a:avLst/>
          </a:prstGeom>
          <a:ln w="19050">
            <a:solidFill>
              <a:schemeClr val="bg1"/>
            </a:solidFill>
          </a:ln>
        </p:spPr>
      </p:pic>
      <p:pic>
        <p:nvPicPr>
          <p:cNvPr id="24" name="図 23">
            <a:extLst>
              <a:ext uri="{FF2B5EF4-FFF2-40B4-BE49-F238E27FC236}">
                <a16:creationId xmlns:a16="http://schemas.microsoft.com/office/drawing/2014/main" id="{B718DDF3-9524-44EC-B0C7-B4DA35C84C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3255" y="4815743"/>
            <a:ext cx="2743200" cy="1543050"/>
          </a:xfrm>
          <a:prstGeom prst="rect">
            <a:avLst/>
          </a:prstGeom>
          <a:ln w="19050">
            <a:solidFill>
              <a:schemeClr val="bg1"/>
            </a:solidFill>
          </a:ln>
        </p:spPr>
      </p:pic>
      <p:cxnSp>
        <p:nvCxnSpPr>
          <p:cNvPr id="35" name="直線矢印コネクタ 34">
            <a:extLst>
              <a:ext uri="{FF2B5EF4-FFF2-40B4-BE49-F238E27FC236}">
                <a16:creationId xmlns:a16="http://schemas.microsoft.com/office/drawing/2014/main" id="{933BEF54-20D2-4EAE-9628-3FC8C0BC081C}"/>
              </a:ext>
            </a:extLst>
          </p:cNvPr>
          <p:cNvCxnSpPr/>
          <p:nvPr/>
        </p:nvCxnSpPr>
        <p:spPr>
          <a:xfrm>
            <a:off x="5767754" y="3864219"/>
            <a:ext cx="1063869" cy="2494574"/>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938A44FA-F458-46B0-A215-54B3965ABDFB}"/>
              </a:ext>
            </a:extLst>
          </p:cNvPr>
          <p:cNvSpPr txBox="1"/>
          <p:nvPr/>
        </p:nvSpPr>
        <p:spPr>
          <a:xfrm>
            <a:off x="8668157" y="2704774"/>
            <a:ext cx="1928733" cy="369332"/>
          </a:xfrm>
          <a:prstGeom prst="rect">
            <a:avLst/>
          </a:prstGeom>
          <a:noFill/>
        </p:spPr>
        <p:txBody>
          <a:bodyPr wrap="none" rtlCol="0">
            <a:spAutoFit/>
          </a:bodyPr>
          <a:lstStyle/>
          <a:p>
            <a:r>
              <a:rPr kumimoji="1" lang="ja-JP" altLang="en-US" dirty="0"/>
              <a:t>待機時間（</a:t>
            </a:r>
            <a:r>
              <a:rPr kumimoji="1" lang="en-US" altLang="ja-JP" dirty="0"/>
              <a:t>6</a:t>
            </a:r>
            <a:r>
              <a:rPr kumimoji="1" lang="ja-JP" altLang="en-US" dirty="0"/>
              <a:t>秒）</a:t>
            </a:r>
          </a:p>
        </p:txBody>
      </p:sp>
      <p:sp>
        <p:nvSpPr>
          <p:cNvPr id="40" name="テキスト ボックス 39">
            <a:extLst>
              <a:ext uri="{FF2B5EF4-FFF2-40B4-BE49-F238E27FC236}">
                <a16:creationId xmlns:a16="http://schemas.microsoft.com/office/drawing/2014/main" id="{36DE579B-6DAC-458E-AE45-CC7B21E76D59}"/>
              </a:ext>
            </a:extLst>
          </p:cNvPr>
          <p:cNvSpPr txBox="1"/>
          <p:nvPr/>
        </p:nvSpPr>
        <p:spPr>
          <a:xfrm>
            <a:off x="9240124" y="4112766"/>
            <a:ext cx="1107996" cy="369332"/>
          </a:xfrm>
          <a:prstGeom prst="rect">
            <a:avLst/>
          </a:prstGeom>
          <a:noFill/>
        </p:spPr>
        <p:txBody>
          <a:bodyPr wrap="none" rtlCol="0">
            <a:spAutoFit/>
          </a:bodyPr>
          <a:lstStyle/>
          <a:p>
            <a:r>
              <a:rPr kumimoji="1" lang="ja-JP" altLang="en-US" dirty="0"/>
              <a:t>選択時間</a:t>
            </a:r>
          </a:p>
        </p:txBody>
      </p:sp>
      <p:sp>
        <p:nvSpPr>
          <p:cNvPr id="41" name="テキスト ボックス 40">
            <a:extLst>
              <a:ext uri="{FF2B5EF4-FFF2-40B4-BE49-F238E27FC236}">
                <a16:creationId xmlns:a16="http://schemas.microsoft.com/office/drawing/2014/main" id="{6BED2E93-22AE-4021-A318-F2721BEADB00}"/>
              </a:ext>
            </a:extLst>
          </p:cNvPr>
          <p:cNvSpPr txBox="1"/>
          <p:nvPr/>
        </p:nvSpPr>
        <p:spPr>
          <a:xfrm>
            <a:off x="9814554" y="5450681"/>
            <a:ext cx="646331" cy="369332"/>
          </a:xfrm>
          <a:prstGeom prst="rect">
            <a:avLst/>
          </a:prstGeom>
          <a:noFill/>
        </p:spPr>
        <p:txBody>
          <a:bodyPr wrap="none" rtlCol="0">
            <a:spAutoFit/>
          </a:bodyPr>
          <a:lstStyle/>
          <a:p>
            <a:r>
              <a:rPr kumimoji="1" lang="ja-JP" altLang="en-US" dirty="0"/>
              <a:t>報酬</a:t>
            </a:r>
          </a:p>
        </p:txBody>
      </p:sp>
      <p:sp>
        <p:nvSpPr>
          <p:cNvPr id="37" name="矢印: 上向き折線 36">
            <a:extLst>
              <a:ext uri="{FF2B5EF4-FFF2-40B4-BE49-F238E27FC236}">
                <a16:creationId xmlns:a16="http://schemas.microsoft.com/office/drawing/2014/main" id="{3224F142-1916-4A3F-B7C1-DE9A1BAD75C9}"/>
              </a:ext>
            </a:extLst>
          </p:cNvPr>
          <p:cNvSpPr/>
          <p:nvPr/>
        </p:nvSpPr>
        <p:spPr>
          <a:xfrm flipV="1">
            <a:off x="10460885" y="2813718"/>
            <a:ext cx="992451" cy="56478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890C2452-1DE7-4F27-B21E-73898066E658}"/>
              </a:ext>
            </a:extLst>
          </p:cNvPr>
          <p:cNvSpPr/>
          <p:nvPr/>
        </p:nvSpPr>
        <p:spPr>
          <a:xfrm>
            <a:off x="10607843" y="3487443"/>
            <a:ext cx="1373819" cy="30861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75645852-4EFD-4446-B455-B651F45EADE1}"/>
              </a:ext>
            </a:extLst>
          </p:cNvPr>
          <p:cNvSpPr txBox="1"/>
          <p:nvPr/>
        </p:nvSpPr>
        <p:spPr>
          <a:xfrm>
            <a:off x="10639137" y="3597423"/>
            <a:ext cx="1320022" cy="1107996"/>
          </a:xfrm>
          <a:prstGeom prst="rect">
            <a:avLst/>
          </a:prstGeom>
          <a:noFill/>
        </p:spPr>
        <p:txBody>
          <a:bodyPr wrap="square" rtlCol="0">
            <a:spAutoFit/>
          </a:bodyPr>
          <a:lstStyle/>
          <a:p>
            <a:r>
              <a:rPr lang="en-US" altLang="ja-JP" dirty="0"/>
              <a:t>SCR, </a:t>
            </a:r>
            <a:r>
              <a:rPr lang="ja-JP" altLang="en-US" u="sng" dirty="0"/>
              <a:t>心電</a:t>
            </a:r>
            <a:endParaRPr lang="en-US" altLang="ja-JP" u="sng" dirty="0"/>
          </a:p>
          <a:p>
            <a:endParaRPr kumimoji="1" lang="en-US" altLang="ja-JP" sz="1600" dirty="0"/>
          </a:p>
          <a:p>
            <a:r>
              <a:rPr kumimoji="1" lang="ja-JP" altLang="en-US" sz="1600" dirty="0"/>
              <a:t>予期的</a:t>
            </a:r>
            <a:endParaRPr kumimoji="1" lang="en-US" altLang="ja-JP" sz="1600" dirty="0"/>
          </a:p>
          <a:p>
            <a:r>
              <a:rPr lang="ja-JP" altLang="en-US" sz="1600" dirty="0"/>
              <a:t>　</a:t>
            </a:r>
            <a:r>
              <a:rPr kumimoji="1" lang="ja-JP" altLang="en-US" sz="1600" dirty="0"/>
              <a:t>身体反応</a:t>
            </a:r>
          </a:p>
        </p:txBody>
      </p:sp>
      <p:pic>
        <p:nvPicPr>
          <p:cNvPr id="47" name="図 46">
            <a:extLst>
              <a:ext uri="{FF2B5EF4-FFF2-40B4-BE49-F238E27FC236}">
                <a16:creationId xmlns:a16="http://schemas.microsoft.com/office/drawing/2014/main" id="{14ABB939-1393-4A6F-B4F1-3805708FBA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51241" y="4787494"/>
            <a:ext cx="1087023" cy="823374"/>
          </a:xfrm>
          <a:prstGeom prst="rect">
            <a:avLst/>
          </a:prstGeom>
        </p:spPr>
      </p:pic>
      <p:pic>
        <p:nvPicPr>
          <p:cNvPr id="49" name="図 48" descr="室内, 人 が含まれている画像&#10;&#10;自動的に生成された説明">
            <a:extLst>
              <a:ext uri="{FF2B5EF4-FFF2-40B4-BE49-F238E27FC236}">
                <a16:creationId xmlns:a16="http://schemas.microsoft.com/office/drawing/2014/main" id="{6214A59E-5C97-495D-9557-1FFA10E0EA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45836" y="5665340"/>
            <a:ext cx="1097832" cy="823374"/>
          </a:xfrm>
          <a:prstGeom prst="rect">
            <a:avLst/>
          </a:prstGeom>
        </p:spPr>
      </p:pic>
    </p:spTree>
    <p:extLst>
      <p:ext uri="{BB962C8B-B14F-4D97-AF65-F5344CB8AC3E}">
        <p14:creationId xmlns:p14="http://schemas.microsoft.com/office/powerpoint/2010/main" val="461349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四角形: 角を丸くする 10">
            <a:extLst>
              <a:ext uri="{FF2B5EF4-FFF2-40B4-BE49-F238E27FC236}">
                <a16:creationId xmlns:a16="http://schemas.microsoft.com/office/drawing/2014/main" id="{533C705E-941D-4734-92F2-C0DA30CEBE4A}"/>
              </a:ext>
            </a:extLst>
          </p:cNvPr>
          <p:cNvSpPr/>
          <p:nvPr/>
        </p:nvSpPr>
        <p:spPr>
          <a:xfrm>
            <a:off x="339436" y="1904691"/>
            <a:ext cx="4023558" cy="3420600"/>
          </a:xfrm>
          <a:prstGeom prst="roundRect">
            <a:avLst>
              <a:gd name="adj" fmla="val 411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内受容感覚</a:t>
              </a:r>
              <a:endParaRPr lang="ja-JP" altLang="en-US" sz="3800" dirty="0">
                <a:solidFill>
                  <a:schemeClr val="bg1"/>
                </a:solidFill>
              </a:endParaRPr>
            </a:p>
          </p:txBody>
        </p:sp>
      </p:grpSp>
      <p:sp>
        <p:nvSpPr>
          <p:cNvPr id="34" name="テキスト ボックス 33">
            <a:extLst>
              <a:ext uri="{FF2B5EF4-FFF2-40B4-BE49-F238E27FC236}">
                <a16:creationId xmlns:a16="http://schemas.microsoft.com/office/drawing/2014/main" id="{F586FD18-D6C6-4723-8C4A-49FC12DFBA6C}"/>
              </a:ext>
            </a:extLst>
          </p:cNvPr>
          <p:cNvSpPr txBox="1"/>
          <p:nvPr/>
        </p:nvSpPr>
        <p:spPr>
          <a:xfrm>
            <a:off x="5288959" y="1549873"/>
            <a:ext cx="2097758" cy="461665"/>
          </a:xfrm>
          <a:prstGeom prst="rect">
            <a:avLst/>
          </a:prstGeom>
          <a:noFill/>
        </p:spPr>
        <p:txBody>
          <a:bodyPr wrap="square" rtlCol="0">
            <a:spAutoFit/>
          </a:bodyPr>
          <a:lstStyle/>
          <a:p>
            <a:pPr algn="ctr"/>
            <a:r>
              <a:rPr lang="ja-JP" altLang="en-US" sz="2400" u="sng" dirty="0"/>
              <a:t>心拍弁別課題</a:t>
            </a:r>
            <a:endParaRPr kumimoji="1" lang="ja-JP" altLang="en-US" sz="2400" u="sng" dirty="0"/>
          </a:p>
        </p:txBody>
      </p:sp>
      <p:sp>
        <p:nvSpPr>
          <p:cNvPr id="2" name="テキスト ボックス 1">
            <a:extLst>
              <a:ext uri="{FF2B5EF4-FFF2-40B4-BE49-F238E27FC236}">
                <a16:creationId xmlns:a16="http://schemas.microsoft.com/office/drawing/2014/main" id="{8A9DF9DC-B31E-4134-B860-5CC0181A1095}"/>
              </a:ext>
            </a:extLst>
          </p:cNvPr>
          <p:cNvSpPr txBox="1"/>
          <p:nvPr/>
        </p:nvSpPr>
        <p:spPr>
          <a:xfrm>
            <a:off x="439585" y="1704636"/>
            <a:ext cx="2037737" cy="400110"/>
          </a:xfrm>
          <a:prstGeom prst="rect">
            <a:avLst/>
          </a:prstGeom>
          <a:solidFill>
            <a:schemeClr val="bg1"/>
          </a:solidFill>
          <a:ln>
            <a:noFill/>
          </a:ln>
        </p:spPr>
        <p:txBody>
          <a:bodyPr wrap="none" rtlCol="0">
            <a:spAutoFit/>
          </a:bodyPr>
          <a:lstStyle/>
          <a:p>
            <a:r>
              <a:rPr kumimoji="1" lang="en-US" altLang="ja-JP" sz="2000" dirty="0"/>
              <a:t>2018</a:t>
            </a:r>
            <a:r>
              <a:rPr kumimoji="1" lang="ja-JP" altLang="en-US" sz="2000" dirty="0"/>
              <a:t>年度の方法</a:t>
            </a:r>
          </a:p>
        </p:txBody>
      </p:sp>
      <p:sp>
        <p:nvSpPr>
          <p:cNvPr id="4" name="正方形/長方形 3">
            <a:extLst>
              <a:ext uri="{FF2B5EF4-FFF2-40B4-BE49-F238E27FC236}">
                <a16:creationId xmlns:a16="http://schemas.microsoft.com/office/drawing/2014/main" id="{5C253EE6-F6C2-4F63-A1BE-AE7DE28FE9F6}"/>
              </a:ext>
            </a:extLst>
          </p:cNvPr>
          <p:cNvSpPr/>
          <p:nvPr/>
        </p:nvSpPr>
        <p:spPr>
          <a:xfrm>
            <a:off x="492035" y="2163523"/>
            <a:ext cx="4097382" cy="1477328"/>
          </a:xfrm>
          <a:prstGeom prst="rect">
            <a:avLst/>
          </a:prstGeom>
        </p:spPr>
        <p:txBody>
          <a:bodyPr wrap="square">
            <a:spAutoFit/>
          </a:bodyPr>
          <a:lstStyle/>
          <a:p>
            <a:r>
              <a:rPr lang="ja-JP" altLang="en-US" dirty="0"/>
              <a:t>心拍追跡課題</a:t>
            </a:r>
            <a:endParaRPr lang="en-US" altLang="ja-JP" dirty="0"/>
          </a:p>
          <a:p>
            <a:r>
              <a:rPr lang="ja-JP" altLang="en-US" dirty="0"/>
              <a:t>（</a:t>
            </a:r>
            <a:r>
              <a:rPr lang="en-US" altLang="ja-JP" dirty="0"/>
              <a:t>Heartbeat tracking task</a:t>
            </a:r>
            <a:r>
              <a:rPr lang="ja-JP" altLang="en-US" dirty="0"/>
              <a:t>）</a:t>
            </a:r>
            <a:endParaRPr lang="en-US" altLang="ja-JP" dirty="0"/>
          </a:p>
          <a:p>
            <a:pPr marL="285750" indent="-285750">
              <a:buFont typeface="Arial" panose="020B0604020202020204" pitchFamily="34" charset="0"/>
              <a:buChar char="•"/>
            </a:pPr>
            <a:r>
              <a:rPr lang="ja-JP" altLang="en-US" dirty="0"/>
              <a:t>心の中で心拍数を数えて報告</a:t>
            </a:r>
            <a:endParaRPr lang="en-US" altLang="ja-JP" dirty="0"/>
          </a:p>
          <a:p>
            <a:pPr marL="285750" indent="-285750">
              <a:buFont typeface="Arial" panose="020B0604020202020204" pitchFamily="34" charset="0"/>
              <a:buChar char="•"/>
            </a:pPr>
            <a:r>
              <a:rPr lang="en-US" altLang="ja-JP" dirty="0"/>
              <a:t>25, 30, 35, 40, 45, 50</a:t>
            </a:r>
            <a:r>
              <a:rPr lang="ja-JP" altLang="en-US" dirty="0"/>
              <a:t>秒の</a:t>
            </a:r>
            <a:r>
              <a:rPr lang="en-US" altLang="ja-JP" dirty="0"/>
              <a:t>6</a:t>
            </a:r>
            <a:r>
              <a:rPr lang="ja-JP" altLang="en-US" dirty="0"/>
              <a:t>条件，繰り返し</a:t>
            </a:r>
            <a:r>
              <a:rPr lang="en-US" altLang="ja-JP" dirty="0"/>
              <a:t>1</a:t>
            </a:r>
            <a:r>
              <a:rPr lang="ja-JP" altLang="en-US" dirty="0"/>
              <a:t>試行</a:t>
            </a:r>
          </a:p>
        </p:txBody>
      </p:sp>
      <p:sp>
        <p:nvSpPr>
          <p:cNvPr id="44" name="正方形/長方形 43">
            <a:extLst>
              <a:ext uri="{FF2B5EF4-FFF2-40B4-BE49-F238E27FC236}">
                <a16:creationId xmlns:a16="http://schemas.microsoft.com/office/drawing/2014/main" id="{6D236FB2-E420-4C22-BB1C-004BFA47C9D6}"/>
              </a:ext>
            </a:extLst>
          </p:cNvPr>
          <p:cNvSpPr/>
          <p:nvPr/>
        </p:nvSpPr>
        <p:spPr>
          <a:xfrm>
            <a:off x="492035" y="4044574"/>
            <a:ext cx="4097382" cy="1200329"/>
          </a:xfrm>
          <a:prstGeom prst="rect">
            <a:avLst/>
          </a:prstGeom>
        </p:spPr>
        <p:txBody>
          <a:bodyPr wrap="square">
            <a:spAutoFit/>
          </a:bodyPr>
          <a:lstStyle/>
          <a:p>
            <a:r>
              <a:rPr lang="ja-JP" altLang="en-US" dirty="0"/>
              <a:t>問題点</a:t>
            </a:r>
            <a:endParaRPr lang="en-US" altLang="ja-JP" dirty="0"/>
          </a:p>
          <a:p>
            <a:pPr marL="285750" indent="-285750">
              <a:buFont typeface="Arial" panose="020B0604020202020204" pitchFamily="34" charset="0"/>
              <a:buChar char="•"/>
            </a:pPr>
            <a:r>
              <a:rPr lang="ja-JP" altLang="en-US" dirty="0"/>
              <a:t>心拍数に関する知識の影響がある</a:t>
            </a:r>
            <a:endParaRPr lang="en-US" altLang="ja-JP" dirty="0"/>
          </a:p>
          <a:p>
            <a:pPr marL="742950" lvl="1" indent="-285750">
              <a:buFont typeface="Wingdings" panose="05000000000000000000" pitchFamily="2" charset="2"/>
              <a:buChar char="Ø"/>
            </a:pPr>
            <a:r>
              <a:rPr lang="ja-JP" altLang="en-US" dirty="0"/>
              <a:t>知能指数と課題成績に相関（</a:t>
            </a:r>
            <a:r>
              <a:rPr lang="en-US" altLang="ja-JP" dirty="0"/>
              <a:t>Murphy et al., 2018</a:t>
            </a:r>
            <a:r>
              <a:rPr lang="ja-JP" altLang="en-US" dirty="0"/>
              <a:t>）</a:t>
            </a:r>
            <a:endParaRPr lang="en-US" altLang="ja-JP" dirty="0"/>
          </a:p>
        </p:txBody>
      </p:sp>
      <p:sp>
        <p:nvSpPr>
          <p:cNvPr id="6" name="矢印: 右 5">
            <a:extLst>
              <a:ext uri="{FF2B5EF4-FFF2-40B4-BE49-F238E27FC236}">
                <a16:creationId xmlns:a16="http://schemas.microsoft.com/office/drawing/2014/main" id="{D6546106-60BC-4332-9E47-57CF8FEF64FE}"/>
              </a:ext>
            </a:extLst>
          </p:cNvPr>
          <p:cNvSpPr/>
          <p:nvPr/>
        </p:nvSpPr>
        <p:spPr>
          <a:xfrm>
            <a:off x="4589417" y="3383280"/>
            <a:ext cx="644434" cy="1240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コンテンツ プレースホルダー 2">
            <a:extLst>
              <a:ext uri="{FF2B5EF4-FFF2-40B4-BE49-F238E27FC236}">
                <a16:creationId xmlns:a16="http://schemas.microsoft.com/office/drawing/2014/main" id="{F77BE42C-ADB5-4FFE-B401-26467CCAEA4E}"/>
              </a:ext>
            </a:extLst>
          </p:cNvPr>
          <p:cNvSpPr txBox="1">
            <a:spLocks/>
          </p:cNvSpPr>
          <p:nvPr/>
        </p:nvSpPr>
        <p:spPr>
          <a:xfrm>
            <a:off x="5233851" y="2011538"/>
            <a:ext cx="6230984" cy="159464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800" dirty="0"/>
              <a:t>（</a:t>
            </a:r>
            <a:r>
              <a:rPr lang="en-US" altLang="ja-JP" sz="1800" dirty="0"/>
              <a:t>Heartbeat discrimination task</a:t>
            </a:r>
            <a:r>
              <a:rPr lang="ja-JP" altLang="en-US" sz="1800" dirty="0"/>
              <a:t>）</a:t>
            </a:r>
            <a:endParaRPr lang="en-US" altLang="ja-JP" sz="1800" dirty="0"/>
          </a:p>
          <a:p>
            <a:pPr lvl="1"/>
            <a:r>
              <a:rPr lang="ja-JP" altLang="en-US" sz="1800" dirty="0"/>
              <a:t>音刺激のタイミングが自身の心拍と一致しているか二択応答</a:t>
            </a:r>
          </a:p>
          <a:p>
            <a:pPr lvl="1"/>
            <a:r>
              <a:rPr lang="ja-JP" altLang="en-US" sz="1800" dirty="0"/>
              <a:t>遅れが</a:t>
            </a:r>
            <a:r>
              <a:rPr lang="en-US" altLang="ja-JP" sz="1800" dirty="0"/>
              <a:t>0, 150, 300, 450</a:t>
            </a:r>
            <a:r>
              <a:rPr lang="ja-JP" altLang="en-US" sz="1800" dirty="0"/>
              <a:t>ミリ秒の</a:t>
            </a:r>
            <a:r>
              <a:rPr lang="en-US" altLang="ja-JP" sz="1800" dirty="0"/>
              <a:t>4</a:t>
            </a:r>
            <a:r>
              <a:rPr lang="ja-JP" altLang="en-US" sz="1800" dirty="0"/>
              <a:t>条件</a:t>
            </a:r>
            <a:r>
              <a:rPr lang="en-US" altLang="ja-JP" sz="1800" dirty="0"/>
              <a:t>×6</a:t>
            </a:r>
            <a:r>
              <a:rPr lang="ja-JP" altLang="en-US" sz="1800" dirty="0"/>
              <a:t>試行</a:t>
            </a:r>
            <a:endParaRPr lang="en-US" altLang="ja-JP" sz="1800" dirty="0"/>
          </a:p>
          <a:p>
            <a:pPr lvl="1">
              <a:buFont typeface="Wingdings" panose="05000000000000000000" pitchFamily="2" charset="2"/>
              <a:buChar char="ü"/>
            </a:pPr>
            <a:r>
              <a:rPr lang="ja-JP" altLang="en-US" sz="1800" dirty="0"/>
              <a:t>心電による心拍計測</a:t>
            </a:r>
            <a:endParaRPr lang="en-US" altLang="ja-JP" sz="1800" dirty="0"/>
          </a:p>
          <a:p>
            <a:pPr lvl="1"/>
            <a:endParaRPr lang="en-US" altLang="ja-JP" sz="1800" dirty="0"/>
          </a:p>
        </p:txBody>
      </p:sp>
      <p:graphicFrame>
        <p:nvGraphicFramePr>
          <p:cNvPr id="51" name="グラフ 50">
            <a:extLst>
              <a:ext uri="{FF2B5EF4-FFF2-40B4-BE49-F238E27FC236}">
                <a16:creationId xmlns:a16="http://schemas.microsoft.com/office/drawing/2014/main" id="{D5784278-F9FA-4E64-9B54-AB995451DDC9}"/>
              </a:ext>
            </a:extLst>
          </p:cNvPr>
          <p:cNvGraphicFramePr>
            <a:graphicFrameLocks/>
          </p:cNvGraphicFramePr>
          <p:nvPr>
            <p:extLst>
              <p:ext uri="{D42A27DB-BD31-4B8C-83A1-F6EECF244321}">
                <p14:modId xmlns:p14="http://schemas.microsoft.com/office/powerpoint/2010/main" val="3996404307"/>
              </p:ext>
            </p:extLst>
          </p:nvPr>
        </p:nvGraphicFramePr>
        <p:xfrm>
          <a:off x="5722592" y="5490040"/>
          <a:ext cx="6120000" cy="12473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3" name="グラフ 52">
            <a:extLst>
              <a:ext uri="{FF2B5EF4-FFF2-40B4-BE49-F238E27FC236}">
                <a16:creationId xmlns:a16="http://schemas.microsoft.com/office/drawing/2014/main" id="{D5784278-F9FA-4E64-9B54-AB995451DDC9}"/>
              </a:ext>
            </a:extLst>
          </p:cNvPr>
          <p:cNvGraphicFramePr>
            <a:graphicFrameLocks/>
          </p:cNvGraphicFramePr>
          <p:nvPr>
            <p:extLst>
              <p:ext uri="{D42A27DB-BD31-4B8C-83A1-F6EECF244321}">
                <p14:modId xmlns:p14="http://schemas.microsoft.com/office/powerpoint/2010/main" val="1772752288"/>
              </p:ext>
            </p:extLst>
          </p:nvPr>
        </p:nvGraphicFramePr>
        <p:xfrm>
          <a:off x="5679052" y="3904596"/>
          <a:ext cx="6120000" cy="1263175"/>
        </p:xfrm>
        <a:graphic>
          <a:graphicData uri="http://schemas.openxmlformats.org/drawingml/2006/chart">
            <c:chart xmlns:c="http://schemas.openxmlformats.org/drawingml/2006/chart" xmlns:r="http://schemas.openxmlformats.org/officeDocument/2006/relationships" r:id="rId4"/>
          </a:graphicData>
        </a:graphic>
      </p:graphicFrame>
      <p:sp>
        <p:nvSpPr>
          <p:cNvPr id="26" name="テキスト ボックス 25">
            <a:extLst>
              <a:ext uri="{FF2B5EF4-FFF2-40B4-BE49-F238E27FC236}">
                <a16:creationId xmlns:a16="http://schemas.microsoft.com/office/drawing/2014/main" id="{10ABC6AD-359C-4FA2-8F40-5B55EA8CF35D}"/>
              </a:ext>
            </a:extLst>
          </p:cNvPr>
          <p:cNvSpPr txBox="1"/>
          <p:nvPr/>
        </p:nvSpPr>
        <p:spPr>
          <a:xfrm>
            <a:off x="8064027" y="3673763"/>
            <a:ext cx="1350050" cy="307777"/>
          </a:xfrm>
          <a:prstGeom prst="rect">
            <a:avLst/>
          </a:prstGeom>
          <a:noFill/>
        </p:spPr>
        <p:txBody>
          <a:bodyPr wrap="none" rtlCol="0">
            <a:spAutoFit/>
          </a:bodyPr>
          <a:lstStyle/>
          <a:p>
            <a:r>
              <a:rPr kumimoji="1" lang="en-US" altLang="ja-JP" sz="1400" dirty="0"/>
              <a:t>0 </a:t>
            </a:r>
            <a:r>
              <a:rPr kumimoji="1" lang="en-US" altLang="ja-JP" sz="1400" dirty="0" err="1"/>
              <a:t>ms</a:t>
            </a:r>
            <a:r>
              <a:rPr kumimoji="1" lang="en-US" altLang="ja-JP" sz="1400" dirty="0"/>
              <a:t> </a:t>
            </a:r>
            <a:r>
              <a:rPr kumimoji="1" lang="ja-JP" altLang="en-US" sz="1400" dirty="0"/>
              <a:t>遅れ条件</a:t>
            </a:r>
          </a:p>
        </p:txBody>
      </p:sp>
      <p:sp>
        <p:nvSpPr>
          <p:cNvPr id="54" name="テキスト ボックス 53">
            <a:extLst>
              <a:ext uri="{FF2B5EF4-FFF2-40B4-BE49-F238E27FC236}">
                <a16:creationId xmlns:a16="http://schemas.microsoft.com/office/drawing/2014/main" id="{2F2DBBBA-5144-4BD1-AA5C-602AFF2DC222}"/>
              </a:ext>
            </a:extLst>
          </p:cNvPr>
          <p:cNvSpPr txBox="1"/>
          <p:nvPr/>
        </p:nvSpPr>
        <p:spPr>
          <a:xfrm>
            <a:off x="7964641" y="5262838"/>
            <a:ext cx="1548822" cy="307777"/>
          </a:xfrm>
          <a:prstGeom prst="rect">
            <a:avLst/>
          </a:prstGeom>
          <a:noFill/>
        </p:spPr>
        <p:txBody>
          <a:bodyPr wrap="none" rtlCol="0">
            <a:spAutoFit/>
          </a:bodyPr>
          <a:lstStyle/>
          <a:p>
            <a:r>
              <a:rPr lang="en-US" altLang="ja-JP" sz="1400" dirty="0"/>
              <a:t>450</a:t>
            </a:r>
            <a:r>
              <a:rPr kumimoji="1" lang="en-US" altLang="ja-JP" sz="1400" dirty="0"/>
              <a:t> </a:t>
            </a:r>
            <a:r>
              <a:rPr kumimoji="1" lang="en-US" altLang="ja-JP" sz="1400" dirty="0" err="1"/>
              <a:t>ms</a:t>
            </a:r>
            <a:r>
              <a:rPr kumimoji="1" lang="en-US" altLang="ja-JP" sz="1400" dirty="0"/>
              <a:t> </a:t>
            </a:r>
            <a:r>
              <a:rPr kumimoji="1" lang="ja-JP" altLang="en-US" sz="1400" dirty="0"/>
              <a:t>遅れ条件</a:t>
            </a:r>
          </a:p>
        </p:txBody>
      </p:sp>
    </p:spTree>
    <p:extLst>
      <p:ext uri="{BB962C8B-B14F-4D97-AF65-F5344CB8AC3E}">
        <p14:creationId xmlns:p14="http://schemas.microsoft.com/office/powerpoint/2010/main" val="3345629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r>
                <a:rPr lang="en-US" altLang="ja-JP" sz="3800" b="1" dirty="0">
                  <a:solidFill>
                    <a:prstClr val="white"/>
                  </a:solidFill>
                  <a:latin typeface="HG丸ｺﾞｼｯｸM-PRO" pitchFamily="50" charset="-128"/>
                  <a:ea typeface="HG丸ｺﾞｼｯｸM-PRO" pitchFamily="50" charset="-128"/>
                </a:rPr>
                <a:t>N=18</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2" name="テキスト ボックス 1">
            <a:extLst>
              <a:ext uri="{FF2B5EF4-FFF2-40B4-BE49-F238E27FC236}">
                <a16:creationId xmlns:a16="http://schemas.microsoft.com/office/drawing/2014/main" id="{085EAB69-8069-4E44-AA69-CB1610DEBDA6}"/>
              </a:ext>
            </a:extLst>
          </p:cNvPr>
          <p:cNvSpPr txBox="1"/>
          <p:nvPr/>
        </p:nvSpPr>
        <p:spPr>
          <a:xfrm>
            <a:off x="7312090" y="5885605"/>
            <a:ext cx="3931878" cy="646331"/>
          </a:xfrm>
          <a:prstGeom prst="rect">
            <a:avLst/>
          </a:prstGeom>
          <a:noFill/>
        </p:spPr>
        <p:txBody>
          <a:bodyPr wrap="square" rtlCol="0">
            <a:spAutoFit/>
          </a:bodyPr>
          <a:lstStyle/>
          <a:p>
            <a:r>
              <a:rPr kumimoji="1" lang="ja-JP" altLang="en-US" dirty="0"/>
              <a:t>内受容感覚感度の高い人は，悪い山に対する予期的な</a:t>
            </a:r>
            <a:r>
              <a:rPr lang="en-US" altLang="ja-JP" dirty="0"/>
              <a:t>GSR</a:t>
            </a:r>
            <a:r>
              <a:rPr lang="ja-JP" altLang="en-US" dirty="0"/>
              <a:t>も</a:t>
            </a:r>
            <a:r>
              <a:rPr kumimoji="1" lang="ja-JP" altLang="en-US" dirty="0"/>
              <a:t>大きい</a:t>
            </a:r>
          </a:p>
        </p:txBody>
      </p:sp>
      <p:pic>
        <p:nvPicPr>
          <p:cNvPr id="8" name="図 7" descr="テキスト, 地図 が含まれている画像&#10;&#10;自動的に生成された説明">
            <a:extLst>
              <a:ext uri="{FF2B5EF4-FFF2-40B4-BE49-F238E27FC236}">
                <a16:creationId xmlns:a16="http://schemas.microsoft.com/office/drawing/2014/main" id="{54AF2423-1FD2-44CE-A95A-95D4EBB910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375" y="2217576"/>
            <a:ext cx="5000625" cy="3749040"/>
          </a:xfrm>
          <a:prstGeom prst="rect">
            <a:avLst/>
          </a:prstGeom>
        </p:spPr>
      </p:pic>
      <p:grpSp>
        <p:nvGrpSpPr>
          <p:cNvPr id="12" name="グループ化 11">
            <a:extLst>
              <a:ext uri="{FF2B5EF4-FFF2-40B4-BE49-F238E27FC236}">
                <a16:creationId xmlns:a16="http://schemas.microsoft.com/office/drawing/2014/main" id="{639CBFB4-16F6-4D83-B851-76D64CCC30EB}"/>
              </a:ext>
            </a:extLst>
          </p:cNvPr>
          <p:cNvGrpSpPr/>
          <p:nvPr/>
        </p:nvGrpSpPr>
        <p:grpSpPr>
          <a:xfrm>
            <a:off x="6846140" y="1881712"/>
            <a:ext cx="5022399" cy="1005418"/>
            <a:chOff x="6846140" y="1881712"/>
            <a:chExt cx="5022399" cy="1005418"/>
          </a:xfrm>
        </p:grpSpPr>
        <p:sp>
          <p:nvSpPr>
            <p:cNvPr id="5" name="テキスト ボックス 4">
              <a:extLst>
                <a:ext uri="{FF2B5EF4-FFF2-40B4-BE49-F238E27FC236}">
                  <a16:creationId xmlns:a16="http://schemas.microsoft.com/office/drawing/2014/main" id="{52503213-13DA-48D9-9A8F-62524AC78C76}"/>
                </a:ext>
              </a:extLst>
            </p:cNvPr>
            <p:cNvSpPr txBox="1"/>
            <p:nvPr/>
          </p:nvSpPr>
          <p:spPr>
            <a:xfrm>
              <a:off x="6846140" y="1881712"/>
              <a:ext cx="1343638" cy="369332"/>
            </a:xfrm>
            <a:prstGeom prst="rect">
              <a:avLst/>
            </a:prstGeom>
            <a:noFill/>
          </p:spPr>
          <p:txBody>
            <a:bodyPr wrap="none" rtlCol="0">
              <a:spAutoFit/>
            </a:bodyPr>
            <a:lstStyle/>
            <a:p>
              <a:r>
                <a:rPr kumimoji="1" lang="ja-JP" altLang="en-US" u="sng" dirty="0"/>
                <a:t>予期的</a:t>
              </a:r>
              <a:r>
                <a:rPr lang="en-US" altLang="ja-JP" u="sng" dirty="0"/>
                <a:t>GSR</a:t>
              </a:r>
              <a:endParaRPr kumimoji="1" lang="ja-JP" altLang="en-US" u="sng" dirty="0"/>
            </a:p>
          </p:txBody>
        </p:sp>
        <p:sp>
          <p:nvSpPr>
            <p:cNvPr id="6" name="テキスト ボックス 5">
              <a:extLst>
                <a:ext uri="{FF2B5EF4-FFF2-40B4-BE49-F238E27FC236}">
                  <a16:creationId xmlns:a16="http://schemas.microsoft.com/office/drawing/2014/main" id="{0C8E1A89-7B2B-47CC-841E-F38B9E611053}"/>
                </a:ext>
              </a:extLst>
            </p:cNvPr>
            <p:cNvSpPr txBox="1"/>
            <p:nvPr/>
          </p:nvSpPr>
          <p:spPr>
            <a:xfrm>
              <a:off x="7230361" y="2240799"/>
              <a:ext cx="4638178" cy="646331"/>
            </a:xfrm>
            <a:prstGeom prst="rect">
              <a:avLst/>
            </a:prstGeom>
            <a:noFill/>
          </p:spPr>
          <p:txBody>
            <a:bodyPr wrap="square" rtlCol="0">
              <a:spAutoFit/>
            </a:bodyPr>
            <a:lstStyle/>
            <a:p>
              <a:r>
                <a:rPr kumimoji="1" lang="ja-JP" altLang="en-US" dirty="0"/>
                <a:t>＝（良い山を選ぶ直前の</a:t>
              </a:r>
              <a:r>
                <a:rPr lang="en-US" altLang="ja-JP" dirty="0"/>
                <a:t>GSR</a:t>
              </a:r>
              <a:r>
                <a:rPr kumimoji="1" lang="ja-JP" altLang="en-US" dirty="0"/>
                <a:t>平均値）</a:t>
              </a:r>
              <a:endParaRPr kumimoji="1" lang="en-US" altLang="ja-JP" dirty="0"/>
            </a:p>
            <a:p>
              <a:r>
                <a:rPr kumimoji="1" lang="ja-JP" altLang="en-US" dirty="0"/>
                <a:t>　　－ </a:t>
              </a:r>
              <a:r>
                <a:rPr lang="ja-JP" altLang="en-US" dirty="0"/>
                <a:t>（悪い山を選ぶ直前の</a:t>
              </a:r>
              <a:r>
                <a:rPr lang="en-US" altLang="ja-JP" dirty="0"/>
                <a:t>GSR</a:t>
              </a:r>
              <a:r>
                <a:rPr lang="ja-JP" altLang="en-US" dirty="0"/>
                <a:t>平均値）</a:t>
              </a:r>
              <a:endParaRPr kumimoji="1" lang="ja-JP" altLang="en-US" dirty="0"/>
            </a:p>
          </p:txBody>
        </p:sp>
        <p:sp>
          <p:nvSpPr>
            <p:cNvPr id="10" name="正方形/長方形 9">
              <a:extLst>
                <a:ext uri="{FF2B5EF4-FFF2-40B4-BE49-F238E27FC236}">
                  <a16:creationId xmlns:a16="http://schemas.microsoft.com/office/drawing/2014/main" id="{92DC8711-5C9D-4D1A-8ECC-ACDBCF7C1A3B}"/>
                </a:ext>
              </a:extLst>
            </p:cNvPr>
            <p:cNvSpPr/>
            <p:nvPr/>
          </p:nvSpPr>
          <p:spPr>
            <a:xfrm>
              <a:off x="6846140" y="1881712"/>
              <a:ext cx="4863779" cy="10054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558520A5-4F1A-42A9-9C7D-67A03018D352}"/>
              </a:ext>
            </a:extLst>
          </p:cNvPr>
          <p:cNvGrpSpPr/>
          <p:nvPr/>
        </p:nvGrpSpPr>
        <p:grpSpPr>
          <a:xfrm>
            <a:off x="6846140" y="3170164"/>
            <a:ext cx="4863779" cy="2485166"/>
            <a:chOff x="6846140" y="3039530"/>
            <a:chExt cx="4863779" cy="2485166"/>
          </a:xfrm>
        </p:grpSpPr>
        <p:sp>
          <p:nvSpPr>
            <p:cNvPr id="15" name="テキスト ボックス 14">
              <a:extLst>
                <a:ext uri="{FF2B5EF4-FFF2-40B4-BE49-F238E27FC236}">
                  <a16:creationId xmlns:a16="http://schemas.microsoft.com/office/drawing/2014/main" id="{B38351E8-2B70-4959-8F3B-5B9917736205}"/>
                </a:ext>
              </a:extLst>
            </p:cNvPr>
            <p:cNvSpPr txBox="1"/>
            <p:nvPr/>
          </p:nvSpPr>
          <p:spPr>
            <a:xfrm>
              <a:off x="6846140" y="3068933"/>
              <a:ext cx="2105063" cy="369332"/>
            </a:xfrm>
            <a:prstGeom prst="rect">
              <a:avLst/>
            </a:prstGeom>
            <a:noFill/>
          </p:spPr>
          <p:txBody>
            <a:bodyPr wrap="none" rtlCol="0">
              <a:spAutoFit/>
            </a:bodyPr>
            <a:lstStyle/>
            <a:p>
              <a:r>
                <a:rPr lang="ja-JP" altLang="en-US" u="sng" dirty="0"/>
                <a:t>心拍弁別 </a:t>
              </a:r>
              <a:r>
                <a:rPr lang="en-US" altLang="ja-JP" u="sng" dirty="0"/>
                <a:t>Fit </a:t>
              </a:r>
              <a:r>
                <a:rPr lang="en-US" altLang="ja-JP" u="sng" dirty="0" err="1"/>
                <a:t>ampl</a:t>
              </a:r>
              <a:r>
                <a:rPr lang="en-US" altLang="ja-JP" u="sng" dirty="0"/>
                <a:t>.</a:t>
              </a:r>
              <a:endParaRPr kumimoji="1" lang="ja-JP" altLang="en-US" u="sng" dirty="0"/>
            </a:p>
          </p:txBody>
        </p:sp>
        <mc:AlternateContent xmlns:mc="http://schemas.openxmlformats.org/markup-compatibility/2006" xmlns:a14="http://schemas.microsoft.com/office/drawing/2010/main">
          <mc:Choice Requires="a14">
            <p:graphicFrame>
              <p:nvGraphicFramePr>
                <p:cNvPr id="17" name="グラフ 16">
                  <a:extLst>
                    <a:ext uri="{FF2B5EF4-FFF2-40B4-BE49-F238E27FC236}">
                      <a16:creationId xmlns:a16="http://schemas.microsoft.com/office/drawing/2014/main" id="{B86A2A0D-AB5E-447D-9EEE-27B8888C6786}"/>
                    </a:ext>
                  </a:extLst>
                </p:cNvPr>
                <p:cNvGraphicFramePr>
                  <a:graphicFrameLocks/>
                </p:cNvGraphicFramePr>
                <p:nvPr>
                  <p:extLst>
                    <p:ext uri="{D42A27DB-BD31-4B8C-83A1-F6EECF244321}">
                      <p14:modId xmlns:p14="http://schemas.microsoft.com/office/powerpoint/2010/main" val="6444068"/>
                    </p:ext>
                  </p:extLst>
                </p:nvPr>
              </p:nvGraphicFramePr>
              <p:xfrm>
                <a:off x="9450453" y="3960779"/>
                <a:ext cx="2259466" cy="1563917"/>
              </p:xfrm>
              <a:graphic>
                <a:graphicData uri="http://schemas.openxmlformats.org/drawingml/2006/chart">
                  <c:chart xmlns:c="http://schemas.openxmlformats.org/drawingml/2006/chart" xmlns:r="http://schemas.openxmlformats.org/officeDocument/2006/relationships" r:id="rId4"/>
                </a:graphicData>
              </a:graphic>
            </p:graphicFrame>
          </mc:Choice>
          <mc:Fallback xmlns="">
            <p:graphicFrame>
              <p:nvGraphicFramePr>
                <p:cNvPr id="17" name="グラフ 16">
                  <a:extLst>
                    <a:ext uri="{FF2B5EF4-FFF2-40B4-BE49-F238E27FC236}">
                      <a16:creationId xmlns:a16="http://schemas.microsoft.com/office/drawing/2014/main" id="{B86A2A0D-AB5E-447D-9EEE-27B8888C6786}"/>
                    </a:ext>
                  </a:extLst>
                </p:cNvPr>
                <p:cNvGraphicFramePr>
                  <a:graphicFrameLocks/>
                </p:cNvGraphicFramePr>
                <p:nvPr>
                  <p:extLst>
                    <p:ext uri="{D42A27DB-BD31-4B8C-83A1-F6EECF244321}">
                      <p14:modId xmlns:p14="http://schemas.microsoft.com/office/powerpoint/2010/main" val="6444068"/>
                    </p:ext>
                  </p:extLst>
                </p:nvPr>
              </p:nvGraphicFramePr>
              <p:xfrm>
                <a:off x="9450453" y="3960779"/>
                <a:ext cx="2259466" cy="1563917"/>
              </p:xfrm>
              <a:graphic>
                <a:graphicData uri="http://schemas.openxmlformats.org/drawingml/2006/chart">
                  <c:chart xmlns:c="http://schemas.openxmlformats.org/drawingml/2006/chart" xmlns:r="http://schemas.openxmlformats.org/officeDocument/2006/relationships" r:id="rId5"/>
                </a:graphicData>
              </a:graphic>
            </p:graphicFrame>
          </mc:Fallback>
        </mc:AlternateContent>
        <p:sp>
          <p:nvSpPr>
            <p:cNvPr id="21" name="正方形/長方形 20">
              <a:extLst>
                <a:ext uri="{FF2B5EF4-FFF2-40B4-BE49-F238E27FC236}">
                  <a16:creationId xmlns:a16="http://schemas.microsoft.com/office/drawing/2014/main" id="{B8C33C49-08DF-49BE-B119-000AAC17351C}"/>
                </a:ext>
              </a:extLst>
            </p:cNvPr>
            <p:cNvSpPr/>
            <p:nvPr/>
          </p:nvSpPr>
          <p:spPr>
            <a:xfrm>
              <a:off x="6846140" y="3039530"/>
              <a:ext cx="4863779" cy="24851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2" name="テキスト ボックス 21">
                  <a:extLst>
                    <a:ext uri="{FF2B5EF4-FFF2-40B4-BE49-F238E27FC236}">
                      <a16:creationId xmlns:a16="http://schemas.microsoft.com/office/drawing/2014/main" id="{7F49E463-2F04-4285-87DB-716FC8E4AC86}"/>
                    </a:ext>
                  </a:extLst>
                </p:cNvPr>
                <p:cNvSpPr txBox="1"/>
                <p:nvPr/>
              </p:nvSpPr>
              <p:spPr>
                <a:xfrm>
                  <a:off x="6963897" y="4472860"/>
                  <a:ext cx="2361800" cy="4883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ja-JP" sz="1400" dirty="0" smtClean="0">
                            <a:latin typeface="Cambria Math" panose="02040503050406030204" pitchFamily="18" charset="0"/>
                          </a:rPr>
                          <m:t>y</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𝑒𝑥𝑝</m:t>
                        </m:r>
                        <m:d>
                          <m:dPr>
                            <m:ctrlPr>
                              <a:rPr kumimoji="1" lang="en-US" altLang="ja-JP" sz="1400" b="0" i="1" smtClean="0">
                                <a:latin typeface="Cambria Math" panose="02040503050406030204" pitchFamily="18" charset="0"/>
                                <a:ea typeface="Cambria Math" panose="02040503050406030204" pitchFamily="18" charset="0"/>
                              </a:rPr>
                            </m:ctrlPr>
                          </m:dPr>
                          <m:e>
                            <m:r>
                              <a:rPr kumimoji="1" lang="en-US" altLang="ja-JP" sz="1400" b="0" i="1" smtClean="0">
                                <a:latin typeface="Cambria Math" panose="02040503050406030204" pitchFamily="18" charset="0"/>
                                <a:ea typeface="Cambria Math" panose="02040503050406030204" pitchFamily="18" charset="0"/>
                              </a:rPr>
                              <m:t>−</m:t>
                            </m:r>
                            <m:f>
                              <m:fPr>
                                <m:ctrlPr>
                                  <a:rPr kumimoji="1" lang="en-US" altLang="ja-JP" sz="1400" b="0" i="1" smtClean="0">
                                    <a:latin typeface="Cambria Math" panose="02040503050406030204" pitchFamily="18" charset="0"/>
                                    <a:ea typeface="Cambria Math" panose="02040503050406030204" pitchFamily="18" charset="0"/>
                                  </a:rPr>
                                </m:ctrlPr>
                              </m:fPr>
                              <m:num>
                                <m:sSup>
                                  <m:sSupPr>
                                    <m:ctrlPr>
                                      <a:rPr kumimoji="1" lang="en-US" altLang="ja-JP" sz="1400" b="0" i="1" smtClean="0">
                                        <a:latin typeface="Cambria Math" panose="02040503050406030204" pitchFamily="18" charset="0"/>
                                        <a:ea typeface="Cambria Math" panose="02040503050406030204" pitchFamily="18" charset="0"/>
                                      </a:rPr>
                                    </m:ctrlPr>
                                  </m:sSupPr>
                                  <m:e>
                                    <m:d>
                                      <m:dPr>
                                        <m:ctrlPr>
                                          <a:rPr lang="en-US" altLang="ja-JP" sz="1400" i="1">
                                            <a:latin typeface="Cambria Math" panose="02040503050406030204" pitchFamily="18" charset="0"/>
                                            <a:ea typeface="Cambria Math" panose="02040503050406030204" pitchFamily="18" charset="0"/>
                                          </a:rPr>
                                        </m:ctrlPr>
                                      </m:dPr>
                                      <m:e>
                                        <m:r>
                                          <a:rPr lang="en-US" altLang="ja-JP" sz="1400" b="0" i="1" smtClean="0">
                                            <a:latin typeface="Cambria Math" panose="02040503050406030204" pitchFamily="18" charset="0"/>
                                            <a:ea typeface="Cambria Math" panose="02040503050406030204" pitchFamily="18" charset="0"/>
                                          </a:rPr>
                                          <m:t>𝑥</m:t>
                                        </m:r>
                                        <m:r>
                                          <a:rPr lang="en-US" altLang="ja-JP" sz="1400" i="1">
                                            <a:latin typeface="Cambria Math" panose="02040503050406030204" pitchFamily="18" charset="0"/>
                                            <a:ea typeface="Cambria Math" panose="02040503050406030204" pitchFamily="18" charset="0"/>
                                          </a:rPr>
                                          <m:t>−</m:t>
                                        </m:r>
                                        <m:r>
                                          <a:rPr lang="ja-JP" altLang="en-US" sz="1400" i="1" smtClean="0">
                                            <a:latin typeface="Cambria Math" panose="02040503050406030204" pitchFamily="18" charset="0"/>
                                            <a:ea typeface="Cambria Math" panose="02040503050406030204" pitchFamily="18" charset="0"/>
                                          </a:rPr>
                                          <m:t>𝜇</m:t>
                                        </m:r>
                                      </m:e>
                                    </m:d>
                                  </m:e>
                                  <m:sup>
                                    <m:r>
                                      <a:rPr lang="en-US" altLang="ja-JP" sz="1400" b="0" i="1" smtClean="0">
                                        <a:latin typeface="Cambria Math" panose="02040503050406030204" pitchFamily="18" charset="0"/>
                                        <a:ea typeface="Cambria Math" panose="02040503050406030204" pitchFamily="18" charset="0"/>
                                      </a:rPr>
                                      <m:t>2</m:t>
                                    </m:r>
                                  </m:sup>
                                </m:sSup>
                              </m:num>
                              <m:den>
                                <m:sSup>
                                  <m:sSupPr>
                                    <m:ctrlPr>
                                      <a:rPr kumimoji="1" lang="en-US" altLang="ja-JP" sz="1400" b="0" i="1" smtClean="0">
                                        <a:latin typeface="Cambria Math" panose="02040503050406030204" pitchFamily="18" charset="0"/>
                                        <a:ea typeface="Cambria Math" panose="02040503050406030204" pitchFamily="18" charset="0"/>
                                      </a:rPr>
                                    </m:ctrlPr>
                                  </m:sSupPr>
                                  <m:e>
                                    <m:r>
                                      <a:rPr kumimoji="1" lang="ja-JP" altLang="en-US" sz="1400" b="0" i="1" smtClean="0">
                                        <a:latin typeface="Cambria Math" panose="02040503050406030204" pitchFamily="18" charset="0"/>
                                        <a:ea typeface="Cambria Math" panose="02040503050406030204" pitchFamily="18" charset="0"/>
                                      </a:rPr>
                                      <m:t>𝜎</m:t>
                                    </m:r>
                                  </m:e>
                                  <m:sup>
                                    <m:r>
                                      <a:rPr kumimoji="1" lang="en-US" altLang="ja-JP" sz="1400" b="0" i="1" smtClean="0">
                                        <a:latin typeface="Cambria Math" panose="02040503050406030204" pitchFamily="18" charset="0"/>
                                        <a:ea typeface="Cambria Math" panose="02040503050406030204" pitchFamily="18" charset="0"/>
                                      </a:rPr>
                                      <m:t>2</m:t>
                                    </m:r>
                                  </m:sup>
                                </m:sSup>
                              </m:den>
                            </m:f>
                          </m:e>
                        </m:d>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𝑑</m:t>
                        </m:r>
                      </m:oMath>
                    </m:oMathPara>
                  </a14:m>
                  <a:endParaRPr kumimoji="1" lang="ja-JP" altLang="en-US" sz="1400" dirty="0"/>
                </a:p>
              </p:txBody>
            </p:sp>
          </mc:Choice>
          <mc:Fallback>
            <p:sp>
              <p:nvSpPr>
                <p:cNvPr id="22" name="テキスト ボックス 21">
                  <a:extLst>
                    <a:ext uri="{FF2B5EF4-FFF2-40B4-BE49-F238E27FC236}">
                      <a16:creationId xmlns:a16="http://schemas.microsoft.com/office/drawing/2014/main" id="{7F49E463-2F04-4285-87DB-716FC8E4AC86}"/>
                    </a:ext>
                  </a:extLst>
                </p:cNvPr>
                <p:cNvSpPr txBox="1">
                  <a:spLocks noRot="1" noChangeAspect="1" noMove="1" noResize="1" noEditPoints="1" noAdjustHandles="1" noChangeArrowheads="1" noChangeShapeType="1" noTextEdit="1"/>
                </p:cNvSpPr>
                <p:nvPr/>
              </p:nvSpPr>
              <p:spPr>
                <a:xfrm>
                  <a:off x="6963897" y="4472860"/>
                  <a:ext cx="2361800" cy="488339"/>
                </a:xfrm>
                <a:prstGeom prst="rect">
                  <a:avLst/>
                </a:prstGeom>
                <a:blipFill>
                  <a:blip r:embed="rId6"/>
                  <a:stretch>
                    <a:fillRect/>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ED71E95A-66B8-4FFA-88B8-1CAA1C8AAC6C}"/>
                </a:ext>
              </a:extLst>
            </p:cNvPr>
            <p:cNvSpPr txBox="1"/>
            <p:nvPr/>
          </p:nvSpPr>
          <p:spPr>
            <a:xfrm>
              <a:off x="7084181" y="3439436"/>
              <a:ext cx="4625738" cy="646331"/>
            </a:xfrm>
            <a:prstGeom prst="rect">
              <a:avLst/>
            </a:prstGeom>
            <a:noFill/>
          </p:spPr>
          <p:txBody>
            <a:bodyPr wrap="square" rtlCol="0">
              <a:spAutoFit/>
            </a:bodyPr>
            <a:lstStyle/>
            <a:p>
              <a:r>
                <a:rPr lang="ja-JP" altLang="en-US" dirty="0"/>
                <a:t>ガウスフィッティングの振幅パラメータ</a:t>
              </a:r>
              <a:endParaRPr lang="en-US" altLang="ja-JP" dirty="0"/>
            </a:p>
            <a:p>
              <a:r>
                <a:rPr kumimoji="1" lang="ja-JP" altLang="en-US" dirty="0"/>
                <a:t>　＝　心拍弁別感度</a:t>
              </a:r>
            </a:p>
          </p:txBody>
        </p:sp>
      </p:grpSp>
    </p:spTree>
    <p:extLst>
      <p:ext uri="{BB962C8B-B14F-4D97-AF65-F5344CB8AC3E}">
        <p14:creationId xmlns:p14="http://schemas.microsoft.com/office/powerpoint/2010/main" val="224503288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5942</TotalTime>
  <Words>1750</Words>
  <Application>Microsoft Office PowerPoint</Application>
  <PresentationFormat>ワイド画面</PresentationFormat>
  <Paragraphs>347</Paragraphs>
  <Slides>32</Slides>
  <Notes>30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32</vt:i4>
      </vt:variant>
    </vt:vector>
  </HeadingPairs>
  <TitlesOfParts>
    <vt:vector size="39" baseType="lpstr">
      <vt:lpstr>HG丸ｺﾞｼｯｸM-PRO</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意思決定における感情機能の 脳内機構のモデル化</dc:title>
  <dc:creator>前川亮</dc:creator>
  <cp:lastModifiedBy>前川 亮</cp:lastModifiedBy>
  <cp:revision>570</cp:revision>
  <cp:lastPrinted>2019-03-22T12:47:21Z</cp:lastPrinted>
  <dcterms:created xsi:type="dcterms:W3CDTF">2017-11-03T06:53:49Z</dcterms:created>
  <dcterms:modified xsi:type="dcterms:W3CDTF">2020-01-22T00:24:41Z</dcterms:modified>
</cp:coreProperties>
</file>