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62" r:id="rId3"/>
    <p:sldId id="263" r:id="rId4"/>
    <p:sldId id="264" r:id="rId5"/>
    <p:sldId id="275" r:id="rId6"/>
    <p:sldId id="259" r:id="rId7"/>
    <p:sldId id="261" r:id="rId8"/>
    <p:sldId id="265" r:id="rId9"/>
    <p:sldId id="266" r:id="rId10"/>
    <p:sldId id="267" r:id="rId11"/>
    <p:sldId id="274" r:id="rId12"/>
    <p:sldId id="268" r:id="rId13"/>
    <p:sldId id="269" r:id="rId14"/>
    <p:sldId id="270" r:id="rId15"/>
    <p:sldId id="271" r:id="rId16"/>
    <p:sldId id="272" r:id="rId17"/>
    <p:sldId id="273" r:id="rId18"/>
    <p:sldId id="276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BADF4-1D5C-4303-9072-045C677D9408}" v="95" dt="2020-03-02T02:51:35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川 亮" userId="d7d429a203bb0ce1" providerId="LiveId" clId="{AB1BADF4-1D5C-4303-9072-045C677D9408}"/>
    <pc:docChg chg="undo custSel addSld delSld modSld sldOrd">
      <pc:chgData name="前川 亮" userId="d7d429a203bb0ce1" providerId="LiveId" clId="{AB1BADF4-1D5C-4303-9072-045C677D9408}" dt="2020-03-02T02:51:40.838" v="581" actId="478"/>
      <pc:docMkLst>
        <pc:docMk/>
      </pc:docMkLst>
      <pc:sldChg chg="addSp delSp modSp add del mod">
        <pc:chgData name="前川 亮" userId="d7d429a203bb0ce1" providerId="LiveId" clId="{AB1BADF4-1D5C-4303-9072-045C677D9408}" dt="2020-03-02T02:03:40.721" v="480" actId="47"/>
        <pc:sldMkLst>
          <pc:docMk/>
          <pc:sldMk cId="3437972106" sldId="256"/>
        </pc:sldMkLst>
        <pc:spChg chg="add del">
          <ac:chgData name="前川 亮" userId="d7d429a203bb0ce1" providerId="LiveId" clId="{AB1BADF4-1D5C-4303-9072-045C677D9408}" dt="2020-03-02T01:21:47.666" v="39"/>
          <ac:spMkLst>
            <pc:docMk/>
            <pc:sldMk cId="3437972106" sldId="256"/>
            <ac:spMk id="12" creationId="{AC965024-FD07-4C65-92B6-6978C8FCBB4B}"/>
          </ac:spMkLst>
        </pc:spChg>
        <pc:picChg chg="add del mod">
          <ac:chgData name="前川 亮" userId="d7d429a203bb0ce1" providerId="LiveId" clId="{AB1BADF4-1D5C-4303-9072-045C677D9408}" dt="2020-03-02T01:28:27.323" v="60" actId="478"/>
          <ac:picMkLst>
            <pc:docMk/>
            <pc:sldMk cId="3437972106" sldId="256"/>
            <ac:picMk id="3" creationId="{F23085AC-5234-405A-9145-ADE120A1D610}"/>
          </ac:picMkLst>
        </pc:picChg>
        <pc:picChg chg="add del mod">
          <ac:chgData name="前川 亮" userId="d7d429a203bb0ce1" providerId="LiveId" clId="{AB1BADF4-1D5C-4303-9072-045C677D9408}" dt="2020-03-02T01:28:23.219" v="58" actId="478"/>
          <ac:picMkLst>
            <pc:docMk/>
            <pc:sldMk cId="3437972106" sldId="256"/>
            <ac:picMk id="5" creationId="{54402C40-688A-4CC4-9FC5-39668769C2CF}"/>
          </ac:picMkLst>
        </pc:picChg>
        <pc:picChg chg="add del mod">
          <ac:chgData name="前川 亮" userId="d7d429a203bb0ce1" providerId="LiveId" clId="{AB1BADF4-1D5C-4303-9072-045C677D9408}" dt="2020-03-02T01:28:25.490" v="59" actId="478"/>
          <ac:picMkLst>
            <pc:docMk/>
            <pc:sldMk cId="3437972106" sldId="256"/>
            <ac:picMk id="7" creationId="{34BC62B7-BE6F-4C60-BCB0-19AF6EEA03B0}"/>
          </ac:picMkLst>
        </pc:picChg>
        <pc:picChg chg="add del mod">
          <ac:chgData name="前川 亮" userId="d7d429a203bb0ce1" providerId="LiveId" clId="{AB1BADF4-1D5C-4303-9072-045C677D9408}" dt="2020-03-02T01:28:20.039" v="57" actId="478"/>
          <ac:picMkLst>
            <pc:docMk/>
            <pc:sldMk cId="3437972106" sldId="256"/>
            <ac:picMk id="9" creationId="{0C42B18F-B4D6-4703-9EBD-25CDD234D271}"/>
          </ac:picMkLst>
        </pc:picChg>
        <pc:picChg chg="add del mod">
          <ac:chgData name="前川 亮" userId="d7d429a203bb0ce1" providerId="LiveId" clId="{AB1BADF4-1D5C-4303-9072-045C677D9408}" dt="2020-03-02T01:28:18.339" v="56" actId="478"/>
          <ac:picMkLst>
            <pc:docMk/>
            <pc:sldMk cId="3437972106" sldId="256"/>
            <ac:picMk id="11" creationId="{B293778F-0416-40C9-8B5F-CA9359B4D2D9}"/>
          </ac:picMkLst>
        </pc:picChg>
        <pc:picChg chg="add mod">
          <ac:chgData name="前川 亮" userId="d7d429a203bb0ce1" providerId="LiveId" clId="{AB1BADF4-1D5C-4303-9072-045C677D9408}" dt="2020-03-02T02:02:28.235" v="456" actId="14100"/>
          <ac:picMkLst>
            <pc:docMk/>
            <pc:sldMk cId="3437972106" sldId="256"/>
            <ac:picMk id="14" creationId="{E98916DD-C0EB-435A-9428-18840859613A}"/>
          </ac:picMkLst>
        </pc:picChg>
        <pc:picChg chg="add mod">
          <ac:chgData name="前川 亮" userId="d7d429a203bb0ce1" providerId="LiveId" clId="{AB1BADF4-1D5C-4303-9072-045C677D9408}" dt="2020-03-02T02:02:28.235" v="456" actId="14100"/>
          <ac:picMkLst>
            <pc:docMk/>
            <pc:sldMk cId="3437972106" sldId="256"/>
            <ac:picMk id="16" creationId="{62C27E2B-1699-4536-B0C7-300D310A55BE}"/>
          </ac:picMkLst>
        </pc:picChg>
        <pc:picChg chg="add mod">
          <ac:chgData name="前川 亮" userId="d7d429a203bb0ce1" providerId="LiveId" clId="{AB1BADF4-1D5C-4303-9072-045C677D9408}" dt="2020-03-02T02:02:28.235" v="456" actId="14100"/>
          <ac:picMkLst>
            <pc:docMk/>
            <pc:sldMk cId="3437972106" sldId="256"/>
            <ac:picMk id="18" creationId="{7111E29C-9758-4B90-9A34-1CC7D8BDBD7D}"/>
          </ac:picMkLst>
        </pc:picChg>
        <pc:picChg chg="add mod">
          <ac:chgData name="前川 亮" userId="d7d429a203bb0ce1" providerId="LiveId" clId="{AB1BADF4-1D5C-4303-9072-045C677D9408}" dt="2020-03-02T02:02:28.235" v="456" actId="14100"/>
          <ac:picMkLst>
            <pc:docMk/>
            <pc:sldMk cId="3437972106" sldId="256"/>
            <ac:picMk id="20" creationId="{383FE626-6282-4CC6-BB54-BC06CAD01D52}"/>
          </ac:picMkLst>
        </pc:picChg>
        <pc:picChg chg="add mod">
          <ac:chgData name="前川 亮" userId="d7d429a203bb0ce1" providerId="LiveId" clId="{AB1BADF4-1D5C-4303-9072-045C677D9408}" dt="2020-03-02T02:02:28.235" v="456" actId="14100"/>
          <ac:picMkLst>
            <pc:docMk/>
            <pc:sldMk cId="3437972106" sldId="256"/>
            <ac:picMk id="22" creationId="{CB720C63-27BA-4227-8447-C5CE1F22DB67}"/>
          </ac:picMkLst>
        </pc:picChg>
      </pc:sldChg>
      <pc:sldChg chg="addSp delSp modSp add del mod ord">
        <pc:chgData name="前川 亮" userId="d7d429a203bb0ce1" providerId="LiveId" clId="{AB1BADF4-1D5C-4303-9072-045C677D9408}" dt="2020-03-02T02:02:15.818" v="454" actId="47"/>
        <pc:sldMkLst>
          <pc:docMk/>
          <pc:sldMk cId="644923733" sldId="257"/>
        </pc:sldMkLst>
        <pc:picChg chg="del">
          <ac:chgData name="前川 亮" userId="d7d429a203bb0ce1" providerId="LiveId" clId="{AB1BADF4-1D5C-4303-9072-045C677D9408}" dt="2020-03-02T01:29:28.833" v="73" actId="478"/>
          <ac:picMkLst>
            <pc:docMk/>
            <pc:sldMk cId="644923733" sldId="257"/>
            <ac:picMk id="3" creationId="{F23085AC-5234-405A-9145-ADE120A1D610}"/>
          </ac:picMkLst>
        </pc:picChg>
        <pc:picChg chg="add mod">
          <ac:chgData name="前川 亮" userId="d7d429a203bb0ce1" providerId="LiveId" clId="{AB1BADF4-1D5C-4303-9072-045C677D9408}" dt="2020-03-02T02:00:58.738" v="435" actId="14100"/>
          <ac:picMkLst>
            <pc:docMk/>
            <pc:sldMk cId="644923733" sldId="257"/>
            <ac:picMk id="4" creationId="{6E1087D3-A35A-483D-B60E-198FC75EAF62}"/>
          </ac:picMkLst>
        </pc:picChg>
        <pc:picChg chg="del">
          <ac:chgData name="前川 亮" userId="d7d429a203bb0ce1" providerId="LiveId" clId="{AB1BADF4-1D5C-4303-9072-045C677D9408}" dt="2020-03-02T01:29:28.833" v="73" actId="478"/>
          <ac:picMkLst>
            <pc:docMk/>
            <pc:sldMk cId="644923733" sldId="257"/>
            <ac:picMk id="5" creationId="{54402C40-688A-4CC4-9FC5-39668769C2CF}"/>
          </ac:picMkLst>
        </pc:picChg>
        <pc:picChg chg="del">
          <ac:chgData name="前川 亮" userId="d7d429a203bb0ce1" providerId="LiveId" clId="{AB1BADF4-1D5C-4303-9072-045C677D9408}" dt="2020-03-02T01:29:28.833" v="73" actId="478"/>
          <ac:picMkLst>
            <pc:docMk/>
            <pc:sldMk cId="644923733" sldId="257"/>
            <ac:picMk id="7" creationId="{34BC62B7-BE6F-4C60-BCB0-19AF6EEA03B0}"/>
          </ac:picMkLst>
        </pc:picChg>
        <pc:picChg chg="add mod">
          <ac:chgData name="前川 亮" userId="d7d429a203bb0ce1" providerId="LiveId" clId="{AB1BADF4-1D5C-4303-9072-045C677D9408}" dt="2020-03-02T02:00:58.738" v="435" actId="14100"/>
          <ac:picMkLst>
            <pc:docMk/>
            <pc:sldMk cId="644923733" sldId="257"/>
            <ac:picMk id="8" creationId="{19F3AD91-8123-42D2-8350-430502067CFC}"/>
          </ac:picMkLst>
        </pc:picChg>
        <pc:picChg chg="del">
          <ac:chgData name="前川 亮" userId="d7d429a203bb0ce1" providerId="LiveId" clId="{AB1BADF4-1D5C-4303-9072-045C677D9408}" dt="2020-03-02T01:29:28.833" v="73" actId="478"/>
          <ac:picMkLst>
            <pc:docMk/>
            <pc:sldMk cId="644923733" sldId="257"/>
            <ac:picMk id="9" creationId="{0C42B18F-B4D6-4703-9EBD-25CDD234D271}"/>
          </ac:picMkLst>
        </pc:picChg>
        <pc:picChg chg="del">
          <ac:chgData name="前川 亮" userId="d7d429a203bb0ce1" providerId="LiveId" clId="{AB1BADF4-1D5C-4303-9072-045C677D9408}" dt="2020-03-02T01:29:28.833" v="73" actId="478"/>
          <ac:picMkLst>
            <pc:docMk/>
            <pc:sldMk cId="644923733" sldId="257"/>
            <ac:picMk id="11" creationId="{B293778F-0416-40C9-8B5F-CA9359B4D2D9}"/>
          </ac:picMkLst>
        </pc:picChg>
        <pc:picChg chg="add mod">
          <ac:chgData name="前川 亮" userId="d7d429a203bb0ce1" providerId="LiveId" clId="{AB1BADF4-1D5C-4303-9072-045C677D9408}" dt="2020-03-02T02:00:58.738" v="435" actId="14100"/>
          <ac:picMkLst>
            <pc:docMk/>
            <pc:sldMk cId="644923733" sldId="257"/>
            <ac:picMk id="12" creationId="{313F1DDB-C4CF-474C-9C57-2BD79309326D}"/>
          </ac:picMkLst>
        </pc:picChg>
        <pc:picChg chg="add mod">
          <ac:chgData name="前川 亮" userId="d7d429a203bb0ce1" providerId="LiveId" clId="{AB1BADF4-1D5C-4303-9072-045C677D9408}" dt="2020-03-02T02:00:58.738" v="435" actId="14100"/>
          <ac:picMkLst>
            <pc:docMk/>
            <pc:sldMk cId="644923733" sldId="257"/>
            <ac:picMk id="14" creationId="{D84DB626-1445-4471-9AD8-2A78A9909330}"/>
          </ac:picMkLst>
        </pc:picChg>
        <pc:picChg chg="add mod">
          <ac:chgData name="前川 亮" userId="d7d429a203bb0ce1" providerId="LiveId" clId="{AB1BADF4-1D5C-4303-9072-045C677D9408}" dt="2020-03-02T02:00:58.738" v="435" actId="14100"/>
          <ac:picMkLst>
            <pc:docMk/>
            <pc:sldMk cId="644923733" sldId="257"/>
            <ac:picMk id="16" creationId="{52544138-1896-4E6C-A767-4AE55130411F}"/>
          </ac:picMkLst>
        </pc:picChg>
      </pc:sldChg>
      <pc:sldChg chg="modSp add mod">
        <pc:chgData name="前川 亮" userId="d7d429a203bb0ce1" providerId="LiveId" clId="{AB1BADF4-1D5C-4303-9072-045C677D9408}" dt="2020-03-02T02:04:17.465" v="499"/>
        <pc:sldMkLst>
          <pc:docMk/>
          <pc:sldMk cId="4028507957" sldId="258"/>
        </pc:sldMkLst>
        <pc:spChg chg="mod">
          <ac:chgData name="前川 亮" userId="d7d429a203bb0ce1" providerId="LiveId" clId="{AB1BADF4-1D5C-4303-9072-045C677D9408}" dt="2020-03-02T02:04:17.465" v="499"/>
          <ac:spMkLst>
            <pc:docMk/>
            <pc:sldMk cId="4028507957" sldId="258"/>
            <ac:spMk id="2" creationId="{21B683C7-4123-4071-801E-42A5C4C149ED}"/>
          </ac:spMkLst>
        </pc:spChg>
      </pc:sldChg>
      <pc:sldChg chg="modSp add mod">
        <pc:chgData name="前川 亮" userId="d7d429a203bb0ce1" providerId="LiveId" clId="{AB1BADF4-1D5C-4303-9072-045C677D9408}" dt="2020-03-02T01:52:32.300" v="145" actId="20577"/>
        <pc:sldMkLst>
          <pc:docMk/>
          <pc:sldMk cId="671207002" sldId="259"/>
        </pc:sldMkLst>
        <pc:spChg chg="mod">
          <ac:chgData name="前川 亮" userId="d7d429a203bb0ce1" providerId="LiveId" clId="{AB1BADF4-1D5C-4303-9072-045C677D9408}" dt="2020-03-02T01:52:32.300" v="145" actId="20577"/>
          <ac:spMkLst>
            <pc:docMk/>
            <pc:sldMk cId="671207002" sldId="259"/>
            <ac:spMk id="2" creationId="{356E338D-9977-42A8-A3CE-7A81CD2EC57B}"/>
          </ac:spMkLst>
        </pc:spChg>
      </pc:sldChg>
      <pc:sldChg chg="add del">
        <pc:chgData name="前川 亮" userId="d7d429a203bb0ce1" providerId="LiveId" clId="{AB1BADF4-1D5C-4303-9072-045C677D9408}" dt="2020-03-02T01:52:41.838" v="161" actId="47"/>
        <pc:sldMkLst>
          <pc:docMk/>
          <pc:sldMk cId="3856927363" sldId="260"/>
        </pc:sldMkLst>
      </pc:sldChg>
      <pc:sldChg chg="addSp modSp add mod">
        <pc:chgData name="前川 亮" userId="d7d429a203bb0ce1" providerId="LiveId" clId="{AB1BADF4-1D5C-4303-9072-045C677D9408}" dt="2020-03-02T01:54:42.510" v="276" actId="1076"/>
        <pc:sldMkLst>
          <pc:docMk/>
          <pc:sldMk cId="3427393571" sldId="261"/>
        </pc:sldMkLst>
        <pc:spChg chg="mod">
          <ac:chgData name="前川 亮" userId="d7d429a203bb0ce1" providerId="LiveId" clId="{AB1BADF4-1D5C-4303-9072-045C677D9408}" dt="2020-03-02T01:52:40.066" v="160"/>
          <ac:spMkLst>
            <pc:docMk/>
            <pc:sldMk cId="3427393571" sldId="261"/>
            <ac:spMk id="2" creationId="{85E3179F-C67F-48A4-A69E-A721CB683850}"/>
          </ac:spMkLst>
        </pc:spChg>
        <pc:spChg chg="add mod">
          <ac:chgData name="前川 亮" userId="d7d429a203bb0ce1" providerId="LiveId" clId="{AB1BADF4-1D5C-4303-9072-045C677D9408}" dt="2020-03-02T01:54:22.335" v="267" actId="1076"/>
          <ac:spMkLst>
            <pc:docMk/>
            <pc:sldMk cId="3427393571" sldId="261"/>
            <ac:spMk id="5" creationId="{57F67482-57A4-4A4D-9EA0-53CD56F89BD7}"/>
          </ac:spMkLst>
        </pc:spChg>
        <pc:spChg chg="add mod">
          <ac:chgData name="前川 亮" userId="d7d429a203bb0ce1" providerId="LiveId" clId="{AB1BADF4-1D5C-4303-9072-045C677D9408}" dt="2020-03-02T01:54:36.397" v="274" actId="692"/>
          <ac:spMkLst>
            <pc:docMk/>
            <pc:sldMk cId="3427393571" sldId="261"/>
            <ac:spMk id="6" creationId="{2894B91D-A46A-4D77-B299-9D86FAB499E9}"/>
          </ac:spMkLst>
        </pc:spChg>
        <pc:spChg chg="add mod">
          <ac:chgData name="前川 亮" userId="d7d429a203bb0ce1" providerId="LiveId" clId="{AB1BADF4-1D5C-4303-9072-045C677D9408}" dt="2020-03-02T01:54:42.510" v="276" actId="1076"/>
          <ac:spMkLst>
            <pc:docMk/>
            <pc:sldMk cId="3427393571" sldId="261"/>
            <ac:spMk id="7" creationId="{1F0216DE-D455-44D1-90EB-9BA66EA99119}"/>
          </ac:spMkLst>
        </pc:spChg>
        <pc:picChg chg="add mod">
          <ac:chgData name="前川 亮" userId="d7d429a203bb0ce1" providerId="LiveId" clId="{AB1BADF4-1D5C-4303-9072-045C677D9408}" dt="2020-03-02T01:53:40.988" v="165" actId="1076"/>
          <ac:picMkLst>
            <pc:docMk/>
            <pc:sldMk cId="3427393571" sldId="261"/>
            <ac:picMk id="4" creationId="{621DFD8A-1AC8-41B0-86D9-C5BA513AECC5}"/>
          </ac:picMkLst>
        </pc:picChg>
      </pc:sldChg>
      <pc:sldChg chg="addSp delSp modSp add mod">
        <pc:chgData name="前川 亮" userId="d7d429a203bb0ce1" providerId="LiveId" clId="{AB1BADF4-1D5C-4303-9072-045C677D9408}" dt="2020-03-02T01:56:45.775" v="323" actId="1076"/>
        <pc:sldMkLst>
          <pc:docMk/>
          <pc:sldMk cId="1060857498" sldId="262"/>
        </pc:sldMkLst>
        <pc:spChg chg="mod">
          <ac:chgData name="前川 亮" userId="d7d429a203bb0ce1" providerId="LiveId" clId="{AB1BADF4-1D5C-4303-9072-045C677D9408}" dt="2020-03-02T01:55:04.483" v="304" actId="20577"/>
          <ac:spMkLst>
            <pc:docMk/>
            <pc:sldMk cId="1060857498" sldId="262"/>
            <ac:spMk id="2" creationId="{F006E68C-09B7-4A8D-8DA8-041C058D09E8}"/>
          </ac:spMkLst>
        </pc:spChg>
        <pc:picChg chg="add del mod">
          <ac:chgData name="前川 亮" userId="d7d429a203bb0ce1" providerId="LiveId" clId="{AB1BADF4-1D5C-4303-9072-045C677D9408}" dt="2020-03-02T01:56:17.158" v="308" actId="478"/>
          <ac:picMkLst>
            <pc:docMk/>
            <pc:sldMk cId="1060857498" sldId="262"/>
            <ac:picMk id="4" creationId="{2CC4BD6C-F9C8-4AD6-8CB8-0854C4D10EDB}"/>
          </ac:picMkLst>
        </pc:picChg>
        <pc:picChg chg="add mod">
          <ac:chgData name="前川 亮" userId="d7d429a203bb0ce1" providerId="LiveId" clId="{AB1BADF4-1D5C-4303-9072-045C677D9408}" dt="2020-03-02T01:56:45.775" v="323" actId="1076"/>
          <ac:picMkLst>
            <pc:docMk/>
            <pc:sldMk cId="1060857498" sldId="262"/>
            <ac:picMk id="6" creationId="{6801EE08-70F9-4CEC-B437-31452B675313}"/>
          </ac:picMkLst>
        </pc:picChg>
        <pc:picChg chg="add mod">
          <ac:chgData name="前川 亮" userId="d7d429a203bb0ce1" providerId="LiveId" clId="{AB1BADF4-1D5C-4303-9072-045C677D9408}" dt="2020-03-02T01:56:43.989" v="322" actId="1076"/>
          <ac:picMkLst>
            <pc:docMk/>
            <pc:sldMk cId="1060857498" sldId="262"/>
            <ac:picMk id="8" creationId="{3B0BE6CA-23A2-4C9F-A5BC-4E0A6572B8FE}"/>
          </ac:picMkLst>
        </pc:picChg>
      </pc:sldChg>
      <pc:sldChg chg="addSp delSp modSp add mod">
        <pc:chgData name="前川 亮" userId="d7d429a203bb0ce1" providerId="LiveId" clId="{AB1BADF4-1D5C-4303-9072-045C677D9408}" dt="2020-03-02T01:57:52.113" v="367" actId="478"/>
        <pc:sldMkLst>
          <pc:docMk/>
          <pc:sldMk cId="1898627828" sldId="263"/>
        </pc:sldMkLst>
        <pc:spChg chg="mod">
          <ac:chgData name="前川 亮" userId="d7d429a203bb0ce1" providerId="LiveId" clId="{AB1BADF4-1D5C-4303-9072-045C677D9408}" dt="2020-03-02T01:57:13.223" v="355"/>
          <ac:spMkLst>
            <pc:docMk/>
            <pc:sldMk cId="1898627828" sldId="263"/>
            <ac:spMk id="2" creationId="{F006E68C-09B7-4A8D-8DA8-041C058D09E8}"/>
          </ac:spMkLst>
        </pc:spChg>
        <pc:picChg chg="add mod ord">
          <ac:chgData name="前川 亮" userId="d7d429a203bb0ce1" providerId="LiveId" clId="{AB1BADF4-1D5C-4303-9072-045C677D9408}" dt="2020-03-02T01:57:50.717" v="365" actId="167"/>
          <ac:picMkLst>
            <pc:docMk/>
            <pc:sldMk cId="1898627828" sldId="263"/>
            <ac:picMk id="4" creationId="{0238E1E3-E909-4FFF-95A2-746200CEAFF1}"/>
          </ac:picMkLst>
        </pc:picChg>
        <pc:picChg chg="del">
          <ac:chgData name="前川 亮" userId="d7d429a203bb0ce1" providerId="LiveId" clId="{AB1BADF4-1D5C-4303-9072-045C677D9408}" dt="2020-03-02T01:57:51.405" v="366" actId="478"/>
          <ac:picMkLst>
            <pc:docMk/>
            <pc:sldMk cId="1898627828" sldId="263"/>
            <ac:picMk id="6" creationId="{6801EE08-70F9-4CEC-B437-31452B675313}"/>
          </ac:picMkLst>
        </pc:picChg>
        <pc:picChg chg="add mod ord">
          <ac:chgData name="前川 亮" userId="d7d429a203bb0ce1" providerId="LiveId" clId="{AB1BADF4-1D5C-4303-9072-045C677D9408}" dt="2020-03-02T01:57:50.717" v="365" actId="167"/>
          <ac:picMkLst>
            <pc:docMk/>
            <pc:sldMk cId="1898627828" sldId="263"/>
            <ac:picMk id="7" creationId="{3BF3851A-8F50-4C77-BC67-2B52EAEA257A}"/>
          </ac:picMkLst>
        </pc:picChg>
        <pc:picChg chg="del">
          <ac:chgData name="前川 亮" userId="d7d429a203bb0ce1" providerId="LiveId" clId="{AB1BADF4-1D5C-4303-9072-045C677D9408}" dt="2020-03-02T01:57:52.113" v="367" actId="478"/>
          <ac:picMkLst>
            <pc:docMk/>
            <pc:sldMk cId="1898627828" sldId="263"/>
            <ac:picMk id="8" creationId="{3B0BE6CA-23A2-4C9F-A5BC-4E0A6572B8FE}"/>
          </ac:picMkLst>
        </pc:picChg>
      </pc:sldChg>
      <pc:sldChg chg="addSp delSp modSp add mod">
        <pc:chgData name="前川 亮" userId="d7d429a203bb0ce1" providerId="LiveId" clId="{AB1BADF4-1D5C-4303-9072-045C677D9408}" dt="2020-03-02T01:58:23.363" v="410" actId="478"/>
        <pc:sldMkLst>
          <pc:docMk/>
          <pc:sldMk cId="4168243693" sldId="264"/>
        </pc:sldMkLst>
        <pc:spChg chg="mod">
          <ac:chgData name="前川 亮" userId="d7d429a203bb0ce1" providerId="LiveId" clId="{AB1BADF4-1D5C-4303-9072-045C677D9408}" dt="2020-03-02T01:58:08.714" v="403"/>
          <ac:spMkLst>
            <pc:docMk/>
            <pc:sldMk cId="4168243693" sldId="264"/>
            <ac:spMk id="2" creationId="{F006E68C-09B7-4A8D-8DA8-041C058D09E8}"/>
          </ac:spMkLst>
        </pc:spChg>
        <pc:picChg chg="add mod">
          <ac:chgData name="前川 亮" userId="d7d429a203bb0ce1" providerId="LiveId" clId="{AB1BADF4-1D5C-4303-9072-045C677D9408}" dt="2020-03-02T01:58:21.823" v="408" actId="1076"/>
          <ac:picMkLst>
            <pc:docMk/>
            <pc:sldMk cId="4168243693" sldId="264"/>
            <ac:picMk id="4" creationId="{CB483818-7F3C-40C6-8155-54DE1C537707}"/>
          </ac:picMkLst>
        </pc:picChg>
        <pc:picChg chg="del">
          <ac:chgData name="前川 亮" userId="d7d429a203bb0ce1" providerId="LiveId" clId="{AB1BADF4-1D5C-4303-9072-045C677D9408}" dt="2020-03-02T01:58:22.695" v="409" actId="478"/>
          <ac:picMkLst>
            <pc:docMk/>
            <pc:sldMk cId="4168243693" sldId="264"/>
            <ac:picMk id="6" creationId="{6801EE08-70F9-4CEC-B437-31452B675313}"/>
          </ac:picMkLst>
        </pc:picChg>
        <pc:picChg chg="del">
          <ac:chgData name="前川 亮" userId="d7d429a203bb0ce1" providerId="LiveId" clId="{AB1BADF4-1D5C-4303-9072-045C677D9408}" dt="2020-03-02T01:58:23.363" v="410" actId="478"/>
          <ac:picMkLst>
            <pc:docMk/>
            <pc:sldMk cId="4168243693" sldId="264"/>
            <ac:picMk id="8" creationId="{3B0BE6CA-23A2-4C9F-A5BC-4E0A6572B8FE}"/>
          </ac:picMkLst>
        </pc:picChg>
      </pc:sldChg>
      <pc:sldChg chg="addSp delSp modSp add mod">
        <pc:chgData name="前川 亮" userId="d7d429a203bb0ce1" providerId="LiveId" clId="{AB1BADF4-1D5C-4303-9072-045C677D9408}" dt="2020-03-02T02:01:54.476" v="448" actId="478"/>
        <pc:sldMkLst>
          <pc:docMk/>
          <pc:sldMk cId="361553237" sldId="265"/>
        </pc:sldMkLst>
        <pc:picChg chg="add mod ord">
          <ac:chgData name="前川 亮" userId="d7d429a203bb0ce1" providerId="LiveId" clId="{AB1BADF4-1D5C-4303-9072-045C677D9408}" dt="2020-03-02T02:01:51.896" v="446" actId="167"/>
          <ac:picMkLst>
            <pc:docMk/>
            <pc:sldMk cId="361553237" sldId="265"/>
            <ac:picMk id="5" creationId="{ECA038EF-588F-4A4F-B20A-641C06F62D90}"/>
          </ac:picMkLst>
        </pc:picChg>
        <pc:picChg chg="del">
          <ac:chgData name="前川 亮" userId="d7d429a203bb0ce1" providerId="LiveId" clId="{AB1BADF4-1D5C-4303-9072-045C677D9408}" dt="2020-03-02T02:01:53.091" v="447" actId="478"/>
          <ac:picMkLst>
            <pc:docMk/>
            <pc:sldMk cId="361553237" sldId="265"/>
            <ac:picMk id="6" creationId="{6801EE08-70F9-4CEC-B437-31452B675313}"/>
          </ac:picMkLst>
        </pc:picChg>
        <pc:picChg chg="add mod ord">
          <ac:chgData name="前川 亮" userId="d7d429a203bb0ce1" providerId="LiveId" clId="{AB1BADF4-1D5C-4303-9072-045C677D9408}" dt="2020-03-02T02:01:51.896" v="446" actId="167"/>
          <ac:picMkLst>
            <pc:docMk/>
            <pc:sldMk cId="361553237" sldId="265"/>
            <ac:picMk id="7" creationId="{99A0615E-48B0-4C60-BD61-B8810BC6E105}"/>
          </ac:picMkLst>
        </pc:picChg>
        <pc:picChg chg="del">
          <ac:chgData name="前川 亮" userId="d7d429a203bb0ce1" providerId="LiveId" clId="{AB1BADF4-1D5C-4303-9072-045C677D9408}" dt="2020-03-02T02:01:54.476" v="448" actId="478"/>
          <ac:picMkLst>
            <pc:docMk/>
            <pc:sldMk cId="361553237" sldId="265"/>
            <ac:picMk id="8" creationId="{3B0BE6CA-23A2-4C9F-A5BC-4E0A6572B8FE}"/>
          </ac:picMkLst>
        </pc:picChg>
      </pc:sldChg>
      <pc:sldChg chg="addSp delSp modSp add mod">
        <pc:chgData name="前川 亮" userId="d7d429a203bb0ce1" providerId="LiveId" clId="{AB1BADF4-1D5C-4303-9072-045C677D9408}" dt="2020-03-02T02:02:02.938" v="451" actId="478"/>
        <pc:sldMkLst>
          <pc:docMk/>
          <pc:sldMk cId="2644415822" sldId="266"/>
        </pc:sldMkLst>
        <pc:picChg chg="del">
          <ac:chgData name="前川 亮" userId="d7d429a203bb0ce1" providerId="LiveId" clId="{AB1BADF4-1D5C-4303-9072-045C677D9408}" dt="2020-03-02T02:02:02.938" v="451" actId="478"/>
          <ac:picMkLst>
            <pc:docMk/>
            <pc:sldMk cId="2644415822" sldId="266"/>
            <ac:picMk id="4" creationId="{0238E1E3-E909-4FFF-95A2-746200CEAFF1}"/>
          </ac:picMkLst>
        </pc:picChg>
        <pc:picChg chg="add mod ord">
          <ac:chgData name="前川 亮" userId="d7d429a203bb0ce1" providerId="LiveId" clId="{AB1BADF4-1D5C-4303-9072-045C677D9408}" dt="2020-03-02T02:02:00.050" v="449" actId="167"/>
          <ac:picMkLst>
            <pc:docMk/>
            <pc:sldMk cId="2644415822" sldId="266"/>
            <ac:picMk id="5" creationId="{1FCBC998-B459-4345-ADB2-891C01B9F7D3}"/>
          </ac:picMkLst>
        </pc:picChg>
        <pc:picChg chg="add mod ord">
          <ac:chgData name="前川 亮" userId="d7d429a203bb0ce1" providerId="LiveId" clId="{AB1BADF4-1D5C-4303-9072-045C677D9408}" dt="2020-03-02T02:02:00.050" v="449" actId="167"/>
          <ac:picMkLst>
            <pc:docMk/>
            <pc:sldMk cId="2644415822" sldId="266"/>
            <ac:picMk id="6" creationId="{FD97143B-5EE6-4858-980E-943B77A84084}"/>
          </ac:picMkLst>
        </pc:picChg>
        <pc:picChg chg="del">
          <ac:chgData name="前川 亮" userId="d7d429a203bb0ce1" providerId="LiveId" clId="{AB1BADF4-1D5C-4303-9072-045C677D9408}" dt="2020-03-02T02:02:01.532" v="450" actId="478"/>
          <ac:picMkLst>
            <pc:docMk/>
            <pc:sldMk cId="2644415822" sldId="266"/>
            <ac:picMk id="7" creationId="{3BF3851A-8F50-4C77-BC67-2B52EAEA257A}"/>
          </ac:picMkLst>
        </pc:picChg>
      </pc:sldChg>
      <pc:sldChg chg="addSp delSp modSp add mod">
        <pc:chgData name="前川 亮" userId="d7d429a203bb0ce1" providerId="LiveId" clId="{AB1BADF4-1D5C-4303-9072-045C677D9408}" dt="2020-03-02T02:02:07.105" v="453" actId="478"/>
        <pc:sldMkLst>
          <pc:docMk/>
          <pc:sldMk cId="3026656200" sldId="267"/>
        </pc:sldMkLst>
        <pc:picChg chg="del">
          <ac:chgData name="前川 亮" userId="d7d429a203bb0ce1" providerId="LiveId" clId="{AB1BADF4-1D5C-4303-9072-045C677D9408}" dt="2020-03-02T02:02:07.105" v="453" actId="478"/>
          <ac:picMkLst>
            <pc:docMk/>
            <pc:sldMk cId="3026656200" sldId="267"/>
            <ac:picMk id="4" creationId="{CB483818-7F3C-40C6-8155-54DE1C537707}"/>
          </ac:picMkLst>
        </pc:picChg>
        <pc:picChg chg="add del">
          <ac:chgData name="前川 亮" userId="d7d429a203bb0ce1" providerId="LiveId" clId="{AB1BADF4-1D5C-4303-9072-045C677D9408}" dt="2020-03-02T02:01:01.997" v="436" actId="478"/>
          <ac:picMkLst>
            <pc:docMk/>
            <pc:sldMk cId="3026656200" sldId="267"/>
            <ac:picMk id="5" creationId="{C15AE23C-A0BE-4075-84C4-85FAD15D7A52}"/>
          </ac:picMkLst>
        </pc:picChg>
        <pc:picChg chg="add mod ord">
          <ac:chgData name="前川 亮" userId="d7d429a203bb0ce1" providerId="LiveId" clId="{AB1BADF4-1D5C-4303-9072-045C677D9408}" dt="2020-03-02T02:02:06.084" v="452" actId="167"/>
          <ac:picMkLst>
            <pc:docMk/>
            <pc:sldMk cId="3026656200" sldId="267"/>
            <ac:picMk id="6" creationId="{68D4A340-0303-4455-BF8C-2ED93E9A9012}"/>
          </ac:picMkLst>
        </pc:picChg>
      </pc:sldChg>
      <pc:sldChg chg="modSp add mod">
        <pc:chgData name="前川 亮" userId="d7d429a203bb0ce1" providerId="LiveId" clId="{AB1BADF4-1D5C-4303-9072-045C677D9408}" dt="2020-03-02T02:46:20.522" v="502"/>
        <pc:sldMkLst>
          <pc:docMk/>
          <pc:sldMk cId="3575123718" sldId="268"/>
        </pc:sldMkLst>
        <pc:spChg chg="mod">
          <ac:chgData name="前川 亮" userId="d7d429a203bb0ce1" providerId="LiveId" clId="{AB1BADF4-1D5C-4303-9072-045C677D9408}" dt="2020-03-02T02:46:20.522" v="502"/>
          <ac:spMkLst>
            <pc:docMk/>
            <pc:sldMk cId="3575123718" sldId="268"/>
            <ac:spMk id="2" creationId="{356E338D-9977-42A8-A3CE-7A81CD2EC57B}"/>
          </ac:spMkLst>
        </pc:spChg>
      </pc:sldChg>
      <pc:sldChg chg="addSp modSp add mod">
        <pc:chgData name="前川 亮" userId="d7d429a203bb0ce1" providerId="LiveId" clId="{AB1BADF4-1D5C-4303-9072-045C677D9408}" dt="2020-03-02T02:00:35.460" v="433" actId="1076"/>
        <pc:sldMkLst>
          <pc:docMk/>
          <pc:sldMk cId="864808975" sldId="269"/>
        </pc:sldMkLst>
        <pc:spChg chg="mod">
          <ac:chgData name="前川 亮" userId="d7d429a203bb0ce1" providerId="LiveId" clId="{AB1BADF4-1D5C-4303-9072-045C677D9408}" dt="2020-03-02T02:00:28.775" v="431"/>
          <ac:spMkLst>
            <pc:docMk/>
            <pc:sldMk cId="864808975" sldId="269"/>
            <ac:spMk id="5" creationId="{57F67482-57A4-4A4D-9EA0-53CD56F89BD7}"/>
          </ac:spMkLst>
        </pc:spChg>
        <pc:spChg chg="add mod">
          <ac:chgData name="前川 亮" userId="d7d429a203bb0ce1" providerId="LiveId" clId="{AB1BADF4-1D5C-4303-9072-045C677D9408}" dt="2020-03-02T02:00:35.460" v="433" actId="1076"/>
          <ac:spMkLst>
            <pc:docMk/>
            <pc:sldMk cId="864808975" sldId="269"/>
            <ac:spMk id="8" creationId="{DFA5B9A4-B8F0-4CBF-8B3A-684F79755943}"/>
          </ac:spMkLst>
        </pc:spChg>
      </pc:sldChg>
      <pc:sldChg chg="add del">
        <pc:chgData name="前川 亮" userId="d7d429a203bb0ce1" providerId="LiveId" clId="{AB1BADF4-1D5C-4303-9072-045C677D9408}" dt="2020-03-02T01:58:58.082" v="416"/>
        <pc:sldMkLst>
          <pc:docMk/>
          <pc:sldMk cId="4260147810" sldId="269"/>
        </pc:sldMkLst>
      </pc:sldChg>
      <pc:sldChg chg="addSp delSp modSp add mod">
        <pc:chgData name="前川 亮" userId="d7d429a203bb0ce1" providerId="LiveId" clId="{AB1BADF4-1D5C-4303-9072-045C677D9408}" dt="2020-03-02T02:03:15.630" v="472" actId="478"/>
        <pc:sldMkLst>
          <pc:docMk/>
          <pc:sldMk cId="4264132614" sldId="270"/>
        </pc:sldMkLst>
        <pc:picChg chg="add mod ord">
          <ac:chgData name="前川 亮" userId="d7d429a203bb0ce1" providerId="LiveId" clId="{AB1BADF4-1D5C-4303-9072-045C677D9408}" dt="2020-03-02T02:03:13.497" v="470" actId="167"/>
          <ac:picMkLst>
            <pc:docMk/>
            <pc:sldMk cId="4264132614" sldId="270"/>
            <ac:picMk id="5" creationId="{25B8476E-2A36-4151-ADCA-F9A8FF3C985E}"/>
          </ac:picMkLst>
        </pc:picChg>
        <pc:picChg chg="del">
          <ac:chgData name="前川 亮" userId="d7d429a203bb0ce1" providerId="LiveId" clId="{AB1BADF4-1D5C-4303-9072-045C677D9408}" dt="2020-03-02T02:03:15.630" v="472" actId="478"/>
          <ac:picMkLst>
            <pc:docMk/>
            <pc:sldMk cId="4264132614" sldId="270"/>
            <ac:picMk id="6" creationId="{6801EE08-70F9-4CEC-B437-31452B675313}"/>
          </ac:picMkLst>
        </pc:picChg>
        <pc:picChg chg="add mod ord">
          <ac:chgData name="前川 亮" userId="d7d429a203bb0ce1" providerId="LiveId" clId="{AB1BADF4-1D5C-4303-9072-045C677D9408}" dt="2020-03-02T02:03:13.497" v="470" actId="167"/>
          <ac:picMkLst>
            <pc:docMk/>
            <pc:sldMk cId="4264132614" sldId="270"/>
            <ac:picMk id="7" creationId="{159D6E75-5365-4CD1-8358-1E9A1C1FEB73}"/>
          </ac:picMkLst>
        </pc:picChg>
        <pc:picChg chg="del">
          <ac:chgData name="前川 亮" userId="d7d429a203bb0ce1" providerId="LiveId" clId="{AB1BADF4-1D5C-4303-9072-045C677D9408}" dt="2020-03-02T02:03:14.337" v="471" actId="478"/>
          <ac:picMkLst>
            <pc:docMk/>
            <pc:sldMk cId="4264132614" sldId="270"/>
            <ac:picMk id="8" creationId="{3B0BE6CA-23A2-4C9F-A5BC-4E0A6572B8FE}"/>
          </ac:picMkLst>
        </pc:picChg>
      </pc:sldChg>
      <pc:sldChg chg="addSp delSp modSp add mod">
        <pc:chgData name="前川 亮" userId="d7d429a203bb0ce1" providerId="LiveId" clId="{AB1BADF4-1D5C-4303-9072-045C677D9408}" dt="2020-03-02T02:03:24.023" v="477" actId="478"/>
        <pc:sldMkLst>
          <pc:docMk/>
          <pc:sldMk cId="2609686182" sldId="271"/>
        </pc:sldMkLst>
        <pc:spChg chg="mod">
          <ac:chgData name="前川 亮" userId="d7d429a203bb0ce1" providerId="LiveId" clId="{AB1BADF4-1D5C-4303-9072-045C677D9408}" dt="2020-03-02T02:02:41.897" v="461" actId="1076"/>
          <ac:spMkLst>
            <pc:docMk/>
            <pc:sldMk cId="2609686182" sldId="271"/>
            <ac:spMk id="2" creationId="{F006E68C-09B7-4A8D-8DA8-041C058D09E8}"/>
          </ac:spMkLst>
        </pc:spChg>
        <pc:picChg chg="del">
          <ac:chgData name="前川 亮" userId="d7d429a203bb0ce1" providerId="LiveId" clId="{AB1BADF4-1D5C-4303-9072-045C677D9408}" dt="2020-03-02T02:03:24.023" v="477" actId="478"/>
          <ac:picMkLst>
            <pc:docMk/>
            <pc:sldMk cId="2609686182" sldId="271"/>
            <ac:picMk id="4" creationId="{0238E1E3-E909-4FFF-95A2-746200CEAFF1}"/>
          </ac:picMkLst>
        </pc:picChg>
        <pc:picChg chg="add del mod ord">
          <ac:chgData name="前川 亮" userId="d7d429a203bb0ce1" providerId="LiveId" clId="{AB1BADF4-1D5C-4303-9072-045C677D9408}" dt="2020-03-02T02:03:21.684" v="475" actId="167"/>
          <ac:picMkLst>
            <pc:docMk/>
            <pc:sldMk cId="2609686182" sldId="271"/>
            <ac:picMk id="5" creationId="{90A7832C-0B77-4D6B-B5C7-354451D21724}"/>
          </ac:picMkLst>
        </pc:picChg>
        <pc:picChg chg="add del mod ord">
          <ac:chgData name="前川 亮" userId="d7d429a203bb0ce1" providerId="LiveId" clId="{AB1BADF4-1D5C-4303-9072-045C677D9408}" dt="2020-03-02T02:03:21.684" v="475" actId="167"/>
          <ac:picMkLst>
            <pc:docMk/>
            <pc:sldMk cId="2609686182" sldId="271"/>
            <ac:picMk id="6" creationId="{34E337D9-EC6C-41C6-B014-41E0BDBF6563}"/>
          </ac:picMkLst>
        </pc:picChg>
        <pc:picChg chg="del">
          <ac:chgData name="前川 亮" userId="d7d429a203bb0ce1" providerId="LiveId" clId="{AB1BADF4-1D5C-4303-9072-045C677D9408}" dt="2020-03-02T02:03:22.588" v="476" actId="478"/>
          <ac:picMkLst>
            <pc:docMk/>
            <pc:sldMk cId="2609686182" sldId="271"/>
            <ac:picMk id="7" creationId="{3BF3851A-8F50-4C77-BC67-2B52EAEA257A}"/>
          </ac:picMkLst>
        </pc:picChg>
      </pc:sldChg>
      <pc:sldChg chg="addSp delSp modSp add mod">
        <pc:chgData name="前川 亮" userId="d7d429a203bb0ce1" providerId="LiveId" clId="{AB1BADF4-1D5C-4303-9072-045C677D9408}" dt="2020-03-02T02:03:28.292" v="479" actId="478"/>
        <pc:sldMkLst>
          <pc:docMk/>
          <pc:sldMk cId="1328946859" sldId="272"/>
        </pc:sldMkLst>
        <pc:picChg chg="del">
          <ac:chgData name="前川 亮" userId="d7d429a203bb0ce1" providerId="LiveId" clId="{AB1BADF4-1D5C-4303-9072-045C677D9408}" dt="2020-03-02T02:03:28.292" v="479" actId="478"/>
          <ac:picMkLst>
            <pc:docMk/>
            <pc:sldMk cId="1328946859" sldId="272"/>
            <ac:picMk id="4" creationId="{CB483818-7F3C-40C6-8155-54DE1C537707}"/>
          </ac:picMkLst>
        </pc:picChg>
        <pc:picChg chg="add mod ord">
          <ac:chgData name="前川 亮" userId="d7d429a203bb0ce1" providerId="LiveId" clId="{AB1BADF4-1D5C-4303-9072-045C677D9408}" dt="2020-03-02T02:03:27.608" v="478" actId="167"/>
          <ac:picMkLst>
            <pc:docMk/>
            <pc:sldMk cId="1328946859" sldId="272"/>
            <ac:picMk id="5" creationId="{E9BC63B1-ED67-4843-BD26-84C1019E34DF}"/>
          </ac:picMkLst>
        </pc:picChg>
      </pc:sldChg>
      <pc:sldChg chg="addSp modSp add mod">
        <pc:chgData name="前川 亮" userId="d7d429a203bb0ce1" providerId="LiveId" clId="{AB1BADF4-1D5C-4303-9072-045C677D9408}" dt="2020-03-02T02:49:04.716" v="573" actId="1035"/>
        <pc:sldMkLst>
          <pc:docMk/>
          <pc:sldMk cId="757417148" sldId="273"/>
        </pc:sldMkLst>
        <pc:spChg chg="mod">
          <ac:chgData name="前川 亮" userId="d7d429a203bb0ce1" providerId="LiveId" clId="{AB1BADF4-1D5C-4303-9072-045C677D9408}" dt="2020-03-02T02:46:36.213" v="542"/>
          <ac:spMkLst>
            <pc:docMk/>
            <pc:sldMk cId="757417148" sldId="273"/>
            <ac:spMk id="2" creationId="{E75BF49B-B516-42CF-9DCB-EA033233BA12}"/>
          </ac:spMkLst>
        </pc:spChg>
        <pc:spChg chg="add mod">
          <ac:chgData name="前川 亮" userId="d7d429a203bb0ce1" providerId="LiveId" clId="{AB1BADF4-1D5C-4303-9072-045C677D9408}" dt="2020-03-02T02:49:04.716" v="573" actId="1035"/>
          <ac:spMkLst>
            <pc:docMk/>
            <pc:sldMk cId="757417148" sldId="273"/>
            <ac:spMk id="5" creationId="{74765212-DF88-4405-A83A-04657B5F7DE7}"/>
          </ac:spMkLst>
        </pc:spChg>
        <pc:picChg chg="add mod">
          <ac:chgData name="前川 亮" userId="d7d429a203bb0ce1" providerId="LiveId" clId="{AB1BADF4-1D5C-4303-9072-045C677D9408}" dt="2020-03-02T02:46:42.377" v="546" actId="1076"/>
          <ac:picMkLst>
            <pc:docMk/>
            <pc:sldMk cId="757417148" sldId="273"/>
            <ac:picMk id="4" creationId="{9D9824BE-3554-4210-B035-DC4345DDE100}"/>
          </ac:picMkLst>
        </pc:picChg>
      </pc:sldChg>
      <pc:sldChg chg="addSp delSp modSp add mod">
        <pc:chgData name="前川 亮" userId="d7d429a203bb0ce1" providerId="LiveId" clId="{AB1BADF4-1D5C-4303-9072-045C677D9408}" dt="2020-03-02T02:47:34.667" v="554" actId="478"/>
        <pc:sldMkLst>
          <pc:docMk/>
          <pc:sldMk cId="98299719" sldId="274"/>
        </pc:sldMkLst>
        <pc:picChg chg="del">
          <ac:chgData name="前川 亮" userId="d7d429a203bb0ce1" providerId="LiveId" clId="{AB1BADF4-1D5C-4303-9072-045C677D9408}" dt="2020-03-02T02:47:34.667" v="554" actId="478"/>
          <ac:picMkLst>
            <pc:docMk/>
            <pc:sldMk cId="98299719" sldId="274"/>
            <ac:picMk id="4" creationId="{9D9824BE-3554-4210-B035-DC4345DDE100}"/>
          </ac:picMkLst>
        </pc:picChg>
        <pc:picChg chg="add mod ord">
          <ac:chgData name="前川 亮" userId="d7d429a203bb0ce1" providerId="LiveId" clId="{AB1BADF4-1D5C-4303-9072-045C677D9408}" dt="2020-03-02T02:47:33.504" v="553" actId="167"/>
          <ac:picMkLst>
            <pc:docMk/>
            <pc:sldMk cId="98299719" sldId="274"/>
            <ac:picMk id="5" creationId="{E2A9EEC4-0531-4F8D-A6AC-FA70127D3B90}"/>
          </ac:picMkLst>
        </pc:picChg>
      </pc:sldChg>
      <pc:sldChg chg="addSp delSp modSp add mod">
        <pc:chgData name="前川 亮" userId="d7d429a203bb0ce1" providerId="LiveId" clId="{AB1BADF4-1D5C-4303-9072-045C677D9408}" dt="2020-03-02T02:48:23.279" v="560" actId="478"/>
        <pc:sldMkLst>
          <pc:docMk/>
          <pc:sldMk cId="2269804648" sldId="275"/>
        </pc:sldMkLst>
        <pc:picChg chg="del">
          <ac:chgData name="前川 亮" userId="d7d429a203bb0ce1" providerId="LiveId" clId="{AB1BADF4-1D5C-4303-9072-045C677D9408}" dt="2020-03-02T02:48:23.279" v="560" actId="478"/>
          <ac:picMkLst>
            <pc:docMk/>
            <pc:sldMk cId="2269804648" sldId="275"/>
            <ac:picMk id="4" creationId="{9D9824BE-3554-4210-B035-DC4345DDE100}"/>
          </ac:picMkLst>
        </pc:picChg>
        <pc:picChg chg="add mod ord">
          <ac:chgData name="前川 亮" userId="d7d429a203bb0ce1" providerId="LiveId" clId="{AB1BADF4-1D5C-4303-9072-045C677D9408}" dt="2020-03-02T02:48:22.412" v="559" actId="167"/>
          <ac:picMkLst>
            <pc:docMk/>
            <pc:sldMk cId="2269804648" sldId="275"/>
            <ac:picMk id="5" creationId="{C30FB86D-4B02-4074-86AC-33D085B1B666}"/>
          </ac:picMkLst>
        </pc:picChg>
      </pc:sldChg>
      <pc:sldChg chg="addSp delSp modSp add mod">
        <pc:chgData name="前川 亮" userId="d7d429a203bb0ce1" providerId="LiveId" clId="{AB1BADF4-1D5C-4303-9072-045C677D9408}" dt="2020-03-02T02:51:40.838" v="581" actId="478"/>
        <pc:sldMkLst>
          <pc:docMk/>
          <pc:sldMk cId="4131693043" sldId="276"/>
        </pc:sldMkLst>
        <pc:spChg chg="del">
          <ac:chgData name="前川 亮" userId="d7d429a203bb0ce1" providerId="LiveId" clId="{AB1BADF4-1D5C-4303-9072-045C677D9408}" dt="2020-03-02T02:51:32.941" v="575" actId="478"/>
          <ac:spMkLst>
            <pc:docMk/>
            <pc:sldMk cId="4131693043" sldId="276"/>
            <ac:spMk id="5" creationId="{74765212-DF88-4405-A83A-04657B5F7DE7}"/>
          </ac:spMkLst>
        </pc:spChg>
        <pc:picChg chg="del">
          <ac:chgData name="前川 亮" userId="d7d429a203bb0ce1" providerId="LiveId" clId="{AB1BADF4-1D5C-4303-9072-045C677D9408}" dt="2020-03-02T02:51:40.838" v="581" actId="478"/>
          <ac:picMkLst>
            <pc:docMk/>
            <pc:sldMk cId="4131693043" sldId="276"/>
            <ac:picMk id="4" creationId="{9D9824BE-3554-4210-B035-DC4345DDE100}"/>
          </ac:picMkLst>
        </pc:picChg>
        <pc:picChg chg="add mod ord">
          <ac:chgData name="前川 亮" userId="d7d429a203bb0ce1" providerId="LiveId" clId="{AB1BADF4-1D5C-4303-9072-045C677D9408}" dt="2020-03-02T02:51:40.332" v="580" actId="167"/>
          <ac:picMkLst>
            <pc:docMk/>
            <pc:sldMk cId="4131693043" sldId="276"/>
            <ac:picMk id="6" creationId="{061F8AC5-5C58-48CD-9AD6-94EFD6E1C1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B4FBA-C467-4522-964C-B265C2CEEDDA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0333F-D2E2-4C2E-BEE1-1D8AFC10D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97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333F-D2E2-4C2E-BEE1-1D8AFC10D44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1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E3EEB-5B1D-463C-83AE-8CECA478D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83A759-A064-42E3-A9F8-000CF688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8AF06-0CB6-49CD-B127-3E37F945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05CE-7FF5-4E65-8300-482711677407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5964BC-D0CC-4F28-8D00-63989AA9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D681DB-1E14-485D-9E33-80C06B80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9DA-18C5-4B85-A0B5-B9DBBD5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39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C090B-A2E5-4E72-A732-46D2BDC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D24650-DC71-4237-A79A-174E650CA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49F942-4AE6-4DC7-9640-10EED4FE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05CE-7FF5-4E65-8300-482711677407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B01413-DE5F-47FC-8636-7A147776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3953DE-41A3-4626-9BBC-96FA170A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9DA-18C5-4B85-A0B5-B9DBBD5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74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4D02B2-560F-498E-A67E-A76C470EA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79C2FF-3522-47A1-A05C-2862D0E6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3B2FE-B287-439D-9C82-1B078774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05CE-7FF5-4E65-8300-482711677407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C68DE-F936-4998-852D-E93E3738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1E196-95D0-4949-9F0F-BE99A080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9DA-18C5-4B85-A0B5-B9DBBD5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11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FF383-F387-4CCE-B7CB-AEC72C35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55F969-2DE2-48D4-9A11-A31F5706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EFBCB3-B7F2-4E8C-B1FB-C633386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05CE-7FF5-4E65-8300-482711677407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DA0741-B42E-4B8E-B381-85120C08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5EEF6-E010-46C3-BC23-8AFEBB94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9DA-18C5-4B85-A0B5-B9DBBD5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0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A1C51-6E04-4A04-8D25-91583442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B8014B-FA2C-4701-ABA5-72E591F76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905C0-B13C-4E47-AF42-8C1ED0C9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05CE-7FF5-4E65-8300-482711677407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59EA8B-A6D9-4004-AE7F-75E51D35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F9A622-09A6-40E0-B496-6196EA08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9DA-18C5-4B85-A0B5-B9DBBD5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C109B-9BAF-4237-9E7B-9862BD10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550AFB-858B-40EA-AA6C-A0B0B2818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719E24-0A91-4CA7-8027-29C419F45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7882C1-C487-4605-9347-D42E7642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05CE-7FF5-4E65-8300-482711677407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082364-91CA-4509-B4E0-37211D0F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24DB70-E53D-4477-B15B-BD85A75C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9DA-18C5-4B85-A0B5-B9DBBD5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01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066E4-DD14-4D8D-9A86-20713D5A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0BFDB1-54B1-4590-AB92-5FDE747FD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E120B6-D22D-4FD8-9CFA-7AB4A48CD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09077C-8668-4E1B-99A4-8D314ACF9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05BFAD-8015-4239-9416-A54243BD1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847E8-CAFD-49BB-A0AB-9C20D619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05CE-7FF5-4E65-8300-482711677407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3D6D67-2FE6-4EC6-8F0F-817F9B00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34639C-F8A9-4520-9BC4-B7AED373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9DA-18C5-4B85-A0B5-B9DBBD5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9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E0EB3-3613-401B-9187-B2BC7250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F68B34-E2C6-48E1-9876-35B32040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05CE-7FF5-4E65-8300-482711677407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AB0A29-3BE9-41CA-AF29-3D243627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C9E5CB-3971-458C-8115-43568B40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9DA-18C5-4B85-A0B5-B9DBBD5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80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E0C4E9-5ACF-4D96-947D-B8639E69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05CE-7FF5-4E65-8300-482711677407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4B6267-1546-438E-90FB-7BDFD17D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EA8291-2C17-4261-8450-33EA8DF9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9DA-18C5-4B85-A0B5-B9DBBD5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60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AF50-01EA-4121-9D35-1EF79F84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273DFC-76E0-41AF-8F17-AA6C2604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08E863-F517-477C-9051-20D523C9B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5CFB2B-6661-4773-BCC1-773AAA57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05CE-7FF5-4E65-8300-482711677407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4B0DE5-6F38-4BD7-BECF-B8BA61F5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2A62D8-C789-4CFC-8152-5D13E192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9DA-18C5-4B85-A0B5-B9DBBD5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6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2DA47-BF33-4C9C-AC08-DD76BCAD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4A7DF2-1D0F-4FA1-A087-5BEA86C3D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6A2BC0-15A7-4795-A45C-D90ED3ED4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5EF845-DCEE-4E73-A2E4-2093269B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05CE-7FF5-4E65-8300-482711677407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774C94-135F-4B77-A3A6-EFD817C8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1DB4CF-877D-4115-84BE-0E14086E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9DA-18C5-4B85-A0B5-B9DBBD5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1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8AD51F-9809-4321-B3D0-BEDCA16A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A3952-A44F-42B0-BEE3-62360D0A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8B1AAD-53AB-4083-A6FA-987B80B87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05CE-7FF5-4E65-8300-482711677407}" type="datetimeFigureOut">
              <a:rPr kumimoji="1" lang="ja-JP" altLang="en-US" smtClean="0"/>
              <a:t>2020/3/2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4E61D2-B6DD-4A81-AC54-DF3ED99EC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1F122-4FD4-4DD8-860C-9697036A4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B9DA-18C5-4B85-A0B5-B9DBBD5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47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683C7-4123-4071-801E-42A5C4C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2019</a:t>
            </a:r>
            <a:r>
              <a:rPr kumimoji="1" lang="ja-JP" altLang="en-US" dirty="0"/>
              <a:t>年度報告書</a:t>
            </a:r>
            <a:r>
              <a:rPr lang="ja-JP" altLang="en-US" dirty="0"/>
              <a:t>で</a:t>
            </a:r>
            <a:r>
              <a:rPr kumimoji="1" lang="ja-JP" altLang="en-US" dirty="0"/>
              <a:t>の結果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A3E2D1-C04D-42E4-9B89-B5609B436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50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キスト, 地図, 大きい が含まれている画像&#10;&#10;自動的に生成された説明">
            <a:extLst>
              <a:ext uri="{FF2B5EF4-FFF2-40B4-BE49-F238E27FC236}">
                <a16:creationId xmlns:a16="http://schemas.microsoft.com/office/drawing/2014/main" id="{68D4A340-0303-4455-BF8C-2ED93E9A9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68" y="1877869"/>
            <a:ext cx="5834063" cy="43738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006E68C-09B7-4A8D-8DA8-041C058D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予期的</a:t>
            </a:r>
            <a:r>
              <a:rPr lang="en-US" altLang="ja-JP" dirty="0"/>
              <a:t>SCR</a:t>
            </a:r>
            <a:r>
              <a:rPr lang="ja-JP" altLang="en-US" dirty="0"/>
              <a:t>と心拍弁別感度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665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2A9EEC4-0531-4F8D-A6AC-FA70127D3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32314"/>
            <a:ext cx="5334000" cy="4000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75BF49B-B516-42CF-9DCB-EA033233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遅延時間の分布</a:t>
            </a:r>
          </a:p>
        </p:txBody>
      </p:sp>
    </p:spTree>
    <p:extLst>
      <p:ext uri="{BB962C8B-B14F-4D97-AF65-F5344CB8AC3E}">
        <p14:creationId xmlns:p14="http://schemas.microsoft.com/office/powerpoint/2010/main" val="9829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E338D-9977-42A8-A3CE-7A81CD2E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解析２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7FAD36-4DEC-41E9-83EA-9F049E46C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12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3179F-C67F-48A4-A69E-A721CB68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内容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21DFD8A-1AC8-41B0-86D9-C5BA513AE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511"/>
            <a:ext cx="12192000" cy="61150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F67482-57A4-4A4D-9EA0-53CD56F89BD7}"/>
              </a:ext>
            </a:extLst>
          </p:cNvPr>
          <p:cNvSpPr txBox="1"/>
          <p:nvPr/>
        </p:nvSpPr>
        <p:spPr>
          <a:xfrm>
            <a:off x="838200" y="1840179"/>
            <a:ext cx="742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赤枠で囲った参加者を除外（フィッティングした山の高さが</a:t>
            </a:r>
            <a:r>
              <a:rPr kumimoji="1" lang="en-US" altLang="ja-JP" dirty="0"/>
              <a:t>0.1</a:t>
            </a:r>
            <a:r>
              <a:rPr kumimoji="1" lang="ja-JP" altLang="en-US" dirty="0"/>
              <a:t>以下）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894B91D-A46A-4D77-B299-9D86FAB499E9}"/>
              </a:ext>
            </a:extLst>
          </p:cNvPr>
          <p:cNvSpPr/>
          <p:nvPr/>
        </p:nvSpPr>
        <p:spPr>
          <a:xfrm>
            <a:off x="7148945" y="2447636"/>
            <a:ext cx="2124364" cy="12099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0216DE-D455-44D1-90EB-9BA66EA99119}"/>
              </a:ext>
            </a:extLst>
          </p:cNvPr>
          <p:cNvSpPr/>
          <p:nvPr/>
        </p:nvSpPr>
        <p:spPr>
          <a:xfrm>
            <a:off x="1223818" y="3538249"/>
            <a:ext cx="2124364" cy="12099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FA5B9A4-B8F0-4CBF-8B3A-684F79755943}"/>
              </a:ext>
            </a:extLst>
          </p:cNvPr>
          <p:cNvSpPr/>
          <p:nvPr/>
        </p:nvSpPr>
        <p:spPr>
          <a:xfrm>
            <a:off x="7148945" y="3538249"/>
            <a:ext cx="2124364" cy="12099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80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25B8476E-2A36-4151-ADCA-F9A8FF3C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1877869"/>
            <a:ext cx="5834063" cy="4373880"/>
          </a:xfrm>
          <a:prstGeom prst="rect">
            <a:avLst/>
          </a:prstGeom>
        </p:spPr>
      </p:pic>
      <p:pic>
        <p:nvPicPr>
          <p:cNvPr id="7" name="図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159D6E75-5365-4CD1-8358-1E9A1C1FE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77869"/>
            <a:ext cx="5834063" cy="43738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006E68C-09B7-4A8D-8DA8-041C058D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IGT</a:t>
            </a:r>
            <a:r>
              <a:rPr lang="ja-JP" altLang="en-US" dirty="0"/>
              <a:t>と予期的</a:t>
            </a:r>
            <a:r>
              <a:rPr lang="en-US" altLang="ja-JP" dirty="0"/>
              <a:t>SCR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413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0A7832C-0B77-4D6B-B5C7-354451D21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1877869"/>
            <a:ext cx="5834063" cy="4373880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34E337D9-EC6C-41C6-B014-41E0BDBF6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877869"/>
            <a:ext cx="5834063" cy="43738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006E68C-09B7-4A8D-8DA8-041C058D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IGT</a:t>
            </a:r>
            <a:r>
              <a:rPr lang="ja-JP" altLang="en-US" dirty="0"/>
              <a:t>と心拍弁別感度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968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9BC63B1-ED67-4843-BD26-84C1019E3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68" y="1877869"/>
            <a:ext cx="5834063" cy="43738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006E68C-09B7-4A8D-8DA8-041C058D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予期的</a:t>
            </a:r>
            <a:r>
              <a:rPr lang="en-US" altLang="ja-JP" dirty="0"/>
              <a:t>SCR</a:t>
            </a:r>
            <a:r>
              <a:rPr lang="ja-JP" altLang="en-US" dirty="0"/>
              <a:t>と心拍弁別感度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894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BF49B-B516-42CF-9DCB-EA033233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遅延時間の分布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D9824BE-3554-4210-B035-DC4345DDE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32314"/>
            <a:ext cx="5334000" cy="40005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765212-DF88-4405-A83A-04657B5F7DE7}"/>
              </a:ext>
            </a:extLst>
          </p:cNvPr>
          <p:cNvSpPr/>
          <p:nvPr/>
        </p:nvSpPr>
        <p:spPr>
          <a:xfrm>
            <a:off x="4063998" y="2401453"/>
            <a:ext cx="129309" cy="849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41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61F8AC5-5C58-48CD-9AD6-94EFD6E1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32314"/>
            <a:ext cx="5334000" cy="4000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75BF49B-B516-42CF-9DCB-EA033233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遅延時間の分布</a:t>
            </a:r>
          </a:p>
        </p:txBody>
      </p:sp>
    </p:spTree>
    <p:extLst>
      <p:ext uri="{BB962C8B-B14F-4D97-AF65-F5344CB8AC3E}">
        <p14:creationId xmlns:p14="http://schemas.microsoft.com/office/powerpoint/2010/main" val="41316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6E68C-09B7-4A8D-8DA8-041C058D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IGT</a:t>
            </a:r>
            <a:r>
              <a:rPr lang="ja-JP" altLang="en-US" dirty="0"/>
              <a:t>と予期的</a:t>
            </a:r>
            <a:r>
              <a:rPr lang="en-US" altLang="ja-JP" dirty="0"/>
              <a:t>SCR</a:t>
            </a:r>
            <a:endParaRPr kumimoji="1" lang="ja-JP" altLang="en-US" dirty="0"/>
          </a:p>
        </p:txBody>
      </p:sp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801EE08-70F9-4CEC-B437-31452B675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1877869"/>
            <a:ext cx="5834063" cy="4373880"/>
          </a:xfrm>
          <a:prstGeom prst="rect">
            <a:avLst/>
          </a:prstGeom>
        </p:spPr>
      </p:pic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3B0BE6CA-23A2-4C9F-A5BC-4E0A6572B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7869"/>
            <a:ext cx="5834063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5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238E1E3-E909-4FFF-95A2-746200CEA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1877869"/>
            <a:ext cx="5834063" cy="4373880"/>
          </a:xfrm>
          <a:prstGeom prst="rect">
            <a:avLst/>
          </a:prstGeom>
        </p:spPr>
      </p:pic>
      <p:pic>
        <p:nvPicPr>
          <p:cNvPr id="7" name="図 6" descr="テキスト, 地図, 大きい が含まれている画像&#10;&#10;自動的に生成された説明">
            <a:extLst>
              <a:ext uri="{FF2B5EF4-FFF2-40B4-BE49-F238E27FC236}">
                <a16:creationId xmlns:a16="http://schemas.microsoft.com/office/drawing/2014/main" id="{3BF3851A-8F50-4C77-BC67-2B52EAEA2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77869"/>
            <a:ext cx="5834063" cy="43738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006E68C-09B7-4A8D-8DA8-041C058D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IGT</a:t>
            </a:r>
            <a:r>
              <a:rPr lang="ja-JP" altLang="en-US" dirty="0"/>
              <a:t>と心拍弁別感度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862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6E68C-09B7-4A8D-8DA8-041C058D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予期的</a:t>
            </a:r>
            <a:r>
              <a:rPr lang="en-US" altLang="ja-JP" dirty="0"/>
              <a:t>SCR</a:t>
            </a:r>
            <a:r>
              <a:rPr lang="ja-JP" altLang="en-US" dirty="0"/>
              <a:t>と心拍弁別感度</a:t>
            </a:r>
            <a:endParaRPr kumimoji="1" lang="ja-JP" altLang="en-US" dirty="0"/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CB483818-7F3C-40C6-8155-54DE1C53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68" y="1877869"/>
            <a:ext cx="5834063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4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30FB86D-4B02-4074-86AC-33D085B1B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32314"/>
            <a:ext cx="5334000" cy="4000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75BF49B-B516-42CF-9DCB-EA033233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遅延時間の分布</a:t>
            </a:r>
          </a:p>
        </p:txBody>
      </p:sp>
    </p:spTree>
    <p:extLst>
      <p:ext uri="{BB962C8B-B14F-4D97-AF65-F5344CB8AC3E}">
        <p14:creationId xmlns:p14="http://schemas.microsoft.com/office/powerpoint/2010/main" val="226980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E338D-9977-42A8-A3CE-7A81CD2E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解析１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7FAD36-4DEC-41E9-83EA-9F049E46C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2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3179F-C67F-48A4-A69E-A721CB68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内容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21DFD8A-1AC8-41B0-86D9-C5BA513AE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511"/>
            <a:ext cx="12192000" cy="61150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F67482-57A4-4A4D-9EA0-53CD56F89BD7}"/>
              </a:ext>
            </a:extLst>
          </p:cNvPr>
          <p:cNvSpPr txBox="1"/>
          <p:nvPr/>
        </p:nvSpPr>
        <p:spPr>
          <a:xfrm>
            <a:off x="838200" y="1840179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赤枠で囲った参加者を除外（フィッティングした山の高さがほぼゼロ）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894B91D-A46A-4D77-B299-9D86FAB499E9}"/>
              </a:ext>
            </a:extLst>
          </p:cNvPr>
          <p:cNvSpPr/>
          <p:nvPr/>
        </p:nvSpPr>
        <p:spPr>
          <a:xfrm>
            <a:off x="7148945" y="2447636"/>
            <a:ext cx="2124364" cy="12099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0216DE-D455-44D1-90EB-9BA66EA99119}"/>
              </a:ext>
            </a:extLst>
          </p:cNvPr>
          <p:cNvSpPr/>
          <p:nvPr/>
        </p:nvSpPr>
        <p:spPr>
          <a:xfrm>
            <a:off x="1223818" y="3538249"/>
            <a:ext cx="2124364" cy="12099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39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CA038EF-588F-4A4F-B20A-641C06F62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877869"/>
            <a:ext cx="5834063" cy="4373880"/>
          </a:xfrm>
          <a:prstGeom prst="rect">
            <a:avLst/>
          </a:prstGeom>
        </p:spPr>
      </p:pic>
      <p:pic>
        <p:nvPicPr>
          <p:cNvPr id="7" name="図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9A0615E-48B0-4C60-BD61-B8810BC6E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7869"/>
            <a:ext cx="5834063" cy="43738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006E68C-09B7-4A8D-8DA8-041C058D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IGT</a:t>
            </a:r>
            <a:r>
              <a:rPr lang="ja-JP" altLang="en-US" dirty="0"/>
              <a:t>と予期的</a:t>
            </a:r>
            <a:r>
              <a:rPr lang="en-US" altLang="ja-JP" dirty="0"/>
              <a:t>SCR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5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1FCBC998-B459-4345-ADB2-891C01B9F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5" y="1877869"/>
            <a:ext cx="5834063" cy="4373880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D97143B-5EE6-4858-980E-943B77A84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77869"/>
            <a:ext cx="5834063" cy="43738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006E68C-09B7-4A8D-8DA8-041C058D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IGT</a:t>
            </a:r>
            <a:r>
              <a:rPr lang="ja-JP" altLang="en-US" dirty="0"/>
              <a:t>と心拍弁別感度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441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106</Words>
  <Application>Microsoft Office PowerPoint</Application>
  <PresentationFormat>ワイド画面</PresentationFormat>
  <Paragraphs>21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2019年度報告書での結果</vt:lpstr>
      <vt:lpstr>IGTと予期的SCR</vt:lpstr>
      <vt:lpstr>IGTと心拍弁別感度</vt:lpstr>
      <vt:lpstr>予期的SCRと心拍弁別感度</vt:lpstr>
      <vt:lpstr>遅延時間の分布</vt:lpstr>
      <vt:lpstr>解析１</vt:lpstr>
      <vt:lpstr>内容</vt:lpstr>
      <vt:lpstr>IGTと予期的SCR</vt:lpstr>
      <vt:lpstr>IGTと心拍弁別感度</vt:lpstr>
      <vt:lpstr>予期的SCRと心拍弁別感度</vt:lpstr>
      <vt:lpstr>遅延時間の分布</vt:lpstr>
      <vt:lpstr>解析２</vt:lpstr>
      <vt:lpstr>内容</vt:lpstr>
      <vt:lpstr>IGTと予期的SCR</vt:lpstr>
      <vt:lpstr>IGTと心拍弁別感度</vt:lpstr>
      <vt:lpstr>予期的SCRと心拍弁別感度</vt:lpstr>
      <vt:lpstr>遅延時間の分布</vt:lpstr>
      <vt:lpstr>遅延時間の分布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2019年度報告書での結果</dc:title>
  <dc:creator>前川 亮</dc:creator>
  <cp:lastModifiedBy>前川 亮</cp:lastModifiedBy>
  <cp:revision>1</cp:revision>
  <dcterms:created xsi:type="dcterms:W3CDTF">2020-03-02T01:00:31Z</dcterms:created>
  <dcterms:modified xsi:type="dcterms:W3CDTF">2020-03-02T02:51:48Z</dcterms:modified>
</cp:coreProperties>
</file>