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308" r:id="rId3"/>
    <p:sldId id="313" r:id="rId4"/>
    <p:sldId id="314" r:id="rId5"/>
    <p:sldId id="305" r:id="rId6"/>
    <p:sldId id="292" r:id="rId7"/>
    <p:sldId id="257" r:id="rId8"/>
    <p:sldId id="264" r:id="rId9"/>
    <p:sldId id="273" r:id="rId10"/>
    <p:sldId id="299" r:id="rId11"/>
    <p:sldId id="319" r:id="rId12"/>
    <p:sldId id="4568" r:id="rId13"/>
    <p:sldId id="326" r:id="rId14"/>
    <p:sldId id="315" r:id="rId15"/>
    <p:sldId id="4563" r:id="rId16"/>
    <p:sldId id="4564" r:id="rId17"/>
    <p:sldId id="4565" r:id="rId18"/>
    <p:sldId id="4575" r:id="rId19"/>
    <p:sldId id="4574" r:id="rId20"/>
    <p:sldId id="4569" r:id="rId21"/>
    <p:sldId id="4573" r:id="rId22"/>
    <p:sldId id="4571"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AFEAED-E058-41F0-B023-E267D4D38F54}" v="23" dt="2020-08-28T05:42:01.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61" autoAdjust="0"/>
    <p:restoredTop sz="87927" autoAdjust="0"/>
  </p:normalViewPr>
  <p:slideViewPr>
    <p:cSldViewPr snapToGrid="0">
      <p:cViewPr varScale="1">
        <p:scale>
          <a:sx n="100" d="100"/>
          <a:sy n="100" d="100"/>
        </p:scale>
        <p:origin x="58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1CA37312-BBE4-46D0-82D0-92B72CA4F2A3}"/>
    <pc:docChg chg="undo custSel addSld delSld modSld">
      <pc:chgData name="前川 亮" userId="d7d429a203bb0ce1" providerId="LiveId" clId="{1CA37312-BBE4-46D0-82D0-92B72CA4F2A3}" dt="2019-11-09T17:10:18.412" v="3280" actId="404"/>
      <pc:docMkLst>
        <pc:docMk/>
      </pc:docMkLst>
      <pc:sldChg chg="modSp">
        <pc:chgData name="前川 亮" userId="d7d429a203bb0ce1" providerId="LiveId" clId="{1CA37312-BBE4-46D0-82D0-92B72CA4F2A3}" dt="2019-11-09T16:54:15.950" v="3070"/>
        <pc:sldMkLst>
          <pc:docMk/>
          <pc:sldMk cId="2564032824" sldId="257"/>
        </pc:sldMkLst>
        <pc:spChg chg="mod">
          <ac:chgData name="前川 亮" userId="d7d429a203bb0ce1" providerId="LiveId" clId="{1CA37312-BBE4-46D0-82D0-92B72CA4F2A3}" dt="2019-11-09T16:54:15.950" v="3070"/>
          <ac:spMkLst>
            <pc:docMk/>
            <pc:sldMk cId="2564032824" sldId="257"/>
            <ac:spMk id="3" creationId="{EA5E9D08-4045-4BC5-B2E3-0DD960ADC0C9}"/>
          </ac:spMkLst>
        </pc:spChg>
      </pc:sldChg>
      <pc:sldChg chg="addSp modSp">
        <pc:chgData name="前川 亮" userId="d7d429a203bb0ce1" providerId="LiveId" clId="{1CA37312-BBE4-46D0-82D0-92B72CA4F2A3}" dt="2019-11-09T17:03:42.833" v="3250" actId="1036"/>
        <pc:sldMkLst>
          <pc:docMk/>
          <pc:sldMk cId="1692632164" sldId="267"/>
        </pc:sldMkLst>
        <pc:spChg chg="mod">
          <ac:chgData name="前川 亮" userId="d7d429a203bb0ce1" providerId="LiveId" clId="{1CA37312-BBE4-46D0-82D0-92B72CA4F2A3}" dt="2019-11-06T03:58:23.963" v="55"/>
          <ac:spMkLst>
            <pc:docMk/>
            <pc:sldMk cId="1692632164" sldId="267"/>
            <ac:spMk id="2" creationId="{8D4B0A5D-FB3B-4422-8BCB-A972421D83C0}"/>
          </ac:spMkLst>
        </pc:spChg>
        <pc:spChg chg="mod">
          <ac:chgData name="前川 亮" userId="d7d429a203bb0ce1" providerId="LiveId" clId="{1CA37312-BBE4-46D0-82D0-92B72CA4F2A3}" dt="2019-11-09T17:03:42.833" v="3250" actId="1036"/>
          <ac:spMkLst>
            <pc:docMk/>
            <pc:sldMk cId="1692632164" sldId="267"/>
            <ac:spMk id="9" creationId="{34C3A830-41E1-46FF-8E04-76BDC078035D}"/>
          </ac:spMkLst>
        </pc:spChg>
        <pc:spChg chg="mod">
          <ac:chgData name="前川 亮" userId="d7d429a203bb0ce1" providerId="LiveId" clId="{1CA37312-BBE4-46D0-82D0-92B72CA4F2A3}" dt="2019-11-09T17:03:42.833" v="3250" actId="1036"/>
          <ac:spMkLst>
            <pc:docMk/>
            <pc:sldMk cId="1692632164" sldId="267"/>
            <ac:spMk id="10" creationId="{5EC5D603-2BAD-49CE-935C-D5748714DF14}"/>
          </ac:spMkLst>
        </pc:spChg>
        <pc:spChg chg="mod">
          <ac:chgData name="前川 亮" userId="d7d429a203bb0ce1" providerId="LiveId" clId="{1CA37312-BBE4-46D0-82D0-92B72CA4F2A3}" dt="2019-11-09T17:03:42.833" v="3250" actId="1036"/>
          <ac:spMkLst>
            <pc:docMk/>
            <pc:sldMk cId="1692632164" sldId="267"/>
            <ac:spMk id="12" creationId="{F3690756-6073-4433-AF86-D9184E10BAF8}"/>
          </ac:spMkLst>
        </pc:spChg>
        <pc:spChg chg="add mod">
          <ac:chgData name="前川 亮" userId="d7d429a203bb0ce1" providerId="LiveId" clId="{1CA37312-BBE4-46D0-82D0-92B72CA4F2A3}" dt="2019-11-09T17:03:42.833" v="3250" actId="1036"/>
          <ac:spMkLst>
            <pc:docMk/>
            <pc:sldMk cId="1692632164" sldId="267"/>
            <ac:spMk id="13" creationId="{2E3D8D1B-43CB-4F17-8BA3-B427B56E2B52}"/>
          </ac:spMkLst>
        </pc:spChg>
        <pc:cxnChg chg="add mod">
          <ac:chgData name="前川 亮" userId="d7d429a203bb0ce1" providerId="LiveId" clId="{1CA37312-BBE4-46D0-82D0-92B72CA4F2A3}" dt="2019-11-09T17:00:09.472" v="3075" actId="1035"/>
          <ac:cxnSpMkLst>
            <pc:docMk/>
            <pc:sldMk cId="1692632164" sldId="267"/>
            <ac:cxnSpMk id="4" creationId="{C85BBDAC-DB72-4ACC-84C9-8B47A69458C0}"/>
          </ac:cxnSpMkLst>
        </pc:cxnChg>
      </pc:sldChg>
      <pc:sldChg chg="modSp add">
        <pc:chgData name="前川 亮" userId="d7d429a203bb0ce1" providerId="LiveId" clId="{1CA37312-BBE4-46D0-82D0-92B72CA4F2A3}" dt="2019-11-09T17:06:01.617" v="3266" actId="20577"/>
        <pc:sldMkLst>
          <pc:docMk/>
          <pc:sldMk cId="1710469338" sldId="270"/>
        </pc:sldMkLst>
        <pc:spChg chg="mod">
          <ac:chgData name="前川 亮" userId="d7d429a203bb0ce1" providerId="LiveId" clId="{1CA37312-BBE4-46D0-82D0-92B72CA4F2A3}" dt="2019-11-09T17:06:01.617" v="3266" actId="20577"/>
          <ac:spMkLst>
            <pc:docMk/>
            <pc:sldMk cId="1710469338" sldId="270"/>
            <ac:spMk id="5" creationId="{4208917D-6E5B-4794-8916-8B02AAAD627F}"/>
          </ac:spMkLst>
        </pc:spChg>
      </pc:sldChg>
      <pc:sldChg chg="delSp modSp del delAnim">
        <pc:chgData name="前川 亮" userId="d7d429a203bb0ce1" providerId="LiveId" clId="{1CA37312-BBE4-46D0-82D0-92B72CA4F2A3}" dt="2019-11-06T05:33:22.717" v="1764" actId="2696"/>
        <pc:sldMkLst>
          <pc:docMk/>
          <pc:sldMk cId="829995465" sldId="272"/>
        </pc:sldMkLst>
        <pc:picChg chg="del">
          <ac:chgData name="前川 亮" userId="d7d429a203bb0ce1" providerId="LiveId" clId="{1CA37312-BBE4-46D0-82D0-92B72CA4F2A3}" dt="2019-11-06T05:32:52.570" v="1761" actId="478"/>
          <ac:picMkLst>
            <pc:docMk/>
            <pc:sldMk cId="829995465" sldId="272"/>
            <ac:picMk id="4" creationId="{BD43CE58-5C42-4887-80EC-5E043501560B}"/>
          </ac:picMkLst>
        </pc:picChg>
        <pc:picChg chg="del">
          <ac:chgData name="前川 亮" userId="d7d429a203bb0ce1" providerId="LiveId" clId="{1CA37312-BBE4-46D0-82D0-92B72CA4F2A3}" dt="2019-11-06T05:32:52.570" v="1761" actId="478"/>
          <ac:picMkLst>
            <pc:docMk/>
            <pc:sldMk cId="829995465" sldId="272"/>
            <ac:picMk id="5" creationId="{CA461504-A56A-4CCD-A3FF-098152207027}"/>
          </ac:picMkLst>
        </pc:picChg>
        <pc:picChg chg="del">
          <ac:chgData name="前川 亮" userId="d7d429a203bb0ce1" providerId="LiveId" clId="{1CA37312-BBE4-46D0-82D0-92B72CA4F2A3}" dt="2019-11-06T05:32:52.570" v="1761" actId="478"/>
          <ac:picMkLst>
            <pc:docMk/>
            <pc:sldMk cId="829995465" sldId="272"/>
            <ac:picMk id="6" creationId="{7D953F77-5D31-4356-B46C-55E334ACAC53}"/>
          </ac:picMkLst>
        </pc:picChg>
        <pc:picChg chg="del">
          <ac:chgData name="前川 亮" userId="d7d429a203bb0ce1" providerId="LiveId" clId="{1CA37312-BBE4-46D0-82D0-92B72CA4F2A3}" dt="2019-11-06T05:32:52.570" v="1761" actId="478"/>
          <ac:picMkLst>
            <pc:docMk/>
            <pc:sldMk cId="829995465" sldId="272"/>
            <ac:picMk id="7" creationId="{DB83317D-4813-4C52-B9DB-216C8DEFCC0C}"/>
          </ac:picMkLst>
        </pc:picChg>
        <pc:picChg chg="mod">
          <ac:chgData name="前川 亮" userId="d7d429a203bb0ce1" providerId="LiveId" clId="{1CA37312-BBE4-46D0-82D0-92B72CA4F2A3}" dt="2019-11-06T05:33:02.644" v="1763" actId="1076"/>
          <ac:picMkLst>
            <pc:docMk/>
            <pc:sldMk cId="829995465" sldId="272"/>
            <ac:picMk id="8" creationId="{1234DE1D-6B50-4244-B35A-E2FD9123E4B8}"/>
          </ac:picMkLst>
        </pc:picChg>
      </pc:sldChg>
      <pc:sldChg chg="addSp delSp modSp">
        <pc:chgData name="前川 亮" userId="d7d429a203bb0ce1" providerId="LiveId" clId="{1CA37312-BBE4-46D0-82D0-92B72CA4F2A3}" dt="2019-11-06T05:34:26.252" v="1768" actId="165"/>
        <pc:sldMkLst>
          <pc:docMk/>
          <pc:sldMk cId="4129480212" sldId="273"/>
        </pc:sldMkLst>
        <pc:spChg chg="mod topLvl">
          <ac:chgData name="前川 亮" userId="d7d429a203bb0ce1" providerId="LiveId" clId="{1CA37312-BBE4-46D0-82D0-92B72CA4F2A3}" dt="2019-11-06T05:34:26.252" v="1768" actId="165"/>
          <ac:spMkLst>
            <pc:docMk/>
            <pc:sldMk cId="4129480212" sldId="273"/>
            <ac:spMk id="25"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6"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7"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8"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9"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30" creationId="{00000000-0000-0000-0000-000000000000}"/>
          </ac:spMkLst>
        </pc:spChg>
        <pc:spChg chg="del">
          <ac:chgData name="前川 亮" userId="d7d429a203bb0ce1" providerId="LiveId" clId="{1CA37312-BBE4-46D0-82D0-92B72CA4F2A3}" dt="2019-11-06T05:34:10.990" v="1765" actId="478"/>
          <ac:spMkLst>
            <pc:docMk/>
            <pc:sldMk cId="4129480212" sldId="273"/>
            <ac:spMk id="31" creationId="{00000000-0000-0000-0000-000000000000}"/>
          </ac:spMkLst>
        </pc:spChg>
        <pc:grpChg chg="add del mod">
          <ac:chgData name="前川 亮" userId="d7d429a203bb0ce1" providerId="LiveId" clId="{1CA37312-BBE4-46D0-82D0-92B72CA4F2A3}" dt="2019-11-06T05:34:26.252" v="1768" actId="165"/>
          <ac:grpSpMkLst>
            <pc:docMk/>
            <pc:sldMk cId="4129480212" sldId="273"/>
            <ac:grpSpMk id="3" creationId="{287F2B60-D0CD-4259-83F2-BB150AF402DA}"/>
          </ac:grpSpMkLst>
        </pc:grpChg>
        <pc:picChg chg="del">
          <ac:chgData name="前川 亮" userId="d7d429a203bb0ce1" providerId="LiveId" clId="{1CA37312-BBE4-46D0-82D0-92B72CA4F2A3}" dt="2019-11-06T05:34:10.990" v="1765" actId="478"/>
          <ac:picMkLst>
            <pc:docMk/>
            <pc:sldMk cId="4129480212" sldId="273"/>
            <ac:picMk id="18"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19"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0"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1"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2"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3" creationId="{00000000-0000-0000-0000-000000000000}"/>
          </ac:picMkLst>
        </pc:picChg>
        <pc:cxnChg chg="mod topLvl">
          <ac:chgData name="前川 亮" userId="d7d429a203bb0ce1" providerId="LiveId" clId="{1CA37312-BBE4-46D0-82D0-92B72CA4F2A3}" dt="2019-11-06T05:34:26.252" v="1768" actId="165"/>
          <ac:cxnSpMkLst>
            <pc:docMk/>
            <pc:sldMk cId="4129480212" sldId="273"/>
            <ac:cxnSpMk id="33" creationId="{00000000-0000-0000-0000-000000000000}"/>
          </ac:cxnSpMkLst>
        </pc:cxnChg>
      </pc:sldChg>
      <pc:sldChg chg="modSp">
        <pc:chgData name="前川 亮" userId="d7d429a203bb0ce1" providerId="LiveId" clId="{1CA37312-BBE4-46D0-82D0-92B72CA4F2A3}" dt="2019-11-06T04:19:30.784" v="371" actId="20577"/>
        <pc:sldMkLst>
          <pc:docMk/>
          <pc:sldMk cId="494502706" sldId="292"/>
        </pc:sldMkLst>
        <pc:spChg chg="mod">
          <ac:chgData name="前川 亮" userId="d7d429a203bb0ce1" providerId="LiveId" clId="{1CA37312-BBE4-46D0-82D0-92B72CA4F2A3}" dt="2019-11-06T04:19:30.784" v="371" actId="20577"/>
          <ac:spMkLst>
            <pc:docMk/>
            <pc:sldMk cId="494502706" sldId="292"/>
            <ac:spMk id="4" creationId="{008ED6F7-69FF-4360-A1DE-DF5EAE875CD1}"/>
          </ac:spMkLst>
        </pc:spChg>
      </pc:sldChg>
      <pc:sldChg chg="del">
        <pc:chgData name="前川 亮" userId="d7d429a203bb0ce1" providerId="LiveId" clId="{1CA37312-BBE4-46D0-82D0-92B72CA4F2A3}" dt="2019-11-06T04:20:18.124" v="376" actId="2696"/>
        <pc:sldMkLst>
          <pc:docMk/>
          <pc:sldMk cId="1985115487" sldId="304"/>
        </pc:sldMkLst>
      </pc:sldChg>
      <pc:sldChg chg="addSp modSp">
        <pc:chgData name="前川 亮" userId="d7d429a203bb0ce1" providerId="LiveId" clId="{1CA37312-BBE4-46D0-82D0-92B72CA4F2A3}" dt="2019-11-06T06:09:22.411" v="3055" actId="1076"/>
        <pc:sldMkLst>
          <pc:docMk/>
          <pc:sldMk cId="2346054895" sldId="308"/>
        </pc:sldMkLst>
        <pc:spChg chg="mod">
          <ac:chgData name="前川 亮" userId="d7d429a203bb0ce1" providerId="LiveId" clId="{1CA37312-BBE4-46D0-82D0-92B72CA4F2A3}" dt="2019-11-06T06:07:19.611" v="3017"/>
          <ac:spMkLst>
            <pc:docMk/>
            <pc:sldMk cId="2346054895" sldId="308"/>
            <ac:spMk id="3" creationId="{55511C48-2637-4EFD-8D02-01DBF8B578DE}"/>
          </ac:spMkLst>
        </pc:spChg>
        <pc:spChg chg="add mod">
          <ac:chgData name="前川 亮" userId="d7d429a203bb0ce1" providerId="LiveId" clId="{1CA37312-BBE4-46D0-82D0-92B72CA4F2A3}" dt="2019-11-06T06:09:22.411" v="3055" actId="1076"/>
          <ac:spMkLst>
            <pc:docMk/>
            <pc:sldMk cId="2346054895" sldId="308"/>
            <ac:spMk id="4" creationId="{9F5DBD7D-22A5-4B9D-BB50-13874554A856}"/>
          </ac:spMkLst>
        </pc:spChg>
      </pc:sldChg>
      <pc:sldChg chg="modSp">
        <pc:chgData name="前川 亮" userId="d7d429a203bb0ce1" providerId="LiveId" clId="{1CA37312-BBE4-46D0-82D0-92B72CA4F2A3}" dt="2019-11-06T05:24:25.720" v="1760" actId="20577"/>
        <pc:sldMkLst>
          <pc:docMk/>
          <pc:sldMk cId="1760090013" sldId="312"/>
        </pc:sldMkLst>
        <pc:spChg chg="mod">
          <ac:chgData name="前川 亮" userId="d7d429a203bb0ce1" providerId="LiveId" clId="{1CA37312-BBE4-46D0-82D0-92B72CA4F2A3}" dt="2019-11-06T05:24:25.720" v="1760" actId="20577"/>
          <ac:spMkLst>
            <pc:docMk/>
            <pc:sldMk cId="1760090013" sldId="312"/>
            <ac:spMk id="4" creationId="{50BC8F1B-7611-4FD7-8DEC-664641DBCF2D}"/>
          </ac:spMkLst>
        </pc:spChg>
      </pc:sldChg>
      <pc:sldChg chg="addSp delSp modSp modAnim">
        <pc:chgData name="前川 亮" userId="d7d429a203bb0ce1" providerId="LiveId" clId="{1CA37312-BBE4-46D0-82D0-92B72CA4F2A3}" dt="2019-11-06T04:20:39.048" v="380"/>
        <pc:sldMkLst>
          <pc:docMk/>
          <pc:sldMk cId="70014458" sldId="314"/>
        </pc:sldMkLst>
        <pc:spChg chg="mod topLvl">
          <ac:chgData name="前川 亮" userId="d7d429a203bb0ce1" providerId="LiveId" clId="{1CA37312-BBE4-46D0-82D0-92B72CA4F2A3}" dt="2019-11-06T04:20:36.814" v="378" actId="164"/>
          <ac:spMkLst>
            <pc:docMk/>
            <pc:sldMk cId="70014458" sldId="314"/>
            <ac:spMk id="4" creationId="{00000000-0000-0000-0000-000000000000}"/>
          </ac:spMkLst>
        </pc:spChg>
        <pc:spChg chg="mod topLvl">
          <ac:chgData name="前川 亮" userId="d7d429a203bb0ce1" providerId="LiveId" clId="{1CA37312-BBE4-46D0-82D0-92B72CA4F2A3}" dt="2019-11-06T04:20:36.814" v="378" actId="164"/>
          <ac:spMkLst>
            <pc:docMk/>
            <pc:sldMk cId="70014458" sldId="314"/>
            <ac:spMk id="5" creationId="{9F79F03C-56CD-466D-9068-CD9611634444}"/>
          </ac:spMkLst>
        </pc:spChg>
        <pc:spChg chg="mod topLvl">
          <ac:chgData name="前川 亮" userId="d7d429a203bb0ce1" providerId="LiveId" clId="{1CA37312-BBE4-46D0-82D0-92B72CA4F2A3}" dt="2019-11-06T04:20:30.921" v="377" actId="165"/>
          <ac:spMkLst>
            <pc:docMk/>
            <pc:sldMk cId="70014458" sldId="314"/>
            <ac:spMk id="41" creationId="{00000000-0000-0000-0000-000000000000}"/>
          </ac:spMkLst>
        </pc:spChg>
        <pc:grpChg chg="add del mod">
          <ac:chgData name="前川 亮" userId="d7d429a203bb0ce1" providerId="LiveId" clId="{1CA37312-BBE4-46D0-82D0-92B72CA4F2A3}" dt="2019-11-06T04:20:30.921" v="377" actId="165"/>
          <ac:grpSpMkLst>
            <pc:docMk/>
            <pc:sldMk cId="70014458" sldId="314"/>
            <ac:grpSpMk id="3" creationId="{7B3EB18C-2BC3-4093-A07F-E9E2F0FB08E5}"/>
          </ac:grpSpMkLst>
        </pc:grpChg>
        <pc:grpChg chg="add mod">
          <ac:chgData name="前川 亮" userId="d7d429a203bb0ce1" providerId="LiveId" clId="{1CA37312-BBE4-46D0-82D0-92B72CA4F2A3}" dt="2019-11-06T04:20:36.814" v="378" actId="164"/>
          <ac:grpSpMkLst>
            <pc:docMk/>
            <pc:sldMk cId="70014458" sldId="314"/>
            <ac:grpSpMk id="6" creationId="{DE5624EB-0E12-40A8-A5A1-882BD410AE08}"/>
          </ac:grpSpMkLst>
        </pc:grpChg>
      </pc:sldChg>
      <pc:sldChg chg="addSp modSp">
        <pc:chgData name="前川 亮" userId="d7d429a203bb0ce1" providerId="LiveId" clId="{1CA37312-BBE4-46D0-82D0-92B72CA4F2A3}" dt="2019-11-06T04:16:28.483" v="336" actId="1036"/>
        <pc:sldMkLst>
          <pc:docMk/>
          <pc:sldMk cId="4213909250" sldId="319"/>
        </pc:sldMkLst>
        <pc:spChg chg="add mod">
          <ac:chgData name="前川 亮" userId="d7d429a203bb0ce1" providerId="LiveId" clId="{1CA37312-BBE4-46D0-82D0-92B72CA4F2A3}" dt="2019-11-06T04:16:24.999" v="326" actId="1036"/>
          <ac:spMkLst>
            <pc:docMk/>
            <pc:sldMk cId="4213909250" sldId="319"/>
            <ac:spMk id="3" creationId="{9361732A-B6C9-49B6-ADA9-7FC3E2E446B7}"/>
          </ac:spMkLst>
        </pc:spChg>
        <pc:spChg chg="add mod">
          <ac:chgData name="前川 亮" userId="d7d429a203bb0ce1" providerId="LiveId" clId="{1CA37312-BBE4-46D0-82D0-92B72CA4F2A3}" dt="2019-11-06T04:16:24.999" v="326" actId="1036"/>
          <ac:spMkLst>
            <pc:docMk/>
            <pc:sldMk cId="4213909250" sldId="319"/>
            <ac:spMk id="4" creationId="{03986D74-EAA2-49B8-ABEB-3FA41D3590C4}"/>
          </ac:spMkLst>
        </pc:spChg>
        <pc:spChg chg="mod">
          <ac:chgData name="前川 亮" userId="d7d429a203bb0ce1" providerId="LiveId" clId="{1CA37312-BBE4-46D0-82D0-92B72CA4F2A3}" dt="2019-11-06T04:13:06.142" v="118" actId="14100"/>
          <ac:spMkLst>
            <pc:docMk/>
            <pc:sldMk cId="4213909250" sldId="319"/>
            <ac:spMk id="5" creationId="{D15E9E84-1911-423F-AC0A-47B48FE7293E}"/>
          </ac:spMkLst>
        </pc:spChg>
        <pc:spChg chg="mod">
          <ac:chgData name="前川 亮" userId="d7d429a203bb0ce1" providerId="LiveId" clId="{1CA37312-BBE4-46D0-82D0-92B72CA4F2A3}" dt="2019-11-06T04:16:28.483" v="336" actId="1036"/>
          <ac:spMkLst>
            <pc:docMk/>
            <pc:sldMk cId="4213909250" sldId="319"/>
            <ac:spMk id="9" creationId="{CADE04A8-24B4-4E6F-BBAA-E9C8E103B96A}"/>
          </ac:spMkLst>
        </pc:spChg>
        <pc:spChg chg="add mod">
          <ac:chgData name="前川 亮" userId="d7d429a203bb0ce1" providerId="LiveId" clId="{1CA37312-BBE4-46D0-82D0-92B72CA4F2A3}" dt="2019-11-06T04:16:24.999" v="326" actId="1036"/>
          <ac:spMkLst>
            <pc:docMk/>
            <pc:sldMk cId="4213909250" sldId="319"/>
            <ac:spMk id="10" creationId="{5536A302-FCFB-4567-AB41-7F206E33D2DA}"/>
          </ac:spMkLst>
        </pc:spChg>
        <pc:spChg chg="mod">
          <ac:chgData name="前川 亮" userId="d7d429a203bb0ce1" providerId="LiveId" clId="{1CA37312-BBE4-46D0-82D0-92B72CA4F2A3}" dt="2019-11-06T04:16:28.483" v="336" actId="1036"/>
          <ac:spMkLst>
            <pc:docMk/>
            <pc:sldMk cId="4213909250" sldId="319"/>
            <ac:spMk id="11" creationId="{22DDBF12-F54D-41D8-88D9-11739CF9E329}"/>
          </ac:spMkLst>
        </pc:spChg>
        <pc:spChg chg="add mod">
          <ac:chgData name="前川 亮" userId="d7d429a203bb0ce1" providerId="LiveId" clId="{1CA37312-BBE4-46D0-82D0-92B72CA4F2A3}" dt="2019-11-06T04:16:24.999" v="326" actId="1036"/>
          <ac:spMkLst>
            <pc:docMk/>
            <pc:sldMk cId="4213909250" sldId="319"/>
            <ac:spMk id="12" creationId="{38260BAF-B38C-43E6-9384-9D077309E90C}"/>
          </ac:spMkLst>
        </pc:spChg>
        <pc:spChg chg="add mod">
          <ac:chgData name="前川 亮" userId="d7d429a203bb0ce1" providerId="LiveId" clId="{1CA37312-BBE4-46D0-82D0-92B72CA4F2A3}" dt="2019-11-06T04:16:24.999" v="326" actId="1036"/>
          <ac:spMkLst>
            <pc:docMk/>
            <pc:sldMk cId="4213909250" sldId="319"/>
            <ac:spMk id="18" creationId="{03EB4877-FC5D-4D54-B70F-D386F5937A32}"/>
          </ac:spMkLst>
        </pc:spChg>
        <pc:spChg chg="add mod">
          <ac:chgData name="前川 亮" userId="d7d429a203bb0ce1" providerId="LiveId" clId="{1CA37312-BBE4-46D0-82D0-92B72CA4F2A3}" dt="2019-11-06T04:16:24.999" v="326" actId="1036"/>
          <ac:spMkLst>
            <pc:docMk/>
            <pc:sldMk cId="4213909250" sldId="319"/>
            <ac:spMk id="19" creationId="{380A5A9E-6790-4D0D-92F6-B29D1B0271D9}"/>
          </ac:spMkLst>
        </pc:spChg>
        <pc:graphicFrameChg chg="mod">
          <ac:chgData name="前川 亮" userId="d7d429a203bb0ce1" providerId="LiveId" clId="{1CA37312-BBE4-46D0-82D0-92B72CA4F2A3}" dt="2019-11-06T04:16:28.483" v="336" actId="1036"/>
          <ac:graphicFrameMkLst>
            <pc:docMk/>
            <pc:sldMk cId="4213909250" sldId="319"/>
            <ac:graphicFrameMk id="7" creationId="{8CC4266E-C42B-4176-AB25-D5B9B5ABA61A}"/>
          </ac:graphicFrameMkLst>
        </pc:graphicFrameChg>
        <pc:graphicFrameChg chg="mod">
          <ac:chgData name="前川 亮" userId="d7d429a203bb0ce1" providerId="LiveId" clId="{1CA37312-BBE4-46D0-82D0-92B72CA4F2A3}" dt="2019-11-06T04:16:28.483" v="336" actId="1036"/>
          <ac:graphicFrameMkLst>
            <pc:docMk/>
            <pc:sldMk cId="4213909250" sldId="319"/>
            <ac:graphicFrameMk id="8" creationId="{D41814B6-4E85-4188-927F-A7BF0CBDC331}"/>
          </ac:graphicFrameMkLst>
        </pc:graphicFrameChg>
        <pc:cxnChg chg="add mod">
          <ac:chgData name="前川 亮" userId="d7d429a203bb0ce1" providerId="LiveId" clId="{1CA37312-BBE4-46D0-82D0-92B72CA4F2A3}" dt="2019-11-06T04:16:24.999" v="326" actId="1036"/>
          <ac:cxnSpMkLst>
            <pc:docMk/>
            <pc:sldMk cId="4213909250" sldId="319"/>
            <ac:cxnSpMk id="13" creationId="{92DE7E8C-98AF-4404-A075-BCB4C2B3D413}"/>
          </ac:cxnSpMkLst>
        </pc:cxnChg>
        <pc:cxnChg chg="add mod">
          <ac:chgData name="前川 亮" userId="d7d429a203bb0ce1" providerId="LiveId" clId="{1CA37312-BBE4-46D0-82D0-92B72CA4F2A3}" dt="2019-11-06T04:16:24.999" v="326" actId="1036"/>
          <ac:cxnSpMkLst>
            <pc:docMk/>
            <pc:sldMk cId="4213909250" sldId="319"/>
            <ac:cxnSpMk id="17" creationId="{A58900A3-D241-45FE-8B4D-E45C08AA5BB7}"/>
          </ac:cxnSpMkLst>
        </pc:cxnChg>
        <pc:cxnChg chg="add mod">
          <ac:chgData name="前川 亮" userId="d7d429a203bb0ce1" providerId="LiveId" clId="{1CA37312-BBE4-46D0-82D0-92B72CA4F2A3}" dt="2019-11-06T04:16:24.999" v="326" actId="1036"/>
          <ac:cxnSpMkLst>
            <pc:docMk/>
            <pc:sldMk cId="4213909250" sldId="319"/>
            <ac:cxnSpMk id="21" creationId="{CCF6A7C1-B1B3-49DE-845C-BAAF61368B66}"/>
          </ac:cxnSpMkLst>
        </pc:cxnChg>
      </pc:sldChg>
      <pc:sldChg chg="addSp modSp add">
        <pc:chgData name="前川 亮" userId="d7d429a203bb0ce1" providerId="LiveId" clId="{1CA37312-BBE4-46D0-82D0-92B72CA4F2A3}" dt="2019-11-06T04:17:04.949" v="344" actId="20577"/>
        <pc:sldMkLst>
          <pc:docMk/>
          <pc:sldMk cId="2755399767" sldId="321"/>
        </pc:sldMkLst>
        <pc:spChg chg="mod">
          <ac:chgData name="前川 亮" userId="d7d429a203bb0ce1" providerId="LiveId" clId="{1CA37312-BBE4-46D0-82D0-92B72CA4F2A3}" dt="2019-11-06T04:17:04.949" v="344" actId="20577"/>
          <ac:spMkLst>
            <pc:docMk/>
            <pc:sldMk cId="2755399767" sldId="321"/>
            <ac:spMk id="2" creationId="{35082970-CEF8-4FA9-837F-4034BC416DF9}"/>
          </ac:spMkLst>
        </pc:spChg>
        <pc:picChg chg="add mod">
          <ac:chgData name="前川 亮" userId="d7d429a203bb0ce1" providerId="LiveId" clId="{1CA37312-BBE4-46D0-82D0-92B72CA4F2A3}" dt="2019-11-06T03:59:25.830" v="59" actId="12788"/>
          <ac:picMkLst>
            <pc:docMk/>
            <pc:sldMk cId="2755399767" sldId="321"/>
            <ac:picMk id="3" creationId="{D3E38F3D-7005-4200-B7F1-D0E82A3E1B24}"/>
          </ac:picMkLst>
        </pc:picChg>
      </pc:sldChg>
      <pc:sldChg chg="addSp delSp modSp add">
        <pc:chgData name="前川 亮" userId="d7d429a203bb0ce1" providerId="LiveId" clId="{1CA37312-BBE4-46D0-82D0-92B72CA4F2A3}" dt="2019-11-06T06:01:19.530" v="2964" actId="1035"/>
        <pc:sldMkLst>
          <pc:docMk/>
          <pc:sldMk cId="2084529971" sldId="322"/>
        </pc:sldMkLst>
        <pc:spChg chg="add del mod">
          <ac:chgData name="前川 亮" userId="d7d429a203bb0ce1" providerId="LiveId" clId="{1CA37312-BBE4-46D0-82D0-92B72CA4F2A3}" dt="2019-11-06T05:38:15.412" v="1891" actId="478"/>
          <ac:spMkLst>
            <pc:docMk/>
            <pc:sldMk cId="2084529971" sldId="322"/>
            <ac:spMk id="2" creationId="{BA24107C-B4A8-4823-AFE9-6F89DF3FD9D6}"/>
          </ac:spMkLst>
        </pc:spChg>
        <pc:spChg chg="mod">
          <ac:chgData name="前川 亮" userId="d7d429a203bb0ce1" providerId="LiveId" clId="{1CA37312-BBE4-46D0-82D0-92B72CA4F2A3}" dt="2019-11-06T05:59:22.059" v="2804" actId="115"/>
          <ac:spMkLst>
            <pc:docMk/>
            <pc:sldMk cId="2084529971" sldId="322"/>
            <ac:spMk id="4" creationId="{50BC8F1B-7611-4FD7-8DEC-664641DBCF2D}"/>
          </ac:spMkLst>
        </pc:spChg>
        <pc:spChg chg="add mod topLvl">
          <ac:chgData name="前川 亮" userId="d7d429a203bb0ce1" providerId="LiveId" clId="{1CA37312-BBE4-46D0-82D0-92B72CA4F2A3}" dt="2019-11-06T06:01:02.101" v="2952" actId="1036"/>
          <ac:spMkLst>
            <pc:docMk/>
            <pc:sldMk cId="2084529971" sldId="322"/>
            <ac:spMk id="5" creationId="{F0381F6A-A5FF-4EC7-8DE9-61C5E503D65B}"/>
          </ac:spMkLst>
        </pc:spChg>
        <pc:spChg chg="add mod topLvl">
          <ac:chgData name="前川 亮" userId="d7d429a203bb0ce1" providerId="LiveId" clId="{1CA37312-BBE4-46D0-82D0-92B72CA4F2A3}" dt="2019-11-06T06:01:02.101" v="2952" actId="1036"/>
          <ac:spMkLst>
            <pc:docMk/>
            <pc:sldMk cId="2084529971" sldId="322"/>
            <ac:spMk id="6" creationId="{CF7F4F5B-1957-423A-AAE5-24BE59EF1285}"/>
          </ac:spMkLst>
        </pc:spChg>
        <pc:spChg chg="add mod topLvl">
          <ac:chgData name="前川 亮" userId="d7d429a203bb0ce1" providerId="LiveId" clId="{1CA37312-BBE4-46D0-82D0-92B72CA4F2A3}" dt="2019-11-06T06:01:02.101" v="2952" actId="1036"/>
          <ac:spMkLst>
            <pc:docMk/>
            <pc:sldMk cId="2084529971" sldId="322"/>
            <ac:spMk id="7" creationId="{68C66461-9E0C-4A72-AC82-E36240EDFA6B}"/>
          </ac:spMkLst>
        </pc:spChg>
        <pc:spChg chg="add mod topLvl">
          <ac:chgData name="前川 亮" userId="d7d429a203bb0ce1" providerId="LiveId" clId="{1CA37312-BBE4-46D0-82D0-92B72CA4F2A3}" dt="2019-11-06T06:01:02.101" v="2952" actId="1036"/>
          <ac:spMkLst>
            <pc:docMk/>
            <pc:sldMk cId="2084529971" sldId="322"/>
            <ac:spMk id="9" creationId="{CE1135E6-E65A-4CF5-9A9C-2B3C0CD0F5EC}"/>
          </ac:spMkLst>
        </pc:spChg>
        <pc:spChg chg="add mod">
          <ac:chgData name="前川 亮" userId="d7d429a203bb0ce1" providerId="LiveId" clId="{1CA37312-BBE4-46D0-82D0-92B72CA4F2A3}" dt="2019-11-06T05:59:47.554" v="2820" actId="1076"/>
          <ac:spMkLst>
            <pc:docMk/>
            <pc:sldMk cId="2084529971" sldId="322"/>
            <ac:spMk id="13" creationId="{37B5AE74-6FCC-4BED-9195-E127B66A34D1}"/>
          </ac:spMkLst>
        </pc:spChg>
        <pc:spChg chg="add del mod">
          <ac:chgData name="前川 亮" userId="d7d429a203bb0ce1" providerId="LiveId" clId="{1CA37312-BBE4-46D0-82D0-92B72CA4F2A3}" dt="2019-11-06T05:46:06.699" v="2292" actId="478"/>
          <ac:spMkLst>
            <pc:docMk/>
            <pc:sldMk cId="2084529971" sldId="322"/>
            <ac:spMk id="14" creationId="{117DDEF9-684E-42D5-B205-051405A5FE2F}"/>
          </ac:spMkLst>
        </pc:spChg>
        <pc:spChg chg="add mod">
          <ac:chgData name="前川 亮" userId="d7d429a203bb0ce1" providerId="LiveId" clId="{1CA37312-BBE4-46D0-82D0-92B72CA4F2A3}" dt="2019-11-06T05:53:33.640" v="2619" actId="164"/>
          <ac:spMkLst>
            <pc:docMk/>
            <pc:sldMk cId="2084529971" sldId="322"/>
            <ac:spMk id="15" creationId="{998500EC-6B41-4A95-956D-37FD55209475}"/>
          </ac:spMkLst>
        </pc:spChg>
        <pc:spChg chg="add mod">
          <ac:chgData name="前川 亮" userId="d7d429a203bb0ce1" providerId="LiveId" clId="{1CA37312-BBE4-46D0-82D0-92B72CA4F2A3}" dt="2019-11-06T06:00:10.042" v="2822" actId="1076"/>
          <ac:spMkLst>
            <pc:docMk/>
            <pc:sldMk cId="2084529971" sldId="322"/>
            <ac:spMk id="16" creationId="{CF9CC7D9-1468-4054-9B0B-CAC8D8CFA69C}"/>
          </ac:spMkLst>
        </pc:spChg>
        <pc:spChg chg="add del mod">
          <ac:chgData name="前川 亮" userId="d7d429a203bb0ce1" providerId="LiveId" clId="{1CA37312-BBE4-46D0-82D0-92B72CA4F2A3}" dt="2019-11-06T06:00:58.542" v="2946" actId="478"/>
          <ac:spMkLst>
            <pc:docMk/>
            <pc:sldMk cId="2084529971" sldId="322"/>
            <ac:spMk id="18" creationId="{91669F3A-7A8E-4535-ABE2-F5D4B5829E63}"/>
          </ac:spMkLst>
        </pc:spChg>
        <pc:grpChg chg="add del mod">
          <ac:chgData name="前川 亮" userId="d7d429a203bb0ce1" providerId="LiveId" clId="{1CA37312-BBE4-46D0-82D0-92B72CA4F2A3}" dt="2019-11-06T05:39:57.595" v="1982" actId="165"/>
          <ac:grpSpMkLst>
            <pc:docMk/>
            <pc:sldMk cId="2084529971" sldId="322"/>
            <ac:grpSpMk id="8" creationId="{6A903D8A-C4FA-4480-B752-E940B2EC3860}"/>
          </ac:grpSpMkLst>
        </pc:grpChg>
        <pc:grpChg chg="add del mod">
          <ac:chgData name="前川 亮" userId="d7d429a203bb0ce1" providerId="LiveId" clId="{1CA37312-BBE4-46D0-82D0-92B72CA4F2A3}" dt="2019-11-06T06:00:04.061" v="2821" actId="165"/>
          <ac:grpSpMkLst>
            <pc:docMk/>
            <pc:sldMk cId="2084529971" sldId="322"/>
            <ac:grpSpMk id="10" creationId="{1143B699-61E5-4E6F-B463-39B6A126041B}"/>
          </ac:grpSpMkLst>
        </pc:grpChg>
        <pc:grpChg chg="add mod">
          <ac:chgData name="前川 亮" userId="d7d429a203bb0ce1" providerId="LiveId" clId="{1CA37312-BBE4-46D0-82D0-92B72CA4F2A3}" dt="2019-11-06T05:53:46.019" v="2663" actId="1076"/>
          <ac:grpSpMkLst>
            <pc:docMk/>
            <pc:sldMk cId="2084529971" sldId="322"/>
            <ac:grpSpMk id="17" creationId="{4225D468-D548-4A42-8D56-E7F474CB0D56}"/>
          </ac:grpSpMkLst>
        </pc:grpChg>
        <pc:graphicFrameChg chg="add mod">
          <ac:chgData name="前川 亮" userId="d7d429a203bb0ce1" providerId="LiveId" clId="{1CA37312-BBE4-46D0-82D0-92B72CA4F2A3}" dt="2019-11-06T05:53:33.640" v="2619" actId="164"/>
          <ac:graphicFrameMkLst>
            <pc:docMk/>
            <pc:sldMk cId="2084529971" sldId="322"/>
            <ac:graphicFrameMk id="11" creationId="{90E0AC04-426D-46FC-B95F-8BB6657204FB}"/>
          </ac:graphicFrameMkLst>
        </pc:graphicFrameChg>
        <pc:graphicFrameChg chg="add del mod">
          <ac:chgData name="前川 亮" userId="d7d429a203bb0ce1" providerId="LiveId" clId="{1CA37312-BBE4-46D0-82D0-92B72CA4F2A3}" dt="2019-11-06T05:44:20.057" v="2238" actId="478"/>
          <ac:graphicFrameMkLst>
            <pc:docMk/>
            <pc:sldMk cId="2084529971" sldId="322"/>
            <ac:graphicFrameMk id="12" creationId="{1652449A-700C-4EBA-8727-8933ED2DC6BF}"/>
          </ac:graphicFrameMkLst>
        </pc:graphicFrameChg>
        <pc:cxnChg chg="add mod">
          <ac:chgData name="前川 亮" userId="d7d429a203bb0ce1" providerId="LiveId" clId="{1CA37312-BBE4-46D0-82D0-92B72CA4F2A3}" dt="2019-11-06T06:01:19.530" v="2964" actId="1035"/>
          <ac:cxnSpMkLst>
            <pc:docMk/>
            <pc:sldMk cId="2084529971" sldId="322"/>
            <ac:cxnSpMk id="20" creationId="{FB883479-1622-45D9-9CFB-F37B86948EB0}"/>
          </ac:cxnSpMkLst>
        </pc:cxnChg>
      </pc:sldChg>
      <pc:sldChg chg="modSp add">
        <pc:chgData name="前川 亮" userId="d7d429a203bb0ce1" providerId="LiveId" clId="{1CA37312-BBE4-46D0-82D0-92B72CA4F2A3}" dt="2019-11-09T17:10:18.412" v="3280" actId="404"/>
        <pc:sldMkLst>
          <pc:docMk/>
          <pc:sldMk cId="2199426437" sldId="325"/>
        </pc:sldMkLst>
        <pc:spChg chg="mod">
          <ac:chgData name="前川 亮" userId="d7d429a203bb0ce1" providerId="LiveId" clId="{1CA37312-BBE4-46D0-82D0-92B72CA4F2A3}" dt="2019-11-09T17:10:18.412" v="3280" actId="404"/>
          <ac:spMkLst>
            <pc:docMk/>
            <pc:sldMk cId="2199426437" sldId="325"/>
            <ac:spMk id="2" creationId="{3E568630-6E53-4876-9AC7-07E9D387A351}"/>
          </ac:spMkLst>
        </pc:spChg>
      </pc:sldChg>
    </pc:docChg>
  </pc:docChgLst>
  <pc:docChgLst>
    <pc:chgData name="前川 亮" userId="d7d429a203bb0ce1" providerId="LiveId" clId="{F376F069-E330-4854-A465-705AC1268E2D}"/>
    <pc:docChg chg="undo custSel addSld delSld modSld">
      <pc:chgData name="前川 亮" userId="d7d429a203bb0ce1" providerId="LiveId" clId="{F376F069-E330-4854-A465-705AC1268E2D}" dt="2020-07-16T12:20:14.014" v="2296" actId="20577"/>
      <pc:docMkLst>
        <pc:docMk/>
      </pc:docMkLst>
      <pc:sldChg chg="modSp mod">
        <pc:chgData name="前川 亮" userId="d7d429a203bb0ce1" providerId="LiveId" clId="{F376F069-E330-4854-A465-705AC1268E2D}" dt="2020-07-16T10:52:45.138" v="977" actId="403"/>
        <pc:sldMkLst>
          <pc:docMk/>
          <pc:sldMk cId="3035409183" sldId="299"/>
        </pc:sldMkLst>
        <pc:spChg chg="mod">
          <ac:chgData name="前川 亮" userId="d7d429a203bb0ce1" providerId="LiveId" clId="{F376F069-E330-4854-A465-705AC1268E2D}" dt="2020-07-16T10:51:19.319" v="965" actId="20577"/>
          <ac:spMkLst>
            <pc:docMk/>
            <pc:sldMk cId="3035409183" sldId="299"/>
            <ac:spMk id="5" creationId="{D15E9E84-1911-423F-AC0A-47B48FE7293E}"/>
          </ac:spMkLst>
        </pc:spChg>
        <pc:spChg chg="mod">
          <ac:chgData name="前川 亮" userId="d7d429a203bb0ce1" providerId="LiveId" clId="{F376F069-E330-4854-A465-705AC1268E2D}" dt="2020-07-16T10:52:45.138" v="977" actId="403"/>
          <ac:spMkLst>
            <pc:docMk/>
            <pc:sldMk cId="3035409183" sldId="299"/>
            <ac:spMk id="18" creationId="{A2AEE8E7-C932-469E-8C04-C1E0F72A2DD5}"/>
          </ac:spMkLst>
        </pc:spChg>
      </pc:sldChg>
      <pc:sldChg chg="addSp delSp modSp mod">
        <pc:chgData name="前川 亮" userId="d7d429a203bb0ce1" providerId="LiveId" clId="{F376F069-E330-4854-A465-705AC1268E2D}" dt="2020-07-16T10:54:12.824" v="1021" actId="14100"/>
        <pc:sldMkLst>
          <pc:docMk/>
          <pc:sldMk cId="70014458" sldId="314"/>
        </pc:sldMkLst>
        <pc:spChg chg="mod">
          <ac:chgData name="前川 亮" userId="d7d429a203bb0ce1" providerId="LiveId" clId="{F376F069-E330-4854-A465-705AC1268E2D}" dt="2020-07-16T10:47:14.361" v="931"/>
          <ac:spMkLst>
            <pc:docMk/>
            <pc:sldMk cId="70014458" sldId="314"/>
            <ac:spMk id="2" creationId="{53263A75-B5EA-46A9-BFDB-C1924E6371A0}"/>
          </ac:spMkLst>
        </pc:spChg>
        <pc:spChg chg="del">
          <ac:chgData name="前川 亮" userId="d7d429a203bb0ce1" providerId="LiveId" clId="{F376F069-E330-4854-A465-705AC1268E2D}" dt="2020-07-16T10:39:57.941" v="586" actId="478"/>
          <ac:spMkLst>
            <pc:docMk/>
            <pc:sldMk cId="70014458" sldId="314"/>
            <ac:spMk id="7" creationId="{CCB7AA95-D83F-40CF-BE29-95514EF82904}"/>
          </ac:spMkLst>
        </pc:spChg>
        <pc:spChg chg="add mod">
          <ac:chgData name="前川 亮" userId="d7d429a203bb0ce1" providerId="LiveId" clId="{F376F069-E330-4854-A465-705AC1268E2D}" dt="2020-07-16T10:54:12.824" v="1021" actId="14100"/>
          <ac:spMkLst>
            <pc:docMk/>
            <pc:sldMk cId="70014458" sldId="314"/>
            <ac:spMk id="8" creationId="{DAD9C266-914B-41BE-BC64-2CD3DAEE75E5}"/>
          </ac:spMkLst>
        </pc:spChg>
        <pc:spChg chg="add mod">
          <ac:chgData name="前川 亮" userId="d7d429a203bb0ce1" providerId="LiveId" clId="{F376F069-E330-4854-A465-705AC1268E2D}" dt="2020-07-16T10:46:57.051" v="900" actId="115"/>
          <ac:spMkLst>
            <pc:docMk/>
            <pc:sldMk cId="70014458" sldId="314"/>
            <ac:spMk id="24" creationId="{E8DFFF1B-0711-4C27-82D3-91DA2BB2F129}"/>
          </ac:spMkLst>
        </pc:spChg>
        <pc:spChg chg="mod">
          <ac:chgData name="前川 亮" userId="d7d429a203bb0ce1" providerId="LiveId" clId="{F376F069-E330-4854-A465-705AC1268E2D}" dt="2020-07-16T10:26:45.102" v="72" actId="20577"/>
          <ac:spMkLst>
            <pc:docMk/>
            <pc:sldMk cId="70014458" sldId="314"/>
            <ac:spMk id="32" creationId="{4B4CEBB1-7E9D-4F40-9704-1C0E1B9E969A}"/>
          </ac:spMkLst>
        </pc:spChg>
        <pc:grpChg chg="mod">
          <ac:chgData name="前川 亮" userId="d7d429a203bb0ce1" providerId="LiveId" clId="{F376F069-E330-4854-A465-705AC1268E2D}" dt="2020-07-16T10:45:21.561" v="751" actId="14100"/>
          <ac:grpSpMkLst>
            <pc:docMk/>
            <pc:sldMk cId="70014458" sldId="314"/>
            <ac:grpSpMk id="3" creationId="{1D14C85A-02FD-4C34-8CA3-69D3A12D86D9}"/>
          </ac:grpSpMkLst>
        </pc:grpChg>
      </pc:sldChg>
      <pc:sldChg chg="modSp mod">
        <pc:chgData name="前川 亮" userId="d7d429a203bb0ce1" providerId="LiveId" clId="{F376F069-E330-4854-A465-705AC1268E2D}" dt="2020-07-16T11:00:02.704" v="1030" actId="1035"/>
        <pc:sldMkLst>
          <pc:docMk/>
          <pc:sldMk cId="1779501959" sldId="315"/>
        </pc:sldMkLst>
        <pc:spChg chg="mod">
          <ac:chgData name="前川 亮" userId="d7d429a203bb0ce1" providerId="LiveId" clId="{F376F069-E330-4854-A465-705AC1268E2D}" dt="2020-07-16T11:00:02.704" v="1030" actId="1035"/>
          <ac:spMkLst>
            <pc:docMk/>
            <pc:sldMk cId="1779501959" sldId="315"/>
            <ac:spMk id="28" creationId="{5BFE3D80-41AE-402D-A927-E2D077AA6D4A}"/>
          </ac:spMkLst>
        </pc:spChg>
      </pc:sldChg>
      <pc:sldChg chg="modSp mod">
        <pc:chgData name="前川 亮" userId="d7d429a203bb0ce1" providerId="LiveId" clId="{F376F069-E330-4854-A465-705AC1268E2D}" dt="2020-07-16T10:51:30.103" v="967" actId="14100"/>
        <pc:sldMkLst>
          <pc:docMk/>
          <pc:sldMk cId="4213909250" sldId="319"/>
        </pc:sldMkLst>
        <pc:spChg chg="mod">
          <ac:chgData name="前川 亮" userId="d7d429a203bb0ce1" providerId="LiveId" clId="{F376F069-E330-4854-A465-705AC1268E2D}" dt="2020-07-16T10:51:30.103" v="967" actId="14100"/>
          <ac:spMkLst>
            <pc:docMk/>
            <pc:sldMk cId="4213909250" sldId="319"/>
            <ac:spMk id="5" creationId="{D15E9E84-1911-423F-AC0A-47B48FE7293E}"/>
          </ac:spMkLst>
        </pc:spChg>
      </pc:sldChg>
      <pc:sldChg chg="modSp mod">
        <pc:chgData name="前川 亮" userId="d7d429a203bb0ce1" providerId="LiveId" clId="{F376F069-E330-4854-A465-705AC1268E2D}" dt="2020-07-16T10:52:25.741" v="976" actId="403"/>
        <pc:sldMkLst>
          <pc:docMk/>
          <pc:sldMk cId="4174361592" sldId="4568"/>
        </pc:sldMkLst>
        <pc:spChg chg="mod">
          <ac:chgData name="前川 亮" userId="d7d429a203bb0ce1" providerId="LiveId" clId="{F376F069-E330-4854-A465-705AC1268E2D}" dt="2020-07-16T10:51:38.571" v="970" actId="255"/>
          <ac:spMkLst>
            <pc:docMk/>
            <pc:sldMk cId="4174361592" sldId="4568"/>
            <ac:spMk id="5" creationId="{C28F1E54-45D8-406A-BB2A-1DFC2F352567}"/>
          </ac:spMkLst>
        </pc:spChg>
        <pc:spChg chg="mod">
          <ac:chgData name="前川 亮" userId="d7d429a203bb0ce1" providerId="LiveId" clId="{F376F069-E330-4854-A465-705AC1268E2D}" dt="2020-07-16T10:52:04.922" v="971" actId="403"/>
          <ac:spMkLst>
            <pc:docMk/>
            <pc:sldMk cId="4174361592" sldId="4568"/>
            <ac:spMk id="6" creationId="{5AEB0808-0AE4-43EB-8C50-DE857C6B3136}"/>
          </ac:spMkLst>
        </pc:spChg>
        <pc:graphicFrameChg chg="mod">
          <ac:chgData name="前川 亮" userId="d7d429a203bb0ce1" providerId="LiveId" clId="{F376F069-E330-4854-A465-705AC1268E2D}" dt="2020-07-16T10:52:25.741" v="976" actId="403"/>
          <ac:graphicFrameMkLst>
            <pc:docMk/>
            <pc:sldMk cId="4174361592" sldId="4568"/>
            <ac:graphicFrameMk id="3" creationId="{6A3C75FA-E7B4-4026-9179-F8F7554E8971}"/>
          </ac:graphicFrameMkLst>
        </pc:graphicFrameChg>
      </pc:sldChg>
      <pc:sldChg chg="delSp modSp">
        <pc:chgData name="前川 亮" userId="d7d429a203bb0ce1" providerId="LiveId" clId="{F376F069-E330-4854-A465-705AC1268E2D}" dt="2020-07-16T12:00:34.173" v="1143" actId="165"/>
        <pc:sldMkLst>
          <pc:docMk/>
          <pc:sldMk cId="3999323632" sldId="4569"/>
        </pc:sldMkLst>
        <pc:spChg chg="mod topLvl">
          <ac:chgData name="前川 亮" userId="d7d429a203bb0ce1" providerId="LiveId" clId="{F376F069-E330-4854-A465-705AC1268E2D}" dt="2020-07-16T12:00:34.173" v="1143" actId="165"/>
          <ac:spMkLst>
            <pc:docMk/>
            <pc:sldMk cId="3999323632" sldId="4569"/>
            <ac:spMk id="20" creationId="{12A5D7BA-F530-486F-9575-E830799B9C92}"/>
          </ac:spMkLst>
        </pc:spChg>
        <pc:spChg chg="mod topLvl">
          <ac:chgData name="前川 亮" userId="d7d429a203bb0ce1" providerId="LiveId" clId="{F376F069-E330-4854-A465-705AC1268E2D}" dt="2020-07-16T12:00:34.173" v="1143" actId="165"/>
          <ac:spMkLst>
            <pc:docMk/>
            <pc:sldMk cId="3999323632" sldId="4569"/>
            <ac:spMk id="21" creationId="{3AB4F18E-6B14-4011-B35D-2A92F1E72E3E}"/>
          </ac:spMkLst>
        </pc:spChg>
        <pc:spChg chg="mod topLvl">
          <ac:chgData name="前川 亮" userId="d7d429a203bb0ce1" providerId="LiveId" clId="{F376F069-E330-4854-A465-705AC1268E2D}" dt="2020-07-16T12:00:34.173" v="1143" actId="165"/>
          <ac:spMkLst>
            <pc:docMk/>
            <pc:sldMk cId="3999323632" sldId="4569"/>
            <ac:spMk id="22" creationId="{4C5600CB-75BE-4F3C-9607-087F8A380A70}"/>
          </ac:spMkLst>
        </pc:spChg>
        <pc:spChg chg="mod topLvl">
          <ac:chgData name="前川 亮" userId="d7d429a203bb0ce1" providerId="LiveId" clId="{F376F069-E330-4854-A465-705AC1268E2D}" dt="2020-07-16T12:00:34.173" v="1143" actId="165"/>
          <ac:spMkLst>
            <pc:docMk/>
            <pc:sldMk cId="3999323632" sldId="4569"/>
            <ac:spMk id="23" creationId="{6B2A9E09-B3AC-4627-BDA5-0C150ABA8DA1}"/>
          </ac:spMkLst>
        </pc:spChg>
        <pc:spChg chg="mod topLvl">
          <ac:chgData name="前川 亮" userId="d7d429a203bb0ce1" providerId="LiveId" clId="{F376F069-E330-4854-A465-705AC1268E2D}" dt="2020-07-16T12:00:34.173" v="1143" actId="165"/>
          <ac:spMkLst>
            <pc:docMk/>
            <pc:sldMk cId="3999323632" sldId="4569"/>
            <ac:spMk id="24" creationId="{841310E4-7652-4519-8802-5A45B8672FD6}"/>
          </ac:spMkLst>
        </pc:spChg>
        <pc:spChg chg="mod topLvl">
          <ac:chgData name="前川 亮" userId="d7d429a203bb0ce1" providerId="LiveId" clId="{F376F069-E330-4854-A465-705AC1268E2D}" dt="2020-07-16T12:00:34.173" v="1143" actId="165"/>
          <ac:spMkLst>
            <pc:docMk/>
            <pc:sldMk cId="3999323632" sldId="4569"/>
            <ac:spMk id="25" creationId="{E44EFAC2-6DA9-405F-8424-96C6940C6707}"/>
          </ac:spMkLst>
        </pc:spChg>
        <pc:spChg chg="mod topLvl">
          <ac:chgData name="前川 亮" userId="d7d429a203bb0ce1" providerId="LiveId" clId="{F376F069-E330-4854-A465-705AC1268E2D}" dt="2020-07-16T12:00:34.173" v="1143" actId="165"/>
          <ac:spMkLst>
            <pc:docMk/>
            <pc:sldMk cId="3999323632" sldId="4569"/>
            <ac:spMk id="31" creationId="{47BD0B92-F860-4B40-8B82-20E9EB3F4502}"/>
          </ac:spMkLst>
        </pc:spChg>
        <pc:spChg chg="mod topLvl">
          <ac:chgData name="前川 亮" userId="d7d429a203bb0ce1" providerId="LiveId" clId="{F376F069-E330-4854-A465-705AC1268E2D}" dt="2020-07-16T12:00:34.173" v="1143" actId="165"/>
          <ac:spMkLst>
            <pc:docMk/>
            <pc:sldMk cId="3999323632" sldId="4569"/>
            <ac:spMk id="32" creationId="{057F9EC5-1663-4ADE-ABF7-6A8670D9A6F5}"/>
          </ac:spMkLst>
        </pc:spChg>
        <pc:spChg chg="mod topLvl">
          <ac:chgData name="前川 亮" userId="d7d429a203bb0ce1" providerId="LiveId" clId="{F376F069-E330-4854-A465-705AC1268E2D}" dt="2020-07-16T12:00:34.173" v="1143" actId="165"/>
          <ac:spMkLst>
            <pc:docMk/>
            <pc:sldMk cId="3999323632" sldId="4569"/>
            <ac:spMk id="33" creationId="{4C7058CC-1958-4B2F-AB93-6D8422906D9B}"/>
          </ac:spMkLst>
        </pc:spChg>
        <pc:spChg chg="mod topLvl">
          <ac:chgData name="前川 亮" userId="d7d429a203bb0ce1" providerId="LiveId" clId="{F376F069-E330-4854-A465-705AC1268E2D}" dt="2020-07-16T12:00:34.173" v="1143" actId="165"/>
          <ac:spMkLst>
            <pc:docMk/>
            <pc:sldMk cId="3999323632" sldId="4569"/>
            <ac:spMk id="34" creationId="{3D00542F-173D-4298-AB5B-2A6556787CFE}"/>
          </ac:spMkLst>
        </pc:spChg>
        <pc:grpChg chg="del">
          <ac:chgData name="前川 亮" userId="d7d429a203bb0ce1" providerId="LiveId" clId="{F376F069-E330-4854-A465-705AC1268E2D}" dt="2020-07-16T12:00:34.173" v="1143" actId="165"/>
          <ac:grpSpMkLst>
            <pc:docMk/>
            <pc:sldMk cId="3999323632" sldId="4569"/>
            <ac:grpSpMk id="35" creationId="{CFB27DA6-D736-40AA-BC1C-8DED79CEC63D}"/>
          </ac:grpSpMkLst>
        </pc:grpChg>
      </pc:sldChg>
      <pc:sldChg chg="modSp mod">
        <pc:chgData name="前川 亮" userId="d7d429a203bb0ce1" providerId="LiveId" clId="{F376F069-E330-4854-A465-705AC1268E2D}" dt="2020-07-16T12:20:14.014" v="2296" actId="20577"/>
        <pc:sldMkLst>
          <pc:docMk/>
          <pc:sldMk cId="3565848270" sldId="4571"/>
        </pc:sldMkLst>
        <pc:spChg chg="mod">
          <ac:chgData name="前川 亮" userId="d7d429a203bb0ce1" providerId="LiveId" clId="{F376F069-E330-4854-A465-705AC1268E2D}" dt="2020-07-16T12:20:14.014" v="2296" actId="20577"/>
          <ac:spMkLst>
            <pc:docMk/>
            <pc:sldMk cId="3565848270" sldId="4571"/>
            <ac:spMk id="3" creationId="{613F4611-FF4F-46B0-BA52-C446265F84DE}"/>
          </ac:spMkLst>
        </pc:spChg>
      </pc:sldChg>
      <pc:sldChg chg="addSp delSp modSp new del mod">
        <pc:chgData name="前川 亮" userId="d7d429a203bb0ce1" providerId="LiveId" clId="{F376F069-E330-4854-A465-705AC1268E2D}" dt="2020-07-16T12:17:12.030" v="1997" actId="47"/>
        <pc:sldMkLst>
          <pc:docMk/>
          <pc:sldMk cId="4169614658" sldId="4572"/>
        </pc:sldMkLst>
        <pc:spChg chg="del mod topLvl">
          <ac:chgData name="前川 亮" userId="d7d429a203bb0ce1" providerId="LiveId" clId="{F376F069-E330-4854-A465-705AC1268E2D}" dt="2020-07-16T12:01:41.213" v="1209" actId="478"/>
          <ac:spMkLst>
            <pc:docMk/>
            <pc:sldMk cId="4169614658" sldId="4572"/>
            <ac:spMk id="3" creationId="{D69FBF6F-05D2-421A-9F38-A86280A1F5AD}"/>
          </ac:spMkLst>
        </pc:spChg>
        <pc:spChg chg="del mod">
          <ac:chgData name="前川 亮" userId="d7d429a203bb0ce1" providerId="LiveId" clId="{F376F069-E330-4854-A465-705AC1268E2D}" dt="2020-07-16T11:56:44.473" v="1033" actId="478"/>
          <ac:spMkLst>
            <pc:docMk/>
            <pc:sldMk cId="4169614658" sldId="4572"/>
            <ac:spMk id="4" creationId="{C7E0C901-C3A7-41BD-BF94-CB8A1A96AA11}"/>
          </ac:spMkLst>
        </pc:spChg>
        <pc:spChg chg="mod topLvl">
          <ac:chgData name="前川 亮" userId="d7d429a203bb0ce1" providerId="LiveId" clId="{F376F069-E330-4854-A465-705AC1268E2D}" dt="2020-07-16T11:59:59.030" v="1142"/>
          <ac:spMkLst>
            <pc:docMk/>
            <pc:sldMk cId="4169614658" sldId="4572"/>
            <ac:spMk id="5" creationId="{0FA31FE9-77A7-4961-A4CB-9F73E7A56D58}"/>
          </ac:spMkLst>
        </pc:spChg>
        <pc:spChg chg="mod topLvl">
          <ac:chgData name="前川 亮" userId="d7d429a203bb0ce1" providerId="LiveId" clId="{F376F069-E330-4854-A465-705AC1268E2D}" dt="2020-07-16T11:56:50.786" v="1036" actId="165"/>
          <ac:spMkLst>
            <pc:docMk/>
            <pc:sldMk cId="4169614658" sldId="4572"/>
            <ac:spMk id="6" creationId="{B13ABDAD-26E4-4DA5-AF72-ADB8BC4DABF1}"/>
          </ac:spMkLst>
        </pc:spChg>
        <pc:spChg chg="mod topLvl">
          <ac:chgData name="前川 亮" userId="d7d429a203bb0ce1" providerId="LiveId" clId="{F376F069-E330-4854-A465-705AC1268E2D}" dt="2020-07-16T11:56:50.786" v="1036" actId="165"/>
          <ac:spMkLst>
            <pc:docMk/>
            <pc:sldMk cId="4169614658" sldId="4572"/>
            <ac:spMk id="7" creationId="{F59B9418-2D69-4034-BED6-A255E58C4407}"/>
          </ac:spMkLst>
        </pc:spChg>
        <pc:spChg chg="mod topLvl">
          <ac:chgData name="前川 亮" userId="d7d429a203bb0ce1" providerId="LiveId" clId="{F376F069-E330-4854-A465-705AC1268E2D}" dt="2020-07-16T11:56:50.786" v="1036" actId="165"/>
          <ac:spMkLst>
            <pc:docMk/>
            <pc:sldMk cId="4169614658" sldId="4572"/>
            <ac:spMk id="8" creationId="{A69D145A-24B7-43E8-B717-C6E9060EBFEB}"/>
          </ac:spMkLst>
        </pc:spChg>
        <pc:spChg chg="del mod topLvl">
          <ac:chgData name="前川 亮" userId="d7d429a203bb0ce1" providerId="LiveId" clId="{F376F069-E330-4854-A465-705AC1268E2D}" dt="2020-07-16T12:03:32.691" v="1272" actId="478"/>
          <ac:spMkLst>
            <pc:docMk/>
            <pc:sldMk cId="4169614658" sldId="4572"/>
            <ac:spMk id="9" creationId="{EB3758C7-FF45-4C2A-80F9-7CFA18F84DA9}"/>
          </ac:spMkLst>
        </pc:spChg>
        <pc:spChg chg="del mod topLvl">
          <ac:chgData name="前川 亮" userId="d7d429a203bb0ce1" providerId="LiveId" clId="{F376F069-E330-4854-A465-705AC1268E2D}" dt="2020-07-16T12:01:11.168" v="1170" actId="478"/>
          <ac:spMkLst>
            <pc:docMk/>
            <pc:sldMk cId="4169614658" sldId="4572"/>
            <ac:spMk id="12" creationId="{D053A9B6-378F-4F7B-8F0B-85AE174F93C5}"/>
          </ac:spMkLst>
        </pc:spChg>
        <pc:spChg chg="del mod topLvl">
          <ac:chgData name="前川 亮" userId="d7d429a203bb0ce1" providerId="LiveId" clId="{F376F069-E330-4854-A465-705AC1268E2D}" dt="2020-07-16T12:01:41.979" v="1210" actId="478"/>
          <ac:spMkLst>
            <pc:docMk/>
            <pc:sldMk cId="4169614658" sldId="4572"/>
            <ac:spMk id="13" creationId="{C070711E-5ABE-4147-9220-501ABA27F4AE}"/>
          </ac:spMkLst>
        </pc:spChg>
        <pc:spChg chg="del mod topLvl">
          <ac:chgData name="前川 亮" userId="d7d429a203bb0ce1" providerId="LiveId" clId="{F376F069-E330-4854-A465-705AC1268E2D}" dt="2020-07-16T12:03:34.144" v="1273" actId="478"/>
          <ac:spMkLst>
            <pc:docMk/>
            <pc:sldMk cId="4169614658" sldId="4572"/>
            <ac:spMk id="14" creationId="{0B01C470-CDFC-4DFE-BCA8-2752655CE4E3}"/>
          </ac:spMkLst>
        </pc:spChg>
        <pc:spChg chg="mod topLvl">
          <ac:chgData name="前川 亮" userId="d7d429a203bb0ce1" providerId="LiveId" clId="{F376F069-E330-4854-A465-705AC1268E2D}" dt="2020-07-16T12:03:16.676" v="1270" actId="12788"/>
          <ac:spMkLst>
            <pc:docMk/>
            <pc:sldMk cId="4169614658" sldId="4572"/>
            <ac:spMk id="15" creationId="{4041BB20-03D8-4BA7-A5D4-C68C7FECEFD1}"/>
          </ac:spMkLst>
        </pc:spChg>
        <pc:spChg chg="mod topLvl">
          <ac:chgData name="前川 亮" userId="d7d429a203bb0ce1" providerId="LiveId" clId="{F376F069-E330-4854-A465-705AC1268E2D}" dt="2020-07-16T11:59:46.296" v="1107"/>
          <ac:spMkLst>
            <pc:docMk/>
            <pc:sldMk cId="4169614658" sldId="4572"/>
            <ac:spMk id="17" creationId="{CE96A654-234A-4831-924F-B72762742498}"/>
          </ac:spMkLst>
        </pc:spChg>
        <pc:spChg chg="mod topLvl">
          <ac:chgData name="前川 亮" userId="d7d429a203bb0ce1" providerId="LiveId" clId="{F376F069-E330-4854-A465-705AC1268E2D}" dt="2020-07-16T12:01:14.168" v="1188" actId="1038"/>
          <ac:spMkLst>
            <pc:docMk/>
            <pc:sldMk cId="4169614658" sldId="4572"/>
            <ac:spMk id="18" creationId="{FFCCFBAD-28CB-49FB-A249-429C2114BF01}"/>
          </ac:spMkLst>
        </pc:spChg>
        <pc:spChg chg="mod">
          <ac:chgData name="前川 亮" userId="d7d429a203bb0ce1" providerId="LiveId" clId="{F376F069-E330-4854-A465-705AC1268E2D}" dt="2020-07-16T11:56:50.786" v="1036" actId="165"/>
          <ac:spMkLst>
            <pc:docMk/>
            <pc:sldMk cId="4169614658" sldId="4572"/>
            <ac:spMk id="19" creationId="{67B6CAAC-786C-4F71-BF8D-C5EAB6F3FA55}"/>
          </ac:spMkLst>
        </pc:spChg>
        <pc:spChg chg="mod">
          <ac:chgData name="前川 亮" userId="d7d429a203bb0ce1" providerId="LiveId" clId="{F376F069-E330-4854-A465-705AC1268E2D}" dt="2020-07-16T11:56:50.786" v="1036" actId="165"/>
          <ac:spMkLst>
            <pc:docMk/>
            <pc:sldMk cId="4169614658" sldId="4572"/>
            <ac:spMk id="20" creationId="{F6C4C7D1-6554-44EE-B04D-E7F24E8F88FD}"/>
          </ac:spMkLst>
        </pc:spChg>
        <pc:spChg chg="add mod">
          <ac:chgData name="前川 亮" userId="d7d429a203bb0ce1" providerId="LiveId" clId="{F376F069-E330-4854-A465-705AC1268E2D}" dt="2020-07-16T12:03:19.269" v="1271" actId="465"/>
          <ac:spMkLst>
            <pc:docMk/>
            <pc:sldMk cId="4169614658" sldId="4572"/>
            <ac:spMk id="21" creationId="{42E07F60-DAA7-4467-AD0F-296F266CA5E5}"/>
          </ac:spMkLst>
        </pc:spChg>
        <pc:spChg chg="add mod">
          <ac:chgData name="前川 亮" userId="d7d429a203bb0ce1" providerId="LiveId" clId="{F376F069-E330-4854-A465-705AC1268E2D}" dt="2020-07-16T12:03:19.269" v="1271" actId="465"/>
          <ac:spMkLst>
            <pc:docMk/>
            <pc:sldMk cId="4169614658" sldId="4572"/>
            <ac:spMk id="22" creationId="{CF1627F6-1BF7-4BC4-B39E-A25FF9F46B34}"/>
          </ac:spMkLst>
        </pc:spChg>
        <pc:spChg chg="add mod">
          <ac:chgData name="前川 亮" userId="d7d429a203bb0ce1" providerId="LiveId" clId="{F376F069-E330-4854-A465-705AC1268E2D}" dt="2020-07-16T12:03:19.269" v="1271" actId="465"/>
          <ac:spMkLst>
            <pc:docMk/>
            <pc:sldMk cId="4169614658" sldId="4572"/>
            <ac:spMk id="23" creationId="{2E5CE1C3-9FA5-477D-9269-B463FD5685D0}"/>
          </ac:spMkLst>
        </pc:spChg>
        <pc:spChg chg="add del mod">
          <ac:chgData name="前川 亮" userId="d7d429a203bb0ce1" providerId="LiveId" clId="{F376F069-E330-4854-A465-705AC1268E2D}" dt="2020-07-16T12:02:18.742" v="1213" actId="478"/>
          <ac:spMkLst>
            <pc:docMk/>
            <pc:sldMk cId="4169614658" sldId="4572"/>
            <ac:spMk id="24" creationId="{AAD7774C-96CA-4AB5-A78C-1FDE2E660F68}"/>
          </ac:spMkLst>
        </pc:spChg>
        <pc:spChg chg="add mod">
          <ac:chgData name="前川 亮" userId="d7d429a203bb0ce1" providerId="LiveId" clId="{F376F069-E330-4854-A465-705AC1268E2D}" dt="2020-07-16T12:03:16.676" v="1270" actId="12788"/>
          <ac:spMkLst>
            <pc:docMk/>
            <pc:sldMk cId="4169614658" sldId="4572"/>
            <ac:spMk id="25" creationId="{19E73963-05AA-4D3D-B931-3A152BAF64CD}"/>
          </ac:spMkLst>
        </pc:spChg>
        <pc:grpChg chg="add del mod">
          <ac:chgData name="前川 亮" userId="d7d429a203bb0ce1" providerId="LiveId" clId="{F376F069-E330-4854-A465-705AC1268E2D}" dt="2020-07-16T11:56:50.786" v="1036" actId="165"/>
          <ac:grpSpMkLst>
            <pc:docMk/>
            <pc:sldMk cId="4169614658" sldId="4572"/>
            <ac:grpSpMk id="2" creationId="{4436727C-09E4-40E4-ABF9-24F9F1E72FEE}"/>
          </ac:grpSpMkLst>
        </pc:grpChg>
        <pc:grpChg chg="del mod topLvl">
          <ac:chgData name="前川 亮" userId="d7d429a203bb0ce1" providerId="LiveId" clId="{F376F069-E330-4854-A465-705AC1268E2D}" dt="2020-07-16T12:00:46.965" v="1146" actId="478"/>
          <ac:grpSpMkLst>
            <pc:docMk/>
            <pc:sldMk cId="4169614658" sldId="4572"/>
            <ac:grpSpMk id="16" creationId="{EE8CBFE0-94CC-4D75-9177-F8BF6D521B6C}"/>
          </ac:grpSpMkLst>
        </pc:grpChg>
        <pc:cxnChg chg="mod topLvl">
          <ac:chgData name="前川 亮" userId="d7d429a203bb0ce1" providerId="LiveId" clId="{F376F069-E330-4854-A465-705AC1268E2D}" dt="2020-07-16T12:01:14.168" v="1188" actId="1038"/>
          <ac:cxnSpMkLst>
            <pc:docMk/>
            <pc:sldMk cId="4169614658" sldId="4572"/>
            <ac:cxnSpMk id="10" creationId="{F13C76F9-F9E1-4917-AC82-0998B52B1730}"/>
          </ac:cxnSpMkLst>
        </pc:cxnChg>
        <pc:cxnChg chg="del mod topLvl">
          <ac:chgData name="前川 亮" userId="d7d429a203bb0ce1" providerId="LiveId" clId="{F376F069-E330-4854-A465-705AC1268E2D}" dt="2020-07-16T11:56:52.645" v="1037" actId="478"/>
          <ac:cxnSpMkLst>
            <pc:docMk/>
            <pc:sldMk cId="4169614658" sldId="4572"/>
            <ac:cxnSpMk id="11" creationId="{4AF39F6B-90BC-4F0F-8AB0-CAC6FD93F711}"/>
          </ac:cxnSpMkLst>
        </pc:cxnChg>
      </pc:sldChg>
      <pc:sldChg chg="addSp delSp modSp new mod">
        <pc:chgData name="前川 亮" userId="d7d429a203bb0ce1" providerId="LiveId" clId="{F376F069-E330-4854-A465-705AC1268E2D}" dt="2020-07-16T12:15:51.142" v="1996" actId="1036"/>
        <pc:sldMkLst>
          <pc:docMk/>
          <pc:sldMk cId="1909502731" sldId="4573"/>
        </pc:sldMkLst>
        <pc:spChg chg="add mod">
          <ac:chgData name="前川 亮" userId="d7d429a203bb0ce1" providerId="LiveId" clId="{F376F069-E330-4854-A465-705AC1268E2D}" dt="2020-07-16T12:15:51.142" v="1996" actId="1036"/>
          <ac:spMkLst>
            <pc:docMk/>
            <pc:sldMk cId="1909502731" sldId="4573"/>
            <ac:spMk id="2" creationId="{11F60BD0-EEB5-407C-A5B9-48124E82F38E}"/>
          </ac:spMkLst>
        </pc:spChg>
        <pc:spChg chg="add mod">
          <ac:chgData name="前川 亮" userId="d7d429a203bb0ce1" providerId="LiveId" clId="{F376F069-E330-4854-A465-705AC1268E2D}" dt="2020-07-16T12:15:51.142" v="1996" actId="1036"/>
          <ac:spMkLst>
            <pc:docMk/>
            <pc:sldMk cId="1909502731" sldId="4573"/>
            <ac:spMk id="3" creationId="{60291D9C-F006-46A2-8217-1DA466BD75F1}"/>
          </ac:spMkLst>
        </pc:spChg>
        <pc:spChg chg="add mod">
          <ac:chgData name="前川 亮" userId="d7d429a203bb0ce1" providerId="LiveId" clId="{F376F069-E330-4854-A465-705AC1268E2D}" dt="2020-07-16T12:15:51.142" v="1996" actId="1036"/>
          <ac:spMkLst>
            <pc:docMk/>
            <pc:sldMk cId="1909502731" sldId="4573"/>
            <ac:spMk id="4" creationId="{FC5E5CC7-0E7E-4765-82EE-790D103F2BF0}"/>
          </ac:spMkLst>
        </pc:spChg>
        <pc:spChg chg="add mod">
          <ac:chgData name="前川 亮" userId="d7d429a203bb0ce1" providerId="LiveId" clId="{F376F069-E330-4854-A465-705AC1268E2D}" dt="2020-07-16T12:15:51.142" v="1996" actId="1036"/>
          <ac:spMkLst>
            <pc:docMk/>
            <pc:sldMk cId="1909502731" sldId="4573"/>
            <ac:spMk id="5" creationId="{8A99DBB7-35E8-4043-B42B-77680F84AD98}"/>
          </ac:spMkLst>
        </pc:spChg>
        <pc:spChg chg="add mod">
          <ac:chgData name="前川 亮" userId="d7d429a203bb0ce1" providerId="LiveId" clId="{F376F069-E330-4854-A465-705AC1268E2D}" dt="2020-07-16T12:15:51.142" v="1996" actId="1036"/>
          <ac:spMkLst>
            <pc:docMk/>
            <pc:sldMk cId="1909502731" sldId="4573"/>
            <ac:spMk id="7" creationId="{BB7C8609-6969-4980-B23B-A60ACCF08096}"/>
          </ac:spMkLst>
        </pc:spChg>
        <pc:spChg chg="add mod">
          <ac:chgData name="前川 亮" userId="d7d429a203bb0ce1" providerId="LiveId" clId="{F376F069-E330-4854-A465-705AC1268E2D}" dt="2020-07-16T12:15:51.142" v="1996" actId="1036"/>
          <ac:spMkLst>
            <pc:docMk/>
            <pc:sldMk cId="1909502731" sldId="4573"/>
            <ac:spMk id="8" creationId="{981C4EF5-879D-41EE-B5FF-92C196C4CEB8}"/>
          </ac:spMkLst>
        </pc:spChg>
        <pc:spChg chg="add mod">
          <ac:chgData name="前川 亮" userId="d7d429a203bb0ce1" providerId="LiveId" clId="{F376F069-E330-4854-A465-705AC1268E2D}" dt="2020-07-16T12:15:51.142" v="1996" actId="1036"/>
          <ac:spMkLst>
            <pc:docMk/>
            <pc:sldMk cId="1909502731" sldId="4573"/>
            <ac:spMk id="9" creationId="{DFCCA255-72D2-47C8-9549-643DAA3EDB77}"/>
          </ac:spMkLst>
        </pc:spChg>
        <pc:spChg chg="add mod">
          <ac:chgData name="前川 亮" userId="d7d429a203bb0ce1" providerId="LiveId" clId="{F376F069-E330-4854-A465-705AC1268E2D}" dt="2020-07-16T12:15:51.142" v="1996" actId="1036"/>
          <ac:spMkLst>
            <pc:docMk/>
            <pc:sldMk cId="1909502731" sldId="4573"/>
            <ac:spMk id="10" creationId="{58A000D0-CF6B-40DE-88B3-348889F0A7F6}"/>
          </ac:spMkLst>
        </pc:spChg>
        <pc:spChg chg="add mod">
          <ac:chgData name="前川 亮" userId="d7d429a203bb0ce1" providerId="LiveId" clId="{F376F069-E330-4854-A465-705AC1268E2D}" dt="2020-07-16T12:15:51.142" v="1996" actId="1036"/>
          <ac:spMkLst>
            <pc:docMk/>
            <pc:sldMk cId="1909502731" sldId="4573"/>
            <ac:spMk id="11" creationId="{493F3BE7-B16D-49A7-BE39-DFE53A5B2F30}"/>
          </ac:spMkLst>
        </pc:spChg>
        <pc:spChg chg="add mod">
          <ac:chgData name="前川 亮" userId="d7d429a203bb0ce1" providerId="LiveId" clId="{F376F069-E330-4854-A465-705AC1268E2D}" dt="2020-07-16T12:15:51.142" v="1996" actId="1036"/>
          <ac:spMkLst>
            <pc:docMk/>
            <pc:sldMk cId="1909502731" sldId="4573"/>
            <ac:spMk id="12" creationId="{2A580BA5-A985-4A49-9C76-2C795E3806E8}"/>
          </ac:spMkLst>
        </pc:spChg>
        <pc:spChg chg="add mod">
          <ac:chgData name="前川 亮" userId="d7d429a203bb0ce1" providerId="LiveId" clId="{F376F069-E330-4854-A465-705AC1268E2D}" dt="2020-07-16T12:15:51.142" v="1996" actId="1036"/>
          <ac:spMkLst>
            <pc:docMk/>
            <pc:sldMk cId="1909502731" sldId="4573"/>
            <ac:spMk id="13" creationId="{2E2C9F4D-6EB7-40E4-A7C2-1DF4F6D46680}"/>
          </ac:spMkLst>
        </pc:spChg>
        <pc:spChg chg="add mod">
          <ac:chgData name="前川 亮" userId="d7d429a203bb0ce1" providerId="LiveId" clId="{F376F069-E330-4854-A465-705AC1268E2D}" dt="2020-07-16T12:15:51.142" v="1996" actId="1036"/>
          <ac:spMkLst>
            <pc:docMk/>
            <pc:sldMk cId="1909502731" sldId="4573"/>
            <ac:spMk id="14" creationId="{9B32CAC0-1F8B-4795-AA56-68F714715F63}"/>
          </ac:spMkLst>
        </pc:spChg>
        <pc:spChg chg="add mod">
          <ac:chgData name="前川 亮" userId="d7d429a203bb0ce1" providerId="LiveId" clId="{F376F069-E330-4854-A465-705AC1268E2D}" dt="2020-07-16T12:15:51.142" v="1996" actId="1036"/>
          <ac:spMkLst>
            <pc:docMk/>
            <pc:sldMk cId="1909502731" sldId="4573"/>
            <ac:spMk id="15" creationId="{E4432935-0C5A-42EA-9DC6-55F4B204FAAB}"/>
          </ac:spMkLst>
        </pc:spChg>
        <pc:spChg chg="add del mod">
          <ac:chgData name="前川 亮" userId="d7d429a203bb0ce1" providerId="LiveId" clId="{F376F069-E330-4854-A465-705AC1268E2D}" dt="2020-07-16T12:06:38.019" v="1367"/>
          <ac:spMkLst>
            <pc:docMk/>
            <pc:sldMk cId="1909502731" sldId="4573"/>
            <ac:spMk id="16" creationId="{71CF9051-8A62-4574-AF2F-9D0AE81E4DFF}"/>
          </ac:spMkLst>
        </pc:spChg>
        <pc:spChg chg="add del mod">
          <ac:chgData name="前川 亮" userId="d7d429a203bb0ce1" providerId="LiveId" clId="{F376F069-E330-4854-A465-705AC1268E2D}" dt="2020-07-16T12:06:38.019" v="1367"/>
          <ac:spMkLst>
            <pc:docMk/>
            <pc:sldMk cId="1909502731" sldId="4573"/>
            <ac:spMk id="17" creationId="{E4673C52-D378-43C8-AF32-DFAB02339110}"/>
          </ac:spMkLst>
        </pc:spChg>
        <pc:spChg chg="add del mod">
          <ac:chgData name="前川 亮" userId="d7d429a203bb0ce1" providerId="LiveId" clId="{F376F069-E330-4854-A465-705AC1268E2D}" dt="2020-07-16T12:06:38.019" v="1367"/>
          <ac:spMkLst>
            <pc:docMk/>
            <pc:sldMk cId="1909502731" sldId="4573"/>
            <ac:spMk id="18" creationId="{7538CDFF-10C3-4CA4-8B79-1D0EDCA000A1}"/>
          </ac:spMkLst>
        </pc:spChg>
        <pc:spChg chg="add del mod">
          <ac:chgData name="前川 亮" userId="d7d429a203bb0ce1" providerId="LiveId" clId="{F376F069-E330-4854-A465-705AC1268E2D}" dt="2020-07-16T12:06:38.019" v="1367"/>
          <ac:spMkLst>
            <pc:docMk/>
            <pc:sldMk cId="1909502731" sldId="4573"/>
            <ac:spMk id="19" creationId="{C8FF4FD2-AAF6-4618-89A9-57939DA21904}"/>
          </ac:spMkLst>
        </pc:spChg>
        <pc:spChg chg="add del mod">
          <ac:chgData name="前川 亮" userId="d7d429a203bb0ce1" providerId="LiveId" clId="{F376F069-E330-4854-A465-705AC1268E2D}" dt="2020-07-16T12:06:38.019" v="1367"/>
          <ac:spMkLst>
            <pc:docMk/>
            <pc:sldMk cId="1909502731" sldId="4573"/>
            <ac:spMk id="21" creationId="{B6A5A570-E6BE-411B-BAB3-5C5752DF1DE3}"/>
          </ac:spMkLst>
        </pc:spChg>
        <pc:spChg chg="add del mod">
          <ac:chgData name="前川 亮" userId="d7d429a203bb0ce1" providerId="LiveId" clId="{F376F069-E330-4854-A465-705AC1268E2D}" dt="2020-07-16T12:06:38.019" v="1367"/>
          <ac:spMkLst>
            <pc:docMk/>
            <pc:sldMk cId="1909502731" sldId="4573"/>
            <ac:spMk id="22" creationId="{77BA0666-47DD-48A2-9E26-4F1E0BA718EC}"/>
          </ac:spMkLst>
        </pc:spChg>
        <pc:spChg chg="add del mod">
          <ac:chgData name="前川 亮" userId="d7d429a203bb0ce1" providerId="LiveId" clId="{F376F069-E330-4854-A465-705AC1268E2D}" dt="2020-07-16T12:06:38.019" v="1367"/>
          <ac:spMkLst>
            <pc:docMk/>
            <pc:sldMk cId="1909502731" sldId="4573"/>
            <ac:spMk id="23" creationId="{158A8A0F-CBE2-490D-B9ED-487763E27C30}"/>
          </ac:spMkLst>
        </pc:spChg>
        <pc:spChg chg="add del mod">
          <ac:chgData name="前川 亮" userId="d7d429a203bb0ce1" providerId="LiveId" clId="{F376F069-E330-4854-A465-705AC1268E2D}" dt="2020-07-16T12:06:38.019" v="1367"/>
          <ac:spMkLst>
            <pc:docMk/>
            <pc:sldMk cId="1909502731" sldId="4573"/>
            <ac:spMk id="24" creationId="{051F1F42-DE8B-4E83-97FC-21413284F722}"/>
          </ac:spMkLst>
        </pc:spChg>
        <pc:spChg chg="add del mod">
          <ac:chgData name="前川 亮" userId="d7d429a203bb0ce1" providerId="LiveId" clId="{F376F069-E330-4854-A465-705AC1268E2D}" dt="2020-07-16T12:06:38.019" v="1367"/>
          <ac:spMkLst>
            <pc:docMk/>
            <pc:sldMk cId="1909502731" sldId="4573"/>
            <ac:spMk id="25" creationId="{A42882F4-4241-42D5-AB59-534EA812C13A}"/>
          </ac:spMkLst>
        </pc:spChg>
        <pc:spChg chg="add del mod">
          <ac:chgData name="前川 亮" userId="d7d429a203bb0ce1" providerId="LiveId" clId="{F376F069-E330-4854-A465-705AC1268E2D}" dt="2020-07-16T12:06:38.019" v="1367"/>
          <ac:spMkLst>
            <pc:docMk/>
            <pc:sldMk cId="1909502731" sldId="4573"/>
            <ac:spMk id="26" creationId="{18FB9DBD-53C3-4DC0-8743-E7A87F49407A}"/>
          </ac:spMkLst>
        </pc:spChg>
        <pc:spChg chg="add del mod">
          <ac:chgData name="前川 亮" userId="d7d429a203bb0ce1" providerId="LiveId" clId="{F376F069-E330-4854-A465-705AC1268E2D}" dt="2020-07-16T12:06:38.019" v="1367"/>
          <ac:spMkLst>
            <pc:docMk/>
            <pc:sldMk cId="1909502731" sldId="4573"/>
            <ac:spMk id="27" creationId="{312FA0CF-C562-4B99-9616-C9EFAD6DB3E6}"/>
          </ac:spMkLst>
        </pc:spChg>
        <pc:spChg chg="add mod">
          <ac:chgData name="前川 亮" userId="d7d429a203bb0ce1" providerId="LiveId" clId="{F376F069-E330-4854-A465-705AC1268E2D}" dt="2020-07-16T12:15:51.142" v="1996" actId="1036"/>
          <ac:spMkLst>
            <pc:docMk/>
            <pc:sldMk cId="1909502731" sldId="4573"/>
            <ac:spMk id="29" creationId="{7CE9CAA5-55ED-4DB8-A13F-9A961E846F93}"/>
          </ac:spMkLst>
        </pc:spChg>
        <pc:spChg chg="add mod">
          <ac:chgData name="前川 亮" userId="d7d429a203bb0ce1" providerId="LiveId" clId="{F376F069-E330-4854-A465-705AC1268E2D}" dt="2020-07-16T12:15:51.142" v="1996" actId="1036"/>
          <ac:spMkLst>
            <pc:docMk/>
            <pc:sldMk cId="1909502731" sldId="4573"/>
            <ac:spMk id="30" creationId="{EB762F4F-25A4-444B-A7E2-69DA8EC9D786}"/>
          </ac:spMkLst>
        </pc:spChg>
        <pc:spChg chg="add mod">
          <ac:chgData name="前川 亮" userId="d7d429a203bb0ce1" providerId="LiveId" clId="{F376F069-E330-4854-A465-705AC1268E2D}" dt="2020-07-16T12:15:51.142" v="1996" actId="1036"/>
          <ac:spMkLst>
            <pc:docMk/>
            <pc:sldMk cId="1909502731" sldId="4573"/>
            <ac:spMk id="31" creationId="{2EC54154-18EC-4017-9453-3AAD48960645}"/>
          </ac:spMkLst>
        </pc:spChg>
        <pc:spChg chg="add mod">
          <ac:chgData name="前川 亮" userId="d7d429a203bb0ce1" providerId="LiveId" clId="{F376F069-E330-4854-A465-705AC1268E2D}" dt="2020-07-16T12:15:51.142" v="1996" actId="1036"/>
          <ac:spMkLst>
            <pc:docMk/>
            <pc:sldMk cId="1909502731" sldId="4573"/>
            <ac:spMk id="32" creationId="{EDABEF4E-3B3F-4A63-A700-8D5D2632D011}"/>
          </ac:spMkLst>
        </pc:spChg>
        <pc:spChg chg="add mod">
          <ac:chgData name="前川 亮" userId="d7d429a203bb0ce1" providerId="LiveId" clId="{F376F069-E330-4854-A465-705AC1268E2D}" dt="2020-07-16T12:15:51.142" v="1996" actId="1036"/>
          <ac:spMkLst>
            <pc:docMk/>
            <pc:sldMk cId="1909502731" sldId="4573"/>
            <ac:spMk id="34" creationId="{677E28E4-E295-4342-B25E-5F46C8E44E4F}"/>
          </ac:spMkLst>
        </pc:spChg>
        <pc:spChg chg="add mod">
          <ac:chgData name="前川 亮" userId="d7d429a203bb0ce1" providerId="LiveId" clId="{F376F069-E330-4854-A465-705AC1268E2D}" dt="2020-07-16T12:15:51.142" v="1996" actId="1036"/>
          <ac:spMkLst>
            <pc:docMk/>
            <pc:sldMk cId="1909502731" sldId="4573"/>
            <ac:spMk id="35" creationId="{5E71E674-1A71-48C8-86FD-4277577A9928}"/>
          </ac:spMkLst>
        </pc:spChg>
        <pc:spChg chg="add mod ord">
          <ac:chgData name="前川 亮" userId="d7d429a203bb0ce1" providerId="LiveId" clId="{F376F069-E330-4854-A465-705AC1268E2D}" dt="2020-07-16T12:15:51.142" v="1996" actId="1036"/>
          <ac:spMkLst>
            <pc:docMk/>
            <pc:sldMk cId="1909502731" sldId="4573"/>
            <ac:spMk id="36" creationId="{4CF36F60-7A44-4778-A9B1-27F41F5F0767}"/>
          </ac:spMkLst>
        </pc:spChg>
        <pc:spChg chg="add mod">
          <ac:chgData name="前川 亮" userId="d7d429a203bb0ce1" providerId="LiveId" clId="{F376F069-E330-4854-A465-705AC1268E2D}" dt="2020-07-16T12:15:51.142" v="1996" actId="1036"/>
          <ac:spMkLst>
            <pc:docMk/>
            <pc:sldMk cId="1909502731" sldId="4573"/>
            <ac:spMk id="37" creationId="{96444F94-2E93-4AE9-93EE-835EB7559447}"/>
          </ac:spMkLst>
        </pc:spChg>
        <pc:spChg chg="add mod">
          <ac:chgData name="前川 亮" userId="d7d429a203bb0ce1" providerId="LiveId" clId="{F376F069-E330-4854-A465-705AC1268E2D}" dt="2020-07-16T12:15:51.142" v="1996" actId="1036"/>
          <ac:spMkLst>
            <pc:docMk/>
            <pc:sldMk cId="1909502731" sldId="4573"/>
            <ac:spMk id="38" creationId="{1361EB98-69EA-4BD8-B2F6-8EF754FAA7FE}"/>
          </ac:spMkLst>
        </pc:spChg>
        <pc:spChg chg="add mod">
          <ac:chgData name="前川 亮" userId="d7d429a203bb0ce1" providerId="LiveId" clId="{F376F069-E330-4854-A465-705AC1268E2D}" dt="2020-07-16T12:15:51.142" v="1996" actId="1036"/>
          <ac:spMkLst>
            <pc:docMk/>
            <pc:sldMk cId="1909502731" sldId="4573"/>
            <ac:spMk id="39" creationId="{C5337312-0C1F-4262-B754-8CC94A3164E4}"/>
          </ac:spMkLst>
        </pc:spChg>
        <pc:spChg chg="add mod">
          <ac:chgData name="前川 亮" userId="d7d429a203bb0ce1" providerId="LiveId" clId="{F376F069-E330-4854-A465-705AC1268E2D}" dt="2020-07-16T12:15:51.142" v="1996" actId="1036"/>
          <ac:spMkLst>
            <pc:docMk/>
            <pc:sldMk cId="1909502731" sldId="4573"/>
            <ac:spMk id="40" creationId="{0288A7AE-EE2E-4EA7-BD1A-87A0A1CB0CAA}"/>
          </ac:spMkLst>
        </pc:spChg>
        <pc:spChg chg="add mod">
          <ac:chgData name="前川 亮" userId="d7d429a203bb0ce1" providerId="LiveId" clId="{F376F069-E330-4854-A465-705AC1268E2D}" dt="2020-07-16T12:15:51.142" v="1996" actId="1036"/>
          <ac:spMkLst>
            <pc:docMk/>
            <pc:sldMk cId="1909502731" sldId="4573"/>
            <ac:spMk id="41" creationId="{B6C18657-32C7-4C53-B731-4A33A81E2CD6}"/>
          </ac:spMkLst>
        </pc:spChg>
        <pc:spChg chg="add mod">
          <ac:chgData name="前川 亮" userId="d7d429a203bb0ce1" providerId="LiveId" clId="{F376F069-E330-4854-A465-705AC1268E2D}" dt="2020-07-16T12:15:51.142" v="1996" actId="1036"/>
          <ac:spMkLst>
            <pc:docMk/>
            <pc:sldMk cId="1909502731" sldId="4573"/>
            <ac:spMk id="42" creationId="{5A9D0BA8-62A6-4C2E-ADA1-5D1C06CB342F}"/>
          </ac:spMkLst>
        </pc:spChg>
        <pc:spChg chg="add mod">
          <ac:chgData name="前川 亮" userId="d7d429a203bb0ce1" providerId="LiveId" clId="{F376F069-E330-4854-A465-705AC1268E2D}" dt="2020-07-16T12:15:51.142" v="1996" actId="1036"/>
          <ac:spMkLst>
            <pc:docMk/>
            <pc:sldMk cId="1909502731" sldId="4573"/>
            <ac:spMk id="47" creationId="{B96C5202-75A7-4E04-A861-BC2AE5524745}"/>
          </ac:spMkLst>
        </pc:spChg>
        <pc:spChg chg="add mod">
          <ac:chgData name="前川 亮" userId="d7d429a203bb0ce1" providerId="LiveId" clId="{F376F069-E330-4854-A465-705AC1268E2D}" dt="2020-07-16T12:15:45.517" v="1983" actId="12788"/>
          <ac:spMkLst>
            <pc:docMk/>
            <pc:sldMk cId="1909502731" sldId="4573"/>
            <ac:spMk id="48" creationId="{B1346382-63D1-477A-84D7-90CCE6E86C7B}"/>
          </ac:spMkLst>
        </pc:spChg>
        <pc:cxnChg chg="add mod">
          <ac:chgData name="前川 亮" userId="d7d429a203bb0ce1" providerId="LiveId" clId="{F376F069-E330-4854-A465-705AC1268E2D}" dt="2020-07-16T12:15:51.142" v="1996" actId="1036"/>
          <ac:cxnSpMkLst>
            <pc:docMk/>
            <pc:sldMk cId="1909502731" sldId="4573"/>
            <ac:cxnSpMk id="6" creationId="{34E6A68B-022D-4276-8FF1-C3EB9D910544}"/>
          </ac:cxnSpMkLst>
        </pc:cxnChg>
        <pc:cxnChg chg="add del mod">
          <ac:chgData name="前川 亮" userId="d7d429a203bb0ce1" providerId="LiveId" clId="{F376F069-E330-4854-A465-705AC1268E2D}" dt="2020-07-16T12:06:38.019" v="1367"/>
          <ac:cxnSpMkLst>
            <pc:docMk/>
            <pc:sldMk cId="1909502731" sldId="4573"/>
            <ac:cxnSpMk id="20" creationId="{13C5C42C-2847-47B2-968D-CAD5FE3D526E}"/>
          </ac:cxnSpMkLst>
        </pc:cxnChg>
        <pc:cxnChg chg="add mod">
          <ac:chgData name="前川 亮" userId="d7d429a203bb0ce1" providerId="LiveId" clId="{F376F069-E330-4854-A465-705AC1268E2D}" dt="2020-07-16T12:15:51.142" v="1996" actId="1036"/>
          <ac:cxnSpMkLst>
            <pc:docMk/>
            <pc:sldMk cId="1909502731" sldId="4573"/>
            <ac:cxnSpMk id="33" creationId="{538318EE-F3F9-4BB9-B455-CAAB32846AF8}"/>
          </ac:cxnSpMkLst>
        </pc:cxnChg>
        <pc:cxnChg chg="add del mod">
          <ac:chgData name="前川 亮" userId="d7d429a203bb0ce1" providerId="LiveId" clId="{F376F069-E330-4854-A465-705AC1268E2D}" dt="2020-07-16T12:08:10.416" v="1466" actId="11529"/>
          <ac:cxnSpMkLst>
            <pc:docMk/>
            <pc:sldMk cId="1909502731" sldId="4573"/>
            <ac:cxnSpMk id="44" creationId="{86D35E22-0643-420C-A3C4-813A8F23BA57}"/>
          </ac:cxnSpMkLst>
        </pc:cxnChg>
        <pc:cxnChg chg="add mod">
          <ac:chgData name="前川 亮" userId="d7d429a203bb0ce1" providerId="LiveId" clId="{F376F069-E330-4854-A465-705AC1268E2D}" dt="2020-07-16T12:15:51.142" v="1996" actId="1036"/>
          <ac:cxnSpMkLst>
            <pc:docMk/>
            <pc:sldMk cId="1909502731" sldId="4573"/>
            <ac:cxnSpMk id="46" creationId="{89353533-4554-4DAF-8D8A-419DB7D15ED0}"/>
          </ac:cxnSpMkLst>
        </pc:cxnChg>
      </pc:sldChg>
    </pc:docChg>
  </pc:docChgLst>
  <pc:docChgLst>
    <pc:chgData name="前川 亮" userId="d7d429a203bb0ce1" providerId="LiveId" clId="{38AFEAED-E058-41F0-B023-E267D4D38F54}"/>
    <pc:docChg chg="delSld modSld">
      <pc:chgData name="前川 亮" userId="d7d429a203bb0ce1" providerId="LiveId" clId="{38AFEAED-E058-41F0-B023-E267D4D38F54}" dt="2020-08-28T05:42:12.514" v="283" actId="1037"/>
      <pc:docMkLst>
        <pc:docMk/>
      </pc:docMkLst>
      <pc:sldChg chg="del">
        <pc:chgData name="前川 亮" userId="d7d429a203bb0ce1" providerId="LiveId" clId="{38AFEAED-E058-41F0-B023-E267D4D38F54}" dt="2020-08-28T05:39:30.281" v="112" actId="47"/>
        <pc:sldMkLst>
          <pc:docMk/>
          <pc:sldMk cId="1973673589" sldId="316"/>
        </pc:sldMkLst>
      </pc:sldChg>
      <pc:sldChg chg="addSp modSp mod">
        <pc:chgData name="前川 亮" userId="d7d429a203bb0ce1" providerId="LiveId" clId="{38AFEAED-E058-41F0-B023-E267D4D38F54}" dt="2020-08-28T05:42:12.514" v="283" actId="1037"/>
        <pc:sldMkLst>
          <pc:docMk/>
          <pc:sldMk cId="3130313411" sldId="4575"/>
        </pc:sldMkLst>
        <pc:spChg chg="mod">
          <ac:chgData name="前川 亮" userId="d7d429a203bb0ce1" providerId="LiveId" clId="{38AFEAED-E058-41F0-B023-E267D4D38F54}" dt="2020-08-28T05:40:06.897" v="117" actId="20577"/>
          <ac:spMkLst>
            <pc:docMk/>
            <pc:sldMk cId="3130313411" sldId="4575"/>
            <ac:spMk id="2" creationId="{220FC803-F1B7-4ED4-BE29-07FA637DCAEB}"/>
          </ac:spMkLst>
        </pc:spChg>
        <pc:spChg chg="mod">
          <ac:chgData name="前川 亮" userId="d7d429a203bb0ce1" providerId="LiveId" clId="{38AFEAED-E058-41F0-B023-E267D4D38F54}" dt="2020-08-28T05:42:06.450" v="276" actId="1036"/>
          <ac:spMkLst>
            <pc:docMk/>
            <pc:sldMk cId="3130313411" sldId="4575"/>
            <ac:spMk id="3" creationId="{5049D962-4D80-4D5E-921B-EFFD9C28C2DD}"/>
          </ac:spMkLst>
        </pc:spChg>
        <pc:spChg chg="add mod">
          <ac:chgData name="前川 亮" userId="d7d429a203bb0ce1" providerId="LiveId" clId="{38AFEAED-E058-41F0-B023-E267D4D38F54}" dt="2020-08-28T05:42:06.450" v="276" actId="1036"/>
          <ac:spMkLst>
            <pc:docMk/>
            <pc:sldMk cId="3130313411" sldId="4575"/>
            <ac:spMk id="18" creationId="{6C5B9361-870F-4B1A-9FFB-2021F790E792}"/>
          </ac:spMkLst>
        </pc:spChg>
        <pc:spChg chg="mod">
          <ac:chgData name="前川 亮" userId="d7d429a203bb0ce1" providerId="LiveId" clId="{38AFEAED-E058-41F0-B023-E267D4D38F54}" dt="2020-08-28T05:42:12.514" v="283" actId="1037"/>
          <ac:spMkLst>
            <pc:docMk/>
            <pc:sldMk cId="3130313411" sldId="4575"/>
            <ac:spMk id="19" creationId="{657BE390-6B03-4467-8110-076AE618916F}"/>
          </ac:spMkLst>
        </pc:spChg>
        <pc:spChg chg="mod">
          <ac:chgData name="前川 亮" userId="d7d429a203bb0ce1" providerId="LiveId" clId="{38AFEAED-E058-41F0-B023-E267D4D38F54}" dt="2020-08-28T05:38:31.793" v="9"/>
          <ac:spMkLst>
            <pc:docMk/>
            <pc:sldMk cId="3130313411" sldId="4575"/>
            <ac:spMk id="23" creationId="{7D4BB81B-7385-4A9D-853A-3ADC4C85C7FA}"/>
          </ac:spMkLst>
        </pc:spChg>
        <pc:spChg chg="mod">
          <ac:chgData name="前川 亮" userId="d7d429a203bb0ce1" providerId="LiveId" clId="{38AFEAED-E058-41F0-B023-E267D4D38F54}" dt="2020-08-28T05:38:31.793" v="9"/>
          <ac:spMkLst>
            <pc:docMk/>
            <pc:sldMk cId="3130313411" sldId="4575"/>
            <ac:spMk id="25" creationId="{02F69CE3-5DCC-4DF5-A7F4-E11E41EF5978}"/>
          </ac:spMkLst>
        </pc:spChg>
        <pc:spChg chg="mod">
          <ac:chgData name="前川 亮" userId="d7d429a203bb0ce1" providerId="LiveId" clId="{38AFEAED-E058-41F0-B023-E267D4D38F54}" dt="2020-08-28T05:38:31.793" v="9"/>
          <ac:spMkLst>
            <pc:docMk/>
            <pc:sldMk cId="3130313411" sldId="4575"/>
            <ac:spMk id="27" creationId="{74B7AC89-16FF-48A6-9435-C244BD10B985}"/>
          </ac:spMkLst>
        </pc:spChg>
        <pc:spChg chg="mod">
          <ac:chgData name="前川 亮" userId="d7d429a203bb0ce1" providerId="LiveId" clId="{38AFEAED-E058-41F0-B023-E267D4D38F54}" dt="2020-08-28T05:38:31.793" v="9"/>
          <ac:spMkLst>
            <pc:docMk/>
            <pc:sldMk cId="3130313411" sldId="4575"/>
            <ac:spMk id="28" creationId="{04E40F22-30A8-4D09-9667-15EB8E5DDD7B}"/>
          </ac:spMkLst>
        </pc:spChg>
        <pc:grpChg chg="mod">
          <ac:chgData name="前川 亮" userId="d7d429a203bb0ce1" providerId="LiveId" clId="{38AFEAED-E058-41F0-B023-E267D4D38F54}" dt="2020-08-28T05:42:06.450" v="276" actId="1036"/>
          <ac:grpSpMkLst>
            <pc:docMk/>
            <pc:sldMk cId="3130313411" sldId="4575"/>
            <ac:grpSpMk id="20" creationId="{3EEBF0C9-97CC-4E5F-8569-8E25E78D44C4}"/>
          </ac:grpSpMkLst>
        </pc:grpChg>
        <pc:grpChg chg="add mod">
          <ac:chgData name="前川 亮" userId="d7d429a203bb0ce1" providerId="LiveId" clId="{38AFEAED-E058-41F0-B023-E267D4D38F54}" dt="2020-08-28T05:42:06.450" v="276" actId="1036"/>
          <ac:grpSpMkLst>
            <pc:docMk/>
            <pc:sldMk cId="3130313411" sldId="4575"/>
            <ac:grpSpMk id="21" creationId="{7277B998-D1CE-4D17-9608-FDF724273E8E}"/>
          </ac:grpSpMkLst>
        </pc:grpChg>
        <pc:grpChg chg="mod">
          <ac:chgData name="前川 亮" userId="d7d429a203bb0ce1" providerId="LiveId" clId="{38AFEAED-E058-41F0-B023-E267D4D38F54}" dt="2020-08-28T05:38:31.793" v="9"/>
          <ac:grpSpMkLst>
            <pc:docMk/>
            <pc:sldMk cId="3130313411" sldId="4575"/>
            <ac:grpSpMk id="22" creationId="{CD3D9DEA-5181-4749-9FCF-5D4026C1A563}"/>
          </ac:grpSpMkLst>
        </pc:grpChg>
        <pc:grpChg chg="mod">
          <ac:chgData name="前川 亮" userId="d7d429a203bb0ce1" providerId="LiveId" clId="{38AFEAED-E058-41F0-B023-E267D4D38F54}" dt="2020-08-28T05:38:31.793" v="9"/>
          <ac:grpSpMkLst>
            <pc:docMk/>
            <pc:sldMk cId="3130313411" sldId="4575"/>
            <ac:grpSpMk id="26" creationId="{3E2DBBEA-3750-4D74-9950-D541FE43BE57}"/>
          </ac:grpSpMkLst>
        </pc:grpChg>
        <pc:picChg chg="mod">
          <ac:chgData name="前川 亮" userId="d7d429a203bb0ce1" providerId="LiveId" clId="{38AFEAED-E058-41F0-B023-E267D4D38F54}" dt="2020-08-28T05:38:31.793" v="9"/>
          <ac:picMkLst>
            <pc:docMk/>
            <pc:sldMk cId="3130313411" sldId="4575"/>
            <ac:picMk id="29" creationId="{45554E4A-2C54-4544-921A-B93F85A75F8E}"/>
          </ac:picMkLst>
        </pc:picChg>
        <pc:picChg chg="mod">
          <ac:chgData name="前川 亮" userId="d7d429a203bb0ce1" providerId="LiveId" clId="{38AFEAED-E058-41F0-B023-E267D4D38F54}" dt="2020-08-28T05:38:31.793" v="9"/>
          <ac:picMkLst>
            <pc:docMk/>
            <pc:sldMk cId="3130313411" sldId="4575"/>
            <ac:picMk id="30" creationId="{3E50EB99-0E5F-45A4-8749-21DACFCEBC98}"/>
          </ac:picMkLst>
        </pc:picChg>
        <pc:picChg chg="mod">
          <ac:chgData name="前川 亮" userId="d7d429a203bb0ce1" providerId="LiveId" clId="{38AFEAED-E058-41F0-B023-E267D4D38F54}" dt="2020-08-28T05:38:31.793" v="9"/>
          <ac:picMkLst>
            <pc:docMk/>
            <pc:sldMk cId="3130313411" sldId="4575"/>
            <ac:picMk id="31" creationId="{9D9ACA9D-315C-4892-ABCC-E5415B008F10}"/>
          </ac:picMkLst>
        </pc:picChg>
        <pc:picChg chg="mod">
          <ac:chgData name="前川 亮" userId="d7d429a203bb0ce1" providerId="LiveId" clId="{38AFEAED-E058-41F0-B023-E267D4D38F54}" dt="2020-08-28T05:38:31.793" v="9"/>
          <ac:picMkLst>
            <pc:docMk/>
            <pc:sldMk cId="3130313411" sldId="4575"/>
            <ac:picMk id="32" creationId="{72DC0645-C341-42EE-82C0-3593A83BAABF}"/>
          </ac:picMkLst>
        </pc:picChg>
        <pc:picChg chg="mod">
          <ac:chgData name="前川 亮" userId="d7d429a203bb0ce1" providerId="LiveId" clId="{38AFEAED-E058-41F0-B023-E267D4D38F54}" dt="2020-08-28T05:38:31.793" v="9"/>
          <ac:picMkLst>
            <pc:docMk/>
            <pc:sldMk cId="3130313411" sldId="4575"/>
            <ac:picMk id="33" creationId="{3BB860D8-EC47-412D-B935-D3D541315976}"/>
          </ac:picMkLst>
        </pc:picChg>
        <pc:cxnChg chg="mod">
          <ac:chgData name="前川 亮" userId="d7d429a203bb0ce1" providerId="LiveId" clId="{38AFEAED-E058-41F0-B023-E267D4D38F54}" dt="2020-08-28T05:38:31.793" v="9"/>
          <ac:cxnSpMkLst>
            <pc:docMk/>
            <pc:sldMk cId="3130313411" sldId="4575"/>
            <ac:cxnSpMk id="24" creationId="{92FE0E9B-1F5D-44C5-854D-21CC04B09EA0}"/>
          </ac:cxnSpMkLst>
        </pc:cxnChg>
      </pc:sldChg>
    </pc:docChg>
  </pc:docChgLst>
  <pc:docChgLst>
    <pc:chgData name="前川 亮" userId="d7d429a203bb0ce1" providerId="LiveId" clId="{72CE7A8D-BFFB-46E8-909D-A6458F1A3345}"/>
    <pc:docChg chg="custSel modSld">
      <pc:chgData name="前川 亮" userId="d7d429a203bb0ce1" providerId="LiveId" clId="{72CE7A8D-BFFB-46E8-909D-A6458F1A3345}" dt="2019-10-29T06:32:15.798" v="44" actId="692"/>
      <pc:docMkLst>
        <pc:docMk/>
      </pc:docMkLst>
      <pc:sldChg chg="addSp delSp modSp">
        <pc:chgData name="前川 亮" userId="d7d429a203bb0ce1" providerId="LiveId" clId="{72CE7A8D-BFFB-46E8-909D-A6458F1A3345}" dt="2019-10-29T06:32:15.798" v="44" actId="692"/>
        <pc:sldMkLst>
          <pc:docMk/>
          <pc:sldMk cId="70014458" sldId="314"/>
        </pc:sldMkLst>
        <pc:spChg chg="del">
          <ac:chgData name="前川 亮" userId="d7d429a203bb0ce1" providerId="LiveId" clId="{72CE7A8D-BFFB-46E8-909D-A6458F1A3345}" dt="2019-10-29T06:31:28.323" v="29" actId="478"/>
          <ac:spMkLst>
            <pc:docMk/>
            <pc:sldMk cId="70014458" sldId="314"/>
            <ac:spMk id="3" creationId="{00000000-0000-0000-0000-000000000000}"/>
          </ac:spMkLst>
        </pc:spChg>
        <pc:spChg chg="mod ord">
          <ac:chgData name="前川 亮" userId="d7d429a203bb0ce1" providerId="LiveId" clId="{72CE7A8D-BFFB-46E8-909D-A6458F1A3345}" dt="2019-10-29T06:32:08.798" v="42" actId="166"/>
          <ac:spMkLst>
            <pc:docMk/>
            <pc:sldMk cId="70014458" sldId="314"/>
            <ac:spMk id="4" creationId="{00000000-0000-0000-0000-000000000000}"/>
          </ac:spMkLst>
        </pc:spChg>
        <pc:spChg chg="add mod">
          <ac:chgData name="前川 亮" userId="d7d429a203bb0ce1" providerId="LiveId" clId="{72CE7A8D-BFFB-46E8-909D-A6458F1A3345}" dt="2019-10-29T06:32:15.798" v="44" actId="692"/>
          <ac:spMkLst>
            <pc:docMk/>
            <pc:sldMk cId="70014458" sldId="314"/>
            <ac:spMk id="5" creationId="{9F79F03C-56CD-466D-9068-CD9611634444}"/>
          </ac:spMkLst>
        </pc:spChg>
      </pc:sldChg>
      <pc:sldChg chg="addSp delSp modSp">
        <pc:chgData name="前川 亮" userId="d7d429a203bb0ce1" providerId="LiveId" clId="{72CE7A8D-BFFB-46E8-909D-A6458F1A3345}" dt="2019-10-29T06:25:37.641" v="28"/>
        <pc:sldMkLst>
          <pc:docMk/>
          <pc:sldMk cId="1658042654" sldId="318"/>
        </pc:sldMkLst>
        <pc:spChg chg="mod">
          <ac:chgData name="前川 亮" userId="d7d429a203bb0ce1" providerId="LiveId" clId="{72CE7A8D-BFFB-46E8-909D-A6458F1A3345}" dt="2019-10-29T06:25:37.641" v="28"/>
          <ac:spMkLst>
            <pc:docMk/>
            <pc:sldMk cId="1658042654" sldId="318"/>
            <ac:spMk id="39" creationId="{00000000-0000-0000-0000-000000000000}"/>
          </ac:spMkLst>
        </pc:spChg>
        <pc:spChg chg="mod">
          <ac:chgData name="前川 亮" userId="d7d429a203bb0ce1" providerId="LiveId" clId="{72CE7A8D-BFFB-46E8-909D-A6458F1A3345}" dt="2019-10-29T06:25:32.811" v="19"/>
          <ac:spMkLst>
            <pc:docMk/>
            <pc:sldMk cId="1658042654" sldId="318"/>
            <ac:spMk id="61" creationId="{00000000-0000-0000-0000-000000000000}"/>
          </ac:spMkLst>
        </pc:spChg>
        <pc:spChg chg="del">
          <ac:chgData name="前川 亮" userId="d7d429a203bb0ce1" providerId="LiveId" clId="{72CE7A8D-BFFB-46E8-909D-A6458F1A3345}" dt="2019-10-29T06:24:32.236" v="0" actId="478"/>
          <ac:spMkLst>
            <pc:docMk/>
            <pc:sldMk cId="1658042654" sldId="318"/>
            <ac:spMk id="69" creationId="{00000000-0000-0000-0000-000000000000}"/>
          </ac:spMkLst>
        </pc:spChg>
        <pc:spChg chg="del">
          <ac:chgData name="前川 亮" userId="d7d429a203bb0ce1" providerId="LiveId" clId="{72CE7A8D-BFFB-46E8-909D-A6458F1A3345}" dt="2019-10-29T06:24:37.560" v="1" actId="478"/>
          <ac:spMkLst>
            <pc:docMk/>
            <pc:sldMk cId="1658042654" sldId="318"/>
            <ac:spMk id="70" creationId="{00000000-0000-0000-0000-000000000000}"/>
          </ac:spMkLst>
        </pc:spChg>
        <pc:spChg chg="add mod">
          <ac:chgData name="前川 亮" userId="d7d429a203bb0ce1" providerId="LiveId" clId="{72CE7A8D-BFFB-46E8-909D-A6458F1A3345}" dt="2019-10-29T06:24:49.270" v="8" actId="1036"/>
          <ac:spMkLst>
            <pc:docMk/>
            <pc:sldMk cId="1658042654" sldId="318"/>
            <ac:spMk id="75" creationId="{ADE15253-98ED-4E6F-B279-9F0D401659F0}"/>
          </ac:spMkLst>
        </pc:spChg>
        <pc:grpChg chg="mod">
          <ac:chgData name="前川 亮" userId="d7d429a203bb0ce1" providerId="LiveId" clId="{72CE7A8D-BFFB-46E8-909D-A6458F1A3345}" dt="2019-10-29T06:24:37.560" v="1" actId="478"/>
          <ac:grpSpMkLst>
            <pc:docMk/>
            <pc:sldMk cId="1658042654" sldId="318"/>
            <ac:grpSpMk id="53" creationId="{00000000-0000-0000-0000-000000000000}"/>
          </ac:grpSpMkLst>
        </pc:grpChg>
      </pc:sldChg>
    </pc:docChg>
  </pc:docChgLst>
  <pc:docChgLst>
    <pc:chgData name="前川 亮" userId="d7d429a203bb0ce1" providerId="LiveId" clId="{13980E5D-9ADB-416B-A10C-516160ADAA01}"/>
    <pc:docChg chg="addSld modSld">
      <pc:chgData name="前川 亮" userId="d7d429a203bb0ce1" providerId="LiveId" clId="{13980E5D-9ADB-416B-A10C-516160ADAA01}" dt="2019-10-24T06:58:43.548" v="37"/>
      <pc:docMkLst>
        <pc:docMk/>
      </pc:docMkLst>
      <pc:sldChg chg="modSp add">
        <pc:chgData name="前川 亮" userId="d7d429a203bb0ce1" providerId="LiveId" clId="{13980E5D-9ADB-416B-A10C-516160ADAA01}" dt="2019-10-24T06:58:43.548" v="37"/>
        <pc:sldMkLst>
          <pc:docMk/>
          <pc:sldMk cId="258536228" sldId="300"/>
        </pc:sldMkLst>
        <pc:spChg chg="mod">
          <ac:chgData name="前川 亮" userId="d7d429a203bb0ce1" providerId="LiveId" clId="{13980E5D-9ADB-416B-A10C-516160ADAA01}" dt="2019-10-24T06:58:43.548" v="37"/>
          <ac:spMkLst>
            <pc:docMk/>
            <pc:sldMk cId="258536228" sldId="300"/>
            <ac:spMk id="2" creationId="{7F0DA4D3-C9A9-41B6-9DC0-C6A1D586060D}"/>
          </ac:spMkLst>
        </pc:spChg>
      </pc:sldChg>
    </pc:docChg>
  </pc:docChgLst>
  <pc:docChgLst>
    <pc:chgData name="前川 亮" userId="d7d429a203bb0ce1" providerId="LiveId" clId="{E59EF5C4-5DE8-4000-9D49-6B5B929AE048}"/>
    <pc:docChg chg="custSel modSld">
      <pc:chgData name="前川 亮" userId="d7d429a203bb0ce1" providerId="LiveId" clId="{E59EF5C4-5DE8-4000-9D49-6B5B929AE048}" dt="2020-08-27T05:14:41.838" v="81" actId="20577"/>
      <pc:docMkLst>
        <pc:docMk/>
      </pc:docMkLst>
      <pc:sldChg chg="addSp delSp modSp mod">
        <pc:chgData name="前川 亮" userId="d7d429a203bb0ce1" providerId="LiveId" clId="{E59EF5C4-5DE8-4000-9D49-6B5B929AE048}" dt="2020-08-27T05:04:49.799" v="67" actId="478"/>
        <pc:sldMkLst>
          <pc:docMk/>
          <pc:sldMk cId="1973673589" sldId="316"/>
        </pc:sldMkLst>
        <pc:spChg chg="add mod">
          <ac:chgData name="前川 亮" userId="d7d429a203bb0ce1" providerId="LiveId" clId="{E59EF5C4-5DE8-4000-9D49-6B5B929AE048}" dt="2020-08-27T05:03:20.551" v="66" actId="20577"/>
          <ac:spMkLst>
            <pc:docMk/>
            <pc:sldMk cId="1973673589" sldId="316"/>
            <ac:spMk id="3" creationId="{0F6D04EE-C1CB-41C0-9CAC-016587F7DBE3}"/>
          </ac:spMkLst>
        </pc:spChg>
        <pc:spChg chg="mod">
          <ac:chgData name="前川 亮" userId="d7d429a203bb0ce1" providerId="LiveId" clId="{E59EF5C4-5DE8-4000-9D49-6B5B929AE048}" dt="2020-08-27T04:27:11.947" v="0"/>
          <ac:spMkLst>
            <pc:docMk/>
            <pc:sldMk cId="1973673589" sldId="316"/>
            <ac:spMk id="16" creationId="{33DA2338-43BD-45B3-8AD5-4AA051ACB1AC}"/>
          </ac:spMkLst>
        </pc:spChg>
        <pc:spChg chg="del mod">
          <ac:chgData name="前川 亮" userId="d7d429a203bb0ce1" providerId="LiveId" clId="{E59EF5C4-5DE8-4000-9D49-6B5B929AE048}" dt="2020-08-27T05:04:49.799" v="67" actId="478"/>
          <ac:spMkLst>
            <pc:docMk/>
            <pc:sldMk cId="1973673589" sldId="316"/>
            <ac:spMk id="49" creationId="{A06E25AB-BE1E-4A08-B037-1EBB56C594A8}"/>
          </ac:spMkLst>
        </pc:spChg>
        <pc:spChg chg="mod">
          <ac:chgData name="前川 亮" userId="d7d429a203bb0ce1" providerId="LiveId" clId="{E59EF5C4-5DE8-4000-9D49-6B5B929AE048}" dt="2020-08-27T04:27:21.527" v="2" actId="164"/>
          <ac:spMkLst>
            <pc:docMk/>
            <pc:sldMk cId="1973673589" sldId="316"/>
            <ac:spMk id="50" creationId="{7F63C125-BF2B-4682-882F-6B721841AAE3}"/>
          </ac:spMkLst>
        </pc:spChg>
        <pc:spChg chg="mod">
          <ac:chgData name="前川 亮" userId="d7d429a203bb0ce1" providerId="LiveId" clId="{E59EF5C4-5DE8-4000-9D49-6B5B929AE048}" dt="2020-08-27T04:27:21.527" v="2" actId="164"/>
          <ac:spMkLst>
            <pc:docMk/>
            <pc:sldMk cId="1973673589" sldId="316"/>
            <ac:spMk id="52" creationId="{C6E78F8A-25B1-4198-9A47-71363B31B8A9}"/>
          </ac:spMkLst>
        </pc:spChg>
        <pc:grpChg chg="add mod">
          <ac:chgData name="前川 亮" userId="d7d429a203bb0ce1" providerId="LiveId" clId="{E59EF5C4-5DE8-4000-9D49-6B5B929AE048}" dt="2020-08-27T04:27:25.603" v="3" actId="1076"/>
          <ac:grpSpMkLst>
            <pc:docMk/>
            <pc:sldMk cId="1973673589" sldId="316"/>
            <ac:grpSpMk id="2" creationId="{5E2BEC36-4E4F-4933-AF7F-421571ED6043}"/>
          </ac:grpSpMkLst>
        </pc:grpChg>
        <pc:grpChg chg="mod">
          <ac:chgData name="前川 亮" userId="d7d429a203bb0ce1" providerId="LiveId" clId="{E59EF5C4-5DE8-4000-9D49-6B5B929AE048}" dt="2020-08-27T04:27:21.527" v="2" actId="164"/>
          <ac:grpSpMkLst>
            <pc:docMk/>
            <pc:sldMk cId="1973673589" sldId="316"/>
            <ac:grpSpMk id="34" creationId="{ADB680C2-111C-4054-9D5C-0FE4380891D1}"/>
          </ac:grpSpMkLst>
        </pc:grpChg>
        <pc:cxnChg chg="mod">
          <ac:chgData name="前川 亮" userId="d7d429a203bb0ce1" providerId="LiveId" clId="{E59EF5C4-5DE8-4000-9D49-6B5B929AE048}" dt="2020-08-27T04:27:21.527" v="2" actId="164"/>
          <ac:cxnSpMkLst>
            <pc:docMk/>
            <pc:sldMk cId="1973673589" sldId="316"/>
            <ac:cxnSpMk id="51" creationId="{1BED0811-396C-4497-949F-49C0D5F2F607}"/>
          </ac:cxnSpMkLst>
        </pc:cxnChg>
      </pc:sldChg>
      <pc:sldChg chg="modSp mod">
        <pc:chgData name="前川 亮" userId="d7d429a203bb0ce1" providerId="LiveId" clId="{E59EF5C4-5DE8-4000-9D49-6B5B929AE048}" dt="2020-08-27T05:14:41.838" v="81" actId="20577"/>
        <pc:sldMkLst>
          <pc:docMk/>
          <pc:sldMk cId="3565848270" sldId="4571"/>
        </pc:sldMkLst>
        <pc:spChg chg="mod">
          <ac:chgData name="前川 亮" userId="d7d429a203bb0ce1" providerId="LiveId" clId="{E59EF5C4-5DE8-4000-9D49-6B5B929AE048}" dt="2020-08-27T05:14:41.838" v="81" actId="20577"/>
          <ac:spMkLst>
            <pc:docMk/>
            <pc:sldMk cId="3565848270" sldId="4571"/>
            <ac:spMk id="3" creationId="{613F4611-FF4F-46B0-BA52-C446265F84D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800F-4738-8143-4668A7623ABA}"/>
            </c:ext>
          </c:extLst>
        </c:ser>
        <c:dLbls>
          <c:showLegendKey val="0"/>
          <c:showVal val="0"/>
          <c:showCatName val="0"/>
          <c:showSerName val="0"/>
          <c:showPercent val="0"/>
          <c:showBubbleSize val="0"/>
        </c:dLbls>
        <c:axId val="448237472"/>
        <c:axId val="448233552"/>
      </c:scatterChart>
      <c:valAx>
        <c:axId val="448237472"/>
        <c:scaling>
          <c:orientation val="minMax"/>
          <c:max val="11"/>
          <c:min val="3"/>
        </c:scaling>
        <c:delete val="1"/>
        <c:axPos val="b"/>
        <c:numFmt formatCode="General" sourceLinked="1"/>
        <c:majorTickMark val="none"/>
        <c:minorTickMark val="none"/>
        <c:tickLblPos val="nextTo"/>
        <c:crossAx val="448233552"/>
        <c:crossesAt val="-1000000"/>
        <c:crossBetween val="midCat"/>
      </c:valAx>
      <c:valAx>
        <c:axId val="448233552"/>
        <c:scaling>
          <c:orientation val="minMax"/>
          <c:max val="7000"/>
          <c:min val="5000"/>
        </c:scaling>
        <c:delete val="1"/>
        <c:axPos val="l"/>
        <c:numFmt formatCode="General" sourceLinked="1"/>
        <c:majorTickMark val="none"/>
        <c:minorTickMark val="none"/>
        <c:tickLblPos val="none"/>
        <c:crossAx val="4482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B7A7-499C-9EFF-DC5624DACFE9}"/>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B7A7-499C-9EFF-DC5624DACFE9}"/>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86C9-44CE-9E5F-76DC84394F2E}"/>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86C9-44CE-9E5F-76DC84394F2E}"/>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7277-4738-9E87-9A6DF3269E4F}"/>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7277-4738-9E87-9A6DF3269E4F}"/>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遅れ時間（</a:t>
                </a:r>
                <a:r>
                  <a:rPr lang="en-US"/>
                  <a:t>ms</a:t>
                </a:r>
                <a:r>
                  <a:rPr lang="ja-JP"/>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strRef>
              <c:f>Sheet1!$I$3</c:f>
              <c:strCache>
                <c:ptCount val="1"/>
                <c:pt idx="0">
                  <c:v>「一致」と答えた割合</c:v>
                </c:pt>
              </c:strCache>
            </c:strRef>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66771-C8EB-4B37-9912-F3D720FBC508}" type="datetimeFigureOut">
              <a:rPr kumimoji="1" lang="ja-JP" altLang="en-US" smtClean="0"/>
              <a:t>2020/8/28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8C6A0-E35E-40E6-BD6B-3CD5F7A9B01D}" type="slidenum">
              <a:rPr kumimoji="1" lang="ja-JP" altLang="en-US" smtClean="0"/>
              <a:t>‹#›</a:t>
            </a:fld>
            <a:endParaRPr kumimoji="1" lang="ja-JP" altLang="en-US"/>
          </a:p>
        </p:txBody>
      </p:sp>
    </p:spTree>
    <p:extLst>
      <p:ext uri="{BB962C8B-B14F-4D97-AF65-F5344CB8AC3E}">
        <p14:creationId xmlns:p14="http://schemas.microsoft.com/office/powerpoint/2010/main" val="2289737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12</a:t>
            </a:fld>
            <a:endParaRPr kumimoji="1" lang="ja-JP" altLang="en-US"/>
          </a:p>
        </p:txBody>
      </p:sp>
    </p:spTree>
    <p:extLst>
      <p:ext uri="{BB962C8B-B14F-4D97-AF65-F5344CB8AC3E}">
        <p14:creationId xmlns:p14="http://schemas.microsoft.com/office/powerpoint/2010/main" val="118583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14</a:t>
            </a:fld>
            <a:endParaRPr kumimoji="1" lang="ja-JP" altLang="en-US"/>
          </a:p>
        </p:txBody>
      </p:sp>
    </p:spTree>
    <p:extLst>
      <p:ext uri="{BB962C8B-B14F-4D97-AF65-F5344CB8AC3E}">
        <p14:creationId xmlns:p14="http://schemas.microsoft.com/office/powerpoint/2010/main" val="96452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15</a:t>
            </a:fld>
            <a:endParaRPr kumimoji="1" lang="ja-JP" altLang="en-US"/>
          </a:p>
        </p:txBody>
      </p:sp>
    </p:spTree>
    <p:extLst>
      <p:ext uri="{BB962C8B-B14F-4D97-AF65-F5344CB8AC3E}">
        <p14:creationId xmlns:p14="http://schemas.microsoft.com/office/powerpoint/2010/main" val="21596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20</a:t>
            </a:fld>
            <a:endParaRPr kumimoji="1" lang="ja-JP" altLang="en-US"/>
          </a:p>
        </p:txBody>
      </p:sp>
    </p:spTree>
    <p:extLst>
      <p:ext uri="{BB962C8B-B14F-4D97-AF65-F5344CB8AC3E}">
        <p14:creationId xmlns:p14="http://schemas.microsoft.com/office/powerpoint/2010/main" val="239170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39F6A-EB44-43CA-A23B-E0DB54E2CF1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3E1F2B-DC96-490D-B61D-0654E16D7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654E6D3-202D-4B1D-A1F5-581A89254967}"/>
              </a:ext>
            </a:extLst>
          </p:cNvPr>
          <p:cNvSpPr>
            <a:spLocks noGrp="1"/>
          </p:cNvSpPr>
          <p:nvPr>
            <p:ph type="dt" sz="half" idx="10"/>
          </p:nvPr>
        </p:nvSpPr>
        <p:spPr/>
        <p:txBody>
          <a:bodyPr/>
          <a:lstStyle/>
          <a:p>
            <a:fld id="{14C03D8B-7CBB-4BBF-81F3-94CDC767362A}" type="datetime1">
              <a:rPr kumimoji="1" lang="ja-JP" altLang="en-US" smtClean="0"/>
              <a:t>2020/8/28</a:t>
            </a:fld>
            <a:endParaRPr kumimoji="1" lang="ja-JP" altLang="en-US"/>
          </a:p>
        </p:txBody>
      </p:sp>
      <p:sp>
        <p:nvSpPr>
          <p:cNvPr id="5" name="フッター プレースホルダー 4">
            <a:extLst>
              <a:ext uri="{FF2B5EF4-FFF2-40B4-BE49-F238E27FC236}">
                <a16:creationId xmlns:a16="http://schemas.microsoft.com/office/drawing/2014/main" id="{4BD0E965-8B14-41CE-AD41-EF2F147D08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367476-C1D9-4D07-B5E8-C8DA965DD49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14772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79C63-630D-498B-B387-E79D479E2C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8BA1C9-87B2-4BCF-ABB0-45434099D22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3E9C07-5D99-4DFD-9AC4-7FC681310E77}"/>
              </a:ext>
            </a:extLst>
          </p:cNvPr>
          <p:cNvSpPr>
            <a:spLocks noGrp="1"/>
          </p:cNvSpPr>
          <p:nvPr>
            <p:ph type="dt" sz="half" idx="10"/>
          </p:nvPr>
        </p:nvSpPr>
        <p:spPr/>
        <p:txBody>
          <a:bodyPr/>
          <a:lstStyle/>
          <a:p>
            <a:fld id="{706D374E-FBD5-4A6F-A66A-D4A15D718E5C}" type="datetime1">
              <a:rPr kumimoji="1" lang="ja-JP" altLang="en-US" smtClean="0"/>
              <a:t>2020/8/28</a:t>
            </a:fld>
            <a:endParaRPr kumimoji="1" lang="ja-JP" altLang="en-US"/>
          </a:p>
        </p:txBody>
      </p:sp>
      <p:sp>
        <p:nvSpPr>
          <p:cNvPr id="5" name="フッター プレースホルダー 4">
            <a:extLst>
              <a:ext uri="{FF2B5EF4-FFF2-40B4-BE49-F238E27FC236}">
                <a16:creationId xmlns:a16="http://schemas.microsoft.com/office/drawing/2014/main" id="{02C91089-CC2B-43FB-A545-B72196FAAB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E5A15D-B1B9-4107-90D4-8D6F613DEF30}"/>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25443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39E271-FDC2-4C35-ACEB-022F3AF1721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2ED56E-5A70-4317-8578-6F6053D3E42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47D29B-FDEB-47AE-B668-29FD30131D67}"/>
              </a:ext>
            </a:extLst>
          </p:cNvPr>
          <p:cNvSpPr>
            <a:spLocks noGrp="1"/>
          </p:cNvSpPr>
          <p:nvPr>
            <p:ph type="dt" sz="half" idx="10"/>
          </p:nvPr>
        </p:nvSpPr>
        <p:spPr/>
        <p:txBody>
          <a:bodyPr/>
          <a:lstStyle/>
          <a:p>
            <a:fld id="{E0BBE673-52C9-43AB-9A2F-5C2BCD6E34AC}" type="datetime1">
              <a:rPr kumimoji="1" lang="ja-JP" altLang="en-US" smtClean="0"/>
              <a:t>2020/8/28</a:t>
            </a:fld>
            <a:endParaRPr kumimoji="1" lang="ja-JP" altLang="en-US"/>
          </a:p>
        </p:txBody>
      </p:sp>
      <p:sp>
        <p:nvSpPr>
          <p:cNvPr id="5" name="フッター プレースホルダー 4">
            <a:extLst>
              <a:ext uri="{FF2B5EF4-FFF2-40B4-BE49-F238E27FC236}">
                <a16:creationId xmlns:a16="http://schemas.microsoft.com/office/drawing/2014/main" id="{C1ADD854-5C04-4250-9015-A682250538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6368EA-50FC-4124-AFEC-84AC625B3479}"/>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448492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B3CEBF5-0253-4668-96AD-74DCEB9E3B85}" type="datetime1">
              <a:rPr kumimoji="1" lang="ja-JP" altLang="en-US" smtClean="0"/>
              <a:t>2020/8/28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1992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CBA1A44-8E23-451D-9A0B-78DD0EE9D3E8}" type="datetime1">
              <a:rPr kumimoji="1" lang="ja-JP" altLang="en-US" smtClean="0"/>
              <a:t>2020/8/28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81097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397A4F-A7A9-476E-87BE-D0052B29DFB7}" type="datetime1">
              <a:rPr kumimoji="1" lang="ja-JP" altLang="en-US" smtClean="0"/>
              <a:t>2020/8/28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084621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2910317-5F0A-47FF-A7BE-B9A404B5885C}" type="datetime1">
              <a:rPr kumimoji="1" lang="ja-JP" altLang="en-US" smtClean="0"/>
              <a:t>2020/8/28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706398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F12ACE5-1F53-4187-B46E-E9C0E9DA5E54}" type="datetime1">
              <a:rPr kumimoji="1" lang="ja-JP" altLang="en-US" smtClean="0"/>
              <a:t>2020/8/28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96737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81FF95-8E4A-4039-922B-F69F0C3AAAD6}" type="datetime1">
              <a:rPr kumimoji="1" lang="ja-JP" altLang="en-US" smtClean="0"/>
              <a:t>2020/8/28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853166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496B-30A7-4EBD-A0F5-D336007D1E67}" type="datetime1">
              <a:rPr kumimoji="1" lang="ja-JP" altLang="en-US" smtClean="0"/>
              <a:t>2020/8/28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07543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C772C57-04CC-4638-ACC2-011E9DE06B2F}" type="datetime1">
              <a:rPr kumimoji="1" lang="ja-JP" altLang="en-US" smtClean="0"/>
              <a:t>2020/8/28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25459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76EEE-301D-44F5-8ED7-268A5C0385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AFF5EA-8DED-4AAA-9883-8AB928FE861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3A10EA-4FD4-4C11-83BF-AE60D6AAE8EF}"/>
              </a:ext>
            </a:extLst>
          </p:cNvPr>
          <p:cNvSpPr>
            <a:spLocks noGrp="1"/>
          </p:cNvSpPr>
          <p:nvPr>
            <p:ph type="dt" sz="half" idx="10"/>
          </p:nvPr>
        </p:nvSpPr>
        <p:spPr/>
        <p:txBody>
          <a:bodyPr/>
          <a:lstStyle/>
          <a:p>
            <a:fld id="{CED67246-FCA1-4260-9CAB-7BF2AA4DBC10}" type="datetime1">
              <a:rPr kumimoji="1" lang="ja-JP" altLang="en-US" smtClean="0"/>
              <a:t>2020/8/28</a:t>
            </a:fld>
            <a:endParaRPr kumimoji="1" lang="ja-JP" altLang="en-US"/>
          </a:p>
        </p:txBody>
      </p:sp>
      <p:sp>
        <p:nvSpPr>
          <p:cNvPr id="5" name="フッター プレースホルダー 4">
            <a:extLst>
              <a:ext uri="{FF2B5EF4-FFF2-40B4-BE49-F238E27FC236}">
                <a16:creationId xmlns:a16="http://schemas.microsoft.com/office/drawing/2014/main" id="{7DB71B11-2A1C-41F9-9ECB-BDE5330130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F017AA-204F-4270-AE4A-C224F3AD8754}"/>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631452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374CF4E-A08B-4B29-A0AA-8C616262D379}" type="datetime1">
              <a:rPr kumimoji="1" lang="ja-JP" altLang="en-US" smtClean="0"/>
              <a:t>2020/8/28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520881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2A0A6FC-88A2-4940-A21E-1543DA9DD25E}" type="datetime1">
              <a:rPr kumimoji="1" lang="ja-JP" altLang="en-US" smtClean="0"/>
              <a:t>2020/8/28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68374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D5BBA1-A143-495C-B48C-B6F7BDC5516D}" type="datetime1">
              <a:rPr kumimoji="1" lang="ja-JP" altLang="en-US" smtClean="0"/>
              <a:t>2020/8/28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3076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CFD407-BC84-4C99-ACEA-1D14629833BA}" type="datetime1">
              <a:rPr kumimoji="1" lang="ja-JP" altLang="en-US" smtClean="0"/>
              <a:t>2020/8/28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955016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4049D90-0D40-4FDA-B928-70AC325B306C}" type="datetime1">
              <a:rPr kumimoji="1" lang="ja-JP" altLang="en-US" smtClean="0"/>
              <a:t>2020/8/28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15389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19B2A57-3230-4A3A-9E3C-F1A60C9E72B3}" type="datetime1">
              <a:rPr kumimoji="1" lang="ja-JP" altLang="en-US" smtClean="0"/>
              <a:t>2020/8/28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738259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103BF7-27B7-4DB9-8F2A-E55731FB1577}" type="datetime1">
              <a:rPr kumimoji="1" lang="ja-JP" altLang="en-US" smtClean="0"/>
              <a:t>2020/8/28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3354460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930A7E-256A-4963-85D6-CC6BABCF1888}" type="datetime1">
              <a:rPr kumimoji="1" lang="ja-JP" altLang="en-US" smtClean="0"/>
              <a:t>2020/8/28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6472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E567F-5067-4B40-86FA-3D6F43FF5A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7C4EDE-9482-4D47-A2F0-A4DA7DF87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996B3E6-E2FD-4697-A66A-4761AA578BF9}"/>
              </a:ext>
            </a:extLst>
          </p:cNvPr>
          <p:cNvSpPr>
            <a:spLocks noGrp="1"/>
          </p:cNvSpPr>
          <p:nvPr>
            <p:ph type="dt" sz="half" idx="10"/>
          </p:nvPr>
        </p:nvSpPr>
        <p:spPr/>
        <p:txBody>
          <a:bodyPr/>
          <a:lstStyle/>
          <a:p>
            <a:fld id="{E913DC01-C578-4DF7-BB14-6B866FD183A1}" type="datetime1">
              <a:rPr kumimoji="1" lang="ja-JP" altLang="en-US" smtClean="0"/>
              <a:t>2020/8/28</a:t>
            </a:fld>
            <a:endParaRPr kumimoji="1" lang="ja-JP" altLang="en-US"/>
          </a:p>
        </p:txBody>
      </p:sp>
      <p:sp>
        <p:nvSpPr>
          <p:cNvPr id="5" name="フッター プレースホルダー 4">
            <a:extLst>
              <a:ext uri="{FF2B5EF4-FFF2-40B4-BE49-F238E27FC236}">
                <a16:creationId xmlns:a16="http://schemas.microsoft.com/office/drawing/2014/main" id="{D36643B4-9137-46F3-ACB4-430E545B43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C923DF-2136-4A8D-AAB5-AC6353864BD5}"/>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67824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50016E-BC1B-4991-B58F-F2C5EF7D7F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EAFA1E-FDC5-4451-94DE-6624562596C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8C1E49-48F6-47BF-A876-C2925188748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D9D5EEB-E14D-4CEB-957E-CA1FCBA4FE2F}"/>
              </a:ext>
            </a:extLst>
          </p:cNvPr>
          <p:cNvSpPr>
            <a:spLocks noGrp="1"/>
          </p:cNvSpPr>
          <p:nvPr>
            <p:ph type="dt" sz="half" idx="10"/>
          </p:nvPr>
        </p:nvSpPr>
        <p:spPr/>
        <p:txBody>
          <a:bodyPr/>
          <a:lstStyle/>
          <a:p>
            <a:fld id="{4D652D35-2A57-47CC-80A5-430E1FBED67B}" type="datetime1">
              <a:rPr kumimoji="1" lang="ja-JP" altLang="en-US" smtClean="0"/>
              <a:t>2020/8/28</a:t>
            </a:fld>
            <a:endParaRPr kumimoji="1" lang="ja-JP" altLang="en-US"/>
          </a:p>
        </p:txBody>
      </p:sp>
      <p:sp>
        <p:nvSpPr>
          <p:cNvPr id="6" name="フッター プレースホルダー 5">
            <a:extLst>
              <a:ext uri="{FF2B5EF4-FFF2-40B4-BE49-F238E27FC236}">
                <a16:creationId xmlns:a16="http://schemas.microsoft.com/office/drawing/2014/main" id="{23B4ACB1-B7AD-4529-B1AC-A55F0BDE5F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B1239E-206F-4284-8EE4-6EDD4FA17613}"/>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48658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43698-3B78-4F95-AB63-0C36B59412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31A42E-A753-47EB-BE9A-E7D3A8EA0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885A0C-F7F1-44AA-B0CA-7322C7EA51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305E450-C090-4BEE-A911-3569FD3CE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18B6B0-6735-4835-9040-6E0E5A1716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C14447-8A05-47FA-8B58-8E3601C77462}"/>
              </a:ext>
            </a:extLst>
          </p:cNvPr>
          <p:cNvSpPr>
            <a:spLocks noGrp="1"/>
          </p:cNvSpPr>
          <p:nvPr>
            <p:ph type="dt" sz="half" idx="10"/>
          </p:nvPr>
        </p:nvSpPr>
        <p:spPr/>
        <p:txBody>
          <a:bodyPr/>
          <a:lstStyle/>
          <a:p>
            <a:fld id="{80348F8E-84F8-4234-A025-8C1558C2A5AB}" type="datetime1">
              <a:rPr kumimoji="1" lang="ja-JP" altLang="en-US" smtClean="0"/>
              <a:t>2020/8/28</a:t>
            </a:fld>
            <a:endParaRPr kumimoji="1" lang="ja-JP" altLang="en-US"/>
          </a:p>
        </p:txBody>
      </p:sp>
      <p:sp>
        <p:nvSpPr>
          <p:cNvPr id="8" name="フッター プレースホルダー 7">
            <a:extLst>
              <a:ext uri="{FF2B5EF4-FFF2-40B4-BE49-F238E27FC236}">
                <a16:creationId xmlns:a16="http://schemas.microsoft.com/office/drawing/2014/main" id="{9EEDB94D-23E6-48A4-A1D6-18762F3FCE0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7BCCBB-3AE2-4374-9CC0-DD8F29B7785A}"/>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1131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B3258-CE4B-478E-801A-9DE4A76B57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8B40B0B-0B21-4AEF-8415-3B5169A09D91}"/>
              </a:ext>
            </a:extLst>
          </p:cNvPr>
          <p:cNvSpPr>
            <a:spLocks noGrp="1"/>
          </p:cNvSpPr>
          <p:nvPr>
            <p:ph type="dt" sz="half" idx="10"/>
          </p:nvPr>
        </p:nvSpPr>
        <p:spPr/>
        <p:txBody>
          <a:bodyPr/>
          <a:lstStyle/>
          <a:p>
            <a:fld id="{CB0284DF-EB80-41BB-A130-B7C2555B7AC9}" type="datetime1">
              <a:rPr kumimoji="1" lang="ja-JP" altLang="en-US" smtClean="0"/>
              <a:t>2020/8/28</a:t>
            </a:fld>
            <a:endParaRPr kumimoji="1" lang="ja-JP" altLang="en-US"/>
          </a:p>
        </p:txBody>
      </p:sp>
      <p:sp>
        <p:nvSpPr>
          <p:cNvPr id="4" name="フッター プレースホルダー 3">
            <a:extLst>
              <a:ext uri="{FF2B5EF4-FFF2-40B4-BE49-F238E27FC236}">
                <a16:creationId xmlns:a16="http://schemas.microsoft.com/office/drawing/2014/main" id="{663A847B-81FF-40F8-B292-8E0CE3BFCC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64303F-D0C8-443E-9F4B-0D85B7AC694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90761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9F1B829-5703-46E1-91DC-901CCB2F3FD7}"/>
              </a:ext>
            </a:extLst>
          </p:cNvPr>
          <p:cNvSpPr>
            <a:spLocks noGrp="1"/>
          </p:cNvSpPr>
          <p:nvPr>
            <p:ph type="dt" sz="half" idx="10"/>
          </p:nvPr>
        </p:nvSpPr>
        <p:spPr/>
        <p:txBody>
          <a:bodyPr/>
          <a:lstStyle/>
          <a:p>
            <a:fld id="{28AADC25-1252-4A30-ADFC-5B07D1248556}" type="datetime1">
              <a:rPr kumimoji="1" lang="ja-JP" altLang="en-US" smtClean="0"/>
              <a:t>2020/8/28</a:t>
            </a:fld>
            <a:endParaRPr kumimoji="1" lang="ja-JP" altLang="en-US"/>
          </a:p>
        </p:txBody>
      </p:sp>
      <p:sp>
        <p:nvSpPr>
          <p:cNvPr id="3" name="フッター プレースホルダー 2">
            <a:extLst>
              <a:ext uri="{FF2B5EF4-FFF2-40B4-BE49-F238E27FC236}">
                <a16:creationId xmlns:a16="http://schemas.microsoft.com/office/drawing/2014/main" id="{789C6FCF-ED3C-4271-A980-57552731C5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7231E7-60E7-47BA-A613-08939C70C4F0}"/>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67339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CDE126-68AC-440D-B4DE-5EFAC52EAB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C6B84B-5681-4F65-91B8-E9C01F9AC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C497D9-5F9D-42C7-A3B5-D81FF62C6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D5BF8B2-38A4-41FF-B0F8-22A3F1ED329B}"/>
              </a:ext>
            </a:extLst>
          </p:cNvPr>
          <p:cNvSpPr>
            <a:spLocks noGrp="1"/>
          </p:cNvSpPr>
          <p:nvPr>
            <p:ph type="dt" sz="half" idx="10"/>
          </p:nvPr>
        </p:nvSpPr>
        <p:spPr/>
        <p:txBody>
          <a:bodyPr/>
          <a:lstStyle/>
          <a:p>
            <a:fld id="{07C2DE70-4DA5-435B-A939-5826C96E40CC}" type="datetime1">
              <a:rPr kumimoji="1" lang="ja-JP" altLang="en-US" smtClean="0"/>
              <a:t>2020/8/28</a:t>
            </a:fld>
            <a:endParaRPr kumimoji="1" lang="ja-JP" altLang="en-US"/>
          </a:p>
        </p:txBody>
      </p:sp>
      <p:sp>
        <p:nvSpPr>
          <p:cNvPr id="6" name="フッター プレースホルダー 5">
            <a:extLst>
              <a:ext uri="{FF2B5EF4-FFF2-40B4-BE49-F238E27FC236}">
                <a16:creationId xmlns:a16="http://schemas.microsoft.com/office/drawing/2014/main" id="{5686FE1D-FF78-42E7-B5CE-80C4F88DEA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D09048-4F59-4372-9F23-A480053F03A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46989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41C3E-4F94-4CD2-AF8E-A42A775D8D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D8B9EE-0636-48BC-A796-16B9C548B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0149F4-EB69-415D-8862-47E3C6163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68D236-3C26-4C74-850B-27B6C1CC940A}"/>
              </a:ext>
            </a:extLst>
          </p:cNvPr>
          <p:cNvSpPr>
            <a:spLocks noGrp="1"/>
          </p:cNvSpPr>
          <p:nvPr>
            <p:ph type="dt" sz="half" idx="10"/>
          </p:nvPr>
        </p:nvSpPr>
        <p:spPr/>
        <p:txBody>
          <a:bodyPr/>
          <a:lstStyle/>
          <a:p>
            <a:fld id="{6B8CEDD4-53A3-4B60-AD10-4037F0D00798}" type="datetime1">
              <a:rPr kumimoji="1" lang="ja-JP" altLang="en-US" smtClean="0"/>
              <a:t>2020/8/28</a:t>
            </a:fld>
            <a:endParaRPr kumimoji="1" lang="ja-JP" altLang="en-US"/>
          </a:p>
        </p:txBody>
      </p:sp>
      <p:sp>
        <p:nvSpPr>
          <p:cNvPr id="6" name="フッター プレースホルダー 5">
            <a:extLst>
              <a:ext uri="{FF2B5EF4-FFF2-40B4-BE49-F238E27FC236}">
                <a16:creationId xmlns:a16="http://schemas.microsoft.com/office/drawing/2014/main" id="{20181F5B-0405-4DCA-9A1D-1249C626B5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C6DF01-C1B0-4126-AAA3-9E219666C02C}"/>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54670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1C3B69D-A7B0-4A1D-9329-AAD44B570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9B0672-3D9B-43CA-80F0-1E465A427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4671B6-B3FA-46F9-9775-643D82995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FBB04-6888-4FB2-B767-BB10DB6414F6}" type="datetime1">
              <a:rPr kumimoji="1" lang="ja-JP" altLang="en-US" smtClean="0"/>
              <a:t>2020/8/28</a:t>
            </a:fld>
            <a:endParaRPr kumimoji="1" lang="ja-JP" altLang="en-US"/>
          </a:p>
        </p:txBody>
      </p:sp>
      <p:sp>
        <p:nvSpPr>
          <p:cNvPr id="5" name="フッター プレースホルダー 4">
            <a:extLst>
              <a:ext uri="{FF2B5EF4-FFF2-40B4-BE49-F238E27FC236}">
                <a16:creationId xmlns:a16="http://schemas.microsoft.com/office/drawing/2014/main" id="{17CF8B09-9C30-4428-9C9E-C0DD21554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A0296B-3128-4E50-A1E6-9819CC4A6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373738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3EFCA0-D55D-43EF-B7D6-10DAEE2CFEAB}" type="datetime1">
              <a:rPr kumimoji="1" lang="ja-JP" altLang="en-US" smtClean="0"/>
              <a:t>2020/8/28</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416498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6.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6.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37921-ED32-46C6-8846-D5FAA2969A81}"/>
              </a:ext>
            </a:extLst>
          </p:cNvPr>
          <p:cNvSpPr>
            <a:spLocks noGrp="1"/>
          </p:cNvSpPr>
          <p:nvPr>
            <p:ph type="ctrTitle"/>
          </p:nvPr>
        </p:nvSpPr>
        <p:spPr/>
        <p:txBody>
          <a:bodyPr>
            <a:normAutofit/>
          </a:bodyPr>
          <a:lstStyle/>
          <a:p>
            <a:r>
              <a:rPr lang="ja-JP" altLang="en-US" sz="4400" dirty="0"/>
              <a:t>内受容感覚の個人差と</a:t>
            </a:r>
            <a:br>
              <a:rPr lang="en-US" altLang="ja-JP" sz="4400" dirty="0"/>
            </a:br>
            <a:r>
              <a:rPr lang="ja-JP" altLang="en-US" sz="4400" dirty="0"/>
              <a:t>音楽聴取時の心拍変動の関係</a:t>
            </a:r>
            <a:endParaRPr kumimoji="1" lang="ja-JP" altLang="en-US" sz="4400" dirty="0"/>
          </a:p>
        </p:txBody>
      </p:sp>
      <p:sp>
        <p:nvSpPr>
          <p:cNvPr id="3" name="字幕 2">
            <a:extLst>
              <a:ext uri="{FF2B5EF4-FFF2-40B4-BE49-F238E27FC236}">
                <a16:creationId xmlns:a16="http://schemas.microsoft.com/office/drawing/2014/main" id="{55511C48-2637-4EFD-8D02-01DBF8B578DE}"/>
              </a:ext>
            </a:extLst>
          </p:cNvPr>
          <p:cNvSpPr>
            <a:spLocks noGrp="1"/>
          </p:cNvSpPr>
          <p:nvPr>
            <p:ph type="subTitle" idx="1"/>
          </p:nvPr>
        </p:nvSpPr>
        <p:spPr>
          <a:xfrm>
            <a:off x="1524000" y="4193462"/>
            <a:ext cx="8019495" cy="1655762"/>
          </a:xfrm>
        </p:spPr>
        <p:txBody>
          <a:bodyPr>
            <a:normAutofit/>
          </a:bodyPr>
          <a:lstStyle/>
          <a:p>
            <a:pPr algn="r"/>
            <a:endParaRPr kumimoji="1" lang="en-US" altLang="ja-JP" dirty="0"/>
          </a:p>
          <a:p>
            <a:pPr algn="r"/>
            <a:r>
              <a:rPr kumimoji="1" lang="ja-JP" altLang="en-US" dirty="0"/>
              <a:t>前川　亮</a:t>
            </a:r>
            <a:r>
              <a:rPr kumimoji="1" lang="en-US" altLang="ja-JP" dirty="0"/>
              <a:t>	</a:t>
            </a:r>
            <a:r>
              <a:rPr kumimoji="1" lang="ja-JP" altLang="en-US" dirty="0"/>
              <a:t>　（広島大学）</a:t>
            </a:r>
            <a:endParaRPr kumimoji="1" lang="en-US" altLang="ja-JP" dirty="0"/>
          </a:p>
          <a:p>
            <a:r>
              <a:rPr lang="ja-JP" altLang="ja-JP" dirty="0"/>
              <a:t>笹岡貴史</a:t>
            </a:r>
            <a:r>
              <a:rPr lang="ja-JP" altLang="en-US" dirty="0"/>
              <a:t>　　　（広島大学）</a:t>
            </a:r>
            <a:endParaRPr kumimoji="1" lang="en-US" altLang="ja-JP" dirty="0"/>
          </a:p>
          <a:p>
            <a:pPr algn="r"/>
            <a:r>
              <a:rPr kumimoji="1" lang="ja-JP" altLang="en-US" dirty="0"/>
              <a:t>乾　敏郎（追手門学院大学）</a:t>
            </a:r>
          </a:p>
        </p:txBody>
      </p:sp>
      <p:sp>
        <p:nvSpPr>
          <p:cNvPr id="5" name="スライド番号プレースホルダー 4">
            <a:extLst>
              <a:ext uri="{FF2B5EF4-FFF2-40B4-BE49-F238E27FC236}">
                <a16:creationId xmlns:a16="http://schemas.microsoft.com/office/drawing/2014/main" id="{B95C301F-E3B4-4141-9929-D7235A614053}"/>
              </a:ext>
            </a:extLst>
          </p:cNvPr>
          <p:cNvSpPr>
            <a:spLocks noGrp="1"/>
          </p:cNvSpPr>
          <p:nvPr>
            <p:ph type="sldNum" sz="quarter" idx="12"/>
          </p:nvPr>
        </p:nvSpPr>
        <p:spPr/>
        <p:txBody>
          <a:bodyPr/>
          <a:lstStyle/>
          <a:p>
            <a:fld id="{2DF77BA3-B279-492B-93FB-C76FAB2A5D08}" type="slidenum">
              <a:rPr kumimoji="1" lang="ja-JP" altLang="en-US" smtClean="0"/>
              <a:t>1</a:t>
            </a:fld>
            <a:endParaRPr kumimoji="1" lang="ja-JP" altLang="en-US"/>
          </a:p>
        </p:txBody>
      </p:sp>
    </p:spTree>
    <p:extLst>
      <p:ext uri="{BB962C8B-B14F-4D97-AF65-F5344CB8AC3E}">
        <p14:creationId xmlns:p14="http://schemas.microsoft.com/office/powerpoint/2010/main" val="234605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lang="ja-JP" altLang="en-US" dirty="0">
                <a:latin typeface="游ゴシック" panose="020B0400000000000000" pitchFamily="50" charset="-128"/>
                <a:ea typeface="游ゴシック" panose="020B0400000000000000" pitchFamily="50" charset="-128"/>
              </a:rPr>
              <a:t>心拍弁別課題：手順</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5078747"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心電から検出した</a:t>
            </a:r>
            <a:r>
              <a:rPr lang="en-US" altLang="ja-JP" sz="2000" dirty="0"/>
              <a:t>R</a:t>
            </a:r>
            <a:r>
              <a:rPr lang="ja-JP" altLang="en-US" sz="2000" dirty="0"/>
              <a:t>波のタイミングに，一定の遅れを加えてビープ音を</a:t>
            </a:r>
            <a:r>
              <a:rPr lang="en-US" altLang="ja-JP" sz="2000" dirty="0"/>
              <a:t>10</a:t>
            </a:r>
            <a:r>
              <a:rPr lang="ja-JP" altLang="en-US" sz="2000" dirty="0"/>
              <a:t>拍呈示</a:t>
            </a:r>
            <a:endParaRPr lang="en-US" altLang="ja-JP" sz="2000" dirty="0"/>
          </a:p>
          <a:p>
            <a:endParaRPr lang="en-US" altLang="ja-JP" sz="2000" dirty="0"/>
          </a:p>
          <a:p>
            <a:r>
              <a:rPr lang="ja-JP" altLang="en-US" sz="2000" dirty="0"/>
              <a:t>参加者は，音刺激のタイミングが自身の心拍と一致しているかを二択応答</a:t>
            </a:r>
            <a:endParaRPr lang="en-US" altLang="ja-JP" sz="2000" dirty="0"/>
          </a:p>
          <a:p>
            <a:endParaRPr lang="ja-JP" altLang="en-US" sz="2000" dirty="0"/>
          </a:p>
          <a:p>
            <a:r>
              <a:rPr lang="ja-JP" altLang="en-US" sz="2000" dirty="0"/>
              <a:t>遅れ条件：</a:t>
            </a:r>
            <a:r>
              <a:rPr lang="en-US" altLang="ja-JP" sz="2000" dirty="0"/>
              <a:t>0ms, 150ms, 300ms, 450ms</a:t>
            </a:r>
          </a:p>
          <a:p>
            <a:endParaRPr lang="en-US" altLang="ja-JP" sz="2000" dirty="0"/>
          </a:p>
          <a:p>
            <a:r>
              <a:rPr lang="ja-JP" altLang="en-US" sz="2000" dirty="0"/>
              <a:t>繰り返し：</a:t>
            </a:r>
            <a:r>
              <a:rPr lang="en-US" altLang="ja-JP" sz="2000" dirty="0"/>
              <a:t>6</a:t>
            </a:r>
            <a:r>
              <a:rPr lang="ja-JP" altLang="en-US" sz="2000" dirty="0"/>
              <a:t>回</a:t>
            </a:r>
            <a:endParaRPr lang="en-US" altLang="ja-JP" sz="2000" dirty="0"/>
          </a:p>
          <a:p>
            <a:endParaRPr lang="en-US" altLang="ja-JP" sz="2000" dirty="0"/>
          </a:p>
          <a:p>
            <a:r>
              <a:rPr lang="ja-JP" altLang="en-US" sz="2000" dirty="0"/>
              <a:t>試行数：</a:t>
            </a:r>
            <a:r>
              <a:rPr lang="en-US" altLang="ja-JP" sz="2000" dirty="0"/>
              <a:t>4</a:t>
            </a:r>
            <a:r>
              <a:rPr lang="ja-JP" altLang="en-US" sz="2000" dirty="0"/>
              <a:t>条件</a:t>
            </a:r>
            <a:r>
              <a:rPr lang="en-US" altLang="ja-JP" sz="2000" dirty="0"/>
              <a:t>×6</a:t>
            </a:r>
            <a:r>
              <a:rPr lang="ja-JP" altLang="en-US" sz="2000" dirty="0"/>
              <a:t>繰り返し＝</a:t>
            </a:r>
            <a:r>
              <a:rPr lang="en-US" altLang="ja-JP" sz="2000" dirty="0"/>
              <a:t>24</a:t>
            </a:r>
            <a:r>
              <a:rPr lang="ja-JP" altLang="en-US" sz="2000" dirty="0"/>
              <a:t>試行</a:t>
            </a:r>
            <a:endParaRPr lang="en-US" altLang="ja-JP" sz="2000" dirty="0"/>
          </a:p>
        </p:txBody>
      </p:sp>
      <p:graphicFrame>
        <p:nvGraphicFramePr>
          <p:cNvPr id="7" name="グラフ 6">
            <a:extLst>
              <a:ext uri="{FF2B5EF4-FFF2-40B4-BE49-F238E27FC236}">
                <a16:creationId xmlns:a16="http://schemas.microsoft.com/office/drawing/2014/main" id="{8CC4266E-C42B-4176-AB25-D5B9B5ABA61A}"/>
              </a:ext>
            </a:extLst>
          </p:cNvPr>
          <p:cNvGraphicFramePr>
            <a:graphicFrameLocks/>
          </p:cNvGraphicFramePr>
          <p:nvPr>
            <p:extLst>
              <p:ext uri="{D42A27DB-BD31-4B8C-83A1-F6EECF244321}">
                <p14:modId xmlns:p14="http://schemas.microsoft.com/office/powerpoint/2010/main" val="1332352305"/>
              </p:ext>
            </p:extLst>
          </p:nvPr>
        </p:nvGraphicFramePr>
        <p:xfrm>
          <a:off x="6933694" y="5479389"/>
          <a:ext cx="4056121" cy="1020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D41814B6-4E85-4188-927F-A7BF0CBDC331}"/>
              </a:ext>
            </a:extLst>
          </p:cNvPr>
          <p:cNvGraphicFramePr>
            <a:graphicFrameLocks/>
          </p:cNvGraphicFramePr>
          <p:nvPr>
            <p:extLst>
              <p:ext uri="{D42A27DB-BD31-4B8C-83A1-F6EECF244321}">
                <p14:modId xmlns:p14="http://schemas.microsoft.com/office/powerpoint/2010/main" val="3760237843"/>
              </p:ext>
            </p:extLst>
          </p:nvPr>
        </p:nvGraphicFramePr>
        <p:xfrm>
          <a:off x="6933694" y="4004668"/>
          <a:ext cx="4056121" cy="1020636"/>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CADE04A8-24B4-4E6F-BBAA-E9C8E103B96A}"/>
              </a:ext>
            </a:extLst>
          </p:cNvPr>
          <p:cNvSpPr txBox="1"/>
          <p:nvPr/>
        </p:nvSpPr>
        <p:spPr>
          <a:xfrm>
            <a:off x="7891793" y="3751304"/>
            <a:ext cx="2139922" cy="338554"/>
          </a:xfrm>
          <a:prstGeom prst="rect">
            <a:avLst/>
          </a:prstGeom>
          <a:noFill/>
        </p:spPr>
        <p:txBody>
          <a:bodyPr wrap="square" rtlCol="0">
            <a:spAutoFit/>
          </a:bodyPr>
          <a:lstStyle/>
          <a:p>
            <a:pPr algn="ctr"/>
            <a:r>
              <a:rPr lang="ja-JP" altLang="en-US" sz="1600" dirty="0"/>
              <a:t>遅れ時間</a:t>
            </a:r>
            <a:r>
              <a:rPr kumimoji="1" lang="ja-JP" altLang="en-US" sz="1600" dirty="0"/>
              <a:t> </a:t>
            </a:r>
            <a:r>
              <a:rPr kumimoji="1" lang="en-US" altLang="ja-JP" sz="1600" dirty="0"/>
              <a:t>0ms</a:t>
            </a:r>
            <a:endParaRPr kumimoji="1" lang="ja-JP" altLang="en-US" sz="1600" dirty="0"/>
          </a:p>
        </p:txBody>
      </p:sp>
      <p:sp>
        <p:nvSpPr>
          <p:cNvPr id="11" name="テキスト ボックス 10">
            <a:extLst>
              <a:ext uri="{FF2B5EF4-FFF2-40B4-BE49-F238E27FC236}">
                <a16:creationId xmlns:a16="http://schemas.microsoft.com/office/drawing/2014/main" id="{22DDBF12-F54D-41D8-88D9-11739CF9E329}"/>
              </a:ext>
            </a:extLst>
          </p:cNvPr>
          <p:cNvSpPr txBox="1"/>
          <p:nvPr/>
        </p:nvSpPr>
        <p:spPr>
          <a:xfrm>
            <a:off x="7739209" y="5226025"/>
            <a:ext cx="2445091" cy="338554"/>
          </a:xfrm>
          <a:prstGeom prst="rect">
            <a:avLst/>
          </a:prstGeom>
          <a:noFill/>
        </p:spPr>
        <p:txBody>
          <a:bodyPr wrap="square" rtlCol="0">
            <a:spAutoFit/>
          </a:bodyPr>
          <a:lstStyle/>
          <a:p>
            <a:pPr algn="ctr"/>
            <a:r>
              <a:rPr lang="ja-JP" altLang="en-US" sz="1600" dirty="0"/>
              <a:t>遅れ時間 </a:t>
            </a:r>
            <a:r>
              <a:rPr lang="en-US" altLang="ja-JP" sz="1600" dirty="0"/>
              <a:t>300ms</a:t>
            </a:r>
            <a:endParaRPr kumimoji="1" lang="ja-JP" altLang="en-US" sz="1600" dirty="0"/>
          </a:p>
        </p:txBody>
      </p:sp>
      <p:sp>
        <p:nvSpPr>
          <p:cNvPr id="3" name="矢印: 右 2">
            <a:extLst>
              <a:ext uri="{FF2B5EF4-FFF2-40B4-BE49-F238E27FC236}">
                <a16:creationId xmlns:a16="http://schemas.microsoft.com/office/drawing/2014/main" id="{9361732A-B6C9-49B6-ADA9-7FC3E2E446B7}"/>
              </a:ext>
            </a:extLst>
          </p:cNvPr>
          <p:cNvSpPr/>
          <p:nvPr/>
        </p:nvSpPr>
        <p:spPr>
          <a:xfrm>
            <a:off x="6761911" y="1654207"/>
            <a:ext cx="4905652" cy="1325563"/>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03986D74-EAA2-49B8-ABEB-3FA41D3590C4}"/>
              </a:ext>
            </a:extLst>
          </p:cNvPr>
          <p:cNvSpPr txBox="1"/>
          <p:nvPr/>
        </p:nvSpPr>
        <p:spPr>
          <a:xfrm>
            <a:off x="6809871" y="2132322"/>
            <a:ext cx="543739" cy="369332"/>
          </a:xfrm>
          <a:prstGeom prst="rect">
            <a:avLst/>
          </a:prstGeom>
          <a:noFill/>
        </p:spPr>
        <p:txBody>
          <a:bodyPr wrap="none" rtlCol="0">
            <a:spAutoFit/>
          </a:bodyPr>
          <a:lstStyle/>
          <a:p>
            <a:r>
              <a:rPr kumimoji="1" lang="en-US" altLang="ja-JP" dirty="0"/>
              <a:t>2</a:t>
            </a:r>
            <a:r>
              <a:rPr kumimoji="1" lang="ja-JP" altLang="en-US" dirty="0"/>
              <a:t>秒</a:t>
            </a:r>
          </a:p>
        </p:txBody>
      </p:sp>
      <p:sp>
        <p:nvSpPr>
          <p:cNvPr id="10" name="テキスト ボックス 9">
            <a:extLst>
              <a:ext uri="{FF2B5EF4-FFF2-40B4-BE49-F238E27FC236}">
                <a16:creationId xmlns:a16="http://schemas.microsoft.com/office/drawing/2014/main" id="{5536A302-FCFB-4567-AB41-7F206E33D2DA}"/>
              </a:ext>
            </a:extLst>
          </p:cNvPr>
          <p:cNvSpPr txBox="1"/>
          <p:nvPr/>
        </p:nvSpPr>
        <p:spPr>
          <a:xfrm>
            <a:off x="8263467" y="2132322"/>
            <a:ext cx="671979" cy="369332"/>
          </a:xfrm>
          <a:prstGeom prst="rect">
            <a:avLst/>
          </a:prstGeom>
          <a:noFill/>
        </p:spPr>
        <p:txBody>
          <a:bodyPr wrap="none" rtlCol="0">
            <a:spAutoFit/>
          </a:bodyPr>
          <a:lstStyle/>
          <a:p>
            <a:r>
              <a:rPr lang="en-US" altLang="ja-JP" dirty="0"/>
              <a:t>10</a:t>
            </a:r>
            <a:r>
              <a:rPr lang="ja-JP" altLang="en-US" dirty="0"/>
              <a:t>拍</a:t>
            </a:r>
            <a:endParaRPr kumimoji="1" lang="ja-JP" altLang="en-US" dirty="0"/>
          </a:p>
        </p:txBody>
      </p:sp>
      <p:sp>
        <p:nvSpPr>
          <p:cNvPr id="12" name="テキスト ボックス 11">
            <a:extLst>
              <a:ext uri="{FF2B5EF4-FFF2-40B4-BE49-F238E27FC236}">
                <a16:creationId xmlns:a16="http://schemas.microsoft.com/office/drawing/2014/main" id="{38260BAF-B38C-43E6-9384-9D077309E90C}"/>
              </a:ext>
            </a:extLst>
          </p:cNvPr>
          <p:cNvSpPr txBox="1"/>
          <p:nvPr/>
        </p:nvSpPr>
        <p:spPr>
          <a:xfrm>
            <a:off x="10179762" y="2132322"/>
            <a:ext cx="646331" cy="369332"/>
          </a:xfrm>
          <a:prstGeom prst="rect">
            <a:avLst/>
          </a:prstGeom>
          <a:noFill/>
        </p:spPr>
        <p:txBody>
          <a:bodyPr wrap="none" rtlCol="0">
            <a:spAutoFit/>
          </a:bodyPr>
          <a:lstStyle/>
          <a:p>
            <a:r>
              <a:rPr kumimoji="1" lang="ja-JP" altLang="en-US" dirty="0"/>
              <a:t>応答</a:t>
            </a:r>
          </a:p>
        </p:txBody>
      </p:sp>
      <p:cxnSp>
        <p:nvCxnSpPr>
          <p:cNvPr id="13" name="直線コネクタ 12">
            <a:extLst>
              <a:ext uri="{FF2B5EF4-FFF2-40B4-BE49-F238E27FC236}">
                <a16:creationId xmlns:a16="http://schemas.microsoft.com/office/drawing/2014/main" id="{92DE7E8C-98AF-4404-A075-BCB4C2B3D413}"/>
              </a:ext>
            </a:extLst>
          </p:cNvPr>
          <p:cNvCxnSpPr>
            <a:cxnSpLocks/>
          </p:cNvCxnSpPr>
          <p:nvPr/>
        </p:nvCxnSpPr>
        <p:spPr>
          <a:xfrm>
            <a:off x="7353610"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58900A3-D241-45FE-8B4D-E45C08AA5BB7}"/>
              </a:ext>
            </a:extLst>
          </p:cNvPr>
          <p:cNvCxnSpPr>
            <a:cxnSpLocks/>
          </p:cNvCxnSpPr>
          <p:nvPr/>
        </p:nvCxnSpPr>
        <p:spPr>
          <a:xfrm>
            <a:off x="9845304"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3EB4877-FC5D-4D54-B70F-D386F5937A32}"/>
              </a:ext>
            </a:extLst>
          </p:cNvPr>
          <p:cNvSpPr txBox="1"/>
          <p:nvPr/>
        </p:nvSpPr>
        <p:spPr>
          <a:xfrm>
            <a:off x="6438745" y="3003326"/>
            <a:ext cx="646331" cy="369332"/>
          </a:xfrm>
          <a:prstGeom prst="rect">
            <a:avLst/>
          </a:prstGeom>
          <a:noFill/>
        </p:spPr>
        <p:txBody>
          <a:bodyPr wrap="none" rtlCol="0">
            <a:spAutoFit/>
          </a:bodyPr>
          <a:lstStyle/>
          <a:p>
            <a:r>
              <a:rPr kumimoji="1" lang="ja-JP" altLang="en-US" dirty="0"/>
              <a:t>開始</a:t>
            </a:r>
          </a:p>
        </p:txBody>
      </p:sp>
      <p:sp>
        <p:nvSpPr>
          <p:cNvPr id="19" name="テキスト ボックス 18">
            <a:extLst>
              <a:ext uri="{FF2B5EF4-FFF2-40B4-BE49-F238E27FC236}">
                <a16:creationId xmlns:a16="http://schemas.microsoft.com/office/drawing/2014/main" id="{380A5A9E-6790-4D0D-92F6-B29D1B0271D9}"/>
              </a:ext>
            </a:extLst>
          </p:cNvPr>
          <p:cNvSpPr txBox="1"/>
          <p:nvPr/>
        </p:nvSpPr>
        <p:spPr>
          <a:xfrm>
            <a:off x="9718097" y="3012405"/>
            <a:ext cx="1569660" cy="369332"/>
          </a:xfrm>
          <a:prstGeom prst="rect">
            <a:avLst/>
          </a:prstGeom>
          <a:noFill/>
        </p:spPr>
        <p:txBody>
          <a:bodyPr wrap="none" rtlCol="0">
            <a:spAutoFit/>
          </a:bodyPr>
          <a:lstStyle/>
          <a:p>
            <a:r>
              <a:rPr kumimoji="1" lang="ja-JP" altLang="en-US" dirty="0"/>
              <a:t>強制二択応答</a:t>
            </a:r>
          </a:p>
        </p:txBody>
      </p:sp>
      <p:cxnSp>
        <p:nvCxnSpPr>
          <p:cNvPr id="21" name="直線コネクタ 20">
            <a:extLst>
              <a:ext uri="{FF2B5EF4-FFF2-40B4-BE49-F238E27FC236}">
                <a16:creationId xmlns:a16="http://schemas.microsoft.com/office/drawing/2014/main" id="{CCF6A7C1-B1B3-49DE-845C-BAAF61368B66}"/>
              </a:ext>
            </a:extLst>
          </p:cNvPr>
          <p:cNvCxnSpPr>
            <a:stCxn id="3" idx="1"/>
            <a:endCxn id="18" idx="0"/>
          </p:cNvCxnSpPr>
          <p:nvPr/>
        </p:nvCxnSpPr>
        <p:spPr>
          <a:xfrm>
            <a:off x="6761911" y="2316989"/>
            <a:ext cx="0" cy="686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211B118D-CD21-46F6-8989-5CFCA855CE46}"/>
              </a:ext>
            </a:extLst>
          </p:cNvPr>
          <p:cNvSpPr>
            <a:spLocks noGrp="1"/>
          </p:cNvSpPr>
          <p:nvPr>
            <p:ph type="sldNum" sz="quarter" idx="12"/>
          </p:nvPr>
        </p:nvSpPr>
        <p:spPr/>
        <p:txBody>
          <a:bodyPr/>
          <a:lstStyle/>
          <a:p>
            <a:fld id="{2DF77BA3-B279-492B-93FB-C76FAB2A5D08}" type="slidenum">
              <a:rPr kumimoji="1" lang="ja-JP" altLang="en-US" smtClean="0"/>
              <a:t>10</a:t>
            </a:fld>
            <a:endParaRPr kumimoji="1" lang="ja-JP" altLang="en-US"/>
          </a:p>
        </p:txBody>
      </p:sp>
    </p:spTree>
    <p:extLst>
      <p:ext uri="{BB962C8B-B14F-4D97-AF65-F5344CB8AC3E}">
        <p14:creationId xmlns:p14="http://schemas.microsoft.com/office/powerpoint/2010/main" val="421390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85718-FB34-41CE-9200-44CE09D9D25B}"/>
              </a:ext>
            </a:extLst>
          </p:cNvPr>
          <p:cNvSpPr>
            <a:spLocks noGrp="1"/>
          </p:cNvSpPr>
          <p:nvPr>
            <p:ph type="title"/>
          </p:nvPr>
        </p:nvSpPr>
        <p:spPr/>
        <p:txBody>
          <a:bodyPr/>
          <a:lstStyle/>
          <a:p>
            <a:r>
              <a:rPr kumimoji="1" lang="ja-JP" altLang="en-US" dirty="0"/>
              <a:t>心拍弁別課題：解析</a:t>
            </a:r>
          </a:p>
        </p:txBody>
      </p:sp>
      <p:graphicFrame>
        <p:nvGraphicFramePr>
          <p:cNvPr id="3" name="グラフ 2">
            <a:extLst>
              <a:ext uri="{FF2B5EF4-FFF2-40B4-BE49-F238E27FC236}">
                <a16:creationId xmlns:a16="http://schemas.microsoft.com/office/drawing/2014/main" id="{6A3C75FA-E7B4-4026-9179-F8F7554E8971}"/>
              </a:ext>
            </a:extLst>
          </p:cNvPr>
          <p:cNvGraphicFramePr>
            <a:graphicFrameLocks/>
          </p:cNvGraphicFramePr>
          <p:nvPr>
            <p:extLst>
              <p:ext uri="{D42A27DB-BD31-4B8C-83A1-F6EECF244321}">
                <p14:modId xmlns:p14="http://schemas.microsoft.com/office/powerpoint/2010/main" val="3200795498"/>
              </p:ext>
            </p:extLst>
          </p:nvPr>
        </p:nvGraphicFramePr>
        <p:xfrm>
          <a:off x="7063744" y="1652664"/>
          <a:ext cx="4194308" cy="2743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F0A8477-97F3-4E91-97B0-B21F6CEEF5F9}"/>
                  </a:ext>
                </a:extLst>
              </p:cNvPr>
              <p:cNvSpPr txBox="1"/>
              <p:nvPr/>
            </p:nvSpPr>
            <p:spPr>
              <a:xfrm>
                <a:off x="7240413" y="5275008"/>
                <a:ext cx="4017638"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𝑟𝑎𝑡𝑖𝑜</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𝑒𝑥𝑝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sSup>
                                <m:sSupPr>
                                  <m:ctrlPr>
                                    <a:rPr kumimoji="1" lang="en-US" altLang="ja-JP" b="0" i="1" smtClean="0">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𝑑𝑒𝑙𝑎𝑦</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e>
                                  </m:d>
                                </m:e>
                                <m:sup>
                                  <m:r>
                                    <a:rPr lang="ja-JP" altLang="en-US" i="1">
                                      <a:latin typeface="Cambria Math" panose="02040503050406030204" pitchFamily="18" charset="0"/>
                                      <a:ea typeface="Cambria Math" panose="02040503050406030204" pitchFamily="18" charset="0"/>
                                    </a:rPr>
                                    <m:t>２</m:t>
                                  </m:r>
                                </m:sup>
                              </m:sSup>
                            </m:num>
                            <m:den>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𝑐</m:t>
                                  </m:r>
                                </m:e>
                                <m:sup>
                                  <m:r>
                                    <a:rPr kumimoji="1" lang="en-US" altLang="ja-JP" b="0" i="1" smtClean="0">
                                      <a:latin typeface="Cambria Math" panose="02040503050406030204" pitchFamily="18" charset="0"/>
                                      <a:ea typeface="Cambria Math" panose="02040503050406030204" pitchFamily="18" charset="0"/>
                                    </a:rPr>
                                    <m:t>2</m:t>
                                  </m:r>
                                </m:sup>
                              </m:sSup>
                            </m:den>
                          </m:f>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𝑑</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9F0A8477-97F3-4E91-97B0-B21F6CEEF5F9}"/>
                  </a:ext>
                </a:extLst>
              </p:cNvPr>
              <p:cNvSpPr txBox="1">
                <a:spLocks noRot="1" noChangeAspect="1" noMove="1" noResize="1" noEditPoints="1" noAdjustHandles="1" noChangeArrowheads="1" noChangeShapeType="1" noTextEdit="1"/>
              </p:cNvSpPr>
              <p:nvPr/>
            </p:nvSpPr>
            <p:spPr>
              <a:xfrm>
                <a:off x="7240413" y="5275008"/>
                <a:ext cx="4017638" cy="622350"/>
              </a:xfrm>
              <a:prstGeom prst="rect">
                <a:avLst/>
              </a:prstGeom>
              <a:blipFill>
                <a:blip r:embed="rId3"/>
                <a:stretch>
                  <a:fillRect/>
                </a:stretch>
              </a:blipFill>
            </p:spPr>
            <p:txBody>
              <a:bodyPr/>
              <a:lstStyle/>
              <a:p>
                <a:r>
                  <a:rPr lang="ja-JP" altLang="en-US">
                    <a:noFill/>
                  </a:rPr>
                  <a:t> </a:t>
                </a:r>
              </a:p>
            </p:txBody>
          </p:sp>
        </mc:Fallback>
      </mc:AlternateContent>
      <p:sp>
        <p:nvSpPr>
          <p:cNvPr id="5" name="コンテンツ プレースホルダー 2">
            <a:extLst>
              <a:ext uri="{FF2B5EF4-FFF2-40B4-BE49-F238E27FC236}">
                <a16:creationId xmlns:a16="http://schemas.microsoft.com/office/drawing/2014/main" id="{C28F1E54-45D8-406A-BB2A-1DFC2F352567}"/>
              </a:ext>
            </a:extLst>
          </p:cNvPr>
          <p:cNvSpPr txBox="1">
            <a:spLocks/>
          </p:cNvSpPr>
          <p:nvPr/>
        </p:nvSpPr>
        <p:spPr>
          <a:xfrm>
            <a:off x="838201" y="1917984"/>
            <a:ext cx="4905652"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心拍と音が一致していると感じるタイミングには個人差があり，</a:t>
            </a:r>
            <a:r>
              <a:rPr lang="en-US" altLang="ja-JP" sz="2000" dirty="0"/>
              <a:t>140~300ms</a:t>
            </a:r>
            <a:r>
              <a:rPr lang="ja-JP" altLang="en-US" sz="2000" dirty="0"/>
              <a:t>の幅がある（</a:t>
            </a:r>
            <a:r>
              <a:rPr lang="en-US" altLang="ja-JP" sz="2000" dirty="0"/>
              <a:t>Ring &amp; </a:t>
            </a:r>
            <a:r>
              <a:rPr lang="en-US" altLang="ja-JP" sz="2000" dirty="0" err="1"/>
              <a:t>Brener</a:t>
            </a:r>
            <a:r>
              <a:rPr lang="en-US" altLang="ja-JP" sz="2000" dirty="0"/>
              <a:t>, 2018</a:t>
            </a:r>
            <a:r>
              <a:rPr lang="ja-JP" altLang="en-US" sz="2000" dirty="0"/>
              <a:t>）</a:t>
            </a:r>
            <a:endParaRPr lang="en-US" altLang="ja-JP" sz="2000" dirty="0"/>
          </a:p>
          <a:p>
            <a:endParaRPr lang="en-US" altLang="ja-JP" sz="2000" dirty="0"/>
          </a:p>
          <a:p>
            <a:r>
              <a:rPr lang="ja-JP" altLang="en-US" sz="2000" dirty="0"/>
              <a:t>そこで，ガウス関数でフィッティングを行い，ピーク時間（</a:t>
            </a:r>
            <a:r>
              <a:rPr lang="en-US" altLang="ja-JP" sz="2000" i="1" dirty="0"/>
              <a:t>b</a:t>
            </a:r>
            <a:r>
              <a:rPr lang="ja-JP" altLang="en-US" sz="2000" dirty="0"/>
              <a:t>）を主観的等価点，振幅（</a:t>
            </a:r>
            <a:r>
              <a:rPr lang="en-US" altLang="ja-JP" sz="2000" i="1" dirty="0"/>
              <a:t>a</a:t>
            </a:r>
            <a:r>
              <a:rPr lang="ja-JP" altLang="en-US" sz="2000" dirty="0"/>
              <a:t>）および分散（</a:t>
            </a:r>
            <a:r>
              <a:rPr lang="en-US" altLang="ja-JP" sz="2000" i="1" dirty="0"/>
              <a:t>c</a:t>
            </a:r>
            <a:r>
              <a:rPr lang="ja-JP" altLang="en-US" sz="2000" dirty="0"/>
              <a:t>）を心拍のタイミングの感度と考えた</a:t>
            </a:r>
            <a:endParaRPr lang="en-US" altLang="ja-JP" sz="2000" dirty="0"/>
          </a:p>
          <a:p>
            <a:endParaRPr lang="en-US" altLang="ja-JP" sz="2000" dirty="0"/>
          </a:p>
          <a:p>
            <a:r>
              <a:rPr lang="ja-JP" altLang="en-US" sz="2000" dirty="0"/>
              <a:t>本報告では振幅を心拍弁別感度と定義した</a:t>
            </a:r>
          </a:p>
        </p:txBody>
      </p:sp>
      <p:sp>
        <p:nvSpPr>
          <p:cNvPr id="6" name="テキスト ボックス 5">
            <a:extLst>
              <a:ext uri="{FF2B5EF4-FFF2-40B4-BE49-F238E27FC236}">
                <a16:creationId xmlns:a16="http://schemas.microsoft.com/office/drawing/2014/main" id="{5AEB0808-0AE4-43EB-8C50-DE857C6B3136}"/>
              </a:ext>
            </a:extLst>
          </p:cNvPr>
          <p:cNvSpPr txBox="1"/>
          <p:nvPr/>
        </p:nvSpPr>
        <p:spPr>
          <a:xfrm>
            <a:off x="6802944" y="4836004"/>
            <a:ext cx="3518912" cy="400110"/>
          </a:xfrm>
          <a:prstGeom prst="rect">
            <a:avLst/>
          </a:prstGeom>
          <a:noFill/>
        </p:spPr>
        <p:txBody>
          <a:bodyPr wrap="none" rtlCol="0">
            <a:spAutoFit/>
          </a:bodyPr>
          <a:lstStyle/>
          <a:p>
            <a:r>
              <a:rPr kumimoji="1" lang="ja-JP" altLang="en-US" sz="2000" dirty="0"/>
              <a:t>フィッティングに用いた関数</a:t>
            </a:r>
          </a:p>
        </p:txBody>
      </p:sp>
      <p:sp>
        <p:nvSpPr>
          <p:cNvPr id="7" name="スライド番号プレースホルダー 6">
            <a:extLst>
              <a:ext uri="{FF2B5EF4-FFF2-40B4-BE49-F238E27FC236}">
                <a16:creationId xmlns:a16="http://schemas.microsoft.com/office/drawing/2014/main" id="{DCA9ED3B-0E4E-41E2-8BF8-04DA82FC0503}"/>
              </a:ext>
            </a:extLst>
          </p:cNvPr>
          <p:cNvSpPr>
            <a:spLocks noGrp="1"/>
          </p:cNvSpPr>
          <p:nvPr>
            <p:ph type="sldNum" sz="quarter" idx="12"/>
          </p:nvPr>
        </p:nvSpPr>
        <p:spPr/>
        <p:txBody>
          <a:bodyPr/>
          <a:lstStyle/>
          <a:p>
            <a:fld id="{2DF77BA3-B279-492B-93FB-C76FAB2A5D08}" type="slidenum">
              <a:rPr kumimoji="1" lang="ja-JP" altLang="en-US" smtClean="0"/>
              <a:t>11</a:t>
            </a:fld>
            <a:endParaRPr kumimoji="1" lang="ja-JP" altLang="en-US"/>
          </a:p>
        </p:txBody>
      </p:sp>
    </p:spTree>
    <p:extLst>
      <p:ext uri="{BB962C8B-B14F-4D97-AF65-F5344CB8AC3E}">
        <p14:creationId xmlns:p14="http://schemas.microsoft.com/office/powerpoint/2010/main" val="417436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B0A5D-FB3B-4422-8BCB-A972421D83C0}"/>
              </a:ext>
            </a:extLst>
          </p:cNvPr>
          <p:cNvSpPr>
            <a:spLocks noGrp="1"/>
          </p:cNvSpPr>
          <p:nvPr>
            <p:ph type="title"/>
          </p:nvPr>
        </p:nvSpPr>
        <p:spPr/>
        <p:txBody>
          <a:bodyPr/>
          <a:lstStyle/>
          <a:p>
            <a:r>
              <a:rPr kumimoji="1" lang="ja-JP" altLang="en-US" dirty="0"/>
              <a:t>結果</a:t>
            </a:r>
            <a:r>
              <a:rPr kumimoji="1" lang="en-US" altLang="ja-JP" dirty="0"/>
              <a:t>1</a:t>
            </a:r>
            <a:r>
              <a:rPr kumimoji="1" lang="ja-JP" altLang="en-US" dirty="0"/>
              <a:t>：内受容感覚課題（</a:t>
            </a:r>
            <a:r>
              <a:rPr kumimoji="1" lang="en-US" altLang="ja-JP" dirty="0"/>
              <a:t>N=51</a:t>
            </a:r>
            <a:r>
              <a:rPr kumimoji="1" lang="ja-JP" altLang="en-US" dirty="0"/>
              <a:t>）</a:t>
            </a:r>
          </a:p>
        </p:txBody>
      </p:sp>
      <p:sp>
        <p:nvSpPr>
          <p:cNvPr id="7" name="テキスト ボックス 6">
            <a:extLst>
              <a:ext uri="{FF2B5EF4-FFF2-40B4-BE49-F238E27FC236}">
                <a16:creationId xmlns:a16="http://schemas.microsoft.com/office/drawing/2014/main" id="{FB74F12C-74F9-4C26-8C8A-18A071B1B23E}"/>
              </a:ext>
            </a:extLst>
          </p:cNvPr>
          <p:cNvSpPr txBox="1"/>
          <p:nvPr/>
        </p:nvSpPr>
        <p:spPr>
          <a:xfrm>
            <a:off x="1218697" y="1945865"/>
            <a:ext cx="2262158" cy="369332"/>
          </a:xfrm>
          <a:prstGeom prst="rect">
            <a:avLst/>
          </a:prstGeom>
          <a:noFill/>
        </p:spPr>
        <p:txBody>
          <a:bodyPr wrap="none" rtlCol="0">
            <a:spAutoFit/>
          </a:bodyPr>
          <a:lstStyle/>
          <a:p>
            <a:r>
              <a:rPr kumimoji="1" lang="ja-JP" altLang="en-US" dirty="0"/>
              <a:t>心拍追跡精度の分布</a:t>
            </a:r>
          </a:p>
        </p:txBody>
      </p:sp>
      <p:sp>
        <p:nvSpPr>
          <p:cNvPr id="8" name="テキスト ボックス 7">
            <a:extLst>
              <a:ext uri="{FF2B5EF4-FFF2-40B4-BE49-F238E27FC236}">
                <a16:creationId xmlns:a16="http://schemas.microsoft.com/office/drawing/2014/main" id="{6D1365D6-EA7C-4788-B10F-2600FF38CA2D}"/>
              </a:ext>
            </a:extLst>
          </p:cNvPr>
          <p:cNvSpPr txBox="1"/>
          <p:nvPr/>
        </p:nvSpPr>
        <p:spPr>
          <a:xfrm>
            <a:off x="4734088" y="1945865"/>
            <a:ext cx="2723823" cy="369332"/>
          </a:xfrm>
          <a:prstGeom prst="rect">
            <a:avLst/>
          </a:prstGeom>
          <a:noFill/>
        </p:spPr>
        <p:txBody>
          <a:bodyPr wrap="none" rtlCol="0">
            <a:spAutoFit/>
          </a:bodyPr>
          <a:lstStyle/>
          <a:p>
            <a:r>
              <a:rPr kumimoji="1" lang="ja-JP" altLang="en-US" dirty="0"/>
              <a:t>心拍弁別課題の応答平均</a:t>
            </a:r>
          </a:p>
        </p:txBody>
      </p:sp>
      <p:sp>
        <p:nvSpPr>
          <p:cNvPr id="19" name="テキスト ボックス 18">
            <a:extLst>
              <a:ext uri="{FF2B5EF4-FFF2-40B4-BE49-F238E27FC236}">
                <a16:creationId xmlns:a16="http://schemas.microsoft.com/office/drawing/2014/main" id="{6C1EE846-E536-4654-A00C-F55366FFDEDA}"/>
              </a:ext>
            </a:extLst>
          </p:cNvPr>
          <p:cNvSpPr txBox="1"/>
          <p:nvPr/>
        </p:nvSpPr>
        <p:spPr>
          <a:xfrm>
            <a:off x="8124278" y="1568242"/>
            <a:ext cx="3435894" cy="646331"/>
          </a:xfrm>
          <a:prstGeom prst="rect">
            <a:avLst/>
          </a:prstGeom>
          <a:noFill/>
        </p:spPr>
        <p:txBody>
          <a:bodyPr wrap="square" rtlCol="0">
            <a:spAutoFit/>
          </a:bodyPr>
          <a:lstStyle/>
          <a:p>
            <a:r>
              <a:rPr kumimoji="1" lang="ja-JP" altLang="en-US" dirty="0"/>
              <a:t>心拍追跡精度と心拍弁別感度（振幅）の相関</a:t>
            </a:r>
          </a:p>
        </p:txBody>
      </p:sp>
      <p:pic>
        <p:nvPicPr>
          <p:cNvPr id="4" name="図 3" descr="テキスト, 写真, 大きい が含まれている画像&#10;&#10;自動的に生成された説明">
            <a:extLst>
              <a:ext uri="{FF2B5EF4-FFF2-40B4-BE49-F238E27FC236}">
                <a16:creationId xmlns:a16="http://schemas.microsoft.com/office/drawing/2014/main" id="{6499FBFA-76A0-4E05-A8EC-6F72ACC69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2000" y="2397004"/>
            <a:ext cx="3600450" cy="2700338"/>
          </a:xfrm>
          <a:prstGeom prst="rect">
            <a:avLst/>
          </a:prstGeom>
        </p:spPr>
      </p:pic>
      <p:pic>
        <p:nvPicPr>
          <p:cNvPr id="9" name="図 8" descr="文字と写真のスクリーンショット&#10;&#10;自動的に生成された説明">
            <a:extLst>
              <a:ext uri="{FF2B5EF4-FFF2-40B4-BE49-F238E27FC236}">
                <a16:creationId xmlns:a16="http://schemas.microsoft.com/office/drawing/2014/main" id="{AEEFA2B0-6CBA-49F1-BE11-4705FF7B1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51" y="2397004"/>
            <a:ext cx="3600450" cy="2700338"/>
          </a:xfrm>
          <a:prstGeom prst="rect">
            <a:avLst/>
          </a:prstGeom>
        </p:spPr>
      </p:pic>
      <p:pic>
        <p:nvPicPr>
          <p:cNvPr id="11" name="図 10">
            <a:extLst>
              <a:ext uri="{FF2B5EF4-FFF2-40B4-BE49-F238E27FC236}">
                <a16:creationId xmlns:a16="http://schemas.microsoft.com/office/drawing/2014/main" id="{7D5B8A9E-CDD4-4887-ACC2-52959FB757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5775" y="2397004"/>
            <a:ext cx="3600450" cy="2700338"/>
          </a:xfrm>
          <a:prstGeom prst="rect">
            <a:avLst/>
          </a:prstGeom>
        </p:spPr>
      </p:pic>
      <p:sp>
        <p:nvSpPr>
          <p:cNvPr id="12" name="テキスト ボックス 11">
            <a:extLst>
              <a:ext uri="{FF2B5EF4-FFF2-40B4-BE49-F238E27FC236}">
                <a16:creationId xmlns:a16="http://schemas.microsoft.com/office/drawing/2014/main" id="{A929B8B8-AA42-4AD3-A1B2-EFAA3A20AC4D}"/>
              </a:ext>
            </a:extLst>
          </p:cNvPr>
          <p:cNvSpPr txBox="1"/>
          <p:nvPr/>
        </p:nvSpPr>
        <p:spPr>
          <a:xfrm>
            <a:off x="10486510" y="2096583"/>
            <a:ext cx="865943" cy="523220"/>
          </a:xfrm>
          <a:prstGeom prst="rect">
            <a:avLst/>
          </a:prstGeom>
          <a:noFill/>
        </p:spPr>
        <p:txBody>
          <a:bodyPr wrap="none" rtlCol="0">
            <a:spAutoFit/>
          </a:bodyPr>
          <a:lstStyle/>
          <a:p>
            <a:r>
              <a:rPr kumimoji="1" lang="en-US" altLang="ja-JP" sz="1400" dirty="0"/>
              <a:t>r = 0.34</a:t>
            </a:r>
          </a:p>
          <a:p>
            <a:r>
              <a:rPr kumimoji="1" lang="en-US" altLang="ja-JP" sz="1400" dirty="0"/>
              <a:t>p = 0.01</a:t>
            </a:r>
            <a:endParaRPr kumimoji="1" lang="ja-JP" altLang="en-US" sz="1400" dirty="0"/>
          </a:p>
        </p:txBody>
      </p:sp>
      <p:sp>
        <p:nvSpPr>
          <p:cNvPr id="3" name="テキスト ボックス 2">
            <a:extLst>
              <a:ext uri="{FF2B5EF4-FFF2-40B4-BE49-F238E27FC236}">
                <a16:creationId xmlns:a16="http://schemas.microsoft.com/office/drawing/2014/main" id="{31BBE3EA-7981-4BFF-9322-0E585436483F}"/>
              </a:ext>
            </a:extLst>
          </p:cNvPr>
          <p:cNvSpPr txBox="1"/>
          <p:nvPr/>
        </p:nvSpPr>
        <p:spPr>
          <a:xfrm>
            <a:off x="9292359" y="4939001"/>
            <a:ext cx="1261884" cy="307777"/>
          </a:xfrm>
          <a:prstGeom prst="rect">
            <a:avLst/>
          </a:prstGeom>
          <a:solidFill>
            <a:schemeClr val="bg1"/>
          </a:solidFill>
        </p:spPr>
        <p:txBody>
          <a:bodyPr wrap="none" rtlCol="0">
            <a:spAutoFit/>
          </a:bodyPr>
          <a:lstStyle/>
          <a:p>
            <a:r>
              <a:rPr kumimoji="1" lang="ja-JP" altLang="en-US" sz="1400" dirty="0"/>
              <a:t>心拍弁別感度</a:t>
            </a:r>
          </a:p>
        </p:txBody>
      </p:sp>
      <p:sp>
        <p:nvSpPr>
          <p:cNvPr id="13" name="テキスト ボックス 12">
            <a:extLst>
              <a:ext uri="{FF2B5EF4-FFF2-40B4-BE49-F238E27FC236}">
                <a16:creationId xmlns:a16="http://schemas.microsoft.com/office/drawing/2014/main" id="{1F1F382A-0523-4BFD-A014-6C3A416015AB}"/>
              </a:ext>
            </a:extLst>
          </p:cNvPr>
          <p:cNvSpPr txBox="1"/>
          <p:nvPr/>
        </p:nvSpPr>
        <p:spPr>
          <a:xfrm rot="16200000">
            <a:off x="7492078" y="3612240"/>
            <a:ext cx="1261884" cy="307777"/>
          </a:xfrm>
          <a:prstGeom prst="rect">
            <a:avLst/>
          </a:prstGeom>
          <a:solidFill>
            <a:schemeClr val="bg1"/>
          </a:solidFill>
        </p:spPr>
        <p:txBody>
          <a:bodyPr wrap="none" rtlCol="0">
            <a:spAutoFit/>
          </a:bodyPr>
          <a:lstStyle/>
          <a:p>
            <a:r>
              <a:rPr kumimoji="1" lang="ja-JP" altLang="en-US" sz="1400" dirty="0"/>
              <a:t>心拍追跡精度</a:t>
            </a:r>
          </a:p>
        </p:txBody>
      </p:sp>
      <p:sp>
        <p:nvSpPr>
          <p:cNvPr id="14" name="テキスト ボックス 13">
            <a:extLst>
              <a:ext uri="{FF2B5EF4-FFF2-40B4-BE49-F238E27FC236}">
                <a16:creationId xmlns:a16="http://schemas.microsoft.com/office/drawing/2014/main" id="{30CEA277-7DB2-41F2-AC66-193B108DF802}"/>
              </a:ext>
            </a:extLst>
          </p:cNvPr>
          <p:cNvSpPr txBox="1"/>
          <p:nvPr/>
        </p:nvSpPr>
        <p:spPr>
          <a:xfrm>
            <a:off x="5551619" y="4939001"/>
            <a:ext cx="1337226" cy="307777"/>
          </a:xfrm>
          <a:prstGeom prst="rect">
            <a:avLst/>
          </a:prstGeom>
          <a:solidFill>
            <a:schemeClr val="bg1"/>
          </a:solidFill>
        </p:spPr>
        <p:txBody>
          <a:bodyPr wrap="none" rtlCol="0">
            <a:spAutoFit/>
          </a:bodyPr>
          <a:lstStyle/>
          <a:p>
            <a:r>
              <a:rPr lang="ja-JP" altLang="en-US" sz="1400" dirty="0"/>
              <a:t>遅れ時間</a:t>
            </a:r>
            <a:r>
              <a:rPr kumimoji="1" lang="en-US" altLang="ja-JP" sz="1400" dirty="0"/>
              <a:t> (</a:t>
            </a:r>
            <a:r>
              <a:rPr kumimoji="1" lang="en-US" altLang="ja-JP" sz="1400" dirty="0" err="1"/>
              <a:t>ms</a:t>
            </a:r>
            <a:r>
              <a:rPr kumimoji="1" lang="en-US" altLang="ja-JP" sz="1400" dirty="0"/>
              <a:t>)</a:t>
            </a:r>
            <a:endParaRPr kumimoji="1" lang="ja-JP" altLang="en-US" sz="1400" dirty="0"/>
          </a:p>
        </p:txBody>
      </p:sp>
      <p:sp>
        <p:nvSpPr>
          <p:cNvPr id="16" name="テキスト ボックス 15">
            <a:extLst>
              <a:ext uri="{FF2B5EF4-FFF2-40B4-BE49-F238E27FC236}">
                <a16:creationId xmlns:a16="http://schemas.microsoft.com/office/drawing/2014/main" id="{2B41EF2A-D267-409D-B880-6E1CBA1ED690}"/>
              </a:ext>
            </a:extLst>
          </p:cNvPr>
          <p:cNvSpPr txBox="1"/>
          <p:nvPr/>
        </p:nvSpPr>
        <p:spPr>
          <a:xfrm rot="16200000">
            <a:off x="3389025" y="3529441"/>
            <a:ext cx="1980029" cy="307777"/>
          </a:xfrm>
          <a:prstGeom prst="rect">
            <a:avLst/>
          </a:prstGeom>
          <a:solidFill>
            <a:schemeClr val="bg1"/>
          </a:solidFill>
        </p:spPr>
        <p:txBody>
          <a:bodyPr wrap="none" rtlCol="0">
            <a:spAutoFit/>
          </a:bodyPr>
          <a:lstStyle/>
          <a:p>
            <a:r>
              <a:rPr kumimoji="1" lang="ja-JP" altLang="en-US" sz="1400" dirty="0"/>
              <a:t>「一致」と答えた割合</a:t>
            </a:r>
          </a:p>
        </p:txBody>
      </p:sp>
      <p:sp>
        <p:nvSpPr>
          <p:cNvPr id="17" name="テキスト ボックス 16">
            <a:extLst>
              <a:ext uri="{FF2B5EF4-FFF2-40B4-BE49-F238E27FC236}">
                <a16:creationId xmlns:a16="http://schemas.microsoft.com/office/drawing/2014/main" id="{57CCB00E-EC3F-4D0D-B035-64C7EBCEE6A0}"/>
              </a:ext>
            </a:extLst>
          </p:cNvPr>
          <p:cNvSpPr txBox="1"/>
          <p:nvPr/>
        </p:nvSpPr>
        <p:spPr>
          <a:xfrm rot="16200000">
            <a:off x="4237" y="3579302"/>
            <a:ext cx="1261884" cy="307777"/>
          </a:xfrm>
          <a:prstGeom prst="rect">
            <a:avLst/>
          </a:prstGeom>
          <a:solidFill>
            <a:schemeClr val="bg1"/>
          </a:solidFill>
        </p:spPr>
        <p:txBody>
          <a:bodyPr wrap="none" rtlCol="0">
            <a:spAutoFit/>
          </a:bodyPr>
          <a:lstStyle/>
          <a:p>
            <a:r>
              <a:rPr kumimoji="1" lang="ja-JP" altLang="en-US" sz="1400" dirty="0"/>
              <a:t>心拍追跡精度</a:t>
            </a:r>
          </a:p>
        </p:txBody>
      </p:sp>
      <p:grpSp>
        <p:nvGrpSpPr>
          <p:cNvPr id="15" name="グループ化 14">
            <a:extLst>
              <a:ext uri="{FF2B5EF4-FFF2-40B4-BE49-F238E27FC236}">
                <a16:creationId xmlns:a16="http://schemas.microsoft.com/office/drawing/2014/main" id="{F204D968-FAE4-4296-8057-7C58BCE20FE4}"/>
              </a:ext>
            </a:extLst>
          </p:cNvPr>
          <p:cNvGrpSpPr/>
          <p:nvPr/>
        </p:nvGrpSpPr>
        <p:grpSpPr>
          <a:xfrm>
            <a:off x="1258529" y="5381054"/>
            <a:ext cx="9674942" cy="1292662"/>
            <a:chOff x="581508" y="5338917"/>
            <a:chExt cx="9674942" cy="1292662"/>
          </a:xfrm>
        </p:grpSpPr>
        <p:sp>
          <p:nvSpPr>
            <p:cNvPr id="5" name="テキスト ボックス 4">
              <a:extLst>
                <a:ext uri="{FF2B5EF4-FFF2-40B4-BE49-F238E27FC236}">
                  <a16:creationId xmlns:a16="http://schemas.microsoft.com/office/drawing/2014/main" id="{BDD8A961-B515-4658-88F3-7E5C5D726F03}"/>
                </a:ext>
              </a:extLst>
            </p:cNvPr>
            <p:cNvSpPr txBox="1"/>
            <p:nvPr/>
          </p:nvSpPr>
          <p:spPr>
            <a:xfrm>
              <a:off x="684398" y="5338917"/>
              <a:ext cx="3661273" cy="369332"/>
            </a:xfrm>
            <a:prstGeom prst="rect">
              <a:avLst/>
            </a:prstGeom>
            <a:noFill/>
          </p:spPr>
          <p:txBody>
            <a:bodyPr wrap="square" rtlCol="0">
              <a:spAutoFit/>
            </a:bodyPr>
            <a:lstStyle/>
            <a:p>
              <a:r>
                <a:rPr kumimoji="1" lang="ja-JP" altLang="en-US" dirty="0"/>
                <a:t>先行研究結果と概ね一致している</a:t>
              </a:r>
              <a:endParaRPr kumimoji="1" lang="en-US" altLang="ja-JP" dirty="0"/>
            </a:p>
          </p:txBody>
        </p:sp>
        <p:sp>
          <p:nvSpPr>
            <p:cNvPr id="6" name="テキスト ボックス 5">
              <a:extLst>
                <a:ext uri="{FF2B5EF4-FFF2-40B4-BE49-F238E27FC236}">
                  <a16:creationId xmlns:a16="http://schemas.microsoft.com/office/drawing/2014/main" id="{6101A075-9EB4-451B-B87B-B5DBF4A946D6}"/>
                </a:ext>
              </a:extLst>
            </p:cNvPr>
            <p:cNvSpPr txBox="1"/>
            <p:nvPr/>
          </p:nvSpPr>
          <p:spPr>
            <a:xfrm>
              <a:off x="973048" y="5708249"/>
              <a:ext cx="9283401" cy="923330"/>
            </a:xfrm>
            <a:prstGeom prst="rect">
              <a:avLst/>
            </a:prstGeom>
            <a:noFill/>
          </p:spPr>
          <p:txBody>
            <a:bodyPr wrap="square" rtlCol="0">
              <a:spAutoFit/>
            </a:bodyPr>
            <a:lstStyle/>
            <a:p>
              <a:r>
                <a:rPr kumimoji="1" lang="ja-JP" altLang="en-US" dirty="0"/>
                <a:t>追跡精度の平均</a:t>
              </a:r>
              <a:r>
                <a:rPr kumimoji="1" lang="en-US" altLang="ja-JP" dirty="0"/>
                <a:t>	</a:t>
              </a:r>
              <a:r>
                <a:rPr kumimoji="1" lang="ja-JP" altLang="en-US" dirty="0"/>
                <a:t>：</a:t>
              </a:r>
              <a:r>
                <a:rPr kumimoji="1" lang="en-US" altLang="ja-JP" dirty="0"/>
                <a:t>0.66±0.21</a:t>
              </a:r>
              <a:r>
                <a:rPr kumimoji="1" lang="ja-JP" altLang="en-US" dirty="0"/>
                <a:t>（</a:t>
              </a:r>
              <a:r>
                <a:rPr kumimoji="1" lang="en-US" altLang="ja-JP" dirty="0"/>
                <a:t>Garfinkel et al., 2015</a:t>
              </a:r>
              <a:r>
                <a:rPr kumimoji="1" lang="ja-JP" altLang="en-US" dirty="0"/>
                <a:t>）</a:t>
              </a:r>
              <a:endParaRPr kumimoji="1" lang="en-US" altLang="ja-JP" dirty="0"/>
            </a:p>
            <a:p>
              <a:r>
                <a:rPr lang="ja-JP" altLang="en-US" dirty="0"/>
                <a:t>弁別課題のピーク：</a:t>
              </a:r>
              <a:r>
                <a:rPr lang="en-US" altLang="ja-JP" dirty="0"/>
                <a:t>100ms-300ms</a:t>
              </a:r>
              <a:r>
                <a:rPr lang="ja-JP" altLang="en-US" dirty="0"/>
                <a:t>条件が一致と答えやすい（</a:t>
              </a:r>
              <a:r>
                <a:rPr lang="en-US" altLang="ja-JP" dirty="0" err="1"/>
                <a:t>Brener</a:t>
              </a:r>
              <a:r>
                <a:rPr lang="en-US" altLang="ja-JP" dirty="0"/>
                <a:t> et al., 1994</a:t>
              </a:r>
              <a:r>
                <a:rPr lang="ja-JP" altLang="en-US" dirty="0"/>
                <a:t>）</a:t>
              </a:r>
              <a:endParaRPr lang="en-US" altLang="ja-JP" dirty="0"/>
            </a:p>
            <a:p>
              <a:r>
                <a:rPr kumimoji="1" lang="ja-JP" altLang="en-US" dirty="0"/>
                <a:t>追跡と弁別の相関：</a:t>
              </a:r>
              <a:r>
                <a:rPr kumimoji="1" lang="en-US" altLang="ja-JP" dirty="0"/>
                <a:t>r = 0.32</a:t>
              </a:r>
              <a:r>
                <a:rPr kumimoji="1" lang="ja-JP" altLang="en-US" dirty="0"/>
                <a:t>（</a:t>
              </a:r>
              <a:r>
                <a:rPr lang="en-US" altLang="ja-JP" dirty="0"/>
                <a:t>Garfinkel et al., 2015</a:t>
              </a:r>
              <a:r>
                <a:rPr kumimoji="1" lang="ja-JP" altLang="en-US" dirty="0"/>
                <a:t>）</a:t>
              </a:r>
            </a:p>
          </p:txBody>
        </p:sp>
        <p:sp>
          <p:nvSpPr>
            <p:cNvPr id="10" name="正方形/長方形 9">
              <a:extLst>
                <a:ext uri="{FF2B5EF4-FFF2-40B4-BE49-F238E27FC236}">
                  <a16:creationId xmlns:a16="http://schemas.microsoft.com/office/drawing/2014/main" id="{EA03C567-4870-4142-965E-319C823FAEF0}"/>
                </a:ext>
              </a:extLst>
            </p:cNvPr>
            <p:cNvSpPr/>
            <p:nvPr/>
          </p:nvSpPr>
          <p:spPr>
            <a:xfrm>
              <a:off x="581508" y="5338917"/>
              <a:ext cx="9674942" cy="1292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a:extLst>
              <a:ext uri="{FF2B5EF4-FFF2-40B4-BE49-F238E27FC236}">
                <a16:creationId xmlns:a16="http://schemas.microsoft.com/office/drawing/2014/main" id="{AB8058A3-6414-4F5F-9B1B-6D100296053B}"/>
              </a:ext>
            </a:extLst>
          </p:cNvPr>
          <p:cNvSpPr>
            <a:spLocks noGrp="1"/>
          </p:cNvSpPr>
          <p:nvPr>
            <p:ph type="sldNum" sz="quarter" idx="12"/>
          </p:nvPr>
        </p:nvSpPr>
        <p:spPr/>
        <p:txBody>
          <a:bodyPr/>
          <a:lstStyle/>
          <a:p>
            <a:fld id="{2DF77BA3-B279-492B-93FB-C76FAB2A5D08}" type="slidenum">
              <a:rPr kumimoji="1" lang="ja-JP" altLang="en-US" smtClean="0"/>
              <a:t>12</a:t>
            </a:fld>
            <a:endParaRPr kumimoji="1" lang="ja-JP" altLang="en-US"/>
          </a:p>
        </p:txBody>
      </p:sp>
    </p:spTree>
    <p:extLst>
      <p:ext uri="{BB962C8B-B14F-4D97-AF65-F5344CB8AC3E}">
        <p14:creationId xmlns:p14="http://schemas.microsoft.com/office/powerpoint/2010/main" val="186803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a:extLst>
              <a:ext uri="{FF2B5EF4-FFF2-40B4-BE49-F238E27FC236}">
                <a16:creationId xmlns:a16="http://schemas.microsoft.com/office/drawing/2014/main" id="{85126638-0F9A-4385-9012-40C00CD8ADAC}"/>
              </a:ext>
            </a:extLst>
          </p:cNvPr>
          <p:cNvSpPr>
            <a:spLocks noGrp="1"/>
          </p:cNvSpPr>
          <p:nvPr>
            <p:ph type="title"/>
          </p:nvPr>
        </p:nvSpPr>
        <p:spPr/>
        <p:txBody>
          <a:bodyPr>
            <a:normAutofit/>
          </a:bodyPr>
          <a:lstStyle/>
          <a:p>
            <a:r>
              <a:rPr lang="ja-JP" altLang="en-US" sz="3600" dirty="0"/>
              <a:t>結果</a:t>
            </a:r>
            <a:r>
              <a:rPr lang="en-US" altLang="ja-JP" sz="3600" dirty="0"/>
              <a:t>2</a:t>
            </a:r>
            <a:r>
              <a:rPr lang="ja-JP" altLang="en-US" sz="3600" dirty="0"/>
              <a:t>：内受容課題成績と音楽評定値の相関関係</a:t>
            </a:r>
          </a:p>
        </p:txBody>
      </p:sp>
      <p:grpSp>
        <p:nvGrpSpPr>
          <p:cNvPr id="10" name="グループ化 9">
            <a:extLst>
              <a:ext uri="{FF2B5EF4-FFF2-40B4-BE49-F238E27FC236}">
                <a16:creationId xmlns:a16="http://schemas.microsoft.com/office/drawing/2014/main" id="{714317EE-2C06-4095-99D9-6C0689A1FD69}"/>
              </a:ext>
            </a:extLst>
          </p:cNvPr>
          <p:cNvGrpSpPr/>
          <p:nvPr/>
        </p:nvGrpSpPr>
        <p:grpSpPr>
          <a:xfrm>
            <a:off x="244272" y="2178282"/>
            <a:ext cx="4032175" cy="3065813"/>
            <a:chOff x="3274383" y="3348690"/>
            <a:chExt cx="4186043" cy="3278088"/>
          </a:xfrm>
        </p:grpSpPr>
        <p:pic>
          <p:nvPicPr>
            <p:cNvPr id="11" name="図 10" descr="テキスト が含まれている画像&#10;&#10;自動的に生成された説明">
              <a:extLst>
                <a:ext uri="{FF2B5EF4-FFF2-40B4-BE49-F238E27FC236}">
                  <a16:creationId xmlns:a16="http://schemas.microsoft.com/office/drawing/2014/main" id="{698A7A89-B427-441D-BD7D-6EE7CCFFB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238" y="3348690"/>
              <a:ext cx="4167188" cy="3124200"/>
            </a:xfrm>
            <a:prstGeom prst="rect">
              <a:avLst/>
            </a:prstGeom>
          </p:spPr>
        </p:pic>
        <p:sp>
          <p:nvSpPr>
            <p:cNvPr id="16" name="テキスト ボックス 15">
              <a:extLst>
                <a:ext uri="{FF2B5EF4-FFF2-40B4-BE49-F238E27FC236}">
                  <a16:creationId xmlns:a16="http://schemas.microsoft.com/office/drawing/2014/main" id="{06C84421-BC6A-49B4-8304-0C3F2ECD5EBD}"/>
                </a:ext>
              </a:extLst>
            </p:cNvPr>
            <p:cNvSpPr txBox="1"/>
            <p:nvPr/>
          </p:nvSpPr>
          <p:spPr>
            <a:xfrm rot="16200000">
              <a:off x="2887098" y="4650688"/>
              <a:ext cx="1082348" cy="307777"/>
            </a:xfrm>
            <a:prstGeom prst="rect">
              <a:avLst/>
            </a:prstGeom>
            <a:solidFill>
              <a:schemeClr val="bg1"/>
            </a:solidFill>
          </p:spPr>
          <p:txBody>
            <a:bodyPr wrap="none" rtlCol="0">
              <a:spAutoFit/>
            </a:bodyPr>
            <a:lstStyle/>
            <a:p>
              <a:r>
                <a:rPr kumimoji="1" lang="ja-JP" altLang="en-US" sz="1400" dirty="0"/>
                <a:t>　感動度　</a:t>
              </a:r>
            </a:p>
          </p:txBody>
        </p:sp>
        <p:sp>
          <p:nvSpPr>
            <p:cNvPr id="19" name="テキスト ボックス 18">
              <a:extLst>
                <a:ext uri="{FF2B5EF4-FFF2-40B4-BE49-F238E27FC236}">
                  <a16:creationId xmlns:a16="http://schemas.microsoft.com/office/drawing/2014/main" id="{C92AD344-4DF5-477E-84F7-EAE16DE9AC2B}"/>
                </a:ext>
              </a:extLst>
            </p:cNvPr>
            <p:cNvSpPr txBox="1"/>
            <p:nvPr/>
          </p:nvSpPr>
          <p:spPr>
            <a:xfrm>
              <a:off x="4316648"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1" name="テキスト ボックス 20">
              <a:extLst>
                <a:ext uri="{FF2B5EF4-FFF2-40B4-BE49-F238E27FC236}">
                  <a16:creationId xmlns:a16="http://schemas.microsoft.com/office/drawing/2014/main" id="{747BB76A-3558-424A-9EB1-08043086684F}"/>
                </a:ext>
              </a:extLst>
            </p:cNvPr>
            <p:cNvSpPr txBox="1"/>
            <p:nvPr/>
          </p:nvSpPr>
          <p:spPr>
            <a:xfrm>
              <a:off x="4064130" y="3754855"/>
              <a:ext cx="791127" cy="430887"/>
            </a:xfrm>
            <a:prstGeom prst="rect">
              <a:avLst/>
            </a:prstGeom>
            <a:solidFill>
              <a:schemeClr val="bg1"/>
            </a:solidFill>
          </p:spPr>
          <p:txBody>
            <a:bodyPr wrap="square" rtlCol="0">
              <a:spAutoFit/>
            </a:bodyPr>
            <a:lstStyle/>
            <a:p>
              <a:r>
                <a:rPr kumimoji="1" lang="en-US" altLang="ja-JP" sz="1100" dirty="0"/>
                <a:t>r = 0.28</a:t>
              </a:r>
            </a:p>
            <a:p>
              <a:r>
                <a:rPr lang="en-US" altLang="ja-JP" sz="1100" dirty="0"/>
                <a:t>p = 0.05</a:t>
              </a:r>
              <a:endParaRPr kumimoji="1" lang="ja-JP" altLang="en-US" sz="1100" dirty="0"/>
            </a:p>
          </p:txBody>
        </p:sp>
      </p:grpSp>
      <p:grpSp>
        <p:nvGrpSpPr>
          <p:cNvPr id="24" name="グループ化 23">
            <a:extLst>
              <a:ext uri="{FF2B5EF4-FFF2-40B4-BE49-F238E27FC236}">
                <a16:creationId xmlns:a16="http://schemas.microsoft.com/office/drawing/2014/main" id="{6B9F687A-20F5-4DA7-9AAD-0B6F90DB4F44}"/>
              </a:ext>
            </a:extLst>
          </p:cNvPr>
          <p:cNvGrpSpPr/>
          <p:nvPr/>
        </p:nvGrpSpPr>
        <p:grpSpPr>
          <a:xfrm>
            <a:off x="4098075" y="2179272"/>
            <a:ext cx="4014014" cy="3063832"/>
            <a:chOff x="7679161" y="178324"/>
            <a:chExt cx="4167188" cy="3275970"/>
          </a:xfrm>
        </p:grpSpPr>
        <p:pic>
          <p:nvPicPr>
            <p:cNvPr id="8" name="図 7" descr="テキスト, 地図 が含まれている画像&#10;&#10;自動的に生成された説明">
              <a:extLst>
                <a:ext uri="{FF2B5EF4-FFF2-40B4-BE49-F238E27FC236}">
                  <a16:creationId xmlns:a16="http://schemas.microsoft.com/office/drawing/2014/main" id="{EADCC0E6-18CF-467E-BAFB-B7319AF92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161" y="178324"/>
              <a:ext cx="4167188" cy="3124200"/>
            </a:xfrm>
            <a:prstGeom prst="rect">
              <a:avLst/>
            </a:prstGeom>
          </p:spPr>
        </p:pic>
        <p:sp>
          <p:nvSpPr>
            <p:cNvPr id="14" name="テキスト ボックス 13">
              <a:extLst>
                <a:ext uri="{FF2B5EF4-FFF2-40B4-BE49-F238E27FC236}">
                  <a16:creationId xmlns:a16="http://schemas.microsoft.com/office/drawing/2014/main" id="{982ACBDB-A20C-4068-AFAA-69FD69DDEF4A}"/>
                </a:ext>
              </a:extLst>
            </p:cNvPr>
            <p:cNvSpPr txBox="1"/>
            <p:nvPr/>
          </p:nvSpPr>
          <p:spPr>
            <a:xfrm rot="16200000">
              <a:off x="7086692" y="1586535"/>
              <a:ext cx="1492716" cy="307777"/>
            </a:xfrm>
            <a:prstGeom prst="rect">
              <a:avLst/>
            </a:prstGeom>
            <a:solidFill>
              <a:schemeClr val="bg1"/>
            </a:solidFill>
          </p:spPr>
          <p:txBody>
            <a:bodyPr wrap="none" rtlCol="0">
              <a:spAutoFit/>
            </a:bodyPr>
            <a:lstStyle/>
            <a:p>
              <a:r>
                <a:rPr kumimoji="1" lang="ja-JP" altLang="en-US" sz="1400" dirty="0"/>
                <a:t>　感動度 歪度　</a:t>
              </a:r>
            </a:p>
          </p:txBody>
        </p:sp>
        <p:sp>
          <p:nvSpPr>
            <p:cNvPr id="20" name="テキスト ボックス 19">
              <a:extLst>
                <a:ext uri="{FF2B5EF4-FFF2-40B4-BE49-F238E27FC236}">
                  <a16:creationId xmlns:a16="http://schemas.microsoft.com/office/drawing/2014/main" id="{8D0543AE-38E3-49D3-9B3B-4ECF892B58DD}"/>
                </a:ext>
              </a:extLst>
            </p:cNvPr>
            <p:cNvSpPr txBox="1"/>
            <p:nvPr/>
          </p:nvSpPr>
          <p:spPr>
            <a:xfrm>
              <a:off x="9131813" y="3146517"/>
              <a:ext cx="1261884" cy="307777"/>
            </a:xfrm>
            <a:prstGeom prst="rect">
              <a:avLst/>
            </a:prstGeom>
            <a:solidFill>
              <a:schemeClr val="bg1"/>
            </a:solidFill>
          </p:spPr>
          <p:txBody>
            <a:bodyPr wrap="none" rtlCol="0">
              <a:spAutoFit/>
            </a:bodyPr>
            <a:lstStyle/>
            <a:p>
              <a:r>
                <a:rPr lang="ja-JP" altLang="en-US" sz="1400" dirty="0"/>
                <a:t>心拍</a:t>
              </a:r>
              <a:r>
                <a:rPr kumimoji="1" lang="ja-JP" altLang="en-US" sz="1400" dirty="0"/>
                <a:t>弁別感度</a:t>
              </a:r>
            </a:p>
          </p:txBody>
        </p:sp>
        <p:sp>
          <p:nvSpPr>
            <p:cNvPr id="18" name="テキスト ボックス 17">
              <a:extLst>
                <a:ext uri="{FF2B5EF4-FFF2-40B4-BE49-F238E27FC236}">
                  <a16:creationId xmlns:a16="http://schemas.microsoft.com/office/drawing/2014/main" id="{5ADEC507-3E4D-4434-9CB6-14BC341C7950}"/>
                </a:ext>
              </a:extLst>
            </p:cNvPr>
            <p:cNvSpPr txBox="1"/>
            <p:nvPr/>
          </p:nvSpPr>
          <p:spPr>
            <a:xfrm>
              <a:off x="10536742" y="687705"/>
              <a:ext cx="791127" cy="430887"/>
            </a:xfrm>
            <a:prstGeom prst="rect">
              <a:avLst/>
            </a:prstGeom>
            <a:solidFill>
              <a:schemeClr val="bg1"/>
            </a:solidFill>
          </p:spPr>
          <p:txBody>
            <a:bodyPr wrap="square" rtlCol="0">
              <a:spAutoFit/>
            </a:bodyPr>
            <a:lstStyle/>
            <a:p>
              <a:r>
                <a:rPr kumimoji="1" lang="en-US" altLang="ja-JP" sz="1100" dirty="0"/>
                <a:t>r = -0.32</a:t>
              </a:r>
            </a:p>
            <a:p>
              <a:r>
                <a:rPr lang="en-US" altLang="ja-JP" sz="1100" dirty="0"/>
                <a:t>p = 0.02</a:t>
              </a:r>
              <a:endParaRPr kumimoji="1" lang="ja-JP" altLang="en-US" sz="1100" dirty="0"/>
            </a:p>
          </p:txBody>
        </p:sp>
      </p:grpSp>
      <p:grpSp>
        <p:nvGrpSpPr>
          <p:cNvPr id="12" name="グループ化 11">
            <a:extLst>
              <a:ext uri="{FF2B5EF4-FFF2-40B4-BE49-F238E27FC236}">
                <a16:creationId xmlns:a16="http://schemas.microsoft.com/office/drawing/2014/main" id="{BCD277B5-052B-43DE-90C6-1650F688267D}"/>
              </a:ext>
            </a:extLst>
          </p:cNvPr>
          <p:cNvGrpSpPr/>
          <p:nvPr/>
        </p:nvGrpSpPr>
        <p:grpSpPr>
          <a:xfrm>
            <a:off x="7933715" y="2178282"/>
            <a:ext cx="4014014" cy="3065813"/>
            <a:chOff x="7679161" y="3348690"/>
            <a:chExt cx="4167188" cy="3278088"/>
          </a:xfrm>
        </p:grpSpPr>
        <p:pic>
          <p:nvPicPr>
            <p:cNvPr id="7" name="図 6" descr="テキスト, 地図 が含まれている画像&#10;&#10;自動的に生成された説明">
              <a:extLst>
                <a:ext uri="{FF2B5EF4-FFF2-40B4-BE49-F238E27FC236}">
                  <a16:creationId xmlns:a16="http://schemas.microsoft.com/office/drawing/2014/main" id="{37C19DAD-DB5E-4574-9965-E9662FDE3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161" y="3348690"/>
              <a:ext cx="4167188" cy="3124200"/>
            </a:xfrm>
            <a:prstGeom prst="rect">
              <a:avLst/>
            </a:prstGeom>
          </p:spPr>
        </p:pic>
        <p:sp>
          <p:nvSpPr>
            <p:cNvPr id="17" name="テキスト ボックス 16">
              <a:extLst>
                <a:ext uri="{FF2B5EF4-FFF2-40B4-BE49-F238E27FC236}">
                  <a16:creationId xmlns:a16="http://schemas.microsoft.com/office/drawing/2014/main" id="{F9635386-422B-4206-A6D5-15B89B4E0939}"/>
                </a:ext>
              </a:extLst>
            </p:cNvPr>
            <p:cNvSpPr txBox="1"/>
            <p:nvPr/>
          </p:nvSpPr>
          <p:spPr>
            <a:xfrm rot="16200000">
              <a:off x="6995385" y="4756902"/>
              <a:ext cx="1800493" cy="307777"/>
            </a:xfrm>
            <a:prstGeom prst="rect">
              <a:avLst/>
            </a:prstGeom>
            <a:solidFill>
              <a:schemeClr val="bg1"/>
            </a:solidFill>
          </p:spPr>
          <p:txBody>
            <a:bodyPr wrap="none" rtlCol="0">
              <a:spAutoFit/>
            </a:bodyPr>
            <a:lstStyle/>
            <a:p>
              <a:r>
                <a:rPr kumimoji="1" lang="ja-JP" altLang="en-US" sz="1400" dirty="0"/>
                <a:t>購入と回答した曲数</a:t>
              </a:r>
            </a:p>
          </p:txBody>
        </p:sp>
        <p:sp>
          <p:nvSpPr>
            <p:cNvPr id="22" name="テキスト ボックス 21">
              <a:extLst>
                <a:ext uri="{FF2B5EF4-FFF2-40B4-BE49-F238E27FC236}">
                  <a16:creationId xmlns:a16="http://schemas.microsoft.com/office/drawing/2014/main" id="{6B027BA1-2D8C-48F4-9CFE-CD2069732186}"/>
                </a:ext>
              </a:extLst>
            </p:cNvPr>
            <p:cNvSpPr txBox="1"/>
            <p:nvPr/>
          </p:nvSpPr>
          <p:spPr>
            <a:xfrm>
              <a:off x="8593204"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3" name="テキスト ボックス 22">
              <a:extLst>
                <a:ext uri="{FF2B5EF4-FFF2-40B4-BE49-F238E27FC236}">
                  <a16:creationId xmlns:a16="http://schemas.microsoft.com/office/drawing/2014/main" id="{DE66E7B3-B6FA-49BE-924A-03B647ED88BF}"/>
                </a:ext>
              </a:extLst>
            </p:cNvPr>
            <p:cNvSpPr txBox="1"/>
            <p:nvPr/>
          </p:nvSpPr>
          <p:spPr>
            <a:xfrm>
              <a:off x="8451813" y="3754855"/>
              <a:ext cx="791127" cy="430887"/>
            </a:xfrm>
            <a:prstGeom prst="rect">
              <a:avLst/>
            </a:prstGeom>
            <a:solidFill>
              <a:schemeClr val="bg1"/>
            </a:solidFill>
          </p:spPr>
          <p:txBody>
            <a:bodyPr wrap="square" rtlCol="0">
              <a:spAutoFit/>
            </a:bodyPr>
            <a:lstStyle/>
            <a:p>
              <a:r>
                <a:rPr kumimoji="1" lang="en-US" altLang="ja-JP" sz="1100" dirty="0"/>
                <a:t>r = 0.40</a:t>
              </a:r>
            </a:p>
            <a:p>
              <a:r>
                <a:rPr lang="en-US" altLang="ja-JP" sz="1100" dirty="0"/>
                <a:t>p &lt; 0.01</a:t>
              </a:r>
              <a:endParaRPr kumimoji="1" lang="ja-JP" altLang="en-US" sz="1100" dirty="0"/>
            </a:p>
          </p:txBody>
        </p:sp>
      </p:grpSp>
      <p:sp>
        <p:nvSpPr>
          <p:cNvPr id="28" name="テキスト ボックス 27">
            <a:extLst>
              <a:ext uri="{FF2B5EF4-FFF2-40B4-BE49-F238E27FC236}">
                <a16:creationId xmlns:a16="http://schemas.microsoft.com/office/drawing/2014/main" id="{5BFE3D80-41AE-402D-A927-E2D077AA6D4A}"/>
              </a:ext>
            </a:extLst>
          </p:cNvPr>
          <p:cNvSpPr txBox="1"/>
          <p:nvPr/>
        </p:nvSpPr>
        <p:spPr>
          <a:xfrm>
            <a:off x="1082356" y="5736050"/>
            <a:ext cx="1002728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心拍弁別感度の高い人ほど感動が大きく，曲の購入意欲が高いことがわかった</a:t>
            </a:r>
            <a:endParaRPr kumimoji="1" lang="en-US" altLang="ja-JP" dirty="0"/>
          </a:p>
          <a:p>
            <a:r>
              <a:rPr lang="ja-JP" altLang="en-US" dirty="0"/>
              <a:t>また心拍弁別感度の高い方が感動度の歪度が小さく，偏りの少ない応答をしていたと考えられる</a:t>
            </a:r>
            <a:endParaRPr kumimoji="1" lang="en-US" altLang="ja-JP" dirty="0"/>
          </a:p>
        </p:txBody>
      </p:sp>
      <p:sp>
        <p:nvSpPr>
          <p:cNvPr id="2" name="スライド番号プレースホルダー 1">
            <a:extLst>
              <a:ext uri="{FF2B5EF4-FFF2-40B4-BE49-F238E27FC236}">
                <a16:creationId xmlns:a16="http://schemas.microsoft.com/office/drawing/2014/main" id="{5057F54F-C150-43C0-8E38-AFF9D0413DF4}"/>
              </a:ext>
            </a:extLst>
          </p:cNvPr>
          <p:cNvSpPr>
            <a:spLocks noGrp="1"/>
          </p:cNvSpPr>
          <p:nvPr>
            <p:ph type="sldNum" sz="quarter" idx="12"/>
          </p:nvPr>
        </p:nvSpPr>
        <p:spPr/>
        <p:txBody>
          <a:bodyPr/>
          <a:lstStyle/>
          <a:p>
            <a:fld id="{2DF77BA3-B279-492B-93FB-C76FAB2A5D08}" type="slidenum">
              <a:rPr kumimoji="1" lang="ja-JP" altLang="en-US" smtClean="0"/>
              <a:t>13</a:t>
            </a:fld>
            <a:endParaRPr kumimoji="1" lang="ja-JP" altLang="en-US"/>
          </a:p>
        </p:txBody>
      </p:sp>
    </p:spTree>
    <p:extLst>
      <p:ext uri="{BB962C8B-B14F-4D97-AF65-F5344CB8AC3E}">
        <p14:creationId xmlns:p14="http://schemas.microsoft.com/office/powerpoint/2010/main" val="177950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lstStyle/>
          <a:p>
            <a:r>
              <a:rPr kumimoji="1" lang="ja-JP" altLang="en-US" dirty="0"/>
              <a:t>結果</a:t>
            </a:r>
            <a:r>
              <a:rPr kumimoji="1" lang="en-US" altLang="ja-JP" dirty="0"/>
              <a:t>3</a:t>
            </a:r>
            <a:r>
              <a:rPr kumimoji="1" lang="ja-JP" altLang="en-US" dirty="0"/>
              <a:t>：音楽課題時の心拍</a:t>
            </a:r>
            <a:r>
              <a:rPr lang="ja-JP" altLang="en-US" dirty="0"/>
              <a:t>数の変化</a:t>
            </a:r>
            <a:endParaRPr kumimoji="1" lang="ja-JP" altLang="en-US" dirty="0"/>
          </a:p>
        </p:txBody>
      </p:sp>
      <p:pic>
        <p:nvPicPr>
          <p:cNvPr id="6" name="図 5" descr="地図, テキスト が含まれている画像&#10;&#10;自動的に生成された説明">
            <a:extLst>
              <a:ext uri="{FF2B5EF4-FFF2-40B4-BE49-F238E27FC236}">
                <a16:creationId xmlns:a16="http://schemas.microsoft.com/office/drawing/2014/main" id="{652BDA04-D0A3-4BED-96D0-961877BC1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780" y="1724745"/>
            <a:ext cx="5334000" cy="4000500"/>
          </a:xfrm>
          <a:prstGeom prst="rect">
            <a:avLst/>
          </a:prstGeom>
        </p:spPr>
      </p:pic>
      <p:graphicFrame>
        <p:nvGraphicFramePr>
          <p:cNvPr id="7" name="表 6">
            <a:extLst>
              <a:ext uri="{FF2B5EF4-FFF2-40B4-BE49-F238E27FC236}">
                <a16:creationId xmlns:a16="http://schemas.microsoft.com/office/drawing/2014/main" id="{33C1A040-41F2-449B-9159-C359730E886C}"/>
              </a:ext>
            </a:extLst>
          </p:cNvPr>
          <p:cNvGraphicFramePr>
            <a:graphicFrameLocks noGrp="1"/>
          </p:cNvGraphicFramePr>
          <p:nvPr>
            <p:extLst>
              <p:ext uri="{D42A27DB-BD31-4B8C-83A1-F6EECF244321}">
                <p14:modId xmlns:p14="http://schemas.microsoft.com/office/powerpoint/2010/main" val="2874718165"/>
              </p:ext>
            </p:extLst>
          </p:nvPr>
        </p:nvGraphicFramePr>
        <p:xfrm>
          <a:off x="2875195" y="1494568"/>
          <a:ext cx="1723636" cy="5191431"/>
        </p:xfrm>
        <a:graphic>
          <a:graphicData uri="http://schemas.openxmlformats.org/drawingml/2006/table">
            <a:tbl>
              <a:tblPr/>
              <a:tblGrid>
                <a:gridCol w="861818">
                  <a:extLst>
                    <a:ext uri="{9D8B030D-6E8A-4147-A177-3AD203B41FA5}">
                      <a16:colId xmlns:a16="http://schemas.microsoft.com/office/drawing/2014/main" val="1270782993"/>
                    </a:ext>
                  </a:extLst>
                </a:gridCol>
                <a:gridCol w="861818">
                  <a:extLst>
                    <a:ext uri="{9D8B030D-6E8A-4147-A177-3AD203B41FA5}">
                      <a16:colId xmlns:a16="http://schemas.microsoft.com/office/drawing/2014/main" val="2078474051"/>
                    </a:ext>
                  </a:extLst>
                </a:gridCol>
              </a:tblGrid>
              <a:tr h="224781">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music</a:t>
                      </a:r>
                    </a:p>
                  </a:txBody>
                  <a:tcPr marL="5535" marR="5535" marT="5535" marB="0" anchor="ctr">
                    <a:lnL>
                      <a:noFill/>
                    </a:lnL>
                    <a:lnR>
                      <a:noFill/>
                    </a:lnR>
                    <a:lnT>
                      <a:noFill/>
                    </a:lnT>
                    <a:lnB>
                      <a:noFill/>
                    </a:lnB>
                  </a:tcPr>
                </a:tc>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touching</a:t>
                      </a:r>
                    </a:p>
                  </a:txBody>
                  <a:tcPr marL="5535" marR="5535" marT="5535" marB="0" anchor="ctr">
                    <a:lnL>
                      <a:noFill/>
                    </a:lnL>
                    <a:lnR>
                      <a:noFill/>
                    </a:lnR>
                    <a:lnT>
                      <a:noFill/>
                    </a:lnT>
                    <a:lnB>
                      <a:noFill/>
                    </a:lnB>
                  </a:tcPr>
                </a:tc>
                <a:extLst>
                  <a:ext uri="{0D108BD9-81ED-4DB2-BD59-A6C34878D82A}">
                    <a16:rowId xmlns:a16="http://schemas.microsoft.com/office/drawing/2014/main" val="32691325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5535" marR="5535" marT="5535" marB="0" anchor="ctr">
                    <a:lnL>
                      <a:noFill/>
                    </a:lnL>
                    <a:lnR>
                      <a:noFill/>
                    </a:lnR>
                    <a:lnT>
                      <a:noFill/>
                    </a:lnT>
                    <a:lnB>
                      <a:noFill/>
                    </a:lnB>
                  </a:tcPr>
                </a:tc>
                <a:extLst>
                  <a:ext uri="{0D108BD9-81ED-4DB2-BD59-A6C34878D82A}">
                    <a16:rowId xmlns:a16="http://schemas.microsoft.com/office/drawing/2014/main" val="167770813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5535" marR="5535" marT="5535" marB="0" anchor="ctr">
                    <a:lnL>
                      <a:noFill/>
                    </a:lnL>
                    <a:lnR>
                      <a:noFill/>
                    </a:lnR>
                    <a:lnT>
                      <a:noFill/>
                    </a:lnT>
                    <a:lnB>
                      <a:noFill/>
                    </a:lnB>
                  </a:tcPr>
                </a:tc>
                <a:extLst>
                  <a:ext uri="{0D108BD9-81ED-4DB2-BD59-A6C34878D82A}">
                    <a16:rowId xmlns:a16="http://schemas.microsoft.com/office/drawing/2014/main" val="41521463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5535" marR="5535" marT="5535" marB="0" anchor="ctr">
                    <a:lnL>
                      <a:noFill/>
                    </a:lnL>
                    <a:lnR>
                      <a:noFill/>
                    </a:lnR>
                    <a:lnT>
                      <a:noFill/>
                    </a:lnT>
                    <a:lnB>
                      <a:noFill/>
                    </a:lnB>
                  </a:tcPr>
                </a:tc>
                <a:extLst>
                  <a:ext uri="{0D108BD9-81ED-4DB2-BD59-A6C34878D82A}">
                    <a16:rowId xmlns:a16="http://schemas.microsoft.com/office/drawing/2014/main" val="309026428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426578966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181764874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225864762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a:t>
                      </a:r>
                    </a:p>
                  </a:txBody>
                  <a:tcPr marL="5535" marR="5535" marT="5535" marB="0" anchor="ctr">
                    <a:lnL>
                      <a:noFill/>
                    </a:lnL>
                    <a:lnR>
                      <a:noFill/>
                    </a:lnR>
                    <a:lnT>
                      <a:noFill/>
                    </a:lnT>
                    <a:lnB>
                      <a:noFill/>
                    </a:lnB>
                  </a:tcPr>
                </a:tc>
                <a:extLst>
                  <a:ext uri="{0D108BD9-81ED-4DB2-BD59-A6C34878D82A}">
                    <a16:rowId xmlns:a16="http://schemas.microsoft.com/office/drawing/2014/main" val="115242468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77687366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4538155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280354499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5535" marR="5535" marT="5535" marB="0" anchor="ctr">
                    <a:lnL>
                      <a:noFill/>
                    </a:lnL>
                    <a:lnR>
                      <a:noFill/>
                    </a:lnR>
                    <a:lnT>
                      <a:noFill/>
                    </a:lnT>
                    <a:lnB>
                      <a:noFill/>
                    </a:lnB>
                  </a:tcPr>
                </a:tc>
                <a:extLst>
                  <a:ext uri="{0D108BD9-81ED-4DB2-BD59-A6C34878D82A}">
                    <a16:rowId xmlns:a16="http://schemas.microsoft.com/office/drawing/2014/main" val="23447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5535" marR="5535" marT="5535" marB="0" anchor="ctr">
                    <a:lnL>
                      <a:noFill/>
                    </a:lnL>
                    <a:lnR>
                      <a:noFill/>
                    </a:lnR>
                    <a:lnT>
                      <a:noFill/>
                    </a:lnT>
                    <a:lnB>
                      <a:noFill/>
                    </a:lnB>
                  </a:tcPr>
                </a:tc>
                <a:extLst>
                  <a:ext uri="{0D108BD9-81ED-4DB2-BD59-A6C34878D82A}">
                    <a16:rowId xmlns:a16="http://schemas.microsoft.com/office/drawing/2014/main" val="13145813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5535" marR="5535" marT="5535" marB="0" anchor="ctr">
                    <a:lnL>
                      <a:noFill/>
                    </a:lnL>
                    <a:lnR>
                      <a:noFill/>
                    </a:lnR>
                    <a:lnT>
                      <a:noFill/>
                    </a:lnT>
                    <a:lnB>
                      <a:noFill/>
                    </a:lnB>
                  </a:tcPr>
                </a:tc>
                <a:extLst>
                  <a:ext uri="{0D108BD9-81ED-4DB2-BD59-A6C34878D82A}">
                    <a16:rowId xmlns:a16="http://schemas.microsoft.com/office/drawing/2014/main" val="274359592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138137487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323472862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atonal07</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0919302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101494088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300871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a:t>
                      </a:r>
                    </a:p>
                  </a:txBody>
                  <a:tcPr marL="5535" marR="5535" marT="5535" marB="0" anchor="ctr">
                    <a:lnL>
                      <a:noFill/>
                    </a:lnL>
                    <a:lnR>
                      <a:noFill/>
                    </a:lnR>
                    <a:lnT>
                      <a:noFill/>
                    </a:lnT>
                    <a:lnB>
                      <a:noFill/>
                    </a:lnB>
                  </a:tcPr>
                </a:tc>
                <a:extLst>
                  <a:ext uri="{0D108BD9-81ED-4DB2-BD59-A6C34878D82A}">
                    <a16:rowId xmlns:a16="http://schemas.microsoft.com/office/drawing/2014/main" val="114131115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0.59</a:t>
                      </a:r>
                    </a:p>
                  </a:txBody>
                  <a:tcPr marL="5535" marR="5535" marT="5535" marB="0" anchor="ctr">
                    <a:lnL>
                      <a:noFill/>
                    </a:lnL>
                    <a:lnR>
                      <a:noFill/>
                    </a:lnR>
                    <a:lnT>
                      <a:noFill/>
                    </a:lnT>
                    <a:lnB>
                      <a:noFill/>
                    </a:lnB>
                  </a:tcPr>
                </a:tc>
                <a:extLst>
                  <a:ext uri="{0D108BD9-81ED-4DB2-BD59-A6C34878D82A}">
                    <a16:rowId xmlns:a16="http://schemas.microsoft.com/office/drawing/2014/main" val="117333858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5535" marR="5535" marT="5535" marB="0" anchor="ctr">
                    <a:lnL>
                      <a:noFill/>
                    </a:lnL>
                    <a:lnR>
                      <a:noFill/>
                    </a:lnR>
                    <a:lnT>
                      <a:noFill/>
                    </a:lnT>
                    <a:lnB>
                      <a:noFill/>
                    </a:lnB>
                  </a:tcPr>
                </a:tc>
                <a:extLst>
                  <a:ext uri="{0D108BD9-81ED-4DB2-BD59-A6C34878D82A}">
                    <a16:rowId xmlns:a16="http://schemas.microsoft.com/office/drawing/2014/main" val="299041726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105991886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9164064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69036245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3440913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256868061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173809734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5535" marR="5535" marT="5535" marB="0" anchor="ctr">
                    <a:lnL>
                      <a:noFill/>
                    </a:lnL>
                    <a:lnR>
                      <a:noFill/>
                    </a:lnR>
                    <a:lnT>
                      <a:noFill/>
                    </a:lnT>
                    <a:lnB>
                      <a:noFill/>
                    </a:lnB>
                  </a:tcPr>
                </a:tc>
                <a:extLst>
                  <a:ext uri="{0D108BD9-81ED-4DB2-BD59-A6C34878D82A}">
                    <a16:rowId xmlns:a16="http://schemas.microsoft.com/office/drawing/2014/main" val="292045758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0.52</a:t>
                      </a:r>
                    </a:p>
                  </a:txBody>
                  <a:tcPr marL="5535" marR="5535" marT="5535" marB="0" anchor="ctr">
                    <a:lnL>
                      <a:noFill/>
                    </a:lnL>
                    <a:lnR>
                      <a:noFill/>
                    </a:lnR>
                    <a:lnT>
                      <a:noFill/>
                    </a:lnT>
                    <a:lnB>
                      <a:noFill/>
                    </a:lnB>
                  </a:tcPr>
                </a:tc>
                <a:extLst>
                  <a:ext uri="{0D108BD9-81ED-4DB2-BD59-A6C34878D82A}">
                    <a16:rowId xmlns:a16="http://schemas.microsoft.com/office/drawing/2014/main" val="14632283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atonal12</a:t>
                      </a:r>
                    </a:p>
                  </a:txBody>
                  <a:tcPr marL="5535" marR="5535" marT="5535" marB="0" anchor="ctr">
                    <a:lnL>
                      <a:noFill/>
                    </a:lnL>
                    <a:lnR>
                      <a:noFill/>
                    </a:lnR>
                    <a:lnT>
                      <a:noFill/>
                    </a:lnT>
                    <a:lnB>
                      <a:noFill/>
                    </a:lnB>
                  </a:tcPr>
                </a:tc>
                <a:tc>
                  <a:txBody>
                    <a:bodyPr/>
                    <a:lstStyle/>
                    <a:p>
                      <a:pPr algn="ctr" fontAlgn="ctr"/>
                      <a:r>
                        <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rPr>
                        <a:t>0.4</a:t>
                      </a:r>
                    </a:p>
                  </a:txBody>
                  <a:tcPr marL="5535" marR="5535" marT="5535" marB="0" anchor="ctr">
                    <a:lnL>
                      <a:noFill/>
                    </a:lnL>
                    <a:lnR>
                      <a:noFill/>
                    </a:lnR>
                    <a:lnT>
                      <a:noFill/>
                    </a:lnT>
                    <a:lnB>
                      <a:noFill/>
                    </a:lnB>
                  </a:tcPr>
                </a:tc>
                <a:extLst>
                  <a:ext uri="{0D108BD9-81ED-4DB2-BD59-A6C34878D82A}">
                    <a16:rowId xmlns:a16="http://schemas.microsoft.com/office/drawing/2014/main" val="2470360403"/>
                  </a:ext>
                </a:extLst>
              </a:tr>
            </a:tbl>
          </a:graphicData>
        </a:graphic>
      </p:graphicFrame>
      <p:sp>
        <p:nvSpPr>
          <p:cNvPr id="9" name="四角形: 角を丸くする 8">
            <a:extLst>
              <a:ext uri="{FF2B5EF4-FFF2-40B4-BE49-F238E27FC236}">
                <a16:creationId xmlns:a16="http://schemas.microsoft.com/office/drawing/2014/main" id="{0A1FC72C-CFE7-4FE9-8E95-E20AE409ADBC}"/>
              </a:ext>
            </a:extLst>
          </p:cNvPr>
          <p:cNvSpPr/>
          <p:nvPr/>
        </p:nvSpPr>
        <p:spPr>
          <a:xfrm>
            <a:off x="2719977" y="3362532"/>
            <a:ext cx="2034073" cy="1666742"/>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266CCEA9-4D1C-4DD8-B731-C670BB3D66E5}"/>
              </a:ext>
            </a:extLst>
          </p:cNvPr>
          <p:cNvSpPr/>
          <p:nvPr/>
        </p:nvSpPr>
        <p:spPr>
          <a:xfrm>
            <a:off x="2719977" y="5044282"/>
            <a:ext cx="2034073" cy="1666742"/>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00A9DA4-0557-4048-9624-E01F2690A344}"/>
              </a:ext>
            </a:extLst>
          </p:cNvPr>
          <p:cNvSpPr txBox="1"/>
          <p:nvPr/>
        </p:nvSpPr>
        <p:spPr>
          <a:xfrm>
            <a:off x="4754049" y="2382461"/>
            <a:ext cx="1082348" cy="307777"/>
          </a:xfrm>
          <a:prstGeom prst="rect">
            <a:avLst/>
          </a:prstGeom>
          <a:noFill/>
        </p:spPr>
        <p:txBody>
          <a:bodyPr wrap="none" rtlCol="0">
            <a:spAutoFit/>
          </a:bodyPr>
          <a:lstStyle/>
          <a:p>
            <a:r>
              <a:rPr lang="ja-JP" altLang="en-US" sz="1400" dirty="0"/>
              <a:t>高感動試行</a:t>
            </a:r>
            <a:endParaRPr kumimoji="1" lang="ja-JP" altLang="en-US" sz="1400" dirty="0"/>
          </a:p>
        </p:txBody>
      </p:sp>
      <p:sp>
        <p:nvSpPr>
          <p:cNvPr id="12" name="テキスト ボックス 11">
            <a:extLst>
              <a:ext uri="{FF2B5EF4-FFF2-40B4-BE49-F238E27FC236}">
                <a16:creationId xmlns:a16="http://schemas.microsoft.com/office/drawing/2014/main" id="{B5CA92DB-F0AB-4EBC-A775-D25524437091}"/>
              </a:ext>
            </a:extLst>
          </p:cNvPr>
          <p:cNvSpPr txBox="1"/>
          <p:nvPr/>
        </p:nvSpPr>
        <p:spPr>
          <a:xfrm>
            <a:off x="4754049" y="4064211"/>
            <a:ext cx="1082348" cy="307777"/>
          </a:xfrm>
          <a:prstGeom prst="rect">
            <a:avLst/>
          </a:prstGeom>
          <a:noFill/>
        </p:spPr>
        <p:txBody>
          <a:bodyPr wrap="none" rtlCol="0">
            <a:spAutoFit/>
          </a:bodyPr>
          <a:lstStyle/>
          <a:p>
            <a:r>
              <a:rPr lang="ja-JP" altLang="en-US" sz="1400" dirty="0"/>
              <a:t>中感動試行</a:t>
            </a:r>
          </a:p>
        </p:txBody>
      </p:sp>
      <p:sp>
        <p:nvSpPr>
          <p:cNvPr id="13" name="テキスト ボックス 12">
            <a:extLst>
              <a:ext uri="{FF2B5EF4-FFF2-40B4-BE49-F238E27FC236}">
                <a16:creationId xmlns:a16="http://schemas.microsoft.com/office/drawing/2014/main" id="{9E84AE34-230D-4EDB-BB52-137DB5AB3117}"/>
              </a:ext>
            </a:extLst>
          </p:cNvPr>
          <p:cNvSpPr txBox="1"/>
          <p:nvPr/>
        </p:nvSpPr>
        <p:spPr>
          <a:xfrm>
            <a:off x="4754049" y="5723764"/>
            <a:ext cx="1082348" cy="307777"/>
          </a:xfrm>
          <a:prstGeom prst="rect">
            <a:avLst/>
          </a:prstGeom>
          <a:noFill/>
        </p:spPr>
        <p:txBody>
          <a:bodyPr wrap="none" rtlCol="0">
            <a:spAutoFit/>
          </a:bodyPr>
          <a:lstStyle/>
          <a:p>
            <a:r>
              <a:rPr lang="ja-JP" altLang="en-US" sz="1400" dirty="0"/>
              <a:t>低感動試行</a:t>
            </a:r>
          </a:p>
        </p:txBody>
      </p:sp>
      <p:sp>
        <p:nvSpPr>
          <p:cNvPr id="16" name="テキスト ボックス 15">
            <a:extLst>
              <a:ext uri="{FF2B5EF4-FFF2-40B4-BE49-F238E27FC236}">
                <a16:creationId xmlns:a16="http://schemas.microsoft.com/office/drawing/2014/main" id="{E60F3812-31AC-4FBA-AF43-AAD01D241AA0}"/>
              </a:ext>
            </a:extLst>
          </p:cNvPr>
          <p:cNvSpPr txBox="1"/>
          <p:nvPr/>
        </p:nvSpPr>
        <p:spPr>
          <a:xfrm>
            <a:off x="3810537" y="1402706"/>
            <a:ext cx="723275" cy="307777"/>
          </a:xfrm>
          <a:prstGeom prst="rect">
            <a:avLst/>
          </a:prstGeom>
          <a:solidFill>
            <a:schemeClr val="bg1"/>
          </a:solidFill>
        </p:spPr>
        <p:txBody>
          <a:bodyPr wrap="none" rtlCol="0">
            <a:spAutoFit/>
          </a:bodyPr>
          <a:lstStyle/>
          <a:p>
            <a:r>
              <a:rPr kumimoji="1" lang="ja-JP" altLang="en-US" sz="1400" dirty="0"/>
              <a:t>感動度</a:t>
            </a:r>
          </a:p>
        </p:txBody>
      </p:sp>
      <p:sp>
        <p:nvSpPr>
          <p:cNvPr id="17" name="テキスト ボックス 16">
            <a:extLst>
              <a:ext uri="{FF2B5EF4-FFF2-40B4-BE49-F238E27FC236}">
                <a16:creationId xmlns:a16="http://schemas.microsoft.com/office/drawing/2014/main" id="{3B2CF063-E38F-4C06-B003-6E30DA6E9A48}"/>
              </a:ext>
            </a:extLst>
          </p:cNvPr>
          <p:cNvSpPr txBox="1"/>
          <p:nvPr/>
        </p:nvSpPr>
        <p:spPr>
          <a:xfrm>
            <a:off x="2981229" y="1402706"/>
            <a:ext cx="723275" cy="307777"/>
          </a:xfrm>
          <a:prstGeom prst="rect">
            <a:avLst/>
          </a:prstGeom>
          <a:solidFill>
            <a:schemeClr val="bg1"/>
          </a:solidFill>
        </p:spPr>
        <p:txBody>
          <a:bodyPr wrap="none" rtlCol="0">
            <a:spAutoFit/>
          </a:bodyPr>
          <a:lstStyle/>
          <a:p>
            <a:r>
              <a:rPr lang="ja-JP" altLang="en-US" sz="1400" dirty="0"/>
              <a:t>曲番号</a:t>
            </a:r>
            <a:endParaRPr kumimoji="1" lang="ja-JP" altLang="en-US" sz="1400" dirty="0"/>
          </a:p>
        </p:txBody>
      </p:sp>
      <p:sp>
        <p:nvSpPr>
          <p:cNvPr id="8" name="四角形: 角を丸くする 7">
            <a:extLst>
              <a:ext uri="{FF2B5EF4-FFF2-40B4-BE49-F238E27FC236}">
                <a16:creationId xmlns:a16="http://schemas.microsoft.com/office/drawing/2014/main" id="{EE49086F-EBB5-49F3-9118-D398CFF70CBB}"/>
              </a:ext>
            </a:extLst>
          </p:cNvPr>
          <p:cNvSpPr/>
          <p:nvPr/>
        </p:nvSpPr>
        <p:spPr>
          <a:xfrm>
            <a:off x="2719977" y="1695475"/>
            <a:ext cx="2034073" cy="168175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F3BE14-F63B-4B23-AB7B-25F2A5D627A1}"/>
              </a:ext>
            </a:extLst>
          </p:cNvPr>
          <p:cNvSpPr txBox="1"/>
          <p:nvPr/>
        </p:nvSpPr>
        <p:spPr>
          <a:xfrm>
            <a:off x="226986" y="1773308"/>
            <a:ext cx="2492990" cy="923330"/>
          </a:xfrm>
          <a:prstGeom prst="rect">
            <a:avLst/>
          </a:prstGeom>
          <a:noFill/>
        </p:spPr>
        <p:txBody>
          <a:bodyPr wrap="none" rtlCol="0">
            <a:spAutoFit/>
          </a:bodyPr>
          <a:lstStyle/>
          <a:p>
            <a:r>
              <a:rPr kumimoji="1" lang="ja-JP" altLang="en-US" dirty="0"/>
              <a:t>感動度評定値に基づき</a:t>
            </a:r>
            <a:endParaRPr kumimoji="1" lang="en-US" altLang="ja-JP" dirty="0"/>
          </a:p>
          <a:p>
            <a:r>
              <a:rPr lang="ja-JP" altLang="en-US" dirty="0"/>
              <a:t>試行を</a:t>
            </a:r>
            <a:r>
              <a:rPr lang="en-US" altLang="ja-JP" dirty="0"/>
              <a:t>3</a:t>
            </a:r>
            <a:r>
              <a:rPr lang="ja-JP" altLang="en-US" dirty="0"/>
              <a:t>つに群分け</a:t>
            </a:r>
            <a:endParaRPr lang="en-US" altLang="ja-JP" dirty="0"/>
          </a:p>
          <a:p>
            <a:r>
              <a:rPr kumimoji="1" lang="ja-JP" altLang="en-US" dirty="0"/>
              <a:t>（参加者ごとに行う）</a:t>
            </a:r>
          </a:p>
        </p:txBody>
      </p:sp>
      <p:sp>
        <p:nvSpPr>
          <p:cNvPr id="18" name="テキスト ボックス 17">
            <a:extLst>
              <a:ext uri="{FF2B5EF4-FFF2-40B4-BE49-F238E27FC236}">
                <a16:creationId xmlns:a16="http://schemas.microsoft.com/office/drawing/2014/main" id="{BD4194F2-4C2E-4868-8129-2813536FDF17}"/>
              </a:ext>
            </a:extLst>
          </p:cNvPr>
          <p:cNvSpPr txBox="1"/>
          <p:nvPr/>
        </p:nvSpPr>
        <p:spPr>
          <a:xfrm rot="16200000">
            <a:off x="5378268" y="3422074"/>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9" name="テキスト ボックス 18">
            <a:extLst>
              <a:ext uri="{FF2B5EF4-FFF2-40B4-BE49-F238E27FC236}">
                <a16:creationId xmlns:a16="http://schemas.microsoft.com/office/drawing/2014/main" id="{BF98A156-2535-4AEC-8C32-06F7C8BCAEFD}"/>
              </a:ext>
            </a:extLst>
          </p:cNvPr>
          <p:cNvSpPr txBox="1"/>
          <p:nvPr/>
        </p:nvSpPr>
        <p:spPr>
          <a:xfrm>
            <a:off x="8728841" y="5538437"/>
            <a:ext cx="994183" cy="307777"/>
          </a:xfrm>
          <a:prstGeom prst="rect">
            <a:avLst/>
          </a:prstGeom>
          <a:solidFill>
            <a:schemeClr val="bg1"/>
          </a:solidFill>
        </p:spPr>
        <p:txBody>
          <a:bodyPr wrap="none" rtlCol="0">
            <a:spAutoFit/>
          </a:bodyPr>
          <a:lstStyle/>
          <a:p>
            <a:r>
              <a:rPr kumimoji="1" lang="ja-JP" altLang="en-US" sz="1400" dirty="0"/>
              <a:t>時間（</a:t>
            </a:r>
            <a:r>
              <a:rPr lang="en-US" altLang="ja-JP" sz="1400" dirty="0"/>
              <a:t>s</a:t>
            </a:r>
            <a:r>
              <a:rPr kumimoji="1" lang="ja-JP" altLang="en-US" sz="1400" dirty="0"/>
              <a:t>）</a:t>
            </a:r>
          </a:p>
        </p:txBody>
      </p:sp>
      <p:sp>
        <p:nvSpPr>
          <p:cNvPr id="5" name="正方形/長方形 4">
            <a:extLst>
              <a:ext uri="{FF2B5EF4-FFF2-40B4-BE49-F238E27FC236}">
                <a16:creationId xmlns:a16="http://schemas.microsoft.com/office/drawing/2014/main" id="{BD9344D7-96BD-434A-A3FA-A5FCE1A63CF2}"/>
              </a:ext>
            </a:extLst>
          </p:cNvPr>
          <p:cNvSpPr/>
          <p:nvPr/>
        </p:nvSpPr>
        <p:spPr>
          <a:xfrm>
            <a:off x="9847750" y="2216655"/>
            <a:ext cx="102930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20" name="テキスト ボックス 19">
            <a:extLst>
              <a:ext uri="{FF2B5EF4-FFF2-40B4-BE49-F238E27FC236}">
                <a16:creationId xmlns:a16="http://schemas.microsoft.com/office/drawing/2014/main" id="{FE52F57D-002C-4BBB-84E2-68821C44858C}"/>
              </a:ext>
            </a:extLst>
          </p:cNvPr>
          <p:cNvSpPr txBox="1"/>
          <p:nvPr/>
        </p:nvSpPr>
        <p:spPr>
          <a:xfrm>
            <a:off x="6687349" y="5940937"/>
            <a:ext cx="44008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感動度の高い音楽を聴いているときほど心拍数が大きい</a:t>
            </a:r>
            <a:endParaRPr kumimoji="1" lang="en-US" altLang="ja-JP" dirty="0"/>
          </a:p>
        </p:txBody>
      </p:sp>
      <p:sp>
        <p:nvSpPr>
          <p:cNvPr id="4" name="スライド番号プレースホルダー 3">
            <a:extLst>
              <a:ext uri="{FF2B5EF4-FFF2-40B4-BE49-F238E27FC236}">
                <a16:creationId xmlns:a16="http://schemas.microsoft.com/office/drawing/2014/main" id="{314E1DBA-ECC4-449B-B09A-31B354B70DA7}"/>
              </a:ext>
            </a:extLst>
          </p:cNvPr>
          <p:cNvSpPr>
            <a:spLocks noGrp="1"/>
          </p:cNvSpPr>
          <p:nvPr>
            <p:ph type="sldNum" sz="quarter" idx="12"/>
          </p:nvPr>
        </p:nvSpPr>
        <p:spPr/>
        <p:txBody>
          <a:bodyPr/>
          <a:lstStyle/>
          <a:p>
            <a:fld id="{2DF77BA3-B279-492B-93FB-C76FAB2A5D08}" type="slidenum">
              <a:rPr kumimoji="1" lang="ja-JP" altLang="en-US" smtClean="0"/>
              <a:t>14</a:t>
            </a:fld>
            <a:endParaRPr kumimoji="1" lang="ja-JP" altLang="en-US"/>
          </a:p>
        </p:txBody>
      </p:sp>
      <p:cxnSp>
        <p:nvCxnSpPr>
          <p:cNvPr id="22" name="直線コネクタ 21">
            <a:extLst>
              <a:ext uri="{FF2B5EF4-FFF2-40B4-BE49-F238E27FC236}">
                <a16:creationId xmlns:a16="http://schemas.microsoft.com/office/drawing/2014/main" id="{EC709103-9762-4DCD-A813-4ED7C4C9FFD2}"/>
              </a:ext>
            </a:extLst>
          </p:cNvPr>
          <p:cNvCxnSpPr>
            <a:cxnSpLocks/>
          </p:cNvCxnSpPr>
          <p:nvPr/>
        </p:nvCxnSpPr>
        <p:spPr>
          <a:xfrm>
            <a:off x="7793943" y="1695761"/>
            <a:ext cx="2390985" cy="0"/>
          </a:xfrm>
          <a:prstGeom prst="line">
            <a:avLst/>
          </a:prstGeom>
          <a:ln w="25400">
            <a:headEnd type="stealth"/>
            <a:tailEnd type="stealt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4D54FD23-2769-4388-91B9-FFFB1F752FCF}"/>
              </a:ext>
            </a:extLst>
          </p:cNvPr>
          <p:cNvCxnSpPr>
            <a:cxnSpLocks/>
          </p:cNvCxnSpPr>
          <p:nvPr/>
        </p:nvCxnSpPr>
        <p:spPr>
          <a:xfrm>
            <a:off x="10267792" y="1695761"/>
            <a:ext cx="743309" cy="0"/>
          </a:xfrm>
          <a:prstGeom prst="line">
            <a:avLst/>
          </a:prstGeom>
          <a:ln w="25400">
            <a:headEnd type="none"/>
            <a:tailEnd type="stealth"/>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DC467BDC-37D8-4549-8D04-525F69F66C6A}"/>
              </a:ext>
            </a:extLst>
          </p:cNvPr>
          <p:cNvSpPr txBox="1"/>
          <p:nvPr/>
        </p:nvSpPr>
        <p:spPr>
          <a:xfrm>
            <a:off x="8514447" y="1541873"/>
            <a:ext cx="902811" cy="307777"/>
          </a:xfrm>
          <a:prstGeom prst="rect">
            <a:avLst/>
          </a:prstGeom>
          <a:solidFill>
            <a:schemeClr val="bg1"/>
          </a:solidFill>
        </p:spPr>
        <p:txBody>
          <a:bodyPr wrap="none" rtlCol="0">
            <a:spAutoFit/>
          </a:bodyPr>
          <a:lstStyle/>
          <a:p>
            <a:r>
              <a:rPr kumimoji="1" lang="ja-JP" altLang="en-US" sz="1400" dirty="0"/>
              <a:t>音楽聴取</a:t>
            </a:r>
          </a:p>
        </p:txBody>
      </p:sp>
      <p:sp>
        <p:nvSpPr>
          <p:cNvPr id="15" name="テキスト ボックス 14">
            <a:extLst>
              <a:ext uri="{FF2B5EF4-FFF2-40B4-BE49-F238E27FC236}">
                <a16:creationId xmlns:a16="http://schemas.microsoft.com/office/drawing/2014/main" id="{90AC8A65-B0C0-4392-93B5-FAAA27054228}"/>
              </a:ext>
            </a:extLst>
          </p:cNvPr>
          <p:cNvSpPr txBox="1"/>
          <p:nvPr/>
        </p:nvSpPr>
        <p:spPr>
          <a:xfrm>
            <a:off x="10349823" y="1541873"/>
            <a:ext cx="543739" cy="307777"/>
          </a:xfrm>
          <a:prstGeom prst="rect">
            <a:avLst/>
          </a:prstGeom>
          <a:solidFill>
            <a:schemeClr val="bg1"/>
          </a:solidFill>
        </p:spPr>
        <p:txBody>
          <a:bodyPr wrap="none" rtlCol="0">
            <a:spAutoFit/>
          </a:bodyPr>
          <a:lstStyle/>
          <a:p>
            <a:r>
              <a:rPr kumimoji="1" lang="ja-JP" altLang="en-US" sz="1400" dirty="0"/>
              <a:t>評定</a:t>
            </a:r>
          </a:p>
        </p:txBody>
      </p:sp>
      <p:cxnSp>
        <p:nvCxnSpPr>
          <p:cNvPr id="34" name="直線コネクタ 33">
            <a:extLst>
              <a:ext uri="{FF2B5EF4-FFF2-40B4-BE49-F238E27FC236}">
                <a16:creationId xmlns:a16="http://schemas.microsoft.com/office/drawing/2014/main" id="{75E99AC2-2A4E-44A4-BAD9-B4463032860F}"/>
              </a:ext>
            </a:extLst>
          </p:cNvPr>
          <p:cNvCxnSpPr>
            <a:cxnSpLocks/>
          </p:cNvCxnSpPr>
          <p:nvPr/>
        </p:nvCxnSpPr>
        <p:spPr>
          <a:xfrm flipV="1">
            <a:off x="7741991"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F05537C-034E-430D-A65A-4227B8A5C1A0}"/>
              </a:ext>
            </a:extLst>
          </p:cNvPr>
          <p:cNvCxnSpPr>
            <a:cxnSpLocks/>
          </p:cNvCxnSpPr>
          <p:nvPr/>
        </p:nvCxnSpPr>
        <p:spPr>
          <a:xfrm flipV="1">
            <a:off x="10229496"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FF62DF1-9F61-4973-B6DF-418E6D129540}"/>
              </a:ext>
            </a:extLst>
          </p:cNvPr>
          <p:cNvSpPr txBox="1"/>
          <p:nvPr/>
        </p:nvSpPr>
        <p:spPr>
          <a:xfrm>
            <a:off x="6635592" y="1434151"/>
            <a:ext cx="1082348" cy="523220"/>
          </a:xfrm>
          <a:prstGeom prst="rect">
            <a:avLst/>
          </a:prstGeom>
          <a:solidFill>
            <a:schemeClr val="bg1"/>
          </a:solidFill>
        </p:spPr>
        <p:txBody>
          <a:bodyPr wrap="none" rtlCol="0">
            <a:spAutoFit/>
          </a:bodyPr>
          <a:lstStyle/>
          <a:p>
            <a:r>
              <a:rPr kumimoji="1" lang="ja-JP" altLang="en-US" sz="1400" dirty="0"/>
              <a:t>前の試行</a:t>
            </a:r>
            <a:r>
              <a:rPr kumimoji="1" lang="en-US" altLang="ja-JP" sz="1400" dirty="0"/>
              <a:t>~</a:t>
            </a:r>
          </a:p>
          <a:p>
            <a:r>
              <a:rPr kumimoji="1" lang="ja-JP" altLang="en-US" sz="1400" dirty="0"/>
              <a:t>　　固視点</a:t>
            </a:r>
          </a:p>
        </p:txBody>
      </p:sp>
    </p:spTree>
    <p:extLst>
      <p:ext uri="{BB962C8B-B14F-4D97-AF65-F5344CB8AC3E}">
        <p14:creationId xmlns:p14="http://schemas.microsoft.com/office/powerpoint/2010/main" val="1035935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：内受容課題成績と心拍数の変化</a:t>
            </a:r>
            <a:endParaRPr kumimoji="1" lang="ja-JP" altLang="en-US" sz="4000" dirty="0"/>
          </a:p>
        </p:txBody>
      </p:sp>
      <p:pic>
        <p:nvPicPr>
          <p:cNvPr id="4" name="図 3" descr="地図, テキスト が含まれている画像&#10;&#10;自動的に生成された説明">
            <a:extLst>
              <a:ext uri="{FF2B5EF4-FFF2-40B4-BE49-F238E27FC236}">
                <a16:creationId xmlns:a16="http://schemas.microsoft.com/office/drawing/2014/main" id="{93814D04-DF7C-43B6-96FA-27DEE95B2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655" y="2100922"/>
            <a:ext cx="5334000" cy="4000500"/>
          </a:xfrm>
          <a:prstGeom prst="rect">
            <a:avLst/>
          </a:prstGeom>
        </p:spPr>
      </p:pic>
      <p:pic>
        <p:nvPicPr>
          <p:cNvPr id="16" name="図 15" descr="地図, テキスト が含まれている画像&#10;&#10;自動的に生成された説明">
            <a:extLst>
              <a:ext uri="{FF2B5EF4-FFF2-40B4-BE49-F238E27FC236}">
                <a16:creationId xmlns:a16="http://schemas.microsoft.com/office/drawing/2014/main" id="{D6BC2833-051F-46F9-955D-077BE9398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46" y="2100922"/>
            <a:ext cx="5334000" cy="4000500"/>
          </a:xfrm>
          <a:prstGeom prst="rect">
            <a:avLst/>
          </a:prstGeom>
        </p:spPr>
      </p:pic>
      <p:sp>
        <p:nvSpPr>
          <p:cNvPr id="6" name="テキスト ボックス 5">
            <a:extLst>
              <a:ext uri="{FF2B5EF4-FFF2-40B4-BE49-F238E27FC236}">
                <a16:creationId xmlns:a16="http://schemas.microsoft.com/office/drawing/2014/main" id="{FDF43C75-2DEE-4B9F-9ED1-2D2AC27D10FC}"/>
              </a:ext>
            </a:extLst>
          </p:cNvPr>
          <p:cNvSpPr txBox="1"/>
          <p:nvPr/>
        </p:nvSpPr>
        <p:spPr>
          <a:xfrm>
            <a:off x="3165843" y="5854416"/>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7" name="正方形/長方形 6">
            <a:extLst>
              <a:ext uri="{FF2B5EF4-FFF2-40B4-BE49-F238E27FC236}">
                <a16:creationId xmlns:a16="http://schemas.microsoft.com/office/drawing/2014/main" id="{2894F1EB-4D1F-4E3D-A4FB-7CEBE642F157}"/>
              </a:ext>
            </a:extLst>
          </p:cNvPr>
          <p:cNvSpPr/>
          <p:nvPr/>
        </p:nvSpPr>
        <p:spPr>
          <a:xfrm>
            <a:off x="4284753" y="2537421"/>
            <a:ext cx="104366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9" name="テキスト ボックス 8">
            <a:extLst>
              <a:ext uri="{FF2B5EF4-FFF2-40B4-BE49-F238E27FC236}">
                <a16:creationId xmlns:a16="http://schemas.microsoft.com/office/drawing/2014/main" id="{2E66D78D-825A-4107-AC6F-06AA2EBE5B41}"/>
              </a:ext>
            </a:extLst>
          </p:cNvPr>
          <p:cNvSpPr txBox="1"/>
          <p:nvPr/>
        </p:nvSpPr>
        <p:spPr>
          <a:xfrm>
            <a:off x="8757563" y="5859197"/>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10" name="正方形/長方形 9">
            <a:extLst>
              <a:ext uri="{FF2B5EF4-FFF2-40B4-BE49-F238E27FC236}">
                <a16:creationId xmlns:a16="http://schemas.microsoft.com/office/drawing/2014/main" id="{2FA19A81-53FA-47A2-B21C-D47936B2B663}"/>
              </a:ext>
            </a:extLst>
          </p:cNvPr>
          <p:cNvSpPr/>
          <p:nvPr/>
        </p:nvSpPr>
        <p:spPr>
          <a:xfrm>
            <a:off x="9871685" y="2537415"/>
            <a:ext cx="1043666"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1" name="テキスト ボックス 10">
            <a:extLst>
              <a:ext uri="{FF2B5EF4-FFF2-40B4-BE49-F238E27FC236}">
                <a16:creationId xmlns:a16="http://schemas.microsoft.com/office/drawing/2014/main" id="{378C73DA-C40E-4789-9AF5-44F46A3C3720}"/>
              </a:ext>
            </a:extLst>
          </p:cNvPr>
          <p:cNvSpPr txBox="1"/>
          <p:nvPr/>
        </p:nvSpPr>
        <p:spPr>
          <a:xfrm>
            <a:off x="1882469" y="2074740"/>
            <a:ext cx="3110485" cy="307777"/>
          </a:xfrm>
          <a:prstGeom prst="rect">
            <a:avLst/>
          </a:prstGeom>
          <a:solidFill>
            <a:schemeClr val="bg1"/>
          </a:solidFill>
        </p:spPr>
        <p:txBody>
          <a:bodyPr wrap="square" rtlCol="0">
            <a:spAutoFit/>
          </a:bodyPr>
          <a:lstStyle/>
          <a:p>
            <a:pPr algn="ctr"/>
            <a:r>
              <a:rPr lang="ja-JP" altLang="en-US" sz="1400" dirty="0"/>
              <a:t>心拍弁別感度 低群（</a:t>
            </a:r>
            <a:r>
              <a:rPr lang="en-US" altLang="ja-JP" sz="1400" dirty="0"/>
              <a:t>N=25</a:t>
            </a:r>
            <a:r>
              <a:rPr lang="ja-JP" altLang="en-US" sz="1400" dirty="0"/>
              <a:t>）</a:t>
            </a:r>
            <a:endParaRPr kumimoji="1" lang="ja-JP" altLang="en-US" sz="1400" dirty="0"/>
          </a:p>
        </p:txBody>
      </p:sp>
      <p:sp>
        <p:nvSpPr>
          <p:cNvPr id="12" name="テキスト ボックス 11">
            <a:extLst>
              <a:ext uri="{FF2B5EF4-FFF2-40B4-BE49-F238E27FC236}">
                <a16:creationId xmlns:a16="http://schemas.microsoft.com/office/drawing/2014/main" id="{EFC4ED5F-EABB-48D0-9CFC-E459EAF22A17}"/>
              </a:ext>
            </a:extLst>
          </p:cNvPr>
          <p:cNvSpPr txBox="1"/>
          <p:nvPr/>
        </p:nvSpPr>
        <p:spPr>
          <a:xfrm>
            <a:off x="7474189" y="2074740"/>
            <a:ext cx="3110485" cy="307777"/>
          </a:xfrm>
          <a:prstGeom prst="rect">
            <a:avLst/>
          </a:prstGeom>
          <a:solidFill>
            <a:schemeClr val="bg1"/>
          </a:solidFill>
        </p:spPr>
        <p:txBody>
          <a:bodyPr wrap="square" rtlCol="0">
            <a:spAutoFit/>
          </a:bodyPr>
          <a:lstStyle/>
          <a:p>
            <a:pPr algn="ctr"/>
            <a:r>
              <a:rPr lang="ja-JP" altLang="en-US" sz="1400" dirty="0"/>
              <a:t>心拍弁別感度 高群（</a:t>
            </a:r>
            <a:r>
              <a:rPr lang="en-US" altLang="ja-JP" sz="1400" dirty="0"/>
              <a:t>N=26</a:t>
            </a:r>
            <a:r>
              <a:rPr lang="ja-JP" altLang="en-US" sz="1400" dirty="0"/>
              <a:t>）</a:t>
            </a:r>
            <a:endParaRPr kumimoji="1" lang="ja-JP" altLang="en-US" sz="1400" dirty="0"/>
          </a:p>
        </p:txBody>
      </p:sp>
      <p:sp>
        <p:nvSpPr>
          <p:cNvPr id="3" name="テキスト ボックス 2">
            <a:extLst>
              <a:ext uri="{FF2B5EF4-FFF2-40B4-BE49-F238E27FC236}">
                <a16:creationId xmlns:a16="http://schemas.microsoft.com/office/drawing/2014/main" id="{48D68355-860B-41C2-8776-E93F0D574A5B}"/>
              </a:ext>
            </a:extLst>
          </p:cNvPr>
          <p:cNvSpPr txBox="1"/>
          <p:nvPr/>
        </p:nvSpPr>
        <p:spPr>
          <a:xfrm>
            <a:off x="294232" y="1626262"/>
            <a:ext cx="4698722" cy="369332"/>
          </a:xfrm>
          <a:prstGeom prst="rect">
            <a:avLst/>
          </a:prstGeom>
          <a:noFill/>
        </p:spPr>
        <p:txBody>
          <a:bodyPr wrap="none" rtlCol="0">
            <a:spAutoFit/>
          </a:bodyPr>
          <a:lstStyle/>
          <a:p>
            <a:r>
              <a:rPr kumimoji="1" lang="ja-JP" altLang="en-US" dirty="0"/>
              <a:t>心拍弁別感度に基づき参加者を</a:t>
            </a:r>
            <a:r>
              <a:rPr kumimoji="1" lang="en-US" altLang="ja-JP" dirty="0"/>
              <a:t>2</a:t>
            </a:r>
            <a:r>
              <a:rPr kumimoji="1" lang="ja-JP" altLang="en-US" dirty="0"/>
              <a:t>群に分けた</a:t>
            </a:r>
          </a:p>
        </p:txBody>
      </p:sp>
      <p:sp>
        <p:nvSpPr>
          <p:cNvPr id="14" name="テキスト ボックス 13">
            <a:extLst>
              <a:ext uri="{FF2B5EF4-FFF2-40B4-BE49-F238E27FC236}">
                <a16:creationId xmlns:a16="http://schemas.microsoft.com/office/drawing/2014/main" id="{7E2A850F-68D9-4616-8B25-5E84B092E109}"/>
              </a:ext>
            </a:extLst>
          </p:cNvPr>
          <p:cNvSpPr txBox="1"/>
          <p:nvPr/>
        </p:nvSpPr>
        <p:spPr>
          <a:xfrm>
            <a:off x="2554621" y="6206750"/>
            <a:ext cx="708275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心拍弁別感度の高い群でのみ，感動度と心拍</a:t>
            </a:r>
            <a:r>
              <a:rPr lang="ja-JP" altLang="en-US" dirty="0"/>
              <a:t>数</a:t>
            </a:r>
            <a:r>
              <a:rPr kumimoji="1" lang="ja-JP" altLang="en-US" dirty="0"/>
              <a:t>の関連がみられた</a:t>
            </a:r>
            <a:endParaRPr kumimoji="1" lang="en-US" altLang="ja-JP" dirty="0"/>
          </a:p>
        </p:txBody>
      </p:sp>
      <p:sp>
        <p:nvSpPr>
          <p:cNvPr id="13" name="スライド番号プレースホルダー 12">
            <a:extLst>
              <a:ext uri="{FF2B5EF4-FFF2-40B4-BE49-F238E27FC236}">
                <a16:creationId xmlns:a16="http://schemas.microsoft.com/office/drawing/2014/main" id="{2D6516F0-54A3-453A-95E3-66A2BF67FBF2}"/>
              </a:ext>
            </a:extLst>
          </p:cNvPr>
          <p:cNvSpPr>
            <a:spLocks noGrp="1"/>
          </p:cNvSpPr>
          <p:nvPr>
            <p:ph type="sldNum" sz="quarter" idx="12"/>
          </p:nvPr>
        </p:nvSpPr>
        <p:spPr/>
        <p:txBody>
          <a:bodyPr/>
          <a:lstStyle/>
          <a:p>
            <a:fld id="{2DF77BA3-B279-492B-93FB-C76FAB2A5D08}" type="slidenum">
              <a:rPr kumimoji="1" lang="ja-JP" altLang="en-US" smtClean="0"/>
              <a:t>15</a:t>
            </a:fld>
            <a:endParaRPr kumimoji="1" lang="ja-JP" altLang="en-US"/>
          </a:p>
        </p:txBody>
      </p:sp>
      <p:sp>
        <p:nvSpPr>
          <p:cNvPr id="17" name="テキスト ボックス 16">
            <a:extLst>
              <a:ext uri="{FF2B5EF4-FFF2-40B4-BE49-F238E27FC236}">
                <a16:creationId xmlns:a16="http://schemas.microsoft.com/office/drawing/2014/main" id="{9D111376-1D01-40BC-8A40-8C6EE1BF183D}"/>
              </a:ext>
            </a:extLst>
          </p:cNvPr>
          <p:cNvSpPr txBox="1"/>
          <p:nvPr/>
        </p:nvSpPr>
        <p:spPr>
          <a:xfrm rot="16200000">
            <a:off x="5379812"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8" name="テキスト ボックス 17">
            <a:extLst>
              <a:ext uri="{FF2B5EF4-FFF2-40B4-BE49-F238E27FC236}">
                <a16:creationId xmlns:a16="http://schemas.microsoft.com/office/drawing/2014/main" id="{F4F454B3-5EC3-4DE9-BFBD-66CEEB430EF9}"/>
              </a:ext>
            </a:extLst>
          </p:cNvPr>
          <p:cNvSpPr txBox="1"/>
          <p:nvPr/>
        </p:nvSpPr>
        <p:spPr>
          <a:xfrm rot="16200000">
            <a:off x="-106709"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Tree>
    <p:extLst>
      <p:ext uri="{BB962C8B-B14F-4D97-AF65-F5344CB8AC3E}">
        <p14:creationId xmlns:p14="http://schemas.microsoft.com/office/powerpoint/2010/main" val="408959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：内受容課題成績と心拍変動</a:t>
            </a:r>
            <a:endParaRPr kumimoji="1" lang="ja-JP" altLang="en-US" sz="4000" dirty="0"/>
          </a:p>
        </p:txBody>
      </p:sp>
      <p:grpSp>
        <p:nvGrpSpPr>
          <p:cNvPr id="5" name="グループ化 4">
            <a:extLst>
              <a:ext uri="{FF2B5EF4-FFF2-40B4-BE49-F238E27FC236}">
                <a16:creationId xmlns:a16="http://schemas.microsoft.com/office/drawing/2014/main" id="{8C194E56-521D-4B63-9619-8EEC75964BF1}"/>
              </a:ext>
            </a:extLst>
          </p:cNvPr>
          <p:cNvGrpSpPr/>
          <p:nvPr/>
        </p:nvGrpSpPr>
        <p:grpSpPr>
          <a:xfrm>
            <a:off x="1513888" y="1958712"/>
            <a:ext cx="5573661" cy="4371371"/>
            <a:chOff x="2212853" y="1906050"/>
            <a:chExt cx="5573661" cy="4371371"/>
          </a:xfrm>
        </p:grpSpPr>
        <p:pic>
          <p:nvPicPr>
            <p:cNvPr id="4" name="図 3" descr="文字と写真のスクリーンショット&#10;&#10;自動的に生成された説明">
              <a:extLst>
                <a:ext uri="{FF2B5EF4-FFF2-40B4-BE49-F238E27FC236}">
                  <a16:creationId xmlns:a16="http://schemas.microsoft.com/office/drawing/2014/main" id="{F75A9CD2-198B-454A-8DCC-694B8707D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853" y="2097175"/>
              <a:ext cx="5573661" cy="4180246"/>
            </a:xfrm>
            <a:prstGeom prst="rect">
              <a:avLst/>
            </a:prstGeom>
          </p:spPr>
        </p:pic>
        <p:sp>
          <p:nvSpPr>
            <p:cNvPr id="6" name="テキスト ボックス 5">
              <a:extLst>
                <a:ext uri="{FF2B5EF4-FFF2-40B4-BE49-F238E27FC236}">
                  <a16:creationId xmlns:a16="http://schemas.microsoft.com/office/drawing/2014/main" id="{22619572-96E2-42C8-9D72-524EF5C197A3}"/>
                </a:ext>
              </a:extLst>
            </p:cNvPr>
            <p:cNvSpPr txBox="1"/>
            <p:nvPr/>
          </p:nvSpPr>
          <p:spPr>
            <a:xfrm>
              <a:off x="6000759" y="1906050"/>
              <a:ext cx="356188" cy="523220"/>
            </a:xfrm>
            <a:prstGeom prst="rect">
              <a:avLst/>
            </a:prstGeom>
            <a:noFill/>
          </p:spPr>
          <p:txBody>
            <a:bodyPr wrap="none" rtlCol="0">
              <a:spAutoFit/>
            </a:bodyPr>
            <a:lstStyle/>
            <a:p>
              <a:r>
                <a:rPr kumimoji="1" lang="en-US" altLang="ja-JP" sz="2800" dirty="0"/>
                <a:t>*</a:t>
              </a:r>
              <a:endParaRPr kumimoji="1" lang="ja-JP" altLang="en-US" sz="2800" dirty="0"/>
            </a:p>
          </p:txBody>
        </p:sp>
        <p:cxnSp>
          <p:nvCxnSpPr>
            <p:cNvPr id="7" name="直線コネクタ 6">
              <a:extLst>
                <a:ext uri="{FF2B5EF4-FFF2-40B4-BE49-F238E27FC236}">
                  <a16:creationId xmlns:a16="http://schemas.microsoft.com/office/drawing/2014/main" id="{E04059A3-82DF-4D00-B1CF-C82F7092E443}"/>
                </a:ext>
              </a:extLst>
            </p:cNvPr>
            <p:cNvCxnSpPr>
              <a:cxnSpLocks/>
            </p:cNvCxnSpPr>
            <p:nvPr/>
          </p:nvCxnSpPr>
          <p:spPr>
            <a:xfrm flipV="1">
              <a:off x="5687942" y="2275466"/>
              <a:ext cx="0" cy="1116663"/>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2D15E59F-072F-4583-B7D3-660958105677}"/>
                </a:ext>
              </a:extLst>
            </p:cNvPr>
            <p:cNvCxnSpPr>
              <a:cxnSpLocks/>
            </p:cNvCxnSpPr>
            <p:nvPr/>
          </p:nvCxnSpPr>
          <p:spPr>
            <a:xfrm flipV="1">
              <a:off x="6669763" y="2275466"/>
              <a:ext cx="0" cy="30760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E08AEEF6-6662-4368-B0CD-BEAD696ED6F4}"/>
                </a:ext>
              </a:extLst>
            </p:cNvPr>
            <p:cNvCxnSpPr/>
            <p:nvPr/>
          </p:nvCxnSpPr>
          <p:spPr>
            <a:xfrm>
              <a:off x="5687942" y="2275466"/>
              <a:ext cx="981821" cy="0"/>
            </a:xfrm>
            <a:prstGeom prst="line">
              <a:avLst/>
            </a:prstGeom>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279EA84B-4899-4F0F-A526-0C425DDAA696}"/>
                </a:ext>
              </a:extLst>
            </p:cNvPr>
            <p:cNvSpPr/>
            <p:nvPr/>
          </p:nvSpPr>
          <p:spPr>
            <a:xfrm>
              <a:off x="3462076" y="2503910"/>
              <a:ext cx="1109112" cy="52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0" name="テキスト ボックス 9">
              <a:extLst>
                <a:ext uri="{FF2B5EF4-FFF2-40B4-BE49-F238E27FC236}">
                  <a16:creationId xmlns:a16="http://schemas.microsoft.com/office/drawing/2014/main" id="{C6B0E248-6B6D-449F-BB1D-21EDBCF9405C}"/>
                </a:ext>
              </a:extLst>
            </p:cNvPr>
            <p:cNvSpPr txBox="1"/>
            <p:nvPr/>
          </p:nvSpPr>
          <p:spPr>
            <a:xfrm rot="16200000">
              <a:off x="1434732" y="3939529"/>
              <a:ext cx="1886849" cy="307777"/>
            </a:xfrm>
            <a:prstGeom prst="rect">
              <a:avLst/>
            </a:prstGeom>
            <a:solidFill>
              <a:schemeClr val="bg1"/>
            </a:solidFill>
          </p:spPr>
          <p:txBody>
            <a:bodyPr wrap="square" rtlCol="0">
              <a:spAutoFit/>
            </a:bodyPr>
            <a:lstStyle/>
            <a:p>
              <a:pPr algn="ctr"/>
              <a:r>
                <a:rPr kumimoji="1" lang="ja-JP" altLang="en-US" sz="1400" dirty="0"/>
                <a:t>心拍</a:t>
              </a:r>
              <a:r>
                <a:rPr lang="ja-JP" altLang="en-US" sz="1400" dirty="0"/>
                <a:t>数</a:t>
              </a:r>
              <a:r>
                <a:rPr kumimoji="1" lang="ja-JP" altLang="en-US" sz="1400" dirty="0"/>
                <a:t>（</a:t>
              </a:r>
              <a:r>
                <a:rPr kumimoji="1" lang="en-US" altLang="ja-JP" sz="1400" dirty="0"/>
                <a:t>z-score</a:t>
              </a:r>
              <a:r>
                <a:rPr kumimoji="1" lang="ja-JP" altLang="en-US" sz="1400" dirty="0"/>
                <a:t>）</a:t>
              </a:r>
            </a:p>
          </p:txBody>
        </p:sp>
        <p:sp>
          <p:nvSpPr>
            <p:cNvPr id="11" name="テキスト ボックス 10">
              <a:extLst>
                <a:ext uri="{FF2B5EF4-FFF2-40B4-BE49-F238E27FC236}">
                  <a16:creationId xmlns:a16="http://schemas.microsoft.com/office/drawing/2014/main" id="{66AA040A-4F1D-4E9E-8DF2-B159A8AAD4E2}"/>
                </a:ext>
              </a:extLst>
            </p:cNvPr>
            <p:cNvSpPr txBox="1"/>
            <p:nvPr/>
          </p:nvSpPr>
          <p:spPr>
            <a:xfrm>
              <a:off x="5348321" y="5888719"/>
              <a:ext cx="1674848" cy="307777"/>
            </a:xfrm>
            <a:prstGeom prst="rect">
              <a:avLst/>
            </a:prstGeom>
            <a:solidFill>
              <a:schemeClr val="bg1"/>
            </a:solidFill>
          </p:spPr>
          <p:txBody>
            <a:bodyPr wrap="square" rtlCol="0">
              <a:spAutoFit/>
            </a:bodyPr>
            <a:lstStyle/>
            <a:p>
              <a:pPr algn="ctr"/>
              <a:r>
                <a:rPr lang="ja-JP" altLang="en-US" sz="1400" dirty="0"/>
                <a:t>心拍弁別感度 高群</a:t>
              </a:r>
              <a:endParaRPr kumimoji="1" lang="ja-JP" altLang="en-US" sz="1400" dirty="0"/>
            </a:p>
          </p:txBody>
        </p:sp>
        <p:sp>
          <p:nvSpPr>
            <p:cNvPr id="13" name="テキスト ボックス 12">
              <a:extLst>
                <a:ext uri="{FF2B5EF4-FFF2-40B4-BE49-F238E27FC236}">
                  <a16:creationId xmlns:a16="http://schemas.microsoft.com/office/drawing/2014/main" id="{07F23904-92C4-417F-9EFD-0CED49149DCE}"/>
                </a:ext>
              </a:extLst>
            </p:cNvPr>
            <p:cNvSpPr txBox="1"/>
            <p:nvPr/>
          </p:nvSpPr>
          <p:spPr>
            <a:xfrm>
              <a:off x="3164847" y="5888719"/>
              <a:ext cx="1674848" cy="307777"/>
            </a:xfrm>
            <a:prstGeom prst="rect">
              <a:avLst/>
            </a:prstGeom>
            <a:solidFill>
              <a:schemeClr val="bg1"/>
            </a:solidFill>
          </p:spPr>
          <p:txBody>
            <a:bodyPr wrap="square" rtlCol="0">
              <a:spAutoFit/>
            </a:bodyPr>
            <a:lstStyle/>
            <a:p>
              <a:pPr algn="ctr"/>
              <a:r>
                <a:rPr lang="ja-JP" altLang="en-US" sz="1400" dirty="0"/>
                <a:t>心拍弁別感度 低群</a:t>
              </a:r>
              <a:endParaRPr kumimoji="1" lang="ja-JP" altLang="en-US" sz="1400" dirty="0"/>
            </a:p>
          </p:txBody>
        </p:sp>
      </p:grpSp>
      <p:sp>
        <p:nvSpPr>
          <p:cNvPr id="3" name="テキスト ボックス 2">
            <a:extLst>
              <a:ext uri="{FF2B5EF4-FFF2-40B4-BE49-F238E27FC236}">
                <a16:creationId xmlns:a16="http://schemas.microsoft.com/office/drawing/2014/main" id="{7C7C494E-6524-4710-8F09-905E9A546EDC}"/>
              </a:ext>
            </a:extLst>
          </p:cNvPr>
          <p:cNvSpPr txBox="1"/>
          <p:nvPr/>
        </p:nvSpPr>
        <p:spPr>
          <a:xfrm>
            <a:off x="7397723" y="2673710"/>
            <a:ext cx="4062331" cy="1200329"/>
          </a:xfrm>
          <a:prstGeom prst="rect">
            <a:avLst/>
          </a:prstGeom>
          <a:noFill/>
        </p:spPr>
        <p:txBody>
          <a:bodyPr wrap="none" rtlCol="0">
            <a:spAutoFit/>
          </a:bodyPr>
          <a:lstStyle/>
          <a:p>
            <a:r>
              <a:rPr kumimoji="1" lang="en-US" altLang="ja-JP" dirty="0"/>
              <a:t>30</a:t>
            </a:r>
            <a:r>
              <a:rPr kumimoji="1" lang="ja-JP" altLang="en-US" dirty="0"/>
              <a:t>秒間の心拍数の平均値をとり</a:t>
            </a:r>
            <a:endParaRPr kumimoji="1" lang="en-US" altLang="ja-JP" dirty="0"/>
          </a:p>
          <a:p>
            <a:r>
              <a:rPr kumimoji="1" lang="en-US" altLang="ja-JP" dirty="0"/>
              <a:t>z</a:t>
            </a:r>
            <a:r>
              <a:rPr kumimoji="1" lang="ja-JP" altLang="en-US" dirty="0"/>
              <a:t>変換した後に分散分析を行うと，</a:t>
            </a:r>
            <a:endParaRPr lang="en-US" altLang="ja-JP" dirty="0"/>
          </a:p>
          <a:p>
            <a:r>
              <a:rPr kumimoji="1" lang="ja-JP" altLang="en-US" dirty="0"/>
              <a:t>心拍弁別感度 高群でのみ有意な</a:t>
            </a:r>
            <a:endParaRPr kumimoji="1" lang="en-US" altLang="ja-JP" dirty="0"/>
          </a:p>
          <a:p>
            <a:r>
              <a:rPr kumimoji="1" lang="ja-JP" altLang="en-US" dirty="0"/>
              <a:t>感動度の影響がみられた（</a:t>
            </a:r>
            <a:r>
              <a:rPr kumimoji="1" lang="en-US" altLang="ja-JP" i="1" dirty="0"/>
              <a:t>p</a:t>
            </a:r>
            <a:r>
              <a:rPr kumimoji="1" lang="en-US" altLang="ja-JP" dirty="0"/>
              <a:t> &lt; 0.05</a:t>
            </a:r>
            <a:r>
              <a:rPr kumimoji="1" lang="ja-JP" altLang="en-US" dirty="0"/>
              <a:t>）</a:t>
            </a:r>
            <a:endParaRPr kumimoji="1" lang="en-US" altLang="ja-JP" dirty="0"/>
          </a:p>
        </p:txBody>
      </p:sp>
      <p:sp>
        <p:nvSpPr>
          <p:cNvPr id="14" name="テキスト ボックス 13">
            <a:extLst>
              <a:ext uri="{FF2B5EF4-FFF2-40B4-BE49-F238E27FC236}">
                <a16:creationId xmlns:a16="http://schemas.microsoft.com/office/drawing/2014/main" id="{A983598E-F2C8-4D37-BED2-E5ECCBB86859}"/>
              </a:ext>
            </a:extLst>
          </p:cNvPr>
          <p:cNvSpPr txBox="1"/>
          <p:nvPr/>
        </p:nvSpPr>
        <p:spPr>
          <a:xfrm>
            <a:off x="7827926" y="4857061"/>
            <a:ext cx="307040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心拍弁別感度の高いでのみ，感動度が高い時に心拍数が大きくなる傾向がみられた</a:t>
            </a:r>
            <a:endParaRPr kumimoji="1" lang="en-US" altLang="ja-JP" dirty="0"/>
          </a:p>
        </p:txBody>
      </p:sp>
      <p:sp>
        <p:nvSpPr>
          <p:cNvPr id="15" name="スライド番号プレースホルダー 14">
            <a:extLst>
              <a:ext uri="{FF2B5EF4-FFF2-40B4-BE49-F238E27FC236}">
                <a16:creationId xmlns:a16="http://schemas.microsoft.com/office/drawing/2014/main" id="{6661DBE2-58AD-4349-84C4-687DFF48BAC9}"/>
              </a:ext>
            </a:extLst>
          </p:cNvPr>
          <p:cNvSpPr>
            <a:spLocks noGrp="1"/>
          </p:cNvSpPr>
          <p:nvPr>
            <p:ph type="sldNum" sz="quarter" idx="12"/>
          </p:nvPr>
        </p:nvSpPr>
        <p:spPr/>
        <p:txBody>
          <a:bodyPr/>
          <a:lstStyle/>
          <a:p>
            <a:fld id="{2DF77BA3-B279-492B-93FB-C76FAB2A5D08}" type="slidenum">
              <a:rPr kumimoji="1" lang="ja-JP" altLang="en-US" smtClean="0"/>
              <a:t>16</a:t>
            </a:fld>
            <a:endParaRPr kumimoji="1" lang="ja-JP" altLang="en-US"/>
          </a:p>
        </p:txBody>
      </p:sp>
    </p:spTree>
    <p:extLst>
      <p:ext uri="{BB962C8B-B14F-4D97-AF65-F5344CB8AC3E}">
        <p14:creationId xmlns:p14="http://schemas.microsoft.com/office/powerpoint/2010/main" val="3284172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0FC803-F1B7-4ED4-BE29-07FA637DCAEB}"/>
              </a:ext>
            </a:extLst>
          </p:cNvPr>
          <p:cNvSpPr>
            <a:spLocks noGrp="1"/>
          </p:cNvSpPr>
          <p:nvPr>
            <p:ph type="title"/>
          </p:nvPr>
        </p:nvSpPr>
        <p:spPr/>
        <p:txBody>
          <a:bodyPr/>
          <a:lstStyle/>
          <a:p>
            <a:r>
              <a:rPr kumimoji="1" lang="ja-JP" altLang="en-US" dirty="0"/>
              <a:t>結果</a:t>
            </a:r>
            <a:r>
              <a:rPr kumimoji="1" lang="en-US" altLang="ja-JP" dirty="0"/>
              <a:t>5</a:t>
            </a:r>
            <a:r>
              <a:rPr kumimoji="1" lang="ja-JP" altLang="en-US" dirty="0"/>
              <a:t>：感動時の脳活動</a:t>
            </a:r>
            <a:br>
              <a:rPr kumimoji="1" lang="en-US" altLang="ja-JP" dirty="0"/>
            </a:br>
            <a:endParaRPr kumimoji="1" lang="ja-JP" altLang="en-US" dirty="0"/>
          </a:p>
        </p:txBody>
      </p:sp>
      <p:sp>
        <p:nvSpPr>
          <p:cNvPr id="3" name="スライド番号プレースホルダー 2">
            <a:extLst>
              <a:ext uri="{FF2B5EF4-FFF2-40B4-BE49-F238E27FC236}">
                <a16:creationId xmlns:a16="http://schemas.microsoft.com/office/drawing/2014/main" id="{5049D962-4D80-4D5E-921B-EFFD9C28C2DD}"/>
              </a:ext>
            </a:extLst>
          </p:cNvPr>
          <p:cNvSpPr>
            <a:spLocks noGrp="1"/>
          </p:cNvSpPr>
          <p:nvPr>
            <p:ph type="sldNum" sz="quarter" idx="12"/>
          </p:nvPr>
        </p:nvSpPr>
        <p:spPr>
          <a:xfrm>
            <a:off x="8645157" y="6283752"/>
            <a:ext cx="2743200" cy="365125"/>
          </a:xfrm>
        </p:spPr>
        <p:txBody>
          <a:bodyPr/>
          <a:lstStyle/>
          <a:p>
            <a:fld id="{2DF77BA3-B279-492B-93FB-C76FAB2A5D08}" type="slidenum">
              <a:rPr kumimoji="1" lang="ja-JP" altLang="en-US" smtClean="0"/>
              <a:t>17</a:t>
            </a:fld>
            <a:endParaRPr kumimoji="1" lang="ja-JP" altLang="en-US"/>
          </a:p>
        </p:txBody>
      </p:sp>
      <p:grpSp>
        <p:nvGrpSpPr>
          <p:cNvPr id="20" name="グループ化 19">
            <a:extLst>
              <a:ext uri="{FF2B5EF4-FFF2-40B4-BE49-F238E27FC236}">
                <a16:creationId xmlns:a16="http://schemas.microsoft.com/office/drawing/2014/main" id="{3EEBF0C9-97CC-4E5F-8569-8E25E78D44C4}"/>
              </a:ext>
            </a:extLst>
          </p:cNvPr>
          <p:cNvGrpSpPr/>
          <p:nvPr/>
        </p:nvGrpSpPr>
        <p:grpSpPr>
          <a:xfrm>
            <a:off x="115466" y="1941297"/>
            <a:ext cx="5770160" cy="4707580"/>
            <a:chOff x="2747464" y="1648770"/>
            <a:chExt cx="5770160" cy="4707580"/>
          </a:xfrm>
        </p:grpSpPr>
        <p:grpSp>
          <p:nvGrpSpPr>
            <p:cNvPr id="10" name="グループ化 9">
              <a:extLst>
                <a:ext uri="{FF2B5EF4-FFF2-40B4-BE49-F238E27FC236}">
                  <a16:creationId xmlns:a16="http://schemas.microsoft.com/office/drawing/2014/main" id="{58CBCBCA-BDF9-4C8C-A4E6-595D6B42EDDB}"/>
                </a:ext>
              </a:extLst>
            </p:cNvPr>
            <p:cNvGrpSpPr/>
            <p:nvPr/>
          </p:nvGrpSpPr>
          <p:grpSpPr>
            <a:xfrm>
              <a:off x="3674377" y="1648770"/>
              <a:ext cx="4843247" cy="4707580"/>
              <a:chOff x="807251" y="2041466"/>
              <a:chExt cx="4843247" cy="4707580"/>
            </a:xfrm>
          </p:grpSpPr>
          <p:grpSp>
            <p:nvGrpSpPr>
              <p:cNvPr id="11" name="グループ化 10">
                <a:extLst>
                  <a:ext uri="{FF2B5EF4-FFF2-40B4-BE49-F238E27FC236}">
                    <a16:creationId xmlns:a16="http://schemas.microsoft.com/office/drawing/2014/main" id="{D2984BCC-7639-437E-A4BF-904E12A0DA5B}"/>
                  </a:ext>
                </a:extLst>
              </p:cNvPr>
              <p:cNvGrpSpPr/>
              <p:nvPr/>
            </p:nvGrpSpPr>
            <p:grpSpPr>
              <a:xfrm>
                <a:off x="807251" y="2041466"/>
                <a:ext cx="4843247" cy="4292082"/>
                <a:chOff x="662473" y="2090058"/>
                <a:chExt cx="4843247" cy="4292082"/>
              </a:xfrm>
            </p:grpSpPr>
            <p:sp>
              <p:nvSpPr>
                <p:cNvPr id="13" name="正方形/長方形 12">
                  <a:extLst>
                    <a:ext uri="{FF2B5EF4-FFF2-40B4-BE49-F238E27FC236}">
                      <a16:creationId xmlns:a16="http://schemas.microsoft.com/office/drawing/2014/main" id="{0BC6AA2B-12EB-4C95-BE71-41EF1C701399}"/>
                    </a:ext>
                  </a:extLst>
                </p:cNvPr>
                <p:cNvSpPr/>
                <p:nvPr/>
              </p:nvSpPr>
              <p:spPr>
                <a:xfrm>
                  <a:off x="662473" y="2090058"/>
                  <a:ext cx="4843247" cy="42920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582F6834-9F04-46D9-B83B-D12A0BD918DC}"/>
                    </a:ext>
                  </a:extLst>
                </p:cNvPr>
                <p:cNvPicPr>
                  <a:picLocks noChangeAspect="1"/>
                </p:cNvPicPr>
                <p:nvPr/>
              </p:nvPicPr>
              <p:blipFill>
                <a:blip r:embed="rId2"/>
                <a:stretch>
                  <a:fillRect/>
                </a:stretch>
              </p:blipFill>
              <p:spPr>
                <a:xfrm>
                  <a:off x="875171" y="2338227"/>
                  <a:ext cx="2000000" cy="1619048"/>
                </a:xfrm>
                <a:prstGeom prst="rect">
                  <a:avLst/>
                </a:prstGeom>
              </p:spPr>
            </p:pic>
            <p:pic>
              <p:nvPicPr>
                <p:cNvPr id="15" name="図 14">
                  <a:extLst>
                    <a:ext uri="{FF2B5EF4-FFF2-40B4-BE49-F238E27FC236}">
                      <a16:creationId xmlns:a16="http://schemas.microsoft.com/office/drawing/2014/main" id="{400B7808-5A8A-401B-896E-52DC7A9F589A}"/>
                    </a:ext>
                  </a:extLst>
                </p:cNvPr>
                <p:cNvPicPr>
                  <a:picLocks noChangeAspect="1"/>
                </p:cNvPicPr>
                <p:nvPr/>
              </p:nvPicPr>
              <p:blipFill>
                <a:blip r:embed="rId3"/>
                <a:stretch>
                  <a:fillRect/>
                </a:stretch>
              </p:blipFill>
              <p:spPr>
                <a:xfrm>
                  <a:off x="819115" y="4238692"/>
                  <a:ext cx="2114286" cy="1761905"/>
                </a:xfrm>
                <a:prstGeom prst="rect">
                  <a:avLst/>
                </a:prstGeom>
              </p:spPr>
            </p:pic>
            <p:pic>
              <p:nvPicPr>
                <p:cNvPr id="16" name="図 15">
                  <a:extLst>
                    <a:ext uri="{FF2B5EF4-FFF2-40B4-BE49-F238E27FC236}">
                      <a16:creationId xmlns:a16="http://schemas.microsoft.com/office/drawing/2014/main" id="{19C23296-078F-4210-ABF2-AAED0487445F}"/>
                    </a:ext>
                  </a:extLst>
                </p:cNvPr>
                <p:cNvPicPr>
                  <a:picLocks noChangeAspect="1"/>
                </p:cNvPicPr>
                <p:nvPr/>
              </p:nvPicPr>
              <p:blipFill>
                <a:blip r:embed="rId4"/>
                <a:stretch>
                  <a:fillRect/>
                </a:stretch>
              </p:blipFill>
              <p:spPr>
                <a:xfrm>
                  <a:off x="3353047" y="2110820"/>
                  <a:ext cx="1780952" cy="2142857"/>
                </a:xfrm>
                <a:prstGeom prst="rect">
                  <a:avLst/>
                </a:prstGeom>
              </p:spPr>
            </p:pic>
            <p:pic>
              <p:nvPicPr>
                <p:cNvPr id="17" name="図 16">
                  <a:extLst>
                    <a:ext uri="{FF2B5EF4-FFF2-40B4-BE49-F238E27FC236}">
                      <a16:creationId xmlns:a16="http://schemas.microsoft.com/office/drawing/2014/main" id="{2BF606BB-AB4A-4C69-89ED-C71345C9EFD7}"/>
                    </a:ext>
                  </a:extLst>
                </p:cNvPr>
                <p:cNvPicPr>
                  <a:picLocks noChangeAspect="1"/>
                </p:cNvPicPr>
                <p:nvPr/>
              </p:nvPicPr>
              <p:blipFill>
                <a:blip r:embed="rId5"/>
                <a:stretch>
                  <a:fillRect/>
                </a:stretch>
              </p:blipFill>
              <p:spPr>
                <a:xfrm>
                  <a:off x="3176067" y="4228138"/>
                  <a:ext cx="2171429" cy="2142857"/>
                </a:xfrm>
                <a:prstGeom prst="rect">
                  <a:avLst/>
                </a:prstGeom>
              </p:spPr>
            </p:pic>
          </p:grpSp>
          <p:sp>
            <p:nvSpPr>
              <p:cNvPr id="12" name="テキスト ボックス 11">
                <a:extLst>
                  <a:ext uri="{FF2B5EF4-FFF2-40B4-BE49-F238E27FC236}">
                    <a16:creationId xmlns:a16="http://schemas.microsoft.com/office/drawing/2014/main" id="{0B24823B-CD7D-4521-A655-5381359CAE8B}"/>
                  </a:ext>
                </a:extLst>
              </p:cNvPr>
              <p:cNvSpPr txBox="1"/>
              <p:nvPr/>
            </p:nvSpPr>
            <p:spPr>
              <a:xfrm>
                <a:off x="3574288" y="6333548"/>
                <a:ext cx="2076210" cy="415498"/>
              </a:xfrm>
              <a:prstGeom prst="rect">
                <a:avLst/>
              </a:prstGeom>
              <a:noFill/>
            </p:spPr>
            <p:txBody>
              <a:bodyPr wrap="none" rtlCol="0">
                <a:spAutoFit/>
              </a:bodyPr>
              <a:lstStyle/>
              <a:p>
                <a:pPr algn="r"/>
                <a:r>
                  <a:rPr kumimoji="1" lang="en-US" altLang="ja-JP" sz="1050" dirty="0" err="1">
                    <a:latin typeface="+mn-ea"/>
                  </a:rPr>
                  <a:t>uncorr</a:t>
                </a:r>
                <a:r>
                  <a:rPr kumimoji="1" lang="en-US" altLang="ja-JP" sz="1050" dirty="0">
                    <a:latin typeface="+mn-ea"/>
                  </a:rPr>
                  <a:t>. p &lt; 0.001 at peak level</a:t>
                </a:r>
              </a:p>
              <a:p>
                <a:pPr algn="r"/>
                <a:r>
                  <a:rPr kumimoji="1" lang="en-US" altLang="ja-JP" sz="1050" dirty="0">
                    <a:latin typeface="+mn-ea"/>
                  </a:rPr>
                  <a:t>FWE p &lt; 0.05 at cluster level</a:t>
                </a:r>
                <a:endParaRPr kumimoji="1" lang="ja-JP" altLang="en-US" sz="1050" dirty="0">
                  <a:latin typeface="+mn-ea"/>
                </a:endParaRPr>
              </a:p>
            </p:txBody>
          </p:sp>
        </p:grpSp>
        <p:sp>
          <p:nvSpPr>
            <p:cNvPr id="4" name="テキスト ボックス 3">
              <a:extLst>
                <a:ext uri="{FF2B5EF4-FFF2-40B4-BE49-F238E27FC236}">
                  <a16:creationId xmlns:a16="http://schemas.microsoft.com/office/drawing/2014/main" id="{82DF9590-0AE8-4E98-B392-2B0256D7F2A7}"/>
                </a:ext>
              </a:extLst>
            </p:cNvPr>
            <p:cNvSpPr txBox="1"/>
            <p:nvPr/>
          </p:nvSpPr>
          <p:spPr>
            <a:xfrm>
              <a:off x="2747464" y="4071933"/>
              <a:ext cx="880369" cy="307777"/>
            </a:xfrm>
            <a:prstGeom prst="rect">
              <a:avLst/>
            </a:prstGeom>
            <a:noFill/>
          </p:spPr>
          <p:txBody>
            <a:bodyPr wrap="none" rtlCol="0">
              <a:spAutoFit/>
            </a:bodyPr>
            <a:lstStyle/>
            <a:p>
              <a:r>
                <a:rPr kumimoji="1" lang="en-US" altLang="ja-JP" sz="1400" dirty="0"/>
                <a:t>Caudate</a:t>
              </a:r>
              <a:endParaRPr kumimoji="1" lang="ja-JP" altLang="en-US" sz="1400" dirty="0"/>
            </a:p>
          </p:txBody>
        </p:sp>
        <p:cxnSp>
          <p:nvCxnSpPr>
            <p:cNvPr id="5" name="直線コネクタ 4">
              <a:extLst>
                <a:ext uri="{FF2B5EF4-FFF2-40B4-BE49-F238E27FC236}">
                  <a16:creationId xmlns:a16="http://schemas.microsoft.com/office/drawing/2014/main" id="{756C02E0-4162-419B-ADA4-1328BEF5A56C}"/>
                </a:ext>
              </a:extLst>
            </p:cNvPr>
            <p:cNvCxnSpPr>
              <a:cxnSpLocks/>
              <a:endCxn id="4" idx="3"/>
            </p:cNvCxnSpPr>
            <p:nvPr/>
          </p:nvCxnSpPr>
          <p:spPr>
            <a:xfrm flipH="1" flipV="1">
              <a:off x="3627833" y="4225822"/>
              <a:ext cx="1034674" cy="29482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1033182-EF07-484F-B3D3-A3D4B39BF8D9}"/>
                </a:ext>
              </a:extLst>
            </p:cNvPr>
            <p:cNvCxnSpPr>
              <a:cxnSpLocks/>
              <a:stCxn id="7" idx="3"/>
              <a:endCxn id="8" idx="0"/>
            </p:cNvCxnSpPr>
            <p:nvPr/>
          </p:nvCxnSpPr>
          <p:spPr>
            <a:xfrm>
              <a:off x="3543170" y="2476014"/>
              <a:ext cx="1324168" cy="7626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7DD7C3B-938A-49F8-A63F-142C3C26B4D9}"/>
                </a:ext>
              </a:extLst>
            </p:cNvPr>
            <p:cNvSpPr txBox="1"/>
            <p:nvPr/>
          </p:nvSpPr>
          <p:spPr>
            <a:xfrm>
              <a:off x="3004240" y="2322125"/>
              <a:ext cx="538930" cy="307777"/>
            </a:xfrm>
            <a:prstGeom prst="rect">
              <a:avLst/>
            </a:prstGeom>
            <a:noFill/>
          </p:spPr>
          <p:txBody>
            <a:bodyPr wrap="none" rtlCol="0">
              <a:spAutoFit/>
            </a:bodyPr>
            <a:lstStyle/>
            <a:p>
              <a:r>
                <a:rPr kumimoji="1" lang="en-US" altLang="ja-JP" sz="1400" dirty="0"/>
                <a:t>STG</a:t>
              </a:r>
              <a:endParaRPr kumimoji="1" lang="ja-JP" altLang="en-US" sz="1400" dirty="0"/>
            </a:p>
          </p:txBody>
        </p:sp>
        <p:sp>
          <p:nvSpPr>
            <p:cNvPr id="8" name="楕円 7">
              <a:extLst>
                <a:ext uri="{FF2B5EF4-FFF2-40B4-BE49-F238E27FC236}">
                  <a16:creationId xmlns:a16="http://schemas.microsoft.com/office/drawing/2014/main" id="{B6F29BB2-8F59-427A-B364-63A281B555C1}"/>
                </a:ext>
              </a:extLst>
            </p:cNvPr>
            <p:cNvSpPr>
              <a:spLocks noChangeAspect="1"/>
            </p:cNvSpPr>
            <p:nvPr/>
          </p:nvSpPr>
          <p:spPr>
            <a:xfrm rot="19984631">
              <a:off x="4572826" y="2532013"/>
              <a:ext cx="758326" cy="37391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5E2F60C-52FA-4AC5-BFB8-AFC10DFE8A09}"/>
                </a:ext>
              </a:extLst>
            </p:cNvPr>
            <p:cNvSpPr>
              <a:spLocks noChangeAspect="1"/>
            </p:cNvSpPr>
            <p:nvPr/>
          </p:nvSpPr>
          <p:spPr>
            <a:xfrm>
              <a:off x="4465810" y="4530059"/>
              <a:ext cx="449250" cy="35688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テキスト ボックス 18">
            <a:extLst>
              <a:ext uri="{FF2B5EF4-FFF2-40B4-BE49-F238E27FC236}">
                <a16:creationId xmlns:a16="http://schemas.microsoft.com/office/drawing/2014/main" id="{657BE390-6B03-4467-8110-076AE618916F}"/>
              </a:ext>
            </a:extLst>
          </p:cNvPr>
          <p:cNvSpPr txBox="1"/>
          <p:nvPr/>
        </p:nvSpPr>
        <p:spPr>
          <a:xfrm>
            <a:off x="1188402" y="1535138"/>
            <a:ext cx="4587654" cy="369332"/>
          </a:xfrm>
          <a:prstGeom prst="rect">
            <a:avLst/>
          </a:prstGeom>
          <a:noFill/>
        </p:spPr>
        <p:txBody>
          <a:bodyPr wrap="square" rtlCol="0">
            <a:spAutoFit/>
          </a:bodyPr>
          <a:lstStyle/>
          <a:p>
            <a:r>
              <a:rPr kumimoji="1" lang="ja-JP" altLang="en-US" dirty="0"/>
              <a:t>感動度の高い</a:t>
            </a:r>
            <a:r>
              <a:rPr kumimoji="1" lang="en-US" altLang="ja-JP" dirty="0"/>
              <a:t>15</a:t>
            </a:r>
            <a:r>
              <a:rPr kumimoji="1" lang="ja-JP" altLang="en-US" dirty="0"/>
              <a:t>試行</a:t>
            </a:r>
            <a:r>
              <a:rPr lang="ja-JP" altLang="en-US" dirty="0"/>
              <a:t>＞感動度の低い</a:t>
            </a:r>
            <a:r>
              <a:rPr lang="en-US" altLang="ja-JP" dirty="0"/>
              <a:t>15</a:t>
            </a:r>
            <a:r>
              <a:rPr lang="ja-JP" altLang="en-US" dirty="0"/>
              <a:t>試行</a:t>
            </a:r>
            <a:endParaRPr kumimoji="1" lang="ja-JP" altLang="en-US" dirty="0"/>
          </a:p>
        </p:txBody>
      </p:sp>
      <p:grpSp>
        <p:nvGrpSpPr>
          <p:cNvPr id="21" name="グループ化 20">
            <a:extLst>
              <a:ext uri="{FF2B5EF4-FFF2-40B4-BE49-F238E27FC236}">
                <a16:creationId xmlns:a16="http://schemas.microsoft.com/office/drawing/2014/main" id="{7277B998-D1CE-4D17-9608-FDF724273E8E}"/>
              </a:ext>
            </a:extLst>
          </p:cNvPr>
          <p:cNvGrpSpPr/>
          <p:nvPr/>
        </p:nvGrpSpPr>
        <p:grpSpPr>
          <a:xfrm>
            <a:off x="6494700" y="1941297"/>
            <a:ext cx="5596271" cy="4707580"/>
            <a:chOff x="6486806" y="1956822"/>
            <a:chExt cx="5596271" cy="4707580"/>
          </a:xfrm>
        </p:grpSpPr>
        <p:grpSp>
          <p:nvGrpSpPr>
            <p:cNvPr id="22" name="グループ化 21">
              <a:extLst>
                <a:ext uri="{FF2B5EF4-FFF2-40B4-BE49-F238E27FC236}">
                  <a16:creationId xmlns:a16="http://schemas.microsoft.com/office/drawing/2014/main" id="{CD3D9DEA-5181-4749-9FCF-5D4026C1A563}"/>
                </a:ext>
              </a:extLst>
            </p:cNvPr>
            <p:cNvGrpSpPr/>
            <p:nvPr/>
          </p:nvGrpSpPr>
          <p:grpSpPr>
            <a:xfrm>
              <a:off x="6486806" y="1956822"/>
              <a:ext cx="4843247" cy="4707580"/>
              <a:chOff x="6639924" y="1938857"/>
              <a:chExt cx="4843247" cy="4707580"/>
            </a:xfrm>
          </p:grpSpPr>
          <p:grpSp>
            <p:nvGrpSpPr>
              <p:cNvPr id="26" name="グループ化 25">
                <a:extLst>
                  <a:ext uri="{FF2B5EF4-FFF2-40B4-BE49-F238E27FC236}">
                    <a16:creationId xmlns:a16="http://schemas.microsoft.com/office/drawing/2014/main" id="{3E2DBBEA-3750-4D74-9950-D541FE43BE57}"/>
                  </a:ext>
                </a:extLst>
              </p:cNvPr>
              <p:cNvGrpSpPr/>
              <p:nvPr/>
            </p:nvGrpSpPr>
            <p:grpSpPr>
              <a:xfrm>
                <a:off x="6639924" y="1938857"/>
                <a:ext cx="4843247" cy="4292082"/>
                <a:chOff x="6639924" y="1938857"/>
                <a:chExt cx="4843247" cy="4292082"/>
              </a:xfrm>
            </p:grpSpPr>
            <p:sp>
              <p:nvSpPr>
                <p:cNvPr id="28" name="正方形/長方形 27">
                  <a:extLst>
                    <a:ext uri="{FF2B5EF4-FFF2-40B4-BE49-F238E27FC236}">
                      <a16:creationId xmlns:a16="http://schemas.microsoft.com/office/drawing/2014/main" id="{04E40F22-30A8-4D09-9667-15EB8E5DDD7B}"/>
                    </a:ext>
                  </a:extLst>
                </p:cNvPr>
                <p:cNvSpPr/>
                <p:nvPr/>
              </p:nvSpPr>
              <p:spPr>
                <a:xfrm>
                  <a:off x="6639924" y="1938857"/>
                  <a:ext cx="4843247" cy="42920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a:extLst>
                    <a:ext uri="{FF2B5EF4-FFF2-40B4-BE49-F238E27FC236}">
                      <a16:creationId xmlns:a16="http://schemas.microsoft.com/office/drawing/2014/main" id="{45554E4A-2C54-4544-921A-B93F85A75F8E}"/>
                    </a:ext>
                  </a:extLst>
                </p:cNvPr>
                <p:cNvPicPr>
                  <a:picLocks noChangeAspect="1"/>
                </p:cNvPicPr>
                <p:nvPr/>
              </p:nvPicPr>
              <p:blipFill>
                <a:blip r:embed="rId6"/>
                <a:stretch>
                  <a:fillRect/>
                </a:stretch>
              </p:blipFill>
              <p:spPr>
                <a:xfrm>
                  <a:off x="7717610" y="4441513"/>
                  <a:ext cx="502946" cy="1458035"/>
                </a:xfrm>
                <a:prstGeom prst="rect">
                  <a:avLst/>
                </a:prstGeom>
              </p:spPr>
            </p:pic>
            <p:pic>
              <p:nvPicPr>
                <p:cNvPr id="30" name="図 29">
                  <a:extLst>
                    <a:ext uri="{FF2B5EF4-FFF2-40B4-BE49-F238E27FC236}">
                      <a16:creationId xmlns:a16="http://schemas.microsoft.com/office/drawing/2014/main" id="{3E50EB99-0E5F-45A4-8749-21DACFCEBC98}"/>
                    </a:ext>
                  </a:extLst>
                </p:cNvPr>
                <p:cNvPicPr>
                  <a:picLocks noChangeAspect="1"/>
                </p:cNvPicPr>
                <p:nvPr/>
              </p:nvPicPr>
              <p:blipFill>
                <a:blip r:embed="rId6"/>
                <a:stretch>
                  <a:fillRect/>
                </a:stretch>
              </p:blipFill>
              <p:spPr>
                <a:xfrm>
                  <a:off x="9657232" y="4441513"/>
                  <a:ext cx="502946" cy="1458035"/>
                </a:xfrm>
                <a:prstGeom prst="rect">
                  <a:avLst/>
                </a:prstGeom>
              </p:spPr>
            </p:pic>
            <p:pic>
              <p:nvPicPr>
                <p:cNvPr id="31" name="図 30">
                  <a:extLst>
                    <a:ext uri="{FF2B5EF4-FFF2-40B4-BE49-F238E27FC236}">
                      <a16:creationId xmlns:a16="http://schemas.microsoft.com/office/drawing/2014/main" id="{9D9ACA9D-315C-4892-ABCC-E5415B008F10}"/>
                    </a:ext>
                  </a:extLst>
                </p:cNvPr>
                <p:cNvPicPr>
                  <a:picLocks noChangeAspect="1"/>
                </p:cNvPicPr>
                <p:nvPr/>
              </p:nvPicPr>
              <p:blipFill>
                <a:blip r:embed="rId7"/>
                <a:stretch>
                  <a:fillRect/>
                </a:stretch>
              </p:blipFill>
              <p:spPr>
                <a:xfrm>
                  <a:off x="6825477" y="2041466"/>
                  <a:ext cx="2057143" cy="1695238"/>
                </a:xfrm>
                <a:prstGeom prst="rect">
                  <a:avLst/>
                </a:prstGeom>
              </p:spPr>
            </p:pic>
            <p:pic>
              <p:nvPicPr>
                <p:cNvPr id="32" name="図 31">
                  <a:extLst>
                    <a:ext uri="{FF2B5EF4-FFF2-40B4-BE49-F238E27FC236}">
                      <a16:creationId xmlns:a16="http://schemas.microsoft.com/office/drawing/2014/main" id="{72DC0645-C341-42EE-82C0-3593A83BAABF}"/>
                    </a:ext>
                  </a:extLst>
                </p:cNvPr>
                <p:cNvPicPr>
                  <a:picLocks noChangeAspect="1"/>
                </p:cNvPicPr>
                <p:nvPr/>
              </p:nvPicPr>
              <p:blipFill>
                <a:blip r:embed="rId8"/>
                <a:stretch>
                  <a:fillRect/>
                </a:stretch>
              </p:blipFill>
              <p:spPr>
                <a:xfrm>
                  <a:off x="9479195" y="1956932"/>
                  <a:ext cx="1780952" cy="2114286"/>
                </a:xfrm>
                <a:prstGeom prst="rect">
                  <a:avLst/>
                </a:prstGeom>
              </p:spPr>
            </p:pic>
            <p:pic>
              <p:nvPicPr>
                <p:cNvPr id="33" name="図 32">
                  <a:extLst>
                    <a:ext uri="{FF2B5EF4-FFF2-40B4-BE49-F238E27FC236}">
                      <a16:creationId xmlns:a16="http://schemas.microsoft.com/office/drawing/2014/main" id="{3BB860D8-EC47-412D-B935-D3D541315976}"/>
                    </a:ext>
                  </a:extLst>
                </p:cNvPr>
                <p:cNvPicPr>
                  <a:picLocks noChangeAspect="1"/>
                </p:cNvPicPr>
                <p:nvPr/>
              </p:nvPicPr>
              <p:blipFill>
                <a:blip r:embed="rId9"/>
                <a:stretch>
                  <a:fillRect/>
                </a:stretch>
              </p:blipFill>
              <p:spPr>
                <a:xfrm>
                  <a:off x="9298242" y="4011358"/>
                  <a:ext cx="2142857" cy="2123810"/>
                </a:xfrm>
                <a:prstGeom prst="rect">
                  <a:avLst/>
                </a:prstGeom>
              </p:spPr>
            </p:pic>
          </p:grpSp>
          <p:sp>
            <p:nvSpPr>
              <p:cNvPr id="27" name="テキスト ボックス 26">
                <a:extLst>
                  <a:ext uri="{FF2B5EF4-FFF2-40B4-BE49-F238E27FC236}">
                    <a16:creationId xmlns:a16="http://schemas.microsoft.com/office/drawing/2014/main" id="{74B7AC89-16FF-48A6-9435-C244BD10B985}"/>
                  </a:ext>
                </a:extLst>
              </p:cNvPr>
              <p:cNvSpPr txBox="1"/>
              <p:nvPr/>
            </p:nvSpPr>
            <p:spPr>
              <a:xfrm>
                <a:off x="9406961" y="6230939"/>
                <a:ext cx="2076210" cy="415498"/>
              </a:xfrm>
              <a:prstGeom prst="rect">
                <a:avLst/>
              </a:prstGeom>
              <a:noFill/>
            </p:spPr>
            <p:txBody>
              <a:bodyPr wrap="none" rtlCol="0">
                <a:spAutoFit/>
              </a:bodyPr>
              <a:lstStyle/>
              <a:p>
                <a:pPr algn="r"/>
                <a:r>
                  <a:rPr kumimoji="1" lang="en-US" altLang="ja-JP" sz="1050" dirty="0" err="1">
                    <a:latin typeface="+mn-ea"/>
                  </a:rPr>
                  <a:t>uncorr</a:t>
                </a:r>
                <a:r>
                  <a:rPr kumimoji="1" lang="en-US" altLang="ja-JP" sz="1050" dirty="0">
                    <a:latin typeface="+mn-ea"/>
                  </a:rPr>
                  <a:t>. p &lt; 0.001 at peak level</a:t>
                </a:r>
              </a:p>
              <a:p>
                <a:pPr algn="r"/>
                <a:r>
                  <a:rPr kumimoji="1" lang="en-US" altLang="ja-JP" sz="1050" dirty="0">
                    <a:latin typeface="+mn-ea"/>
                  </a:rPr>
                  <a:t>FDR p &lt; 0.05 at cluster level</a:t>
                </a:r>
                <a:endParaRPr kumimoji="1" lang="ja-JP" altLang="en-US" sz="1050" dirty="0">
                  <a:latin typeface="+mn-ea"/>
                </a:endParaRPr>
              </a:p>
            </p:txBody>
          </p:sp>
        </p:grpSp>
        <p:sp>
          <p:nvSpPr>
            <p:cNvPr id="23" name="テキスト ボックス 22">
              <a:extLst>
                <a:ext uri="{FF2B5EF4-FFF2-40B4-BE49-F238E27FC236}">
                  <a16:creationId xmlns:a16="http://schemas.microsoft.com/office/drawing/2014/main" id="{7D4BB81B-7385-4A9D-853A-3ADC4C85C7FA}"/>
                </a:ext>
              </a:extLst>
            </p:cNvPr>
            <p:cNvSpPr txBox="1"/>
            <p:nvPr/>
          </p:nvSpPr>
          <p:spPr>
            <a:xfrm>
              <a:off x="11334636" y="2495222"/>
              <a:ext cx="748441" cy="307777"/>
            </a:xfrm>
            <a:prstGeom prst="rect">
              <a:avLst/>
            </a:prstGeom>
            <a:noFill/>
          </p:spPr>
          <p:txBody>
            <a:bodyPr wrap="square" rtlCol="0">
              <a:spAutoFit/>
            </a:bodyPr>
            <a:lstStyle/>
            <a:p>
              <a:r>
                <a:rPr kumimoji="1" lang="en-US" altLang="ja-JP" sz="1400" dirty="0"/>
                <a:t>Insula</a:t>
              </a:r>
              <a:endParaRPr kumimoji="1" lang="ja-JP" altLang="en-US" sz="1400" dirty="0"/>
            </a:p>
          </p:txBody>
        </p:sp>
        <p:cxnSp>
          <p:nvCxnSpPr>
            <p:cNvPr id="24" name="直線コネクタ 23">
              <a:extLst>
                <a:ext uri="{FF2B5EF4-FFF2-40B4-BE49-F238E27FC236}">
                  <a16:creationId xmlns:a16="http://schemas.microsoft.com/office/drawing/2014/main" id="{92FE0E9B-1F5D-44C5-854D-21CC04B09EA0}"/>
                </a:ext>
              </a:extLst>
            </p:cNvPr>
            <p:cNvCxnSpPr>
              <a:cxnSpLocks/>
              <a:stCxn id="25" idx="7"/>
              <a:endCxn id="23" idx="1"/>
            </p:cNvCxnSpPr>
            <p:nvPr/>
          </p:nvCxnSpPr>
          <p:spPr>
            <a:xfrm flipV="1">
              <a:off x="10710137" y="2649111"/>
              <a:ext cx="624499" cy="22165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02F69CE3-5DCC-4DF5-A7F4-E11E41EF5978}"/>
                </a:ext>
              </a:extLst>
            </p:cNvPr>
            <p:cNvSpPr>
              <a:spLocks noChangeAspect="1"/>
            </p:cNvSpPr>
            <p:nvPr/>
          </p:nvSpPr>
          <p:spPr>
            <a:xfrm>
              <a:off x="10447992" y="2818498"/>
              <a:ext cx="307122" cy="35688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6C5B9361-870F-4B1A-9FFB-2021F790E792}"/>
              </a:ext>
            </a:extLst>
          </p:cNvPr>
          <p:cNvSpPr txBox="1"/>
          <p:nvPr/>
        </p:nvSpPr>
        <p:spPr>
          <a:xfrm>
            <a:off x="6363502" y="1286182"/>
            <a:ext cx="5105641" cy="646331"/>
          </a:xfrm>
          <a:prstGeom prst="rect">
            <a:avLst/>
          </a:prstGeom>
          <a:noFill/>
        </p:spPr>
        <p:txBody>
          <a:bodyPr wrap="square" rtlCol="0">
            <a:spAutoFit/>
          </a:bodyPr>
          <a:lstStyle/>
          <a:p>
            <a:r>
              <a:rPr kumimoji="1" lang="ja-JP" altLang="en-US" dirty="0"/>
              <a:t>感動時における</a:t>
            </a:r>
            <a:r>
              <a:rPr kumimoji="1" lang="en-US" altLang="ja-JP" dirty="0"/>
              <a:t>STG</a:t>
            </a:r>
            <a:r>
              <a:rPr kumimoji="1" lang="ja-JP" altLang="en-US" dirty="0"/>
              <a:t>との機能的結合が，内受容感覚感度と相関がみられた領域</a:t>
            </a:r>
          </a:p>
        </p:txBody>
      </p:sp>
    </p:spTree>
    <p:extLst>
      <p:ext uri="{BB962C8B-B14F-4D97-AF65-F5344CB8AC3E}">
        <p14:creationId xmlns:p14="http://schemas.microsoft.com/office/powerpoint/2010/main" val="3130313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62ABA9C2-321B-47AA-B21D-75E3B5CC6BFB}"/>
              </a:ext>
            </a:extLst>
          </p:cNvPr>
          <p:cNvSpPr>
            <a:spLocks noGrp="1"/>
          </p:cNvSpPr>
          <p:nvPr>
            <p:ph idx="1"/>
          </p:nvPr>
        </p:nvSpPr>
        <p:spPr>
          <a:xfrm>
            <a:off x="838200" y="1825625"/>
            <a:ext cx="10515600" cy="4402827"/>
          </a:xfrm>
        </p:spPr>
        <p:txBody>
          <a:bodyPr>
            <a:normAutofit/>
          </a:bodyPr>
          <a:lstStyle/>
          <a:p>
            <a:pPr marL="0" indent="0">
              <a:buNone/>
            </a:pPr>
            <a:r>
              <a:rPr lang="ja-JP" altLang="en-US" sz="1800" dirty="0"/>
              <a:t>結果</a:t>
            </a:r>
            <a:endParaRPr lang="en-US" altLang="ja-JP" sz="1800" dirty="0"/>
          </a:p>
          <a:p>
            <a:r>
              <a:rPr lang="ja-JP" altLang="en-US" sz="1800" dirty="0"/>
              <a:t>内受容感覚感度の高い群でのみ，感動度が高いときに心拍数が高くなる傾向がみられた</a:t>
            </a:r>
            <a:endParaRPr lang="en-US" altLang="ja-JP" sz="1800" dirty="0"/>
          </a:p>
          <a:p>
            <a:r>
              <a:rPr lang="ja-JP" altLang="en-US" sz="1800" dirty="0"/>
              <a:t>内受容感覚感度の低い群では，感動度と心拍数の関係は見られなかった</a:t>
            </a:r>
            <a:endParaRPr lang="en-US" altLang="ja-JP" sz="1800" dirty="0"/>
          </a:p>
          <a:p>
            <a:endParaRPr lang="en-US" altLang="ja-JP" sz="1800" dirty="0"/>
          </a:p>
          <a:p>
            <a:pPr marL="0" indent="0">
              <a:buNone/>
            </a:pPr>
            <a:r>
              <a:rPr lang="ja-JP" altLang="en-US" sz="1800" dirty="0"/>
              <a:t>関連</a:t>
            </a:r>
            <a:r>
              <a:rPr kumimoji="1" lang="ja-JP" altLang="en-US" sz="1800" dirty="0"/>
              <a:t>研究</a:t>
            </a:r>
            <a:endParaRPr kumimoji="1" lang="en-US" altLang="ja-JP" sz="1800" dirty="0"/>
          </a:p>
          <a:p>
            <a:r>
              <a:rPr lang="ja-JP" altLang="en-US" sz="1800" dirty="0"/>
              <a:t>リスクを伴う意思決定時に，内受容感覚精度の高い人ほど意思決定前のスキンコンダクタンスの変化が大きい（前川ら</a:t>
            </a:r>
            <a:r>
              <a:rPr lang="en-US" altLang="ja-JP" sz="1800" dirty="0"/>
              <a:t>, 2019</a:t>
            </a:r>
            <a:r>
              <a:rPr lang="ja-JP" altLang="en-US" sz="1800" dirty="0"/>
              <a:t>）</a:t>
            </a:r>
            <a:endParaRPr lang="en-US" altLang="ja-JP" sz="1800" dirty="0"/>
          </a:p>
          <a:p>
            <a:r>
              <a:rPr lang="ja-JP" altLang="en-US" sz="1800" dirty="0"/>
              <a:t>内受容感覚精度の高い群では，自身の好む選択をする際のスキンコンダクタンスおよび心拍数の変化が大きくなる（</a:t>
            </a:r>
            <a:r>
              <a:rPr lang="en-US" altLang="ja-JP" sz="1800" dirty="0"/>
              <a:t>Dunn et al., 2010</a:t>
            </a:r>
            <a:r>
              <a:rPr lang="ja-JP" altLang="en-US" sz="1800" dirty="0"/>
              <a:t>）</a:t>
            </a:r>
            <a:endParaRPr lang="en-US" altLang="ja-JP" sz="1800" dirty="0"/>
          </a:p>
          <a:p>
            <a:endParaRPr lang="en-US" altLang="ja-JP" sz="1800" dirty="0"/>
          </a:p>
          <a:p>
            <a:endParaRPr lang="en-US" altLang="ja-JP" sz="1800" dirty="0"/>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18</a:t>
            </a:fld>
            <a:endParaRPr kumimoji="1" lang="ja-JP" altLang="en-US"/>
          </a:p>
        </p:txBody>
      </p:sp>
      <p:sp>
        <p:nvSpPr>
          <p:cNvPr id="26" name="テキスト ボックス 25">
            <a:extLst>
              <a:ext uri="{FF2B5EF4-FFF2-40B4-BE49-F238E27FC236}">
                <a16:creationId xmlns:a16="http://schemas.microsoft.com/office/drawing/2014/main" id="{86B7CA99-A771-4061-9D26-06B662EFDFA1}"/>
              </a:ext>
            </a:extLst>
          </p:cNvPr>
          <p:cNvSpPr txBox="1"/>
          <p:nvPr/>
        </p:nvSpPr>
        <p:spPr>
          <a:xfrm>
            <a:off x="1977037" y="5628462"/>
            <a:ext cx="823792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dirty="0"/>
              <a:t>内受容感覚感度の高い人ほど感情を生起した際の身体反応が大きいことを示唆</a:t>
            </a:r>
            <a:endParaRPr kumimoji="1" lang="en-US" altLang="ja-JP" dirty="0"/>
          </a:p>
        </p:txBody>
      </p:sp>
    </p:spTree>
    <p:extLst>
      <p:ext uri="{BB962C8B-B14F-4D97-AF65-F5344CB8AC3E}">
        <p14:creationId xmlns:p14="http://schemas.microsoft.com/office/powerpoint/2010/main" val="4189000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19</a:t>
            </a:fld>
            <a:endParaRPr kumimoji="1" lang="ja-JP" altLang="en-US"/>
          </a:p>
        </p:txBody>
      </p:sp>
      <p:sp>
        <p:nvSpPr>
          <p:cNvPr id="30" name="コンテンツ プレースホルダー 2">
            <a:extLst>
              <a:ext uri="{FF2B5EF4-FFF2-40B4-BE49-F238E27FC236}">
                <a16:creationId xmlns:a16="http://schemas.microsoft.com/office/drawing/2014/main" id="{56C84CE4-1611-4649-A243-617B33B673A2}"/>
              </a:ext>
            </a:extLst>
          </p:cNvPr>
          <p:cNvSpPr txBox="1">
            <a:spLocks/>
          </p:cNvSpPr>
          <p:nvPr/>
        </p:nvSpPr>
        <p:spPr>
          <a:xfrm>
            <a:off x="838200" y="2028329"/>
            <a:ext cx="5507820" cy="3471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内受容感覚の予測信号が感情の基となるという仮説に立つと</a:t>
            </a:r>
            <a:r>
              <a:rPr lang="en-US" altLang="ja-JP" sz="1800" dirty="0"/>
              <a:t>…</a:t>
            </a:r>
          </a:p>
          <a:p>
            <a:pPr marL="0" indent="0">
              <a:buNone/>
            </a:pPr>
            <a:endParaRPr lang="en-US" altLang="ja-JP" sz="1800" dirty="0"/>
          </a:p>
          <a:p>
            <a:pPr marL="268288" indent="0">
              <a:buNone/>
            </a:pPr>
            <a:r>
              <a:rPr lang="ja-JP" altLang="en-US" sz="1800" dirty="0"/>
              <a:t>内受容感度が高い　≒　内受容感覚信号が正確</a:t>
            </a:r>
            <a:endParaRPr lang="en-US" altLang="ja-JP" sz="1800" dirty="0"/>
          </a:p>
          <a:p>
            <a:pPr marL="268288" indent="0"/>
            <a:endParaRPr lang="en-US" altLang="ja-JP" sz="1800" dirty="0"/>
          </a:p>
          <a:p>
            <a:pPr marL="268288" indent="0">
              <a:buNone/>
            </a:pPr>
            <a:r>
              <a:rPr lang="ja-JP" altLang="en-US" sz="1800" dirty="0"/>
              <a:t>信号が正確だと身体状態のフィードバックループの結びつきが強くなる</a:t>
            </a:r>
            <a:endParaRPr lang="en-US" altLang="ja-JP" sz="1800" dirty="0"/>
          </a:p>
          <a:p>
            <a:pPr marL="268288" indent="0"/>
            <a:endParaRPr lang="en-US" altLang="ja-JP" sz="1800" dirty="0"/>
          </a:p>
          <a:p>
            <a:pPr marL="268288" indent="0">
              <a:buNone/>
            </a:pPr>
            <a:r>
              <a:rPr lang="ja-JP" altLang="en-US" sz="1800" dirty="0"/>
              <a:t>結果，内受容感覚の予測信号から得られる主観的感情評定と，身体状態の関連が強くなる</a:t>
            </a:r>
            <a:endParaRPr lang="en-US" altLang="ja-JP" sz="1800" dirty="0"/>
          </a:p>
        </p:txBody>
      </p:sp>
      <p:sp>
        <p:nvSpPr>
          <p:cNvPr id="20" name="角丸四角形 4">
            <a:extLst>
              <a:ext uri="{FF2B5EF4-FFF2-40B4-BE49-F238E27FC236}">
                <a16:creationId xmlns:a16="http://schemas.microsoft.com/office/drawing/2014/main" id="{12A5D7BA-F530-486F-9575-E830799B9C92}"/>
              </a:ext>
            </a:extLst>
          </p:cNvPr>
          <p:cNvSpPr/>
          <p:nvPr/>
        </p:nvSpPr>
        <p:spPr>
          <a:xfrm>
            <a:off x="8306965" y="4220905"/>
            <a:ext cx="1878693" cy="886615"/>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21" name="角丸四角形 4">
            <a:extLst>
              <a:ext uri="{FF2B5EF4-FFF2-40B4-BE49-F238E27FC236}">
                <a16:creationId xmlns:a16="http://schemas.microsoft.com/office/drawing/2014/main" id="{3AB4F18E-6B14-4011-B35D-2A92F1E72E3E}"/>
              </a:ext>
            </a:extLst>
          </p:cNvPr>
          <p:cNvSpPr/>
          <p:nvPr/>
        </p:nvSpPr>
        <p:spPr>
          <a:xfrm>
            <a:off x="8306965" y="2535814"/>
            <a:ext cx="1878693" cy="886615"/>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身体状態の予測</a:t>
            </a:r>
            <a:endParaRPr lang="en-US" altLang="ja-JP" sz="1600" dirty="0">
              <a:solidFill>
                <a:schemeClr val="tx1"/>
              </a:solidFill>
            </a:endParaRPr>
          </a:p>
          <a:p>
            <a:pPr algn="ctr"/>
            <a:r>
              <a:rPr lang="ja-JP" altLang="en-US" sz="1600" dirty="0">
                <a:solidFill>
                  <a:schemeClr val="tx1"/>
                </a:solidFill>
              </a:rPr>
              <a:t>（設定値）</a:t>
            </a:r>
            <a:endParaRPr lang="en-US" altLang="ja-JP" sz="1600" dirty="0">
              <a:solidFill>
                <a:schemeClr val="tx1"/>
              </a:solidFill>
            </a:endParaRPr>
          </a:p>
        </p:txBody>
      </p:sp>
      <p:sp>
        <p:nvSpPr>
          <p:cNvPr id="22" name="環状矢印 38">
            <a:extLst>
              <a:ext uri="{FF2B5EF4-FFF2-40B4-BE49-F238E27FC236}">
                <a16:creationId xmlns:a16="http://schemas.microsoft.com/office/drawing/2014/main" id="{4C5600CB-75BE-4F3C-9607-087F8A380A70}"/>
              </a:ext>
            </a:extLst>
          </p:cNvPr>
          <p:cNvSpPr/>
          <p:nvPr/>
        </p:nvSpPr>
        <p:spPr>
          <a:xfrm rot="5400000">
            <a:off x="9008765" y="2994452"/>
            <a:ext cx="1743737" cy="1654430"/>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3" name="環状矢印 39">
            <a:extLst>
              <a:ext uri="{FF2B5EF4-FFF2-40B4-BE49-F238E27FC236}">
                <a16:creationId xmlns:a16="http://schemas.microsoft.com/office/drawing/2014/main" id="{6B2A9E09-B3AC-4627-BDA5-0C150ABA8DA1}"/>
              </a:ext>
            </a:extLst>
          </p:cNvPr>
          <p:cNvSpPr/>
          <p:nvPr/>
        </p:nvSpPr>
        <p:spPr>
          <a:xfrm rot="5400000" flipH="1" flipV="1">
            <a:off x="7740121" y="2994452"/>
            <a:ext cx="1743737" cy="1654430"/>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4" name="テキスト ボックス 23">
            <a:extLst>
              <a:ext uri="{FF2B5EF4-FFF2-40B4-BE49-F238E27FC236}">
                <a16:creationId xmlns:a16="http://schemas.microsoft.com/office/drawing/2014/main" id="{841310E4-7652-4519-8802-5A45B8672FD6}"/>
              </a:ext>
            </a:extLst>
          </p:cNvPr>
          <p:cNvSpPr txBox="1"/>
          <p:nvPr/>
        </p:nvSpPr>
        <p:spPr>
          <a:xfrm>
            <a:off x="6902105" y="3555039"/>
            <a:ext cx="1003952" cy="584775"/>
          </a:xfrm>
          <a:prstGeom prst="rect">
            <a:avLst/>
          </a:prstGeom>
          <a:noFill/>
        </p:spPr>
        <p:txBody>
          <a:bodyPr wrap="square" rtlCol="0">
            <a:spAutoFit/>
          </a:bodyPr>
          <a:lstStyle/>
          <a:p>
            <a:r>
              <a:rPr lang="ja-JP" altLang="en-US" sz="1600" dirty="0"/>
              <a:t>内受容</a:t>
            </a:r>
            <a:endParaRPr lang="en-US" altLang="ja-JP" sz="1600" dirty="0"/>
          </a:p>
          <a:p>
            <a:r>
              <a:rPr lang="ja-JP" altLang="en-US" sz="1600" dirty="0"/>
              <a:t>感覚信号</a:t>
            </a:r>
            <a:endParaRPr kumimoji="1" lang="ja-JP" altLang="en-US" sz="1600" dirty="0"/>
          </a:p>
        </p:txBody>
      </p:sp>
      <p:sp>
        <p:nvSpPr>
          <p:cNvPr id="25" name="テキスト ボックス 24">
            <a:extLst>
              <a:ext uri="{FF2B5EF4-FFF2-40B4-BE49-F238E27FC236}">
                <a16:creationId xmlns:a16="http://schemas.microsoft.com/office/drawing/2014/main" id="{E44EFAC2-6DA9-405F-8424-96C6940C6707}"/>
              </a:ext>
            </a:extLst>
          </p:cNvPr>
          <p:cNvSpPr txBox="1"/>
          <p:nvPr/>
        </p:nvSpPr>
        <p:spPr>
          <a:xfrm>
            <a:off x="10606374" y="3531101"/>
            <a:ext cx="1210588" cy="584775"/>
          </a:xfrm>
          <a:prstGeom prst="rect">
            <a:avLst/>
          </a:prstGeom>
          <a:noFill/>
        </p:spPr>
        <p:txBody>
          <a:bodyPr wrap="none" rtlCol="0">
            <a:spAutoFit/>
          </a:bodyPr>
          <a:lstStyle/>
          <a:p>
            <a:r>
              <a:rPr kumimoji="1" lang="ja-JP" altLang="en-US" sz="1600" dirty="0"/>
              <a:t>内受容感覚</a:t>
            </a:r>
            <a:endParaRPr kumimoji="1" lang="en-US" altLang="ja-JP" sz="1600" dirty="0"/>
          </a:p>
          <a:p>
            <a:r>
              <a:rPr kumimoji="1" lang="ja-JP" altLang="en-US" sz="1600" dirty="0"/>
              <a:t>の予測信号</a:t>
            </a:r>
          </a:p>
        </p:txBody>
      </p:sp>
      <p:sp>
        <p:nvSpPr>
          <p:cNvPr id="31" name="矢印: 下 30">
            <a:extLst>
              <a:ext uri="{FF2B5EF4-FFF2-40B4-BE49-F238E27FC236}">
                <a16:creationId xmlns:a16="http://schemas.microsoft.com/office/drawing/2014/main" id="{47BD0B92-F860-4B40-8B82-20E9EB3F4502}"/>
              </a:ext>
            </a:extLst>
          </p:cNvPr>
          <p:cNvSpPr/>
          <p:nvPr/>
        </p:nvSpPr>
        <p:spPr>
          <a:xfrm>
            <a:off x="10941983" y="4139814"/>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057F9EC5-1663-4ADE-ABF7-6A8670D9A6F5}"/>
              </a:ext>
            </a:extLst>
          </p:cNvPr>
          <p:cNvSpPr txBox="1"/>
          <p:nvPr/>
        </p:nvSpPr>
        <p:spPr>
          <a:xfrm>
            <a:off x="10914150" y="4412550"/>
            <a:ext cx="595035" cy="338554"/>
          </a:xfrm>
          <a:prstGeom prst="rect">
            <a:avLst/>
          </a:prstGeom>
          <a:noFill/>
        </p:spPr>
        <p:txBody>
          <a:bodyPr wrap="none" rtlCol="0">
            <a:spAutoFit/>
          </a:bodyPr>
          <a:lstStyle/>
          <a:p>
            <a:r>
              <a:rPr kumimoji="1" lang="ja-JP" altLang="en-US" sz="1600" dirty="0"/>
              <a:t>感情</a:t>
            </a:r>
          </a:p>
        </p:txBody>
      </p:sp>
      <p:sp>
        <p:nvSpPr>
          <p:cNvPr id="33" name="矢印: 下 32">
            <a:extLst>
              <a:ext uri="{FF2B5EF4-FFF2-40B4-BE49-F238E27FC236}">
                <a16:creationId xmlns:a16="http://schemas.microsoft.com/office/drawing/2014/main" id="{4C7058CC-1958-4B2F-AB93-6D8422906D9B}"/>
              </a:ext>
            </a:extLst>
          </p:cNvPr>
          <p:cNvSpPr/>
          <p:nvPr/>
        </p:nvSpPr>
        <p:spPr>
          <a:xfrm>
            <a:off x="10941983" y="4772645"/>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D00542F-173D-4298-AB5B-2A6556787CFE}"/>
              </a:ext>
            </a:extLst>
          </p:cNvPr>
          <p:cNvSpPr txBox="1"/>
          <p:nvPr/>
        </p:nvSpPr>
        <p:spPr>
          <a:xfrm>
            <a:off x="10401187" y="5045381"/>
            <a:ext cx="1620957" cy="584775"/>
          </a:xfrm>
          <a:prstGeom prst="rect">
            <a:avLst/>
          </a:prstGeom>
          <a:noFill/>
        </p:spPr>
        <p:txBody>
          <a:bodyPr wrap="none" rtlCol="0">
            <a:spAutoFit/>
          </a:bodyPr>
          <a:lstStyle/>
          <a:p>
            <a:pPr algn="ctr"/>
            <a:r>
              <a:rPr lang="ja-JP" altLang="en-US" sz="1600" dirty="0"/>
              <a:t>感動評定</a:t>
            </a:r>
            <a:endParaRPr lang="en-US" altLang="ja-JP" sz="1600" dirty="0"/>
          </a:p>
          <a:p>
            <a:pPr algn="ctr"/>
            <a:r>
              <a:rPr kumimoji="1" lang="ja-JP" altLang="en-US" sz="1600" dirty="0"/>
              <a:t>（主観的感情）</a:t>
            </a:r>
          </a:p>
        </p:txBody>
      </p:sp>
      <p:sp>
        <p:nvSpPr>
          <p:cNvPr id="39" name="テキスト ボックス 38">
            <a:extLst>
              <a:ext uri="{FF2B5EF4-FFF2-40B4-BE49-F238E27FC236}">
                <a16:creationId xmlns:a16="http://schemas.microsoft.com/office/drawing/2014/main" id="{9C50E65A-2477-4CD4-BBB0-664BD6536366}"/>
              </a:ext>
            </a:extLst>
          </p:cNvPr>
          <p:cNvSpPr txBox="1"/>
          <p:nvPr/>
        </p:nvSpPr>
        <p:spPr>
          <a:xfrm>
            <a:off x="6798787" y="4096134"/>
            <a:ext cx="1210588" cy="338554"/>
          </a:xfrm>
          <a:prstGeom prst="rect">
            <a:avLst/>
          </a:prstGeom>
          <a:noFill/>
        </p:spPr>
        <p:txBody>
          <a:bodyPr wrap="none" rtlCol="0">
            <a:spAutoFit/>
          </a:bodyPr>
          <a:lstStyle/>
          <a:p>
            <a:r>
              <a:rPr lang="ja-JP" altLang="en-US" sz="1600" dirty="0">
                <a:solidFill>
                  <a:srgbClr val="FF0000"/>
                </a:solidFill>
              </a:rPr>
              <a:t>感度が高い</a:t>
            </a:r>
            <a:endParaRPr kumimoji="1" lang="ja-JP" altLang="en-US" sz="1600" dirty="0">
              <a:solidFill>
                <a:srgbClr val="FF0000"/>
              </a:solidFill>
            </a:endParaRPr>
          </a:p>
        </p:txBody>
      </p:sp>
      <p:sp>
        <p:nvSpPr>
          <p:cNvPr id="42" name="矢印: 上下 41">
            <a:extLst>
              <a:ext uri="{FF2B5EF4-FFF2-40B4-BE49-F238E27FC236}">
                <a16:creationId xmlns:a16="http://schemas.microsoft.com/office/drawing/2014/main" id="{5E7DDF9F-4CD1-428B-A1EC-0360DD1E451A}"/>
              </a:ext>
            </a:extLst>
          </p:cNvPr>
          <p:cNvSpPr/>
          <p:nvPr/>
        </p:nvSpPr>
        <p:spPr>
          <a:xfrm rot="17573083">
            <a:off x="10295082" y="4927028"/>
            <a:ext cx="207295" cy="534153"/>
          </a:xfrm>
          <a:prstGeom prst="up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D3E894D3-88ED-4530-A60C-A800C003C97E}"/>
              </a:ext>
            </a:extLst>
          </p:cNvPr>
          <p:cNvSpPr txBox="1"/>
          <p:nvPr/>
        </p:nvSpPr>
        <p:spPr>
          <a:xfrm>
            <a:off x="8904338" y="5232520"/>
            <a:ext cx="1620957" cy="338554"/>
          </a:xfrm>
          <a:prstGeom prst="rect">
            <a:avLst/>
          </a:prstGeom>
          <a:noFill/>
        </p:spPr>
        <p:txBody>
          <a:bodyPr wrap="none" rtlCol="0">
            <a:spAutoFit/>
          </a:bodyPr>
          <a:lstStyle/>
          <a:p>
            <a:r>
              <a:rPr lang="ja-JP" altLang="en-US" sz="1600" dirty="0">
                <a:solidFill>
                  <a:srgbClr val="FF0000"/>
                </a:solidFill>
              </a:rPr>
              <a:t>結びつきが強い</a:t>
            </a:r>
            <a:endParaRPr kumimoji="1" lang="ja-JP" altLang="en-US" sz="1600" dirty="0">
              <a:solidFill>
                <a:srgbClr val="FF0000"/>
              </a:solidFill>
            </a:endParaRPr>
          </a:p>
        </p:txBody>
      </p:sp>
      <p:sp>
        <p:nvSpPr>
          <p:cNvPr id="44" name="矢印: 下 43">
            <a:extLst>
              <a:ext uri="{FF2B5EF4-FFF2-40B4-BE49-F238E27FC236}">
                <a16:creationId xmlns:a16="http://schemas.microsoft.com/office/drawing/2014/main" id="{CEC9A41C-D638-4460-A945-E732D0A0F4A8}"/>
              </a:ext>
            </a:extLst>
          </p:cNvPr>
          <p:cNvSpPr/>
          <p:nvPr/>
        </p:nvSpPr>
        <p:spPr>
          <a:xfrm>
            <a:off x="3104872" y="3420693"/>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下 44">
            <a:extLst>
              <a:ext uri="{FF2B5EF4-FFF2-40B4-BE49-F238E27FC236}">
                <a16:creationId xmlns:a16="http://schemas.microsoft.com/office/drawing/2014/main" id="{B90F12C6-78A5-402F-A4E7-F259C8CCA57B}"/>
              </a:ext>
            </a:extLst>
          </p:cNvPr>
          <p:cNvSpPr/>
          <p:nvPr/>
        </p:nvSpPr>
        <p:spPr>
          <a:xfrm>
            <a:off x="3104872" y="4420327"/>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32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a:extLst>
              <a:ext uri="{FF2B5EF4-FFF2-40B4-BE49-F238E27FC236}">
                <a16:creationId xmlns:a16="http://schemas.microsoft.com/office/drawing/2014/main" id="{70170F36-59F0-4570-85AD-B427C1CA2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74" y="4598291"/>
            <a:ext cx="1583119" cy="198925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E3F8E8CD-7B82-4272-8043-D39FE55C4EB5}"/>
              </a:ext>
            </a:extLst>
          </p:cNvPr>
          <p:cNvSpPr>
            <a:spLocks noGrp="1"/>
          </p:cNvSpPr>
          <p:nvPr>
            <p:ph type="title"/>
          </p:nvPr>
        </p:nvSpPr>
        <p:spPr/>
        <p:txBody>
          <a:bodyPr/>
          <a:lstStyle/>
          <a:p>
            <a:r>
              <a:rPr kumimoji="1" lang="ja-JP" altLang="en-US" dirty="0"/>
              <a:t>内受容感覚とは</a:t>
            </a:r>
          </a:p>
        </p:txBody>
      </p:sp>
      <p:grpSp>
        <p:nvGrpSpPr>
          <p:cNvPr id="3" name="グループ化 2">
            <a:extLst>
              <a:ext uri="{FF2B5EF4-FFF2-40B4-BE49-F238E27FC236}">
                <a16:creationId xmlns:a16="http://schemas.microsoft.com/office/drawing/2014/main" id="{282B4ECA-B8AF-4AB2-B3DE-0B7CC1A7C7CE}"/>
              </a:ext>
            </a:extLst>
          </p:cNvPr>
          <p:cNvGrpSpPr/>
          <p:nvPr/>
        </p:nvGrpSpPr>
        <p:grpSpPr>
          <a:xfrm>
            <a:off x="1056065" y="1549207"/>
            <a:ext cx="7004982" cy="3355689"/>
            <a:chOff x="1110845" y="1422788"/>
            <a:chExt cx="9511847" cy="3818772"/>
          </a:xfrm>
        </p:grpSpPr>
        <p:sp>
          <p:nvSpPr>
            <p:cNvPr id="4" name="四角形: 角を丸くする 3">
              <a:extLst>
                <a:ext uri="{FF2B5EF4-FFF2-40B4-BE49-F238E27FC236}">
                  <a16:creationId xmlns:a16="http://schemas.microsoft.com/office/drawing/2014/main" id="{38BFB2EC-7C9A-4685-8EFA-CF402C1F9E21}"/>
                </a:ext>
              </a:extLst>
            </p:cNvPr>
            <p:cNvSpPr/>
            <p:nvPr/>
          </p:nvSpPr>
          <p:spPr>
            <a:xfrm>
              <a:off x="4502094" y="1422788"/>
              <a:ext cx="2642532" cy="847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感覚信号</a:t>
              </a:r>
            </a:p>
          </p:txBody>
        </p:sp>
        <p:sp>
          <p:nvSpPr>
            <p:cNvPr id="5" name="四角形: 角を丸くする 4">
              <a:extLst>
                <a:ext uri="{FF2B5EF4-FFF2-40B4-BE49-F238E27FC236}">
                  <a16:creationId xmlns:a16="http://schemas.microsoft.com/office/drawing/2014/main" id="{3BA1D837-BBD6-4E02-AC06-186775100959}"/>
                </a:ext>
              </a:extLst>
            </p:cNvPr>
            <p:cNvSpPr/>
            <p:nvPr/>
          </p:nvSpPr>
          <p:spPr>
            <a:xfrm>
              <a:off x="1110845"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外受容感覚</a:t>
              </a:r>
            </a:p>
          </p:txBody>
        </p:sp>
        <p:sp>
          <p:nvSpPr>
            <p:cNvPr id="6" name="四角形: 角を丸くする 5">
              <a:extLst>
                <a:ext uri="{FF2B5EF4-FFF2-40B4-BE49-F238E27FC236}">
                  <a16:creationId xmlns:a16="http://schemas.microsoft.com/office/drawing/2014/main" id="{854E5466-FD33-4A9C-90BA-C6CA48A78A39}"/>
                </a:ext>
              </a:extLst>
            </p:cNvPr>
            <p:cNvSpPr/>
            <p:nvPr/>
          </p:nvSpPr>
          <p:spPr>
            <a:xfrm>
              <a:off x="4709721"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固有</a:t>
              </a:r>
              <a:r>
                <a:rPr kumimoji="1" lang="ja-JP" altLang="en-US" dirty="0"/>
                <a:t>受容感覚</a:t>
              </a:r>
            </a:p>
          </p:txBody>
        </p:sp>
        <p:sp>
          <p:nvSpPr>
            <p:cNvPr id="7" name="四角形: 角を丸くする 6">
              <a:extLst>
                <a:ext uri="{FF2B5EF4-FFF2-40B4-BE49-F238E27FC236}">
                  <a16:creationId xmlns:a16="http://schemas.microsoft.com/office/drawing/2014/main" id="{2B627883-19C6-4D1B-9FB0-0E3C9E3AA90E}"/>
                </a:ext>
              </a:extLst>
            </p:cNvPr>
            <p:cNvSpPr/>
            <p:nvPr/>
          </p:nvSpPr>
          <p:spPr>
            <a:xfrm>
              <a:off x="8308597"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内受容感覚</a:t>
              </a:r>
            </a:p>
          </p:txBody>
        </p:sp>
        <p:cxnSp>
          <p:nvCxnSpPr>
            <p:cNvPr id="10" name="直線コネクタ 9">
              <a:extLst>
                <a:ext uri="{FF2B5EF4-FFF2-40B4-BE49-F238E27FC236}">
                  <a16:creationId xmlns:a16="http://schemas.microsoft.com/office/drawing/2014/main" id="{90DB5E80-6608-4B49-BDF3-393B43A92B71}"/>
                </a:ext>
              </a:extLst>
            </p:cNvPr>
            <p:cNvCxnSpPr>
              <a:stCxn id="4" idx="2"/>
              <a:endCxn id="6" idx="0"/>
            </p:cNvCxnSpPr>
            <p:nvPr/>
          </p:nvCxnSpPr>
          <p:spPr>
            <a:xfrm>
              <a:off x="5823360" y="2270077"/>
              <a:ext cx="0" cy="61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2F80D469-7A43-483E-B83D-62124944CE87}"/>
                </a:ext>
              </a:extLst>
            </p:cNvPr>
            <p:cNvCxnSpPr>
              <a:stCxn id="4" idx="2"/>
              <a:endCxn id="5" idx="0"/>
            </p:cNvCxnSpPr>
            <p:nvPr/>
          </p:nvCxnSpPr>
          <p:spPr>
            <a:xfrm rot="5400000">
              <a:off x="3715353"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E0BE90A-EF5F-47D1-96F2-B6202BF88B32}"/>
                </a:ext>
              </a:extLst>
            </p:cNvPr>
            <p:cNvCxnSpPr>
              <a:stCxn id="4" idx="2"/>
              <a:endCxn id="7" idx="0"/>
            </p:cNvCxnSpPr>
            <p:nvPr/>
          </p:nvCxnSpPr>
          <p:spPr>
            <a:xfrm rot="16200000" flipH="1">
              <a:off x="7314229"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701F32D-5ADB-4459-AB22-B286A3E2DA00}"/>
                </a:ext>
              </a:extLst>
            </p:cNvPr>
            <p:cNvSpPr txBox="1"/>
            <p:nvPr/>
          </p:nvSpPr>
          <p:spPr>
            <a:xfrm>
              <a:off x="1110845" y="3764232"/>
              <a:ext cx="934871"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視覚</a:t>
              </a:r>
              <a:endParaRPr kumimoji="1" lang="en-US" altLang="ja-JP" dirty="0"/>
            </a:p>
            <a:p>
              <a:pPr marL="285750" indent="-285750">
                <a:buFont typeface="Arial" panose="020B0604020202020204" pitchFamily="34" charset="0"/>
                <a:buChar char="•"/>
              </a:pPr>
              <a:r>
                <a:rPr lang="ja-JP" altLang="en-US" dirty="0"/>
                <a:t>聴覚</a:t>
              </a:r>
              <a:endParaRPr lang="en-US" altLang="ja-JP" dirty="0"/>
            </a:p>
            <a:p>
              <a:pPr marL="285750" indent="-285750">
                <a:buFont typeface="Arial" panose="020B0604020202020204" pitchFamily="34" charset="0"/>
                <a:buChar char="•"/>
              </a:pPr>
              <a:r>
                <a:rPr kumimoji="1" lang="ja-JP" altLang="en-US" dirty="0"/>
                <a:t>味覚</a:t>
              </a:r>
              <a:endParaRPr kumimoji="1" lang="en-US" altLang="ja-JP" dirty="0"/>
            </a:p>
            <a:p>
              <a:pPr marL="285750" indent="-285750">
                <a:buFont typeface="Arial" panose="020B0604020202020204" pitchFamily="34" charset="0"/>
                <a:buChar char="•"/>
              </a:pPr>
              <a:r>
                <a:rPr lang="ja-JP" altLang="en-US" dirty="0"/>
                <a:t>嗅覚</a:t>
              </a:r>
              <a:endParaRPr lang="en-US" altLang="ja-JP" dirty="0"/>
            </a:p>
            <a:p>
              <a:pPr marL="285750" indent="-285750">
                <a:buFont typeface="Arial" panose="020B0604020202020204" pitchFamily="34" charset="0"/>
                <a:buChar char="•"/>
              </a:pPr>
              <a:r>
                <a:rPr kumimoji="1" lang="ja-JP" altLang="en-US" dirty="0"/>
                <a:t>触覚</a:t>
              </a:r>
            </a:p>
          </p:txBody>
        </p:sp>
        <p:sp>
          <p:nvSpPr>
            <p:cNvPr id="16" name="テキスト ボックス 15">
              <a:extLst>
                <a:ext uri="{FF2B5EF4-FFF2-40B4-BE49-F238E27FC236}">
                  <a16:creationId xmlns:a16="http://schemas.microsoft.com/office/drawing/2014/main" id="{30F91671-720F-4F42-BF2A-1AD6BD7ED34C}"/>
                </a:ext>
              </a:extLst>
            </p:cNvPr>
            <p:cNvSpPr txBox="1"/>
            <p:nvPr/>
          </p:nvSpPr>
          <p:spPr>
            <a:xfrm>
              <a:off x="4709721" y="3768062"/>
              <a:ext cx="1858201" cy="646331"/>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骨格筋の緊張</a:t>
              </a:r>
              <a:endParaRPr kumimoji="1" lang="en-US" altLang="ja-JP" dirty="0"/>
            </a:p>
            <a:p>
              <a:pPr marL="285750" indent="-285750">
                <a:buFont typeface="Arial" panose="020B0604020202020204" pitchFamily="34" charset="0"/>
                <a:buChar char="•"/>
              </a:pPr>
              <a:r>
                <a:rPr lang="ja-JP" altLang="en-US" dirty="0"/>
                <a:t>平衡感覚</a:t>
              </a:r>
              <a:endParaRPr lang="en-US" altLang="ja-JP" dirty="0"/>
            </a:p>
          </p:txBody>
        </p:sp>
        <p:sp>
          <p:nvSpPr>
            <p:cNvPr id="17" name="テキスト ボックス 16">
              <a:extLst>
                <a:ext uri="{FF2B5EF4-FFF2-40B4-BE49-F238E27FC236}">
                  <a16:creationId xmlns:a16="http://schemas.microsoft.com/office/drawing/2014/main" id="{F2163140-9C2E-464D-AC18-1609C1647164}"/>
                </a:ext>
              </a:extLst>
            </p:cNvPr>
            <p:cNvSpPr txBox="1"/>
            <p:nvPr/>
          </p:nvSpPr>
          <p:spPr>
            <a:xfrm>
              <a:off x="8302826" y="3764232"/>
              <a:ext cx="2319866"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心拍・血圧・呼吸</a:t>
              </a:r>
              <a:endParaRPr kumimoji="1" lang="en-US" altLang="ja-JP" dirty="0"/>
            </a:p>
            <a:p>
              <a:pPr marL="285750" indent="-285750">
                <a:buFont typeface="Arial" panose="020B0604020202020204" pitchFamily="34" charset="0"/>
                <a:buChar char="•"/>
              </a:pPr>
              <a:r>
                <a:rPr lang="ja-JP" altLang="en-US" dirty="0"/>
                <a:t>内臓の状態</a:t>
              </a:r>
              <a:endParaRPr lang="en-US" altLang="ja-JP" dirty="0"/>
            </a:p>
            <a:p>
              <a:pPr marL="285750" indent="-285750">
                <a:buFont typeface="Arial" panose="020B0604020202020204" pitchFamily="34" charset="0"/>
                <a:buChar char="•"/>
              </a:pPr>
              <a:r>
                <a:rPr lang="ja-JP" altLang="en-US" dirty="0"/>
                <a:t>代謝</a:t>
              </a:r>
              <a:endParaRPr lang="en-US" altLang="ja-JP" dirty="0"/>
            </a:p>
          </p:txBody>
        </p:sp>
      </p:grpSp>
      <p:sp>
        <p:nvSpPr>
          <p:cNvPr id="8" name="正方形/長方形 7">
            <a:extLst>
              <a:ext uri="{FF2B5EF4-FFF2-40B4-BE49-F238E27FC236}">
                <a16:creationId xmlns:a16="http://schemas.microsoft.com/office/drawing/2014/main" id="{AD6ECF2E-CE48-4A2F-8B4C-D5EDEC56738B}"/>
              </a:ext>
            </a:extLst>
          </p:cNvPr>
          <p:cNvSpPr/>
          <p:nvPr/>
        </p:nvSpPr>
        <p:spPr>
          <a:xfrm>
            <a:off x="8948796" y="3663803"/>
            <a:ext cx="3134260" cy="15085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身体内部の生理状態の感覚を表す概念</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≒内臓感覚</a:t>
            </a:r>
            <a:endParaRPr kumimoji="1" lang="en-US" altLang="ja-JP" dirty="0">
              <a:solidFill>
                <a:schemeClr val="tx1"/>
              </a:solidFill>
            </a:endParaRPr>
          </a:p>
        </p:txBody>
      </p:sp>
      <p:pic>
        <p:nvPicPr>
          <p:cNvPr id="13" name="グラフィックス 12">
            <a:extLst>
              <a:ext uri="{FF2B5EF4-FFF2-40B4-BE49-F238E27FC236}">
                <a16:creationId xmlns:a16="http://schemas.microsoft.com/office/drawing/2014/main" id="{D7172DF8-7AEF-4857-BD81-C2869FCE5E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3148" y="4240283"/>
            <a:ext cx="1751983" cy="2477931"/>
          </a:xfrm>
          <a:prstGeom prst="rect">
            <a:avLst/>
          </a:prstGeom>
        </p:spPr>
      </p:pic>
      <p:pic>
        <p:nvPicPr>
          <p:cNvPr id="3082" name="Picture 10">
            <a:extLst>
              <a:ext uri="{FF2B5EF4-FFF2-40B4-BE49-F238E27FC236}">
                <a16:creationId xmlns:a16="http://schemas.microsoft.com/office/drawing/2014/main" id="{056A1CDE-31A4-4848-9028-E95E6AC38C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6523" y="4509764"/>
            <a:ext cx="1514414" cy="2166314"/>
          </a:xfrm>
          <a:prstGeom prst="rect">
            <a:avLst/>
          </a:prstGeom>
          <a:noFill/>
          <a:extLst>
            <a:ext uri="{909E8E84-426E-40DD-AFC4-6F175D3DCCD1}">
              <a14:hiddenFill xmlns:a14="http://schemas.microsoft.com/office/drawing/2010/main">
                <a:solidFill>
                  <a:srgbClr val="FFFFFF"/>
                </a:solidFill>
              </a14:hiddenFill>
            </a:ext>
          </a:extLst>
        </p:spPr>
      </p:pic>
      <p:sp>
        <p:nvSpPr>
          <p:cNvPr id="9" name="スライド番号プレースホルダー 8">
            <a:extLst>
              <a:ext uri="{FF2B5EF4-FFF2-40B4-BE49-F238E27FC236}">
                <a16:creationId xmlns:a16="http://schemas.microsoft.com/office/drawing/2014/main" id="{107FD1D7-3FC6-4046-A927-66A49F47EC7B}"/>
              </a:ext>
            </a:extLst>
          </p:cNvPr>
          <p:cNvSpPr>
            <a:spLocks noGrp="1"/>
          </p:cNvSpPr>
          <p:nvPr>
            <p:ph type="sldNum" sz="quarter" idx="12"/>
          </p:nvPr>
        </p:nvSpPr>
        <p:spPr/>
        <p:txBody>
          <a:bodyPr/>
          <a:lstStyle/>
          <a:p>
            <a:fld id="{2DF77BA3-B279-492B-93FB-C76FAB2A5D08}" type="slidenum">
              <a:rPr kumimoji="1" lang="ja-JP" altLang="en-US" smtClean="0"/>
              <a:t>2</a:t>
            </a:fld>
            <a:endParaRPr kumimoji="1" lang="ja-JP" altLang="en-US"/>
          </a:p>
        </p:txBody>
      </p:sp>
    </p:spTree>
    <p:extLst>
      <p:ext uri="{BB962C8B-B14F-4D97-AF65-F5344CB8AC3E}">
        <p14:creationId xmlns:p14="http://schemas.microsoft.com/office/powerpoint/2010/main" val="267570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4">
            <a:extLst>
              <a:ext uri="{FF2B5EF4-FFF2-40B4-BE49-F238E27FC236}">
                <a16:creationId xmlns:a16="http://schemas.microsoft.com/office/drawing/2014/main" id="{11F60BD0-EEB5-407C-A5B9-48124E82F38E}"/>
              </a:ext>
            </a:extLst>
          </p:cNvPr>
          <p:cNvSpPr/>
          <p:nvPr/>
        </p:nvSpPr>
        <p:spPr>
          <a:xfrm>
            <a:off x="8262776" y="3206435"/>
            <a:ext cx="1618693" cy="712379"/>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心拍変動</a:t>
            </a:r>
            <a:endParaRPr lang="en-US" altLang="ja-JP" sz="1600" dirty="0">
              <a:solidFill>
                <a:schemeClr val="tx1"/>
              </a:solidFill>
            </a:endParaRPr>
          </a:p>
        </p:txBody>
      </p:sp>
      <p:sp>
        <p:nvSpPr>
          <p:cNvPr id="3" name="環状矢印 38">
            <a:extLst>
              <a:ext uri="{FF2B5EF4-FFF2-40B4-BE49-F238E27FC236}">
                <a16:creationId xmlns:a16="http://schemas.microsoft.com/office/drawing/2014/main" id="{60291D9C-F006-46A2-8217-1DA466BD75F1}"/>
              </a:ext>
            </a:extLst>
          </p:cNvPr>
          <p:cNvSpPr/>
          <p:nvPr/>
        </p:nvSpPr>
        <p:spPr>
          <a:xfrm rot="5400000">
            <a:off x="8918127" y="2172920"/>
            <a:ext cx="1401062" cy="1425467"/>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 name="環状矢印 39">
            <a:extLst>
              <a:ext uri="{FF2B5EF4-FFF2-40B4-BE49-F238E27FC236}">
                <a16:creationId xmlns:a16="http://schemas.microsoft.com/office/drawing/2014/main" id="{FC5E5CC7-0E7E-4765-82EE-790D103F2BF0}"/>
              </a:ext>
            </a:extLst>
          </p:cNvPr>
          <p:cNvSpPr/>
          <p:nvPr/>
        </p:nvSpPr>
        <p:spPr>
          <a:xfrm rot="5400000" flipH="1" flipV="1">
            <a:off x="7825056" y="2172920"/>
            <a:ext cx="1401062" cy="1425467"/>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 name="テキスト ボックス 4">
            <a:extLst>
              <a:ext uri="{FF2B5EF4-FFF2-40B4-BE49-F238E27FC236}">
                <a16:creationId xmlns:a16="http://schemas.microsoft.com/office/drawing/2014/main" id="{8A99DBB7-35E8-4043-B42B-77680F84AD98}"/>
              </a:ext>
            </a:extLst>
          </p:cNvPr>
          <p:cNvSpPr txBox="1"/>
          <p:nvPr/>
        </p:nvSpPr>
        <p:spPr>
          <a:xfrm>
            <a:off x="6971820"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6" name="カギ線コネクタ 47">
            <a:extLst>
              <a:ext uri="{FF2B5EF4-FFF2-40B4-BE49-F238E27FC236}">
                <a16:creationId xmlns:a16="http://schemas.microsoft.com/office/drawing/2014/main" id="{34E6A68B-022D-4276-8FF1-C3EB9D910544}"/>
              </a:ext>
            </a:extLst>
          </p:cNvPr>
          <p:cNvCxnSpPr>
            <a:cxnSpLocks/>
            <a:stCxn id="9" idx="3"/>
            <a:endCxn id="8" idx="0"/>
          </p:cNvCxnSpPr>
          <p:nvPr/>
        </p:nvCxnSpPr>
        <p:spPr>
          <a:xfrm>
            <a:off x="7865669" y="1332502"/>
            <a:ext cx="1206454" cy="51999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BB7C8609-6969-4980-B23B-A60ACCF08096}"/>
              </a:ext>
            </a:extLst>
          </p:cNvPr>
          <p:cNvSpPr txBox="1"/>
          <p:nvPr/>
        </p:nvSpPr>
        <p:spPr>
          <a:xfrm>
            <a:off x="10307758"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8" name="角丸四角形 4">
            <a:extLst>
              <a:ext uri="{FF2B5EF4-FFF2-40B4-BE49-F238E27FC236}">
                <a16:creationId xmlns:a16="http://schemas.microsoft.com/office/drawing/2014/main" id="{981C4EF5-879D-41EE-B5FF-92C196C4CEB8}"/>
              </a:ext>
            </a:extLst>
          </p:cNvPr>
          <p:cNvSpPr/>
          <p:nvPr/>
        </p:nvSpPr>
        <p:spPr>
          <a:xfrm>
            <a:off x="8262776" y="1852493"/>
            <a:ext cx="1618693" cy="712379"/>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興奮・驚き（設定値）</a:t>
            </a:r>
            <a:endParaRPr lang="en-US" altLang="ja-JP" sz="1600" dirty="0">
              <a:solidFill>
                <a:schemeClr val="tx1"/>
              </a:solidFill>
            </a:endParaRPr>
          </a:p>
        </p:txBody>
      </p:sp>
      <p:sp>
        <p:nvSpPr>
          <p:cNvPr id="9" name="角丸四角形 4">
            <a:extLst>
              <a:ext uri="{FF2B5EF4-FFF2-40B4-BE49-F238E27FC236}">
                <a16:creationId xmlns:a16="http://schemas.microsoft.com/office/drawing/2014/main" id="{DFCCA255-72D2-47C8-9549-643DAA3EDB77}"/>
              </a:ext>
            </a:extLst>
          </p:cNvPr>
          <p:cNvSpPr/>
          <p:nvPr/>
        </p:nvSpPr>
        <p:spPr>
          <a:xfrm>
            <a:off x="6246976"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10" name="矢印: 下 9">
            <a:extLst>
              <a:ext uri="{FF2B5EF4-FFF2-40B4-BE49-F238E27FC236}">
                <a16:creationId xmlns:a16="http://schemas.microsoft.com/office/drawing/2014/main" id="{58A000D0-CF6B-40DE-88B3-348889F0A7F6}"/>
              </a:ext>
            </a:extLst>
          </p:cNvPr>
          <p:cNvSpPr/>
          <p:nvPr/>
        </p:nvSpPr>
        <p:spPr>
          <a:xfrm>
            <a:off x="10663406" y="3283559"/>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93F3BE7-B16D-49A7-BE39-DFE53A5B2F30}"/>
              </a:ext>
            </a:extLst>
          </p:cNvPr>
          <p:cNvSpPr txBox="1"/>
          <p:nvPr/>
        </p:nvSpPr>
        <p:spPr>
          <a:xfrm>
            <a:off x="10635574" y="3581350"/>
            <a:ext cx="595035" cy="338554"/>
          </a:xfrm>
          <a:prstGeom prst="rect">
            <a:avLst/>
          </a:prstGeom>
          <a:noFill/>
        </p:spPr>
        <p:txBody>
          <a:bodyPr wrap="none" rtlCol="0">
            <a:spAutoFit/>
          </a:bodyPr>
          <a:lstStyle/>
          <a:p>
            <a:r>
              <a:rPr kumimoji="1" lang="ja-JP" altLang="en-US" sz="1600" dirty="0"/>
              <a:t>感情</a:t>
            </a:r>
          </a:p>
        </p:txBody>
      </p:sp>
      <p:sp>
        <p:nvSpPr>
          <p:cNvPr id="12" name="矢印: 下 11">
            <a:extLst>
              <a:ext uri="{FF2B5EF4-FFF2-40B4-BE49-F238E27FC236}">
                <a16:creationId xmlns:a16="http://schemas.microsoft.com/office/drawing/2014/main" id="{2A580BA5-A985-4A49-9C76-2C795E3806E8}"/>
              </a:ext>
            </a:extLst>
          </p:cNvPr>
          <p:cNvSpPr/>
          <p:nvPr/>
        </p:nvSpPr>
        <p:spPr>
          <a:xfrm>
            <a:off x="10663406" y="3966500"/>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角丸四角形 4">
            <a:extLst>
              <a:ext uri="{FF2B5EF4-FFF2-40B4-BE49-F238E27FC236}">
                <a16:creationId xmlns:a16="http://schemas.microsoft.com/office/drawing/2014/main" id="{2E2C9F4D-6EB7-40E4-A7C2-1DF4F6D46680}"/>
              </a:ext>
            </a:extLst>
          </p:cNvPr>
          <p:cNvSpPr/>
          <p:nvPr/>
        </p:nvSpPr>
        <p:spPr>
          <a:xfrm>
            <a:off x="10123745"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14" name="四角形: 角を丸くする 13">
            <a:extLst>
              <a:ext uri="{FF2B5EF4-FFF2-40B4-BE49-F238E27FC236}">
                <a16:creationId xmlns:a16="http://schemas.microsoft.com/office/drawing/2014/main" id="{9B32CAC0-1F8B-4795-AA56-68F714715F63}"/>
              </a:ext>
            </a:extLst>
          </p:cNvPr>
          <p:cNvSpPr/>
          <p:nvPr/>
        </p:nvSpPr>
        <p:spPr>
          <a:xfrm>
            <a:off x="6112562" y="547447"/>
            <a:ext cx="5744818" cy="4731026"/>
          </a:xfrm>
          <a:prstGeom prst="roundRect">
            <a:avLst>
              <a:gd name="adj" fmla="val 509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E4432935-0C5A-42EA-9DC6-55F4B204FAAB}"/>
              </a:ext>
            </a:extLst>
          </p:cNvPr>
          <p:cNvSpPr txBox="1"/>
          <p:nvPr/>
        </p:nvSpPr>
        <p:spPr>
          <a:xfrm>
            <a:off x="6336426" y="379241"/>
            <a:ext cx="2327881" cy="369332"/>
          </a:xfrm>
          <a:prstGeom prst="rect">
            <a:avLst/>
          </a:prstGeom>
          <a:solidFill>
            <a:schemeClr val="bg1"/>
          </a:solidFill>
        </p:spPr>
        <p:txBody>
          <a:bodyPr wrap="none" rtlCol="0">
            <a:spAutoFit/>
          </a:bodyPr>
          <a:lstStyle/>
          <a:p>
            <a:r>
              <a:rPr kumimoji="1" lang="ja-JP" altLang="en-US" dirty="0"/>
              <a:t>内受容感覚感度 高群</a:t>
            </a:r>
          </a:p>
        </p:txBody>
      </p:sp>
      <p:sp>
        <p:nvSpPr>
          <p:cNvPr id="29" name="角丸四角形 4">
            <a:extLst>
              <a:ext uri="{FF2B5EF4-FFF2-40B4-BE49-F238E27FC236}">
                <a16:creationId xmlns:a16="http://schemas.microsoft.com/office/drawing/2014/main" id="{7CE9CAA5-55ED-4DB8-A13F-9A961E846F93}"/>
              </a:ext>
            </a:extLst>
          </p:cNvPr>
          <p:cNvSpPr/>
          <p:nvPr/>
        </p:nvSpPr>
        <p:spPr>
          <a:xfrm>
            <a:off x="2340071" y="3206435"/>
            <a:ext cx="1618693" cy="712379"/>
          </a:xfrm>
          <a:prstGeom prst="roundRect">
            <a:avLst/>
          </a:prstGeom>
          <a:solidFill>
            <a:srgbClr val="D9FFD9">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心拍変動</a:t>
            </a:r>
            <a:endParaRPr lang="en-US" altLang="ja-JP" sz="1600" dirty="0">
              <a:solidFill>
                <a:schemeClr val="bg1">
                  <a:lumMod val="75000"/>
                </a:schemeClr>
              </a:solidFill>
            </a:endParaRPr>
          </a:p>
        </p:txBody>
      </p:sp>
      <p:sp>
        <p:nvSpPr>
          <p:cNvPr id="30" name="環状矢印 38">
            <a:extLst>
              <a:ext uri="{FF2B5EF4-FFF2-40B4-BE49-F238E27FC236}">
                <a16:creationId xmlns:a16="http://schemas.microsoft.com/office/drawing/2014/main" id="{EB762F4F-25A4-444B-A7E2-69DA8EC9D786}"/>
              </a:ext>
            </a:extLst>
          </p:cNvPr>
          <p:cNvSpPr/>
          <p:nvPr/>
        </p:nvSpPr>
        <p:spPr>
          <a:xfrm rot="5400000">
            <a:off x="2995422" y="2172920"/>
            <a:ext cx="1401062" cy="1425467"/>
          </a:xfrm>
          <a:prstGeom prst="circularArrow">
            <a:avLst>
              <a:gd name="adj1" fmla="val 6923"/>
              <a:gd name="adj2" fmla="val 1142319"/>
              <a:gd name="adj3" fmla="val 18612055"/>
              <a:gd name="adj4" fmla="val 12614510"/>
              <a:gd name="adj5" fmla="val 8013"/>
            </a:avLst>
          </a:prstGeom>
          <a:solidFill>
            <a:schemeClr val="accent6">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1" name="環状矢印 39">
            <a:extLst>
              <a:ext uri="{FF2B5EF4-FFF2-40B4-BE49-F238E27FC236}">
                <a16:creationId xmlns:a16="http://schemas.microsoft.com/office/drawing/2014/main" id="{2EC54154-18EC-4017-9453-3AAD48960645}"/>
              </a:ext>
            </a:extLst>
          </p:cNvPr>
          <p:cNvSpPr/>
          <p:nvPr/>
        </p:nvSpPr>
        <p:spPr>
          <a:xfrm rot="5400000" flipH="1" flipV="1">
            <a:off x="1902351" y="2172920"/>
            <a:ext cx="1401062" cy="1425467"/>
          </a:xfrm>
          <a:prstGeom prst="circularArrow">
            <a:avLst>
              <a:gd name="adj1" fmla="val 6923"/>
              <a:gd name="adj2" fmla="val 1142319"/>
              <a:gd name="adj3" fmla="val 18612055"/>
              <a:gd name="adj4" fmla="val 12614510"/>
              <a:gd name="adj5" fmla="val 8013"/>
            </a:avLst>
          </a:prstGeom>
          <a:solidFill>
            <a:schemeClr val="accent1">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EDABEF4E-3B3F-4A63-A700-8D5D2632D011}"/>
              </a:ext>
            </a:extLst>
          </p:cNvPr>
          <p:cNvSpPr txBox="1"/>
          <p:nvPr/>
        </p:nvSpPr>
        <p:spPr>
          <a:xfrm>
            <a:off x="1049115"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33" name="カギ線コネクタ 47">
            <a:extLst>
              <a:ext uri="{FF2B5EF4-FFF2-40B4-BE49-F238E27FC236}">
                <a16:creationId xmlns:a16="http://schemas.microsoft.com/office/drawing/2014/main" id="{538318EE-F3F9-4BB9-B455-CAAB32846AF8}"/>
              </a:ext>
            </a:extLst>
          </p:cNvPr>
          <p:cNvCxnSpPr>
            <a:cxnSpLocks/>
            <a:stCxn id="36" idx="3"/>
            <a:endCxn id="35" idx="0"/>
          </p:cNvCxnSpPr>
          <p:nvPr/>
        </p:nvCxnSpPr>
        <p:spPr>
          <a:xfrm>
            <a:off x="1942964" y="1332502"/>
            <a:ext cx="1206454" cy="519991"/>
          </a:xfrm>
          <a:prstGeom prst="bentConnector2">
            <a:avLst/>
          </a:prstGeom>
          <a:ln w="38100">
            <a:solidFill>
              <a:srgbClr val="FF0000">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677E28E4-E295-4342-B25E-5F46C8E44E4F}"/>
              </a:ext>
            </a:extLst>
          </p:cNvPr>
          <p:cNvSpPr txBox="1"/>
          <p:nvPr/>
        </p:nvSpPr>
        <p:spPr>
          <a:xfrm>
            <a:off x="4385053"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35" name="角丸四角形 4">
            <a:extLst>
              <a:ext uri="{FF2B5EF4-FFF2-40B4-BE49-F238E27FC236}">
                <a16:creationId xmlns:a16="http://schemas.microsoft.com/office/drawing/2014/main" id="{5E71E674-1A71-48C8-86FD-4277577A9928}"/>
              </a:ext>
            </a:extLst>
          </p:cNvPr>
          <p:cNvSpPr/>
          <p:nvPr/>
        </p:nvSpPr>
        <p:spPr>
          <a:xfrm>
            <a:off x="2340071" y="1852493"/>
            <a:ext cx="1618693" cy="712379"/>
          </a:xfrm>
          <a:prstGeom prst="roundRect">
            <a:avLst/>
          </a:prstGeom>
          <a:solidFill>
            <a:srgbClr val="D6F7FF">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興奮・驚き（設定値）</a:t>
            </a:r>
            <a:endParaRPr lang="en-US" altLang="ja-JP" sz="1600" dirty="0">
              <a:solidFill>
                <a:schemeClr val="bg1">
                  <a:lumMod val="75000"/>
                </a:schemeClr>
              </a:solidFill>
            </a:endParaRPr>
          </a:p>
        </p:txBody>
      </p:sp>
      <p:sp>
        <p:nvSpPr>
          <p:cNvPr id="37" name="矢印: 下 36">
            <a:extLst>
              <a:ext uri="{FF2B5EF4-FFF2-40B4-BE49-F238E27FC236}">
                <a16:creationId xmlns:a16="http://schemas.microsoft.com/office/drawing/2014/main" id="{96444F94-2E93-4AE9-93EE-835EB7559447}"/>
              </a:ext>
            </a:extLst>
          </p:cNvPr>
          <p:cNvSpPr/>
          <p:nvPr/>
        </p:nvSpPr>
        <p:spPr>
          <a:xfrm>
            <a:off x="4740701" y="3283559"/>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1361EB98-69EA-4BD8-B2F6-8EF754FAA7FE}"/>
              </a:ext>
            </a:extLst>
          </p:cNvPr>
          <p:cNvSpPr txBox="1"/>
          <p:nvPr/>
        </p:nvSpPr>
        <p:spPr>
          <a:xfrm>
            <a:off x="4712869" y="3581350"/>
            <a:ext cx="595035" cy="338554"/>
          </a:xfrm>
          <a:prstGeom prst="rect">
            <a:avLst/>
          </a:prstGeom>
          <a:noFill/>
        </p:spPr>
        <p:txBody>
          <a:bodyPr wrap="none" rtlCol="0">
            <a:spAutoFit/>
          </a:bodyPr>
          <a:lstStyle/>
          <a:p>
            <a:r>
              <a:rPr kumimoji="1" lang="ja-JP" altLang="en-US" sz="1600" dirty="0">
                <a:solidFill>
                  <a:schemeClr val="bg1">
                    <a:lumMod val="75000"/>
                  </a:schemeClr>
                </a:solidFill>
              </a:rPr>
              <a:t>感情</a:t>
            </a:r>
          </a:p>
        </p:txBody>
      </p:sp>
      <p:sp>
        <p:nvSpPr>
          <p:cNvPr id="39" name="矢印: 下 38">
            <a:extLst>
              <a:ext uri="{FF2B5EF4-FFF2-40B4-BE49-F238E27FC236}">
                <a16:creationId xmlns:a16="http://schemas.microsoft.com/office/drawing/2014/main" id="{C5337312-0C1F-4262-B754-8CC94A3164E4}"/>
              </a:ext>
            </a:extLst>
          </p:cNvPr>
          <p:cNvSpPr/>
          <p:nvPr/>
        </p:nvSpPr>
        <p:spPr>
          <a:xfrm>
            <a:off x="4740701" y="3966500"/>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角丸四角形 4">
            <a:extLst>
              <a:ext uri="{FF2B5EF4-FFF2-40B4-BE49-F238E27FC236}">
                <a16:creationId xmlns:a16="http://schemas.microsoft.com/office/drawing/2014/main" id="{0288A7AE-EE2E-4EA7-BD1A-87A0A1CB0CAA}"/>
              </a:ext>
            </a:extLst>
          </p:cNvPr>
          <p:cNvSpPr/>
          <p:nvPr/>
        </p:nvSpPr>
        <p:spPr>
          <a:xfrm>
            <a:off x="4201040"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41" name="四角形: 角を丸くする 40">
            <a:extLst>
              <a:ext uri="{FF2B5EF4-FFF2-40B4-BE49-F238E27FC236}">
                <a16:creationId xmlns:a16="http://schemas.microsoft.com/office/drawing/2014/main" id="{B6C18657-32C7-4C53-B731-4A33A81E2CD6}"/>
              </a:ext>
            </a:extLst>
          </p:cNvPr>
          <p:cNvSpPr/>
          <p:nvPr/>
        </p:nvSpPr>
        <p:spPr>
          <a:xfrm>
            <a:off x="189857" y="547447"/>
            <a:ext cx="5744818" cy="4731026"/>
          </a:xfrm>
          <a:prstGeom prst="roundRect">
            <a:avLst>
              <a:gd name="adj" fmla="val 509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5A9D0BA8-62A6-4C2E-ADA1-5D1C06CB342F}"/>
              </a:ext>
            </a:extLst>
          </p:cNvPr>
          <p:cNvSpPr txBox="1"/>
          <p:nvPr/>
        </p:nvSpPr>
        <p:spPr>
          <a:xfrm>
            <a:off x="413721" y="379241"/>
            <a:ext cx="2327881" cy="369332"/>
          </a:xfrm>
          <a:prstGeom prst="rect">
            <a:avLst/>
          </a:prstGeom>
          <a:solidFill>
            <a:schemeClr val="bg1"/>
          </a:solidFill>
        </p:spPr>
        <p:txBody>
          <a:bodyPr wrap="none" rtlCol="0">
            <a:spAutoFit/>
          </a:bodyPr>
          <a:lstStyle/>
          <a:p>
            <a:r>
              <a:rPr kumimoji="1" lang="ja-JP" altLang="en-US" dirty="0"/>
              <a:t>内受容感覚感度 低群</a:t>
            </a:r>
          </a:p>
        </p:txBody>
      </p:sp>
      <p:cxnSp>
        <p:nvCxnSpPr>
          <p:cNvPr id="46" name="コネクタ: カギ線 45">
            <a:extLst>
              <a:ext uri="{FF2B5EF4-FFF2-40B4-BE49-F238E27FC236}">
                <a16:creationId xmlns:a16="http://schemas.microsoft.com/office/drawing/2014/main" id="{89353533-4554-4DAF-8D8A-419DB7D15ED0}"/>
              </a:ext>
            </a:extLst>
          </p:cNvPr>
          <p:cNvCxnSpPr>
            <a:stCxn id="36" idx="2"/>
            <a:endCxn id="40" idx="1"/>
          </p:cNvCxnSpPr>
          <p:nvPr/>
        </p:nvCxnSpPr>
        <p:spPr>
          <a:xfrm rot="16200000" flipH="1">
            <a:off x="1201434" y="1620875"/>
            <a:ext cx="2931790" cy="3067422"/>
          </a:xfrm>
          <a:prstGeom prst="bentConnector2">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角丸四角形 4">
            <a:extLst>
              <a:ext uri="{FF2B5EF4-FFF2-40B4-BE49-F238E27FC236}">
                <a16:creationId xmlns:a16="http://schemas.microsoft.com/office/drawing/2014/main" id="{4CF36F60-7A44-4778-A9B1-27F41F5F0767}"/>
              </a:ext>
            </a:extLst>
          </p:cNvPr>
          <p:cNvSpPr/>
          <p:nvPr/>
        </p:nvSpPr>
        <p:spPr>
          <a:xfrm>
            <a:off x="324271"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47" name="角丸四角形 4">
            <a:extLst>
              <a:ext uri="{FF2B5EF4-FFF2-40B4-BE49-F238E27FC236}">
                <a16:creationId xmlns:a16="http://schemas.microsoft.com/office/drawing/2014/main" id="{B96C5202-75A7-4E04-A861-BC2AE5524745}"/>
              </a:ext>
            </a:extLst>
          </p:cNvPr>
          <p:cNvSpPr/>
          <p:nvPr/>
        </p:nvSpPr>
        <p:spPr>
          <a:xfrm>
            <a:off x="518764" y="4175898"/>
            <a:ext cx="2274964" cy="889164"/>
          </a:xfrm>
          <a:prstGeom prst="roundRect">
            <a:avLst/>
          </a:prstGeom>
          <a:solidFill>
            <a:schemeClr val="bg1"/>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認知処理</a:t>
            </a:r>
            <a:endParaRPr lang="en-US" altLang="ja-JP" sz="1600" dirty="0">
              <a:solidFill>
                <a:schemeClr val="tx1"/>
              </a:solidFill>
            </a:endParaRPr>
          </a:p>
          <a:p>
            <a:pPr algn="ctr"/>
            <a:r>
              <a:rPr lang="ja-JP" altLang="en-US" sz="1600" dirty="0">
                <a:solidFill>
                  <a:schemeClr val="tx1"/>
                </a:solidFill>
              </a:rPr>
              <a:t>（一般的に感動する</a:t>
            </a:r>
            <a:endParaRPr lang="en-US" altLang="ja-JP" sz="1600" dirty="0">
              <a:solidFill>
                <a:schemeClr val="tx1"/>
              </a:solidFill>
            </a:endParaRPr>
          </a:p>
          <a:p>
            <a:pPr algn="ctr"/>
            <a:r>
              <a:rPr lang="ja-JP" altLang="en-US" sz="1600" dirty="0">
                <a:solidFill>
                  <a:schemeClr val="tx1"/>
                </a:solidFill>
              </a:rPr>
              <a:t>　音楽の知識など）</a:t>
            </a:r>
            <a:endParaRPr lang="en-US" altLang="ja-JP" sz="1600" dirty="0">
              <a:solidFill>
                <a:schemeClr val="tx1"/>
              </a:solidFill>
            </a:endParaRPr>
          </a:p>
        </p:txBody>
      </p:sp>
      <p:sp>
        <p:nvSpPr>
          <p:cNvPr id="48" name="テキスト ボックス 47">
            <a:extLst>
              <a:ext uri="{FF2B5EF4-FFF2-40B4-BE49-F238E27FC236}">
                <a16:creationId xmlns:a16="http://schemas.microsoft.com/office/drawing/2014/main" id="{B1346382-63D1-477A-84D7-90CCE6E86C7B}"/>
              </a:ext>
            </a:extLst>
          </p:cNvPr>
          <p:cNvSpPr txBox="1"/>
          <p:nvPr/>
        </p:nvSpPr>
        <p:spPr>
          <a:xfrm>
            <a:off x="1192741" y="5535168"/>
            <a:ext cx="9806518" cy="923330"/>
          </a:xfrm>
          <a:prstGeom prst="rect">
            <a:avLst/>
          </a:prstGeom>
          <a:noFill/>
        </p:spPr>
        <p:txBody>
          <a:bodyPr wrap="square" rtlCol="0">
            <a:spAutoFit/>
          </a:bodyPr>
          <a:lstStyle/>
          <a:p>
            <a:r>
              <a:rPr kumimoji="1" lang="ja-JP" altLang="en-US" dirty="0"/>
              <a:t>内受容感覚感度の高い人は身体状態維持のループによって主観的感情を評価しているのに対して，内受容感覚感度の低い人は聴覚から得られる情報をもとに感動についての知識などを使って応答していたのではないかと推測される</a:t>
            </a:r>
          </a:p>
        </p:txBody>
      </p:sp>
      <p:sp>
        <p:nvSpPr>
          <p:cNvPr id="16" name="スライド番号プレースホルダー 15">
            <a:extLst>
              <a:ext uri="{FF2B5EF4-FFF2-40B4-BE49-F238E27FC236}">
                <a16:creationId xmlns:a16="http://schemas.microsoft.com/office/drawing/2014/main" id="{0A84902A-2D71-4F0D-814E-3FE23652BE20}"/>
              </a:ext>
            </a:extLst>
          </p:cNvPr>
          <p:cNvSpPr>
            <a:spLocks noGrp="1"/>
          </p:cNvSpPr>
          <p:nvPr>
            <p:ph type="sldNum" sz="quarter" idx="12"/>
          </p:nvPr>
        </p:nvSpPr>
        <p:spPr/>
        <p:txBody>
          <a:bodyPr/>
          <a:lstStyle/>
          <a:p>
            <a:fld id="{2DF77BA3-B279-492B-93FB-C76FAB2A5D08}" type="slidenum">
              <a:rPr kumimoji="1" lang="ja-JP" altLang="en-US" smtClean="0"/>
              <a:t>20</a:t>
            </a:fld>
            <a:endParaRPr kumimoji="1" lang="ja-JP" altLang="en-US"/>
          </a:p>
        </p:txBody>
      </p:sp>
    </p:spTree>
    <p:extLst>
      <p:ext uri="{BB962C8B-B14F-4D97-AF65-F5344CB8AC3E}">
        <p14:creationId xmlns:p14="http://schemas.microsoft.com/office/powerpoint/2010/main" val="1909502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282FC-E731-4332-8973-388DB3763FC3}"/>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613F4611-FF4F-46B0-BA52-C446265F84DE}"/>
              </a:ext>
            </a:extLst>
          </p:cNvPr>
          <p:cNvSpPr>
            <a:spLocks noGrp="1"/>
          </p:cNvSpPr>
          <p:nvPr>
            <p:ph idx="1"/>
          </p:nvPr>
        </p:nvSpPr>
        <p:spPr>
          <a:xfrm>
            <a:off x="838200" y="1825624"/>
            <a:ext cx="10515600" cy="4625741"/>
          </a:xfrm>
        </p:spPr>
        <p:txBody>
          <a:bodyPr>
            <a:noAutofit/>
          </a:bodyPr>
          <a:lstStyle/>
          <a:p>
            <a:r>
              <a:rPr lang="ja-JP" altLang="en-US" sz="2400" dirty="0"/>
              <a:t>内受容感覚感度と感動度，曲の購入意欲に正の相関がみられた</a:t>
            </a:r>
            <a:endParaRPr lang="en-US" altLang="ja-JP" sz="2400" dirty="0"/>
          </a:p>
          <a:p>
            <a:r>
              <a:rPr lang="ja-JP" altLang="en-US" sz="2400" dirty="0"/>
              <a:t>内受容感覚感度の高い群では，感動度が高いときに心拍数が高くなる傾向がみられた</a:t>
            </a:r>
            <a:endParaRPr lang="en-US" altLang="ja-JP" sz="2400" dirty="0"/>
          </a:p>
          <a:p>
            <a:r>
              <a:rPr lang="ja-JP" altLang="en-US" sz="2400" dirty="0"/>
              <a:t>内受容感覚感度の低い群では，感動度と心拍数の関係は見られなかった</a:t>
            </a:r>
            <a:endParaRPr lang="en-US" altLang="ja-JP" sz="2400" dirty="0"/>
          </a:p>
          <a:p>
            <a:pPr marL="0" indent="0">
              <a:buNone/>
            </a:pPr>
            <a:endParaRPr lang="en-US" altLang="ja-JP" sz="2400"/>
          </a:p>
          <a:p>
            <a:pPr marL="0" indent="0">
              <a:buNone/>
            </a:pPr>
            <a:endParaRPr lang="en-US" altLang="ja-JP" sz="2400" dirty="0"/>
          </a:p>
          <a:p>
            <a:pPr>
              <a:buFont typeface="Wingdings" panose="05000000000000000000" pitchFamily="2" charset="2"/>
              <a:buChar char="Ø"/>
            </a:pPr>
            <a:r>
              <a:rPr lang="ja-JP" altLang="en-US" sz="2400" dirty="0"/>
              <a:t>結果から，内受容感覚感度の高い人ほど感情を生起した際の身体反応が大きいことが示唆される</a:t>
            </a:r>
          </a:p>
          <a:p>
            <a:pPr>
              <a:buFont typeface="Wingdings" panose="05000000000000000000" pitchFamily="2" charset="2"/>
              <a:buChar char="Ø"/>
            </a:pPr>
            <a:r>
              <a:rPr lang="ja-JP" altLang="en-US" sz="2400" dirty="0"/>
              <a:t>また，内受容感覚感度の高い人は身体フィードバックループによる感動を評定しているのに対し，内受容感覚感度の低い人は単に外受容感覚に基づいて評定していた可能性が考えられる</a:t>
            </a:r>
            <a:endParaRPr lang="en-US" altLang="ja-JP" sz="2400" dirty="0"/>
          </a:p>
          <a:p>
            <a:pPr marL="0" indent="0">
              <a:buNone/>
            </a:pPr>
            <a:endParaRPr lang="en-US" altLang="ja-JP" sz="2400" dirty="0"/>
          </a:p>
        </p:txBody>
      </p:sp>
      <p:sp>
        <p:nvSpPr>
          <p:cNvPr id="4" name="スライド番号プレースホルダー 3">
            <a:extLst>
              <a:ext uri="{FF2B5EF4-FFF2-40B4-BE49-F238E27FC236}">
                <a16:creationId xmlns:a16="http://schemas.microsoft.com/office/drawing/2014/main" id="{CC28E648-F7C2-4599-AF07-F414A00C271E}"/>
              </a:ext>
            </a:extLst>
          </p:cNvPr>
          <p:cNvSpPr>
            <a:spLocks noGrp="1"/>
          </p:cNvSpPr>
          <p:nvPr>
            <p:ph type="sldNum" sz="quarter" idx="12"/>
          </p:nvPr>
        </p:nvSpPr>
        <p:spPr/>
        <p:txBody>
          <a:bodyPr/>
          <a:lstStyle/>
          <a:p>
            <a:fld id="{2DF77BA3-B279-492B-93FB-C76FAB2A5D08}" type="slidenum">
              <a:rPr kumimoji="1" lang="ja-JP" altLang="en-US" smtClean="0"/>
              <a:t>21</a:t>
            </a:fld>
            <a:endParaRPr kumimoji="1" lang="ja-JP" altLang="en-US"/>
          </a:p>
        </p:txBody>
      </p:sp>
    </p:spTree>
    <p:extLst>
      <p:ext uri="{BB962C8B-B14F-4D97-AF65-F5344CB8AC3E}">
        <p14:creationId xmlns:p14="http://schemas.microsoft.com/office/powerpoint/2010/main" val="356584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63A75-B5EA-46A9-BFDB-C1924E6371A0}"/>
              </a:ext>
            </a:extLst>
          </p:cNvPr>
          <p:cNvSpPr>
            <a:spLocks noGrp="1"/>
          </p:cNvSpPr>
          <p:nvPr>
            <p:ph type="title"/>
          </p:nvPr>
        </p:nvSpPr>
        <p:spPr/>
        <p:txBody>
          <a:bodyPr/>
          <a:lstStyle/>
          <a:p>
            <a:r>
              <a:rPr kumimoji="1" lang="ja-JP" altLang="en-US" dirty="0"/>
              <a:t>内受容感覚と感情</a:t>
            </a:r>
            <a:br>
              <a:rPr kumimoji="1" lang="en-US" altLang="ja-JP" dirty="0"/>
            </a:br>
            <a:endParaRPr kumimoji="1" lang="ja-JP" altLang="en-US" dirty="0"/>
          </a:p>
        </p:txBody>
      </p:sp>
      <p:grpSp>
        <p:nvGrpSpPr>
          <p:cNvPr id="3" name="グループ化 2">
            <a:extLst>
              <a:ext uri="{FF2B5EF4-FFF2-40B4-BE49-F238E27FC236}">
                <a16:creationId xmlns:a16="http://schemas.microsoft.com/office/drawing/2014/main" id="{1D14C85A-02FD-4C34-8CA3-69D3A12D86D9}"/>
              </a:ext>
            </a:extLst>
          </p:cNvPr>
          <p:cNvGrpSpPr/>
          <p:nvPr/>
        </p:nvGrpSpPr>
        <p:grpSpPr>
          <a:xfrm>
            <a:off x="343285" y="1184993"/>
            <a:ext cx="7566883" cy="3456581"/>
            <a:chOff x="828304" y="1341439"/>
            <a:chExt cx="11275343" cy="5240336"/>
          </a:xfrm>
        </p:grpSpPr>
        <p:sp>
          <p:nvSpPr>
            <p:cNvPr id="44" name="角丸四角形 43"/>
            <p:cNvSpPr/>
            <p:nvPr/>
          </p:nvSpPr>
          <p:spPr>
            <a:xfrm>
              <a:off x="4933950" y="2932613"/>
              <a:ext cx="6991350" cy="3649162"/>
            </a:xfrm>
            <a:prstGeom prst="roundRect">
              <a:avLst>
                <a:gd name="adj" fmla="val 779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角丸四角形 4">
              <a:extLst>
                <a:ext uri="{FF2B5EF4-FFF2-40B4-BE49-F238E27FC236}">
                  <a16:creationId xmlns:a16="http://schemas.microsoft.com/office/drawing/2014/main" id="{EFCC1B71-BB98-4040-A183-4874217E5917}"/>
                </a:ext>
              </a:extLst>
            </p:cNvPr>
            <p:cNvSpPr/>
            <p:nvPr/>
          </p:nvSpPr>
          <p:spPr>
            <a:xfrm>
              <a:off x="1304701" y="3199537"/>
              <a:ext cx="2412000" cy="1080000"/>
            </a:xfrm>
            <a:prstGeom prst="roundRect">
              <a:avLst/>
            </a:prstGeom>
            <a:solidFill>
              <a:schemeClr val="accent4">
                <a:lumMod val="20000"/>
                <a:lumOff val="80000"/>
              </a:schemeClr>
            </a:solidFill>
            <a:ln w="19050">
              <a:solidFill>
                <a:schemeClr val="accent4">
                  <a:lumMod val="75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認知的目標</a:t>
              </a:r>
              <a:endParaRPr kumimoji="1" lang="ja-JP" altLang="en-US" sz="1600" dirty="0">
                <a:solidFill>
                  <a:schemeClr val="tx1"/>
                </a:solidFill>
              </a:endParaRPr>
            </a:p>
          </p:txBody>
        </p:sp>
        <p:sp>
          <p:nvSpPr>
            <p:cNvPr id="31" name="角丸四角形 4">
              <a:extLst>
                <a:ext uri="{FF2B5EF4-FFF2-40B4-BE49-F238E27FC236}">
                  <a16:creationId xmlns:a16="http://schemas.microsoft.com/office/drawing/2014/main" id="{53CBD121-3332-4187-AF4D-14FD19F925E5}"/>
                </a:ext>
              </a:extLst>
            </p:cNvPr>
            <p:cNvSpPr/>
            <p:nvPr/>
          </p:nvSpPr>
          <p:spPr>
            <a:xfrm>
              <a:off x="7090051" y="5233582"/>
              <a:ext cx="2412000" cy="1080000"/>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39" name="環状矢印 38"/>
            <p:cNvSpPr/>
            <p:nvPr/>
          </p:nvSpPr>
          <p:spPr>
            <a:xfrm rot="5400000">
              <a:off x="8048401" y="3685226"/>
              <a:ext cx="2124075" cy="2124075"/>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0" name="環状矢印 39"/>
            <p:cNvSpPr/>
            <p:nvPr/>
          </p:nvSpPr>
          <p:spPr>
            <a:xfrm rot="5400000" flipH="1" flipV="1">
              <a:off x="6419626" y="3685226"/>
              <a:ext cx="2124075" cy="2124075"/>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テキスト ボックス 41"/>
            <p:cNvSpPr txBox="1"/>
            <p:nvPr/>
          </p:nvSpPr>
          <p:spPr>
            <a:xfrm>
              <a:off x="5166410" y="4633216"/>
              <a:ext cx="1498142" cy="847810"/>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sp>
          <p:nvSpPr>
            <p:cNvPr id="45" name="テキスト ボックス 44"/>
            <p:cNvSpPr txBox="1"/>
            <p:nvPr/>
          </p:nvSpPr>
          <p:spPr>
            <a:xfrm>
              <a:off x="5315312" y="2705080"/>
              <a:ext cx="2415603" cy="490837"/>
            </a:xfrm>
            <a:prstGeom prst="rect">
              <a:avLst/>
            </a:prstGeom>
            <a:solidFill>
              <a:schemeClr val="bg1"/>
            </a:solidFill>
          </p:spPr>
          <p:txBody>
            <a:bodyPr wrap="square" rtlCol="0">
              <a:spAutoFit/>
            </a:bodyPr>
            <a:lstStyle/>
            <a:p>
              <a:r>
                <a:rPr kumimoji="1" lang="ja-JP" altLang="en-US" sz="1600" dirty="0"/>
                <a:t>ホメオスタシス</a:t>
              </a:r>
            </a:p>
          </p:txBody>
        </p:sp>
        <p:cxnSp>
          <p:nvCxnSpPr>
            <p:cNvPr id="48" name="カギ線コネクタ 47"/>
            <p:cNvCxnSpPr>
              <a:stCxn id="30" idx="3"/>
              <a:endCxn id="32" idx="0"/>
            </p:cNvCxnSpPr>
            <p:nvPr/>
          </p:nvCxnSpPr>
          <p:spPr>
            <a:xfrm>
              <a:off x="3714009" y="2392613"/>
              <a:ext cx="4582042" cy="78833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37" idx="3"/>
              <a:endCxn id="32" idx="0"/>
            </p:cNvCxnSpPr>
            <p:nvPr/>
          </p:nvCxnSpPr>
          <p:spPr>
            <a:xfrm flipV="1">
              <a:off x="3716701" y="3180944"/>
              <a:ext cx="4579350" cy="558593"/>
            </a:xfrm>
            <a:prstGeom prst="bentConnector4">
              <a:avLst>
                <a:gd name="adj1" fmla="val 16656"/>
                <a:gd name="adj2" fmla="val 24153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5029190" y="1974026"/>
              <a:ext cx="2229935" cy="598582"/>
            </a:xfrm>
            <a:prstGeom prst="rect">
              <a:avLst/>
            </a:prstGeom>
            <a:noFill/>
          </p:spPr>
          <p:txBody>
            <a:bodyPr wrap="none" rtlCol="0">
              <a:spAutoFit/>
            </a:bodyPr>
            <a:lstStyle/>
            <a:p>
              <a:r>
                <a:rPr kumimoji="1" lang="ja-JP" altLang="en-US" sz="1600" dirty="0">
                  <a:solidFill>
                    <a:srgbClr val="FF0000"/>
                  </a:solidFill>
                </a:rPr>
                <a:t>設定値の変更</a:t>
              </a:r>
            </a:p>
          </p:txBody>
        </p:sp>
        <p:sp>
          <p:nvSpPr>
            <p:cNvPr id="46" name="角丸四角形 45"/>
            <p:cNvSpPr/>
            <p:nvPr/>
          </p:nvSpPr>
          <p:spPr>
            <a:xfrm>
              <a:off x="828304" y="1571625"/>
              <a:ext cx="8963165" cy="2962275"/>
            </a:xfrm>
            <a:prstGeom prst="roundRect">
              <a:avLst>
                <a:gd name="adj" fmla="val 7793"/>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テキスト ボックス 52"/>
            <p:cNvSpPr txBox="1"/>
            <p:nvPr/>
          </p:nvSpPr>
          <p:spPr>
            <a:xfrm>
              <a:off x="1302007" y="1341439"/>
              <a:ext cx="2113010" cy="490837"/>
            </a:xfrm>
            <a:prstGeom prst="rect">
              <a:avLst/>
            </a:prstGeom>
            <a:solidFill>
              <a:schemeClr val="bg1"/>
            </a:solidFill>
          </p:spPr>
          <p:txBody>
            <a:bodyPr wrap="square" rtlCol="0">
              <a:spAutoFit/>
            </a:bodyPr>
            <a:lstStyle/>
            <a:p>
              <a:r>
                <a:rPr lang="ja-JP" altLang="en-US" sz="1600" dirty="0"/>
                <a:t>アロスタシス</a:t>
              </a:r>
              <a:endParaRPr kumimoji="1" lang="ja-JP" altLang="en-US" sz="1600" dirty="0"/>
            </a:p>
          </p:txBody>
        </p:sp>
        <p:sp>
          <p:nvSpPr>
            <p:cNvPr id="41" name="テキスト ボックス 40"/>
            <p:cNvSpPr txBox="1"/>
            <p:nvPr/>
          </p:nvSpPr>
          <p:spPr>
            <a:xfrm>
              <a:off x="10182856" y="4393319"/>
              <a:ext cx="1906756" cy="1033914"/>
            </a:xfrm>
            <a:prstGeom prst="rect">
              <a:avLst/>
            </a:prstGeom>
            <a:noFill/>
          </p:spPr>
          <p:txBody>
            <a:bodyPr wrap="non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grpSp>
          <p:nvGrpSpPr>
            <p:cNvPr id="6" name="グループ化 5">
              <a:extLst>
                <a:ext uri="{FF2B5EF4-FFF2-40B4-BE49-F238E27FC236}">
                  <a16:creationId xmlns:a16="http://schemas.microsoft.com/office/drawing/2014/main" id="{DE5624EB-0E12-40A8-A5A1-882BD410AE08}"/>
                </a:ext>
              </a:extLst>
            </p:cNvPr>
            <p:cNvGrpSpPr/>
            <p:nvPr/>
          </p:nvGrpSpPr>
          <p:grpSpPr>
            <a:xfrm>
              <a:off x="10085827" y="3875890"/>
              <a:ext cx="2017820" cy="1499916"/>
              <a:chOff x="10085827" y="3875890"/>
              <a:chExt cx="2017820" cy="1499916"/>
            </a:xfrm>
          </p:grpSpPr>
          <p:sp>
            <p:nvSpPr>
              <p:cNvPr id="5" name="正方形/長方形 4">
                <a:extLst>
                  <a:ext uri="{FF2B5EF4-FFF2-40B4-BE49-F238E27FC236}">
                    <a16:creationId xmlns:a16="http://schemas.microsoft.com/office/drawing/2014/main" id="{9F79F03C-56CD-466D-9068-CD9611634444}"/>
                  </a:ext>
                </a:extLst>
              </p:cNvPr>
              <p:cNvSpPr/>
              <p:nvPr/>
            </p:nvSpPr>
            <p:spPr>
              <a:xfrm>
                <a:off x="10085827" y="4112620"/>
                <a:ext cx="2017820" cy="1263186"/>
              </a:xfrm>
              <a:prstGeom prst="rect">
                <a:avLst/>
              </a:prstGeom>
              <a:solidFill>
                <a:schemeClr val="accent4">
                  <a:alpha val="20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 name="テキスト ボックス 3"/>
              <p:cNvSpPr txBox="1"/>
              <p:nvPr/>
            </p:nvSpPr>
            <p:spPr>
              <a:xfrm>
                <a:off x="10513878" y="3875890"/>
                <a:ext cx="1260398" cy="598583"/>
              </a:xfrm>
              <a:prstGeom prst="rect">
                <a:avLst/>
              </a:prstGeom>
              <a:noFill/>
            </p:spPr>
            <p:txBody>
              <a:bodyPr wrap="none" rtlCol="0">
                <a:spAutoFit/>
              </a:bodyPr>
              <a:lstStyle/>
              <a:p>
                <a:r>
                  <a:rPr kumimoji="1" lang="ja-JP" altLang="en-US" sz="1600" dirty="0"/>
                  <a:t>感情？</a:t>
                </a:r>
              </a:p>
            </p:txBody>
          </p:sp>
        </p:grpSp>
        <p:sp>
          <p:nvSpPr>
            <p:cNvPr id="32" name="角丸四角形 4">
              <a:extLst>
                <a:ext uri="{FF2B5EF4-FFF2-40B4-BE49-F238E27FC236}">
                  <a16:creationId xmlns:a16="http://schemas.microsoft.com/office/drawing/2014/main" id="{4B4CEBB1-7E9D-4F40-9704-1C0E1B9E969A}"/>
                </a:ext>
              </a:extLst>
            </p:cNvPr>
            <p:cNvSpPr/>
            <p:nvPr/>
          </p:nvSpPr>
          <p:spPr>
            <a:xfrm>
              <a:off x="7090051" y="3180944"/>
              <a:ext cx="2412000" cy="1080000"/>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内受容感覚予測（設定値）</a:t>
              </a:r>
              <a:endParaRPr lang="en-US" altLang="ja-JP" sz="1400" dirty="0">
                <a:solidFill>
                  <a:schemeClr val="tx1"/>
                </a:solidFill>
              </a:endParaRPr>
            </a:p>
          </p:txBody>
        </p:sp>
        <p:sp>
          <p:nvSpPr>
            <p:cNvPr id="30" name="角丸四角形 4">
              <a:extLst>
                <a:ext uri="{FF2B5EF4-FFF2-40B4-BE49-F238E27FC236}">
                  <a16:creationId xmlns:a16="http://schemas.microsoft.com/office/drawing/2014/main" id="{EFCC1B71-BB98-4040-A183-4874217E5917}"/>
                </a:ext>
              </a:extLst>
            </p:cNvPr>
            <p:cNvSpPr/>
            <p:nvPr/>
          </p:nvSpPr>
          <p:spPr>
            <a:xfrm>
              <a:off x="1302009" y="1852613"/>
              <a:ext cx="2412000" cy="1080000"/>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外界環境</a:t>
              </a:r>
            </a:p>
          </p:txBody>
        </p:sp>
      </p:grpSp>
      <p:sp>
        <p:nvSpPr>
          <p:cNvPr id="8" name="テキスト ボックス 7">
            <a:extLst>
              <a:ext uri="{FF2B5EF4-FFF2-40B4-BE49-F238E27FC236}">
                <a16:creationId xmlns:a16="http://schemas.microsoft.com/office/drawing/2014/main" id="{DAD9C266-914B-41BE-BC64-2CD3DAEE75E5}"/>
              </a:ext>
            </a:extLst>
          </p:cNvPr>
          <p:cNvSpPr txBox="1"/>
          <p:nvPr/>
        </p:nvSpPr>
        <p:spPr>
          <a:xfrm>
            <a:off x="8295062" y="1784874"/>
            <a:ext cx="3651549" cy="2585323"/>
          </a:xfrm>
          <a:prstGeom prst="rect">
            <a:avLst/>
          </a:prstGeom>
          <a:noFill/>
        </p:spPr>
        <p:txBody>
          <a:bodyPr wrap="square" rtlCol="0">
            <a:spAutoFit/>
          </a:bodyPr>
          <a:lstStyle/>
          <a:p>
            <a:r>
              <a:rPr kumimoji="1" lang="ja-JP" altLang="en-US" u="sng" dirty="0"/>
              <a:t>ホメオスタシス</a:t>
            </a:r>
            <a:endParaRPr kumimoji="1" lang="en-US" altLang="ja-JP" u="sng" dirty="0"/>
          </a:p>
          <a:p>
            <a:pPr marL="179388"/>
            <a:r>
              <a:rPr kumimoji="1" lang="ja-JP" altLang="en-US" dirty="0"/>
              <a:t>内受容感覚と感覚の予測の間の誤差を</a:t>
            </a:r>
            <a:r>
              <a:rPr lang="ja-JP" altLang="en-US" dirty="0"/>
              <a:t>最小化することで身体状態の恒常性を保つ</a:t>
            </a:r>
            <a:endParaRPr lang="en-US" altLang="ja-JP" dirty="0"/>
          </a:p>
          <a:p>
            <a:endParaRPr lang="en-US" altLang="ja-JP" dirty="0"/>
          </a:p>
          <a:p>
            <a:r>
              <a:rPr lang="ja-JP" altLang="en-US" u="sng" dirty="0"/>
              <a:t>アロスタシス</a:t>
            </a:r>
            <a:endParaRPr lang="en-US" altLang="ja-JP" u="sng" dirty="0"/>
          </a:p>
          <a:p>
            <a:pPr marL="179388"/>
            <a:r>
              <a:rPr lang="ja-JP" altLang="en-US" dirty="0"/>
              <a:t>外界環境の変化に合わせて内受容感覚予測（設定値）を変化させる機能</a:t>
            </a:r>
            <a:endParaRPr lang="en-US" altLang="ja-JP" dirty="0"/>
          </a:p>
        </p:txBody>
      </p:sp>
      <p:sp>
        <p:nvSpPr>
          <p:cNvPr id="24" name="テキスト ボックス 23">
            <a:extLst>
              <a:ext uri="{FF2B5EF4-FFF2-40B4-BE49-F238E27FC236}">
                <a16:creationId xmlns:a16="http://schemas.microsoft.com/office/drawing/2014/main" id="{E8DFFF1B-0711-4C27-82D3-91DA2BB2F129}"/>
              </a:ext>
            </a:extLst>
          </p:cNvPr>
          <p:cNvSpPr txBox="1"/>
          <p:nvPr/>
        </p:nvSpPr>
        <p:spPr>
          <a:xfrm>
            <a:off x="482112" y="4851383"/>
            <a:ext cx="11227776" cy="1754326"/>
          </a:xfrm>
          <a:prstGeom prst="rect">
            <a:avLst/>
          </a:prstGeom>
          <a:noFill/>
        </p:spPr>
        <p:txBody>
          <a:bodyPr wrap="square" rtlCol="0">
            <a:spAutoFit/>
          </a:bodyPr>
          <a:lstStyle/>
          <a:p>
            <a:r>
              <a:rPr kumimoji="1" lang="ja-JP" altLang="en-US" dirty="0"/>
              <a:t>仮説：</a:t>
            </a:r>
            <a:r>
              <a:rPr kumimoji="1" lang="ja-JP" altLang="en-US" u="sng" dirty="0"/>
              <a:t>内受容感覚の予測信号（内受容感覚の表象）が感情の本質である（</a:t>
            </a:r>
            <a:r>
              <a:rPr kumimoji="1" lang="en-US" altLang="ja-JP" u="sng" dirty="0"/>
              <a:t>Barret, 2015; </a:t>
            </a:r>
            <a:r>
              <a:rPr kumimoji="1" lang="ja-JP" altLang="en-US" u="sng" dirty="0"/>
              <a:t>乾</a:t>
            </a:r>
            <a:r>
              <a:rPr kumimoji="1" lang="en-US" altLang="ja-JP" u="sng" dirty="0"/>
              <a:t>, 2018</a:t>
            </a:r>
            <a:r>
              <a:rPr lang="ja-JP" altLang="en-US" u="sng" dirty="0"/>
              <a:t>）</a:t>
            </a:r>
            <a:endParaRPr lang="en-US" altLang="ja-JP" u="sng" dirty="0"/>
          </a:p>
          <a:p>
            <a:endParaRPr lang="en-US" altLang="ja-JP" dirty="0"/>
          </a:p>
          <a:p>
            <a:pPr marL="447675" indent="-447675"/>
            <a:r>
              <a:rPr lang="ja-JP" altLang="en-US" dirty="0"/>
              <a:t>例）大勢の前で芸を披露する前には血圧や心拍数が上昇する。本来であれば，血圧や心拍数が上昇するのは芸をする最中であるはずだが，実際には芸をする前に変化が生じる。これはホメオスタシスによって急激な身体状態の変動が生じないように，前もって設定値を変更するためである（アロスタシス）。この設定の変更が不安や緊張という感情として知覚される。</a:t>
            </a:r>
            <a:endParaRPr lang="en-US" altLang="ja-JP" dirty="0"/>
          </a:p>
        </p:txBody>
      </p:sp>
      <p:sp>
        <p:nvSpPr>
          <p:cNvPr id="7" name="スライド番号プレースホルダー 6">
            <a:extLst>
              <a:ext uri="{FF2B5EF4-FFF2-40B4-BE49-F238E27FC236}">
                <a16:creationId xmlns:a16="http://schemas.microsoft.com/office/drawing/2014/main" id="{4920963F-09EC-4A5C-BCF6-96C29B40AF79}"/>
              </a:ext>
            </a:extLst>
          </p:cNvPr>
          <p:cNvSpPr>
            <a:spLocks noGrp="1"/>
          </p:cNvSpPr>
          <p:nvPr>
            <p:ph type="sldNum" sz="quarter" idx="12"/>
          </p:nvPr>
        </p:nvSpPr>
        <p:spPr/>
        <p:txBody>
          <a:bodyPr/>
          <a:lstStyle/>
          <a:p>
            <a:fld id="{2DF77BA3-B279-492B-93FB-C76FAB2A5D08}" type="slidenum">
              <a:rPr kumimoji="1" lang="ja-JP" altLang="en-US" smtClean="0"/>
              <a:t>3</a:t>
            </a:fld>
            <a:endParaRPr kumimoji="1" lang="ja-JP" altLang="en-US"/>
          </a:p>
        </p:txBody>
      </p:sp>
    </p:spTree>
    <p:extLst>
      <p:ext uri="{BB962C8B-B14F-4D97-AF65-F5344CB8AC3E}">
        <p14:creationId xmlns:p14="http://schemas.microsoft.com/office/powerpoint/2010/main" val="7001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8126E-A234-4BA5-ABB4-61133B008DF7}"/>
              </a:ext>
            </a:extLst>
          </p:cNvPr>
          <p:cNvSpPr>
            <a:spLocks noGrp="1"/>
          </p:cNvSpPr>
          <p:nvPr>
            <p:ph type="title"/>
          </p:nvPr>
        </p:nvSpPr>
        <p:spPr/>
        <p:txBody>
          <a:bodyPr>
            <a:normAutofit/>
          </a:bodyPr>
          <a:lstStyle/>
          <a:p>
            <a:r>
              <a:rPr kumimoji="1" lang="ja-JP" altLang="en-US" sz="4000" dirty="0"/>
              <a:t>内受容感覚と感情障害の関連を示す研究</a:t>
            </a:r>
          </a:p>
        </p:txBody>
      </p:sp>
      <p:sp>
        <p:nvSpPr>
          <p:cNvPr id="3" name="コンテンツ プレースホルダー 2">
            <a:extLst>
              <a:ext uri="{FF2B5EF4-FFF2-40B4-BE49-F238E27FC236}">
                <a16:creationId xmlns:a16="http://schemas.microsoft.com/office/drawing/2014/main" id="{2F1413F9-8F8F-4C2F-A1EB-E35A6241780F}"/>
              </a:ext>
            </a:extLst>
          </p:cNvPr>
          <p:cNvSpPr>
            <a:spLocks noGrp="1"/>
          </p:cNvSpPr>
          <p:nvPr>
            <p:ph idx="1"/>
          </p:nvPr>
        </p:nvSpPr>
        <p:spPr/>
        <p:txBody>
          <a:bodyPr>
            <a:normAutofit/>
          </a:bodyPr>
          <a:lstStyle/>
          <a:p>
            <a:r>
              <a:rPr lang="ja-JP" altLang="en-US" sz="1800" dirty="0"/>
              <a:t>パニック障害傾向の人は内受容感覚感度が高い </a:t>
            </a:r>
            <a:r>
              <a:rPr lang="en-US" altLang="ja-JP" sz="1800" dirty="0"/>
              <a:t>										(Richards, Cooper, &amp; Winkelman, 2003)</a:t>
            </a:r>
          </a:p>
          <a:p>
            <a:endParaRPr lang="en-US" altLang="ja-JP" sz="1800" dirty="0"/>
          </a:p>
          <a:p>
            <a:r>
              <a:rPr lang="ja-JP" altLang="en-US" sz="1800" dirty="0"/>
              <a:t>不安傾向の高い人は内受容感覚感度が高い</a:t>
            </a:r>
            <a:r>
              <a:rPr lang="en-US" altLang="ja-JP" sz="1800" dirty="0"/>
              <a:t>								</a:t>
            </a:r>
            <a:r>
              <a:rPr lang="ja-JP" altLang="en-US" sz="1800" dirty="0"/>
              <a:t> </a:t>
            </a:r>
            <a:r>
              <a:rPr lang="en-US" altLang="ja-JP" sz="1800" dirty="0"/>
              <a:t>		(</a:t>
            </a:r>
            <a:r>
              <a:rPr lang="en-US" altLang="ja-JP" sz="1800" dirty="0" err="1"/>
              <a:t>Domschke</a:t>
            </a:r>
            <a:r>
              <a:rPr lang="en-US" altLang="ja-JP" sz="1800" dirty="0"/>
              <a:t>, Stevens, </a:t>
            </a:r>
            <a:r>
              <a:rPr lang="en-US" altLang="ja-JP" sz="1800" dirty="0" err="1"/>
              <a:t>Pfleiderer</a:t>
            </a:r>
            <a:r>
              <a:rPr lang="en-US" altLang="ja-JP" sz="1800" dirty="0"/>
              <a:t>, &amp; Gerlach, 2010)</a:t>
            </a:r>
          </a:p>
          <a:p>
            <a:endParaRPr lang="en-US" altLang="ja-JP" sz="1800" dirty="0"/>
          </a:p>
          <a:p>
            <a:r>
              <a:rPr lang="ja-JP" altLang="en-US" sz="1800" dirty="0"/>
              <a:t>失感情症の人は内受容感覚感度が低い</a:t>
            </a:r>
            <a:r>
              <a:rPr lang="en-US" altLang="ja-JP" sz="1800" dirty="0"/>
              <a:t>											(Herbert, Herbert, &amp; </a:t>
            </a:r>
            <a:r>
              <a:rPr lang="en-US" altLang="ja-JP" sz="1800" dirty="0" err="1"/>
              <a:t>Pollatos</a:t>
            </a:r>
            <a:r>
              <a:rPr lang="en-US" altLang="ja-JP" sz="1800" dirty="0"/>
              <a:t>, 2011)</a:t>
            </a:r>
          </a:p>
          <a:p>
            <a:endParaRPr lang="en-US" altLang="ja-JP" sz="1800" dirty="0"/>
          </a:p>
          <a:p>
            <a:r>
              <a:rPr lang="ja-JP" altLang="en-US" sz="1800" dirty="0"/>
              <a:t>鬱傾向の高い人は内受容感覚感度が低い</a:t>
            </a:r>
            <a:r>
              <a:rPr lang="en-US" altLang="ja-JP" sz="1800" dirty="0"/>
              <a:t>											(Dunn, Dalgleish, Ogilvie, &amp; Lawrence, 2007)</a:t>
            </a:r>
            <a:endParaRPr kumimoji="1" lang="ja-JP" altLang="en-US" sz="1800" dirty="0"/>
          </a:p>
        </p:txBody>
      </p:sp>
      <p:sp>
        <p:nvSpPr>
          <p:cNvPr id="4" name="テキスト ボックス 3">
            <a:extLst>
              <a:ext uri="{FF2B5EF4-FFF2-40B4-BE49-F238E27FC236}">
                <a16:creationId xmlns:a16="http://schemas.microsoft.com/office/drawing/2014/main" id="{F8805DF3-3641-48FE-9F0B-2D9911DE795E}"/>
              </a:ext>
            </a:extLst>
          </p:cNvPr>
          <p:cNvSpPr txBox="1"/>
          <p:nvPr/>
        </p:nvSpPr>
        <p:spPr>
          <a:xfrm>
            <a:off x="2063370" y="5823508"/>
            <a:ext cx="80652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内受容感覚の異常が感情障害と結びつく可能性が指摘されている</a:t>
            </a:r>
            <a:endParaRPr kumimoji="1" lang="en-US" altLang="ja-JP" dirty="0"/>
          </a:p>
          <a:p>
            <a:r>
              <a:rPr lang="en-US" altLang="ja-JP" dirty="0"/>
              <a:t>						</a:t>
            </a:r>
            <a:r>
              <a:rPr kumimoji="1" lang="ja-JP" altLang="en-US" dirty="0"/>
              <a:t>（</a:t>
            </a:r>
            <a:r>
              <a:rPr kumimoji="1" lang="en-US" altLang="ja-JP" dirty="0" err="1"/>
              <a:t>Eggart</a:t>
            </a:r>
            <a:r>
              <a:rPr kumimoji="1" lang="en-US" altLang="ja-JP" dirty="0"/>
              <a:t> et al., 2019</a:t>
            </a:r>
            <a:r>
              <a:rPr kumimoji="1" lang="ja-JP" altLang="en-US" dirty="0"/>
              <a:t>）</a:t>
            </a:r>
            <a:endParaRPr kumimoji="1" lang="en-US" altLang="ja-JP" dirty="0"/>
          </a:p>
        </p:txBody>
      </p:sp>
      <p:sp>
        <p:nvSpPr>
          <p:cNvPr id="5" name="スライド番号プレースホルダー 4">
            <a:extLst>
              <a:ext uri="{FF2B5EF4-FFF2-40B4-BE49-F238E27FC236}">
                <a16:creationId xmlns:a16="http://schemas.microsoft.com/office/drawing/2014/main" id="{E719B093-6181-4B3D-9D2D-9FD4BCEF6774}"/>
              </a:ext>
            </a:extLst>
          </p:cNvPr>
          <p:cNvSpPr>
            <a:spLocks noGrp="1"/>
          </p:cNvSpPr>
          <p:nvPr>
            <p:ph type="sldNum" sz="quarter" idx="12"/>
          </p:nvPr>
        </p:nvSpPr>
        <p:spPr/>
        <p:txBody>
          <a:bodyPr/>
          <a:lstStyle/>
          <a:p>
            <a:fld id="{2DF77BA3-B279-492B-93FB-C76FAB2A5D08}" type="slidenum">
              <a:rPr kumimoji="1" lang="ja-JP" altLang="en-US" smtClean="0"/>
              <a:t>4</a:t>
            </a:fld>
            <a:endParaRPr kumimoji="1" lang="ja-JP" altLang="en-US"/>
          </a:p>
        </p:txBody>
      </p:sp>
    </p:spTree>
    <p:extLst>
      <p:ext uri="{BB962C8B-B14F-4D97-AF65-F5344CB8AC3E}">
        <p14:creationId xmlns:p14="http://schemas.microsoft.com/office/powerpoint/2010/main" val="223382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0FDA6-E6B6-45B1-9C44-2B7CEDA969CD}"/>
              </a:ext>
            </a:extLst>
          </p:cNvPr>
          <p:cNvSpPr>
            <a:spLocks noGrp="1"/>
          </p:cNvSpPr>
          <p:nvPr>
            <p:ph type="title"/>
          </p:nvPr>
        </p:nvSpPr>
        <p:spPr/>
        <p:txBody>
          <a:bodyPr/>
          <a:lstStyle/>
          <a:p>
            <a:r>
              <a:rPr kumimoji="1" lang="ja-JP" altLang="en-US" dirty="0"/>
              <a:t>音楽による感情の生起</a:t>
            </a:r>
          </a:p>
        </p:txBody>
      </p:sp>
      <p:pic>
        <p:nvPicPr>
          <p:cNvPr id="3" name="図 2">
            <a:extLst>
              <a:ext uri="{FF2B5EF4-FFF2-40B4-BE49-F238E27FC236}">
                <a16:creationId xmlns:a16="http://schemas.microsoft.com/office/drawing/2014/main" id="{4E82CCCB-264D-4B7F-9E6C-EC78D6624456}"/>
              </a:ext>
            </a:extLst>
          </p:cNvPr>
          <p:cNvPicPr>
            <a:picLocks noChangeAspect="1"/>
          </p:cNvPicPr>
          <p:nvPr/>
        </p:nvPicPr>
        <p:blipFill>
          <a:blip r:embed="rId2"/>
          <a:stretch>
            <a:fillRect/>
          </a:stretch>
        </p:blipFill>
        <p:spPr>
          <a:xfrm>
            <a:off x="871613" y="1795089"/>
            <a:ext cx="3366627" cy="3345778"/>
          </a:xfrm>
          <a:prstGeom prst="rect">
            <a:avLst/>
          </a:prstGeom>
        </p:spPr>
      </p:pic>
      <p:sp>
        <p:nvSpPr>
          <p:cNvPr id="4" name="正方形/長方形 3">
            <a:extLst>
              <a:ext uri="{FF2B5EF4-FFF2-40B4-BE49-F238E27FC236}">
                <a16:creationId xmlns:a16="http://schemas.microsoft.com/office/drawing/2014/main" id="{008ED6F7-69FF-4360-A1DE-DF5EAE875CD1}"/>
              </a:ext>
            </a:extLst>
          </p:cNvPr>
          <p:cNvSpPr/>
          <p:nvPr/>
        </p:nvSpPr>
        <p:spPr>
          <a:xfrm>
            <a:off x="6451365" y="2098174"/>
            <a:ext cx="5414294" cy="2862322"/>
          </a:xfrm>
          <a:prstGeom prst="rect">
            <a:avLst/>
          </a:prstGeom>
        </p:spPr>
        <p:txBody>
          <a:bodyPr wrap="square">
            <a:spAutoFit/>
          </a:bodyPr>
          <a:lstStyle/>
          <a:p>
            <a:r>
              <a:rPr lang="ja-JP" altLang="en-US" u="sng" dirty="0"/>
              <a:t>音楽と身体反応</a:t>
            </a:r>
            <a:endParaRPr lang="en-US" altLang="ja-JP" u="sng" dirty="0"/>
          </a:p>
          <a:p>
            <a:endParaRPr lang="en-US" altLang="ja-JP" dirty="0"/>
          </a:p>
          <a:p>
            <a:pPr marL="285750" indent="-285750">
              <a:buFont typeface="Arial" panose="020B0604020202020204" pitchFamily="34" charset="0"/>
              <a:buChar char="•"/>
            </a:pPr>
            <a:r>
              <a:rPr lang="ja-JP" altLang="en-US" dirty="0"/>
              <a:t>自律神経系や内分泌の変化といった生理的反応</a:t>
            </a:r>
            <a:r>
              <a:rPr lang="en-US" altLang="ja-JP" dirty="0"/>
              <a:t> 			(</a:t>
            </a:r>
            <a:r>
              <a:rPr lang="en-US" altLang="ja-JP" dirty="0" err="1"/>
              <a:t>Koelsch</a:t>
            </a:r>
            <a:r>
              <a:rPr lang="en-US" altLang="ja-JP" dirty="0"/>
              <a:t> et al., 2008)</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表情の変化，タッピング・拍手などの運動</a:t>
            </a:r>
            <a:r>
              <a:rPr lang="en-US" altLang="ja-JP" dirty="0"/>
              <a:t>			(</a:t>
            </a:r>
            <a:r>
              <a:rPr lang="en-US" altLang="ja-JP" dirty="0" err="1"/>
              <a:t>Grewe</a:t>
            </a:r>
            <a:r>
              <a:rPr lang="en-US" altLang="ja-JP" dirty="0"/>
              <a:t> et al., 2007)</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ゾクゾク感，ゾクッとする，皮膚オーガズム</a:t>
            </a:r>
            <a:r>
              <a:rPr lang="en-US" altLang="ja-JP" dirty="0"/>
              <a:t>		 	(</a:t>
            </a:r>
            <a:r>
              <a:rPr lang="en-US" altLang="ja-JP" dirty="0" err="1"/>
              <a:t>Koelsch</a:t>
            </a:r>
            <a:r>
              <a:rPr lang="en-US" altLang="ja-JP" dirty="0"/>
              <a:t>, 2016)</a:t>
            </a:r>
            <a:endParaRPr lang="ja-JP" altLang="en-US" dirty="0"/>
          </a:p>
        </p:txBody>
      </p:sp>
      <p:sp>
        <p:nvSpPr>
          <p:cNvPr id="5" name="テキスト ボックス 4">
            <a:extLst>
              <a:ext uri="{FF2B5EF4-FFF2-40B4-BE49-F238E27FC236}">
                <a16:creationId xmlns:a16="http://schemas.microsoft.com/office/drawing/2014/main" id="{444E99A0-371B-44B0-8A82-9FAAF4BE954E}"/>
              </a:ext>
            </a:extLst>
          </p:cNvPr>
          <p:cNvSpPr txBox="1"/>
          <p:nvPr/>
        </p:nvSpPr>
        <p:spPr>
          <a:xfrm>
            <a:off x="3840032" y="4906714"/>
            <a:ext cx="1507144" cy="338554"/>
          </a:xfrm>
          <a:prstGeom prst="rect">
            <a:avLst/>
          </a:prstGeom>
          <a:noFill/>
        </p:spPr>
        <p:txBody>
          <a:bodyPr wrap="none" rtlCol="0">
            <a:spAutoFit/>
          </a:bodyPr>
          <a:lstStyle/>
          <a:p>
            <a:r>
              <a:rPr kumimoji="1" lang="en-US" altLang="ja-JP" sz="1600" dirty="0" err="1"/>
              <a:t>Koelsch</a:t>
            </a:r>
            <a:r>
              <a:rPr kumimoji="1" lang="en-US" altLang="ja-JP" sz="1600" dirty="0"/>
              <a:t>, 2014</a:t>
            </a:r>
            <a:endParaRPr kumimoji="1" lang="ja-JP" altLang="en-US" sz="1600" dirty="0"/>
          </a:p>
        </p:txBody>
      </p:sp>
      <p:cxnSp>
        <p:nvCxnSpPr>
          <p:cNvPr id="7" name="直線コネクタ 6">
            <a:extLst>
              <a:ext uri="{FF2B5EF4-FFF2-40B4-BE49-F238E27FC236}">
                <a16:creationId xmlns:a16="http://schemas.microsoft.com/office/drawing/2014/main" id="{424F70CA-4F6C-4A77-9432-AE8CD96E2CE9}"/>
              </a:ext>
            </a:extLst>
          </p:cNvPr>
          <p:cNvCxnSpPr>
            <a:cxnSpLocks/>
          </p:cNvCxnSpPr>
          <p:nvPr/>
        </p:nvCxnSpPr>
        <p:spPr>
          <a:xfrm>
            <a:off x="6096000" y="2022636"/>
            <a:ext cx="0" cy="4504579"/>
          </a:xfrm>
          <a:prstGeom prst="line">
            <a:avLst/>
          </a:prstGeom>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1CC45128-E73C-4A63-8CAF-AE4428B22333}"/>
              </a:ext>
            </a:extLst>
          </p:cNvPr>
          <p:cNvSpPr txBox="1"/>
          <p:nvPr/>
        </p:nvSpPr>
        <p:spPr>
          <a:xfrm>
            <a:off x="450879" y="5760299"/>
            <a:ext cx="535155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音楽聴取による感情生起時の脳活動と内受容感覚領域には多くのオーバーラップがみられる</a:t>
            </a:r>
            <a:endParaRPr kumimoji="1" lang="en-US" altLang="ja-JP" dirty="0"/>
          </a:p>
        </p:txBody>
      </p:sp>
      <p:sp>
        <p:nvSpPr>
          <p:cNvPr id="9" name="テキスト ボックス 8">
            <a:extLst>
              <a:ext uri="{FF2B5EF4-FFF2-40B4-BE49-F238E27FC236}">
                <a16:creationId xmlns:a16="http://schemas.microsoft.com/office/drawing/2014/main" id="{C10C32D9-65AC-4D2D-B938-4AB1DEE4DA21}"/>
              </a:ext>
            </a:extLst>
          </p:cNvPr>
          <p:cNvSpPr txBox="1"/>
          <p:nvPr/>
        </p:nvSpPr>
        <p:spPr>
          <a:xfrm>
            <a:off x="6451365" y="5523893"/>
            <a:ext cx="535155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音楽聴取時には多くの身体反応がみられる</a:t>
            </a:r>
            <a:endParaRPr kumimoji="1" lang="en-US" altLang="ja-JP" dirty="0"/>
          </a:p>
          <a:p>
            <a:endParaRPr lang="en-US" altLang="ja-JP" dirty="0"/>
          </a:p>
          <a:p>
            <a:r>
              <a:rPr kumimoji="1" lang="ja-JP" altLang="en-US" dirty="0"/>
              <a:t>　　音楽による感動は身体との結びつきが強い</a:t>
            </a:r>
            <a:endParaRPr kumimoji="1" lang="en-US" altLang="ja-JP" dirty="0"/>
          </a:p>
        </p:txBody>
      </p:sp>
      <p:sp>
        <p:nvSpPr>
          <p:cNvPr id="10" name="矢印: 右 9">
            <a:extLst>
              <a:ext uri="{FF2B5EF4-FFF2-40B4-BE49-F238E27FC236}">
                <a16:creationId xmlns:a16="http://schemas.microsoft.com/office/drawing/2014/main" id="{3C76FF9F-1F4D-4FB2-BBA4-9DF9FCF2B7D6}"/>
              </a:ext>
            </a:extLst>
          </p:cNvPr>
          <p:cNvSpPr/>
          <p:nvPr/>
        </p:nvSpPr>
        <p:spPr>
          <a:xfrm>
            <a:off x="6678911" y="6131114"/>
            <a:ext cx="250186" cy="231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5F9DABB6-7094-4717-95FF-BB48555C4CF7}"/>
              </a:ext>
            </a:extLst>
          </p:cNvPr>
          <p:cNvSpPr>
            <a:spLocks noGrp="1"/>
          </p:cNvSpPr>
          <p:nvPr>
            <p:ph type="sldNum" sz="quarter" idx="12"/>
          </p:nvPr>
        </p:nvSpPr>
        <p:spPr/>
        <p:txBody>
          <a:bodyPr/>
          <a:lstStyle/>
          <a:p>
            <a:fld id="{2DF77BA3-B279-492B-93FB-C76FAB2A5D08}" type="slidenum">
              <a:rPr kumimoji="1" lang="ja-JP" altLang="en-US" smtClean="0"/>
              <a:t>5</a:t>
            </a:fld>
            <a:endParaRPr kumimoji="1" lang="ja-JP" altLang="en-US"/>
          </a:p>
        </p:txBody>
      </p:sp>
    </p:spTree>
    <p:extLst>
      <p:ext uri="{BB962C8B-B14F-4D97-AF65-F5344CB8AC3E}">
        <p14:creationId xmlns:p14="http://schemas.microsoft.com/office/powerpoint/2010/main" val="49450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03F77-1433-4B83-8729-7EE9AF380CAF}"/>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EA5E9D08-4045-4BC5-B2E3-0DD960ADC0C9}"/>
              </a:ext>
            </a:extLst>
          </p:cNvPr>
          <p:cNvSpPr>
            <a:spLocks noGrp="1"/>
          </p:cNvSpPr>
          <p:nvPr>
            <p:ph idx="1"/>
          </p:nvPr>
        </p:nvSpPr>
        <p:spPr/>
        <p:txBody>
          <a:bodyPr>
            <a:normAutofit fontScale="92500" lnSpcReduction="10000"/>
          </a:bodyPr>
          <a:lstStyle/>
          <a:p>
            <a:pPr marL="0" indent="0">
              <a:buNone/>
            </a:pPr>
            <a:r>
              <a:rPr lang="ja-JP" altLang="en-US" sz="2400" dirty="0"/>
              <a:t>音楽による感動（心を揺さぶる感覚）と内受容感覚の個人差の関係を調べる</a:t>
            </a:r>
            <a:endParaRPr lang="en-US" altLang="ja-JP" sz="2400" dirty="0"/>
          </a:p>
          <a:p>
            <a:pPr marL="0" indent="0">
              <a:buNone/>
            </a:pPr>
            <a:r>
              <a:rPr lang="ja-JP" altLang="en-US" sz="2400" dirty="0"/>
              <a:t>それにより，内受容感覚が感情の生起に関連するという仮説を検討する</a:t>
            </a:r>
            <a:endParaRPr lang="en-US" altLang="ja-JP" sz="2400" dirty="0"/>
          </a:p>
          <a:p>
            <a:pPr marL="0" indent="0">
              <a:buNone/>
            </a:pPr>
            <a:endParaRPr lang="en-US" altLang="ja-JP" sz="2400" dirty="0"/>
          </a:p>
          <a:p>
            <a:pPr marL="0" indent="0">
              <a:buNone/>
            </a:pPr>
            <a:r>
              <a:rPr lang="ja-JP" altLang="en-US" sz="2400" dirty="0"/>
              <a:t>実験内容</a:t>
            </a:r>
            <a:endParaRPr lang="en-US" altLang="ja-JP" sz="2400" dirty="0"/>
          </a:p>
          <a:p>
            <a:pPr marL="0" indent="0">
              <a:buNone/>
            </a:pPr>
            <a:r>
              <a:rPr lang="ja-JP" altLang="en-US" sz="2400" dirty="0"/>
              <a:t>　</a:t>
            </a:r>
            <a:r>
              <a:rPr lang="ja-JP" altLang="en-US" sz="2400" u="sng" dirty="0"/>
              <a:t>音楽聴取課題</a:t>
            </a:r>
          </a:p>
          <a:p>
            <a:pPr lvl="1"/>
            <a:r>
              <a:rPr lang="ja-JP" altLang="en-US" dirty="0"/>
              <a:t>感動の大きい音楽（調性音楽）</a:t>
            </a:r>
            <a:endParaRPr lang="en-US" altLang="ja-JP" dirty="0"/>
          </a:p>
          <a:p>
            <a:pPr lvl="1"/>
            <a:r>
              <a:rPr lang="ja-JP" altLang="en-US" dirty="0"/>
              <a:t>感動の小さい音楽（無調性音楽）</a:t>
            </a:r>
            <a:endParaRPr lang="en-US" altLang="ja-JP" dirty="0"/>
          </a:p>
          <a:p>
            <a:pPr lvl="1"/>
            <a:endParaRPr lang="en-US" altLang="ja-JP" dirty="0"/>
          </a:p>
          <a:p>
            <a:pPr marL="0" indent="0">
              <a:buNone/>
            </a:pPr>
            <a:r>
              <a:rPr lang="ja-JP" altLang="en-US" sz="2400" dirty="0"/>
              <a:t>　</a:t>
            </a:r>
            <a:r>
              <a:rPr lang="ja-JP" altLang="en-US" sz="2400" u="sng" dirty="0"/>
              <a:t>内受容感覚課題</a:t>
            </a:r>
          </a:p>
          <a:p>
            <a:pPr lvl="1"/>
            <a:r>
              <a:rPr lang="ja-JP" altLang="en-US" dirty="0"/>
              <a:t>心拍追跡課題</a:t>
            </a:r>
            <a:endParaRPr lang="en-US" altLang="ja-JP" dirty="0"/>
          </a:p>
          <a:p>
            <a:pPr lvl="1"/>
            <a:r>
              <a:rPr lang="ja-JP" altLang="en-US" dirty="0"/>
              <a:t>心拍弁別課題</a:t>
            </a:r>
            <a:endParaRPr lang="en-US" altLang="ja-JP" dirty="0"/>
          </a:p>
          <a:p>
            <a:endParaRPr kumimoji="1" lang="ja-JP" altLang="en-US" sz="2400" dirty="0"/>
          </a:p>
        </p:txBody>
      </p:sp>
      <p:grpSp>
        <p:nvGrpSpPr>
          <p:cNvPr id="7" name="グループ化 6">
            <a:extLst>
              <a:ext uri="{FF2B5EF4-FFF2-40B4-BE49-F238E27FC236}">
                <a16:creationId xmlns:a16="http://schemas.microsoft.com/office/drawing/2014/main" id="{45D62DC3-E565-4E8B-9BF1-99A838EF6BAA}"/>
              </a:ext>
            </a:extLst>
          </p:cNvPr>
          <p:cNvGrpSpPr/>
          <p:nvPr/>
        </p:nvGrpSpPr>
        <p:grpSpPr>
          <a:xfrm>
            <a:off x="6555312" y="4842768"/>
            <a:ext cx="2172748" cy="1949479"/>
            <a:chOff x="6677637" y="2698022"/>
            <a:chExt cx="2172748" cy="1949479"/>
          </a:xfrm>
        </p:grpSpPr>
        <p:pic>
          <p:nvPicPr>
            <p:cNvPr id="5" name="Picture 4" descr="ãå¿æãç´ æãã¤ã©ã¹ããã®ç»åæ¤ç´¢çµæ">
              <a:extLst>
                <a:ext uri="{FF2B5EF4-FFF2-40B4-BE49-F238E27FC236}">
                  <a16:creationId xmlns:a16="http://schemas.microsoft.com/office/drawing/2014/main" id="{FE64C270-93C4-46D0-ABB7-5E85C210D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825" y="2698022"/>
              <a:ext cx="1714500"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8D8F6A88-A333-42F4-B1A6-ED2DDF59D6E6}"/>
                </a:ext>
              </a:extLst>
            </p:cNvPr>
            <p:cNvSpPr/>
            <p:nvPr/>
          </p:nvSpPr>
          <p:spPr>
            <a:xfrm>
              <a:off x="6677637" y="4261607"/>
              <a:ext cx="2172748" cy="385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050" name="Picture 2" descr="Woman listening to music (#2) | Free SVG">
            <a:extLst>
              <a:ext uri="{FF2B5EF4-FFF2-40B4-BE49-F238E27FC236}">
                <a16:creationId xmlns:a16="http://schemas.microsoft.com/office/drawing/2014/main" id="{9D5C5AE4-76DC-44AF-B846-C24449A1C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1315" y="3029739"/>
            <a:ext cx="2502485" cy="2502485"/>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a:extLst>
              <a:ext uri="{FF2B5EF4-FFF2-40B4-BE49-F238E27FC236}">
                <a16:creationId xmlns:a16="http://schemas.microsoft.com/office/drawing/2014/main" id="{7680146C-A873-4645-9B47-5146386831D6}"/>
              </a:ext>
            </a:extLst>
          </p:cNvPr>
          <p:cNvSpPr>
            <a:spLocks noGrp="1"/>
          </p:cNvSpPr>
          <p:nvPr>
            <p:ph type="sldNum" sz="quarter" idx="12"/>
          </p:nvPr>
        </p:nvSpPr>
        <p:spPr/>
        <p:txBody>
          <a:bodyPr/>
          <a:lstStyle/>
          <a:p>
            <a:fld id="{2DF77BA3-B279-492B-93FB-C76FAB2A5D08}" type="slidenum">
              <a:rPr kumimoji="1" lang="ja-JP" altLang="en-US" smtClean="0"/>
              <a:t>6</a:t>
            </a:fld>
            <a:endParaRPr kumimoji="1" lang="ja-JP" altLang="en-US"/>
          </a:p>
        </p:txBody>
      </p:sp>
    </p:spTree>
    <p:extLst>
      <p:ext uri="{BB962C8B-B14F-4D97-AF65-F5344CB8AC3E}">
        <p14:creationId xmlns:p14="http://schemas.microsoft.com/office/powerpoint/2010/main" val="256403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2778-F9EF-4C5D-A7AE-00CDC518C05E}"/>
              </a:ext>
            </a:extLst>
          </p:cNvPr>
          <p:cNvSpPr>
            <a:spLocks noGrp="1"/>
          </p:cNvSpPr>
          <p:nvPr>
            <p:ph type="title"/>
          </p:nvPr>
        </p:nvSpPr>
        <p:spPr/>
        <p:txBody>
          <a:bodyPr/>
          <a:lstStyle/>
          <a:p>
            <a:r>
              <a:rPr kumimoji="1" lang="ja-JP" altLang="en-US" dirty="0"/>
              <a:t>音楽聴取課題：刺激</a:t>
            </a:r>
          </a:p>
        </p:txBody>
      </p:sp>
      <p:sp>
        <p:nvSpPr>
          <p:cNvPr id="3" name="コンテンツ プレースホルダー 2">
            <a:extLst>
              <a:ext uri="{FF2B5EF4-FFF2-40B4-BE49-F238E27FC236}">
                <a16:creationId xmlns:a16="http://schemas.microsoft.com/office/drawing/2014/main" id="{69B302AF-FCB4-4DF2-BD8D-C53D029B522B}"/>
              </a:ext>
            </a:extLst>
          </p:cNvPr>
          <p:cNvSpPr>
            <a:spLocks noGrp="1"/>
          </p:cNvSpPr>
          <p:nvPr>
            <p:ph idx="1"/>
          </p:nvPr>
        </p:nvSpPr>
        <p:spPr/>
        <p:txBody>
          <a:bodyPr>
            <a:normAutofit/>
          </a:bodyPr>
          <a:lstStyle/>
          <a:p>
            <a:r>
              <a:rPr lang="ja-JP" altLang="en-US" sz="1800" dirty="0"/>
              <a:t>調性音楽（</a:t>
            </a:r>
            <a:r>
              <a:rPr lang="en-US" altLang="ja-JP" sz="1800" dirty="0"/>
              <a:t>Tonal music</a:t>
            </a:r>
            <a:r>
              <a:rPr lang="ja-JP" altLang="en-US" sz="1800" dirty="0"/>
              <a:t>），ピッチをずらした不快音楽（不協和音，</a:t>
            </a:r>
            <a:r>
              <a:rPr lang="en-US" altLang="ja-JP" sz="1800" dirty="0"/>
              <a:t>Discord music</a:t>
            </a:r>
            <a:r>
              <a:rPr lang="ja-JP" altLang="en-US" sz="1800" dirty="0"/>
              <a:t>）</a:t>
            </a:r>
            <a:endParaRPr lang="en-US" altLang="ja-JP" sz="1800" dirty="0"/>
          </a:p>
          <a:p>
            <a:pPr marL="0" indent="0">
              <a:buNone/>
            </a:pPr>
            <a:endParaRPr lang="en-US" altLang="ja-JP" sz="1800" dirty="0"/>
          </a:p>
          <a:p>
            <a:endParaRPr kumimoji="1" lang="en-US" altLang="ja-JP" sz="1800" dirty="0"/>
          </a:p>
          <a:p>
            <a:pPr lvl="1"/>
            <a:endParaRPr lang="en-US" altLang="ja-JP" sz="1800" dirty="0"/>
          </a:p>
          <a:p>
            <a:pPr lvl="1"/>
            <a:endParaRPr lang="en-US" altLang="ja-JP" sz="1800" dirty="0"/>
          </a:p>
          <a:p>
            <a:pPr lvl="1"/>
            <a:endParaRPr kumimoji="1" lang="en-US" altLang="ja-JP" sz="1800" dirty="0"/>
          </a:p>
          <a:p>
            <a:pPr lvl="1"/>
            <a:endParaRPr kumimoji="1" lang="en-US" altLang="ja-JP" sz="1800" dirty="0"/>
          </a:p>
          <a:p>
            <a:r>
              <a:rPr lang="ja-JP" altLang="en-US" sz="1800" dirty="0"/>
              <a:t>無調性音楽（</a:t>
            </a:r>
            <a:r>
              <a:rPr lang="en-US" altLang="ja-JP" sz="1800" dirty="0"/>
              <a:t>Atonal</a:t>
            </a:r>
            <a:r>
              <a:rPr lang="ja-JP" altLang="en-US" sz="1800" dirty="0"/>
              <a:t> </a:t>
            </a:r>
            <a:r>
              <a:rPr lang="en-US" altLang="ja-JP" sz="1800" dirty="0"/>
              <a:t>music</a:t>
            </a:r>
            <a:r>
              <a:rPr lang="ja-JP" altLang="en-US" sz="1800" dirty="0"/>
              <a:t>）</a:t>
            </a:r>
            <a:endParaRPr lang="en-US" altLang="ja-JP" sz="1800" dirty="0"/>
          </a:p>
        </p:txBody>
      </p:sp>
      <p:graphicFrame>
        <p:nvGraphicFramePr>
          <p:cNvPr id="4" name="表 3"/>
          <p:cNvGraphicFramePr>
            <a:graphicFrameLocks noGrp="1"/>
          </p:cNvGraphicFramePr>
          <p:nvPr>
            <p:extLst>
              <p:ext uri="{D42A27DB-BD31-4B8C-83A1-F6EECF244321}">
                <p14:modId xmlns:p14="http://schemas.microsoft.com/office/powerpoint/2010/main" val="3352838961"/>
              </p:ext>
            </p:extLst>
          </p:nvPr>
        </p:nvGraphicFramePr>
        <p:xfrm>
          <a:off x="1308100" y="4487493"/>
          <a:ext cx="9436099" cy="1948815"/>
        </p:xfrm>
        <a:graphic>
          <a:graphicData uri="http://schemas.openxmlformats.org/drawingml/2006/table">
            <a:tbl>
              <a:tblPr>
                <a:tableStyleId>{5C22544A-7EE6-4342-B048-85BDC9FD1C3A}</a:tableStyleId>
              </a:tblPr>
              <a:tblGrid>
                <a:gridCol w="687853">
                  <a:extLst>
                    <a:ext uri="{9D8B030D-6E8A-4147-A177-3AD203B41FA5}">
                      <a16:colId xmlns:a16="http://schemas.microsoft.com/office/drawing/2014/main" val="20000"/>
                    </a:ext>
                  </a:extLst>
                </a:gridCol>
                <a:gridCol w="665967">
                  <a:extLst>
                    <a:ext uri="{9D8B030D-6E8A-4147-A177-3AD203B41FA5}">
                      <a16:colId xmlns:a16="http://schemas.microsoft.com/office/drawing/2014/main" val="20001"/>
                    </a:ext>
                  </a:extLst>
                </a:gridCol>
                <a:gridCol w="1976015">
                  <a:extLst>
                    <a:ext uri="{9D8B030D-6E8A-4147-A177-3AD203B41FA5}">
                      <a16:colId xmlns:a16="http://schemas.microsoft.com/office/drawing/2014/main" val="20002"/>
                    </a:ext>
                  </a:extLst>
                </a:gridCol>
                <a:gridCol w="6106264">
                  <a:extLst>
                    <a:ext uri="{9D8B030D-6E8A-4147-A177-3AD203B41FA5}">
                      <a16:colId xmlns:a16="http://schemas.microsoft.com/office/drawing/2014/main" val="20003"/>
                    </a:ext>
                  </a:extLst>
                </a:gridCol>
              </a:tblGrid>
              <a:tr h="171450">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ID</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Emotion</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Composer</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Title</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100" u="none" strike="noStrike">
                          <a:effectLst/>
                        </a:rPr>
                        <a:t>atonal02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Cage, John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Fontana Mix, for magnetic tape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100" u="none" strike="noStrike">
                          <a:effectLst/>
                        </a:rPr>
                        <a:t>atonal03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Maderna, Bruno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Serenade for a satellite</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100" u="none" strike="noStrike">
                          <a:effectLst/>
                        </a:rPr>
                        <a:t>atonal06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Pärt, Arvo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Cantus in Memoriam of Benjamin Britten (the opening passage, after the first 15 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100" u="none" strike="noStrike">
                          <a:effectLst/>
                        </a:rPr>
                        <a:t>atonal07</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Ives, Charles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Unanswered question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100" u="none" strike="noStrike">
                          <a:effectLst/>
                        </a:rPr>
                        <a:t>atonal08</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Berg, Alban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Last orchestra interlude from the last scene of Wozzeck</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100" u="none" strike="noStrike">
                          <a:effectLst/>
                        </a:rPr>
                        <a:t>atonal09</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Ligeti, György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Concert for cello and orchestra</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100" u="none" strike="noStrike">
                          <a:effectLst/>
                        </a:rPr>
                        <a:t>atonal12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Donatoni, Franco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Duo Pour Bruno (ninth panel, from 14×  37×× )</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100" u="none" strike="noStrike">
                          <a:effectLst/>
                        </a:rPr>
                        <a:t>atonal13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Petrassi, Goffredo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(Chorus of the Dead) Coro di morti</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100" u="none" strike="noStrike">
                          <a:effectLst/>
                        </a:rPr>
                        <a:t>atonal14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Boulez, Pierre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piano sonata</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100" u="none" strike="noStrike">
                          <a:effectLst/>
                        </a:rPr>
                        <a:t>atonal15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Kurtag, Gyorgy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String Quartet No. 1</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547585780"/>
              </p:ext>
            </p:extLst>
          </p:nvPr>
        </p:nvGraphicFramePr>
        <p:xfrm>
          <a:off x="1308100" y="2118494"/>
          <a:ext cx="9436100" cy="1948815"/>
        </p:xfrm>
        <a:graphic>
          <a:graphicData uri="http://schemas.openxmlformats.org/drawingml/2006/table">
            <a:tbl>
              <a:tblPr>
                <a:tableStyleId>{5C22544A-7EE6-4342-B048-85BDC9FD1C3A}</a:tableStyleId>
              </a:tblPr>
              <a:tblGrid>
                <a:gridCol w="561408">
                  <a:extLst>
                    <a:ext uri="{9D8B030D-6E8A-4147-A177-3AD203B41FA5}">
                      <a16:colId xmlns:a16="http://schemas.microsoft.com/office/drawing/2014/main" val="20000"/>
                    </a:ext>
                  </a:extLst>
                </a:gridCol>
                <a:gridCol w="675593">
                  <a:extLst>
                    <a:ext uri="{9D8B030D-6E8A-4147-A177-3AD203B41FA5}">
                      <a16:colId xmlns:a16="http://schemas.microsoft.com/office/drawing/2014/main" val="20001"/>
                    </a:ext>
                  </a:extLst>
                </a:gridCol>
                <a:gridCol w="2004577">
                  <a:extLst>
                    <a:ext uri="{9D8B030D-6E8A-4147-A177-3AD203B41FA5}">
                      <a16:colId xmlns:a16="http://schemas.microsoft.com/office/drawing/2014/main" val="20002"/>
                    </a:ext>
                  </a:extLst>
                </a:gridCol>
                <a:gridCol w="6194522">
                  <a:extLst>
                    <a:ext uri="{9D8B030D-6E8A-4147-A177-3AD203B41FA5}">
                      <a16:colId xmlns:a16="http://schemas.microsoft.com/office/drawing/2014/main" val="20003"/>
                    </a:ext>
                  </a:extLst>
                </a:gridCol>
              </a:tblGrid>
              <a:tr h="171450">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ID</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Emotion</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Composer</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Title</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100" u="none" strike="noStrike">
                          <a:effectLst/>
                        </a:rPr>
                        <a:t>tonal01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Fourth Movement of Symphony No. 5 in C major (op. 67) (last minute of The coda: Allegro)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100" u="none" strike="noStrike">
                          <a:effectLst/>
                        </a:rPr>
                        <a:t>tonal03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Mozart, Wolfgang Amadeus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Marriage of Figaro – Overture in D major (K492)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100" u="none" strike="noStrike">
                          <a:effectLst/>
                        </a:rPr>
                        <a:t>tonal04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Mendelssohn, Bartholdy Felix</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First Movement of Symphony No.4 “Italian” in A major (op.90)</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100" u="none" strike="noStrike">
                          <a:effectLst/>
                        </a:rPr>
                        <a:t>tonal06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Mahler, Gustav</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Symphony no. 5 in F major (Adagietto)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100" u="none" strike="noStrike">
                          <a:effectLst/>
                        </a:rPr>
                        <a:t>tonal08</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Ravel, Maurice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movement of concert in G major</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100" u="none" strike="noStrike">
                          <a:effectLst/>
                        </a:rPr>
                        <a:t>tonal09</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Bach, Johann Sebastian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Movement of Concert for two Violins in D minor (BWV 1043) (from measure 10)</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100" u="none" strike="noStrike">
                          <a:effectLst/>
                        </a:rPr>
                        <a:t>tonal11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Mahler, Gustav</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Der Abschied from “The Song of the Earth” in C-minor</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100" u="none" strike="noStrike">
                          <a:effectLst/>
                        </a:rPr>
                        <a:t>tonal12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Holst, Gustave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Planets: Mars, the bringer of war in C minor (op. 32)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100" u="none" strike="noStrike">
                          <a:effectLst/>
                        </a:rPr>
                        <a:t>tonal15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 van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Piano sonata No. 14 in C-sharp minor, First Movement. (op.27, No.2)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100" u="none" strike="noStrike">
                          <a:effectLst/>
                        </a:rPr>
                        <a:t>tonal16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 van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Symphony No. 5, First Movement in C minor (op. 67)</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bl>
          </a:graphicData>
        </a:graphic>
      </p:graphicFrame>
      <p:sp>
        <p:nvSpPr>
          <p:cNvPr id="5" name="スライド番号プレースホルダー 4">
            <a:extLst>
              <a:ext uri="{FF2B5EF4-FFF2-40B4-BE49-F238E27FC236}">
                <a16:creationId xmlns:a16="http://schemas.microsoft.com/office/drawing/2014/main" id="{ECC65801-C20D-4F00-A9CD-9B1AA4C78169}"/>
              </a:ext>
            </a:extLst>
          </p:cNvPr>
          <p:cNvSpPr>
            <a:spLocks noGrp="1"/>
          </p:cNvSpPr>
          <p:nvPr>
            <p:ph type="sldNum" sz="quarter" idx="12"/>
          </p:nvPr>
        </p:nvSpPr>
        <p:spPr/>
        <p:txBody>
          <a:bodyPr/>
          <a:lstStyle/>
          <a:p>
            <a:fld id="{2DF77BA3-B279-492B-93FB-C76FAB2A5D08}" type="slidenum">
              <a:rPr kumimoji="1" lang="ja-JP" altLang="en-US" smtClean="0"/>
              <a:t>7</a:t>
            </a:fld>
            <a:endParaRPr kumimoji="1" lang="ja-JP" altLang="en-US"/>
          </a:p>
        </p:txBody>
      </p:sp>
    </p:spTree>
    <p:extLst>
      <p:ext uri="{BB962C8B-B14F-4D97-AF65-F5344CB8AC3E}">
        <p14:creationId xmlns:p14="http://schemas.microsoft.com/office/powerpoint/2010/main" val="139080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mri」の画像検索結果">
            <a:extLst>
              <a:ext uri="{FF2B5EF4-FFF2-40B4-BE49-F238E27FC236}">
                <a16:creationId xmlns:a16="http://schemas.microsoft.com/office/drawing/2014/main" id="{72A8577B-CCF1-4805-9099-0BB9ED03F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7090" y="1153605"/>
            <a:ext cx="3905893" cy="265735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グループ化 2">
            <a:extLst>
              <a:ext uri="{FF2B5EF4-FFF2-40B4-BE49-F238E27FC236}">
                <a16:creationId xmlns:a16="http://schemas.microsoft.com/office/drawing/2014/main" id="{D392F3D7-2D11-4C5A-823E-85F025B72965}"/>
              </a:ext>
            </a:extLst>
          </p:cNvPr>
          <p:cNvGrpSpPr/>
          <p:nvPr/>
        </p:nvGrpSpPr>
        <p:grpSpPr>
          <a:xfrm>
            <a:off x="288632" y="2152918"/>
            <a:ext cx="8332854" cy="3663166"/>
            <a:chOff x="288632" y="2152918"/>
            <a:chExt cx="9962920" cy="4379752"/>
          </a:xfrm>
        </p:grpSpPr>
        <p:pic>
          <p:nvPicPr>
            <p:cNvPr id="19" name="図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197" y="2152918"/>
              <a:ext cx="2748915" cy="1543050"/>
            </a:xfrm>
            <a:prstGeom prst="rect">
              <a:avLst/>
            </a:prstGeom>
            <a:ln w="25400">
              <a:solidFill>
                <a:schemeClr val="bg1"/>
              </a:solidFill>
            </a:ln>
          </p:spPr>
        </p:pic>
        <p:pic>
          <p:nvPicPr>
            <p:cNvPr id="20" name="図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37807" y="2666554"/>
              <a:ext cx="2748915" cy="1543050"/>
            </a:xfrm>
            <a:prstGeom prst="rect">
              <a:avLst/>
            </a:prstGeom>
            <a:ln w="25400">
              <a:solidFill>
                <a:schemeClr val="bg1"/>
              </a:solidFill>
            </a:ln>
          </p:spPr>
        </p:pic>
        <p:pic>
          <p:nvPicPr>
            <p:cNvPr id="21" name="図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9417" y="3180190"/>
              <a:ext cx="2748915" cy="1543050"/>
            </a:xfrm>
            <a:prstGeom prst="rect">
              <a:avLst/>
            </a:prstGeom>
            <a:ln w="25400">
              <a:solidFill>
                <a:schemeClr val="bg1"/>
              </a:solidFill>
            </a:ln>
          </p:spPr>
        </p:pic>
        <p:pic>
          <p:nvPicPr>
            <p:cNvPr id="22" name="図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81027" y="3693826"/>
              <a:ext cx="2748915" cy="1543050"/>
            </a:xfrm>
            <a:prstGeom prst="rect">
              <a:avLst/>
            </a:prstGeom>
            <a:ln w="25400">
              <a:solidFill>
                <a:schemeClr val="bg1"/>
              </a:solidFill>
            </a:ln>
          </p:spPr>
        </p:pic>
        <p:pic>
          <p:nvPicPr>
            <p:cNvPr id="23" name="図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2637" y="4207462"/>
              <a:ext cx="2748915" cy="1543050"/>
            </a:xfrm>
            <a:prstGeom prst="rect">
              <a:avLst/>
            </a:prstGeom>
            <a:ln w="25400">
              <a:solidFill>
                <a:schemeClr val="bg1"/>
              </a:solidFill>
            </a:ln>
          </p:spPr>
        </p:pic>
        <p:sp>
          <p:nvSpPr>
            <p:cNvPr id="25" name="テキスト ボックス 24"/>
            <p:cNvSpPr txBox="1"/>
            <p:nvPr/>
          </p:nvSpPr>
          <p:spPr>
            <a:xfrm>
              <a:off x="616197" y="3768120"/>
              <a:ext cx="1199367" cy="369332"/>
            </a:xfrm>
            <a:prstGeom prst="rect">
              <a:avLst/>
            </a:prstGeom>
            <a:noFill/>
          </p:spPr>
          <p:txBody>
            <a:bodyPr wrap="none" rtlCol="0">
              <a:spAutoFit/>
            </a:bodyPr>
            <a:lstStyle/>
            <a:p>
              <a:r>
                <a:rPr kumimoji="1" lang="ja-JP" altLang="en-US" dirty="0"/>
                <a:t>音楽 </a:t>
              </a:r>
              <a:r>
                <a:rPr kumimoji="1" lang="en-US" altLang="ja-JP" dirty="0"/>
                <a:t>30</a:t>
              </a:r>
              <a:r>
                <a:rPr lang="ja-JP" altLang="en-US" dirty="0"/>
                <a:t>秒</a:t>
              </a:r>
              <a:endParaRPr kumimoji="1" lang="ja-JP" altLang="en-US" dirty="0"/>
            </a:p>
          </p:txBody>
        </p:sp>
        <p:sp>
          <p:nvSpPr>
            <p:cNvPr id="26" name="テキスト ボックス 25"/>
            <p:cNvSpPr txBox="1"/>
            <p:nvPr/>
          </p:nvSpPr>
          <p:spPr>
            <a:xfrm>
              <a:off x="288632" y="2204889"/>
              <a:ext cx="800219" cy="461665"/>
            </a:xfrm>
            <a:prstGeom prst="rect">
              <a:avLst/>
            </a:prstGeom>
            <a:noFill/>
          </p:spPr>
          <p:txBody>
            <a:bodyPr wrap="none" rtlCol="0">
              <a:spAutoFit/>
            </a:bodyPr>
            <a:lstStyle/>
            <a:p>
              <a:r>
                <a:rPr kumimoji="1" lang="ja-JP" altLang="en-US" sz="2400" dirty="0"/>
                <a:t>♪♫</a:t>
              </a:r>
            </a:p>
          </p:txBody>
        </p:sp>
        <p:sp>
          <p:nvSpPr>
            <p:cNvPr id="27" name="テキスト ボックス 26"/>
            <p:cNvSpPr txBox="1"/>
            <p:nvPr/>
          </p:nvSpPr>
          <p:spPr>
            <a:xfrm>
              <a:off x="2337807" y="4281756"/>
              <a:ext cx="877163" cy="369332"/>
            </a:xfrm>
            <a:prstGeom prst="rect">
              <a:avLst/>
            </a:prstGeom>
            <a:noFill/>
          </p:spPr>
          <p:txBody>
            <a:bodyPr wrap="none" rtlCol="0">
              <a:spAutoFit/>
            </a:bodyPr>
            <a:lstStyle/>
            <a:p>
              <a:r>
                <a:rPr lang="ja-JP" altLang="en-US" dirty="0"/>
                <a:t>感動度</a:t>
              </a:r>
              <a:endParaRPr kumimoji="1" lang="ja-JP" altLang="en-US" dirty="0"/>
            </a:p>
          </p:txBody>
        </p:sp>
        <p:sp>
          <p:nvSpPr>
            <p:cNvPr id="28" name="テキスト ボックス 27"/>
            <p:cNvSpPr txBox="1"/>
            <p:nvPr/>
          </p:nvSpPr>
          <p:spPr>
            <a:xfrm>
              <a:off x="4059417" y="4795392"/>
              <a:ext cx="1107996" cy="369332"/>
            </a:xfrm>
            <a:prstGeom prst="rect">
              <a:avLst/>
            </a:prstGeom>
            <a:noFill/>
          </p:spPr>
          <p:txBody>
            <a:bodyPr wrap="none" rtlCol="0">
              <a:spAutoFit/>
            </a:bodyPr>
            <a:lstStyle/>
            <a:p>
              <a:r>
                <a:rPr lang="ja-JP" altLang="en-US" dirty="0"/>
                <a:t>好き嫌い</a:t>
              </a:r>
              <a:endParaRPr kumimoji="1" lang="ja-JP" altLang="en-US" dirty="0"/>
            </a:p>
          </p:txBody>
        </p:sp>
        <p:sp>
          <p:nvSpPr>
            <p:cNvPr id="29" name="テキスト ボックス 28"/>
            <p:cNvSpPr txBox="1"/>
            <p:nvPr/>
          </p:nvSpPr>
          <p:spPr>
            <a:xfrm>
              <a:off x="5773363" y="5309028"/>
              <a:ext cx="1107996" cy="369332"/>
            </a:xfrm>
            <a:prstGeom prst="rect">
              <a:avLst/>
            </a:prstGeom>
            <a:noFill/>
          </p:spPr>
          <p:txBody>
            <a:bodyPr wrap="none" rtlCol="0">
              <a:spAutoFit/>
            </a:bodyPr>
            <a:lstStyle/>
            <a:p>
              <a:r>
                <a:rPr kumimoji="1" lang="ja-JP" altLang="en-US" dirty="0"/>
                <a:t>購入意思</a:t>
              </a:r>
            </a:p>
          </p:txBody>
        </p:sp>
        <p:sp>
          <p:nvSpPr>
            <p:cNvPr id="30" name="テキスト ボックス 29"/>
            <p:cNvSpPr txBox="1"/>
            <p:nvPr/>
          </p:nvSpPr>
          <p:spPr>
            <a:xfrm>
              <a:off x="7502637" y="5822665"/>
              <a:ext cx="1107996" cy="369332"/>
            </a:xfrm>
            <a:prstGeom prst="rect">
              <a:avLst/>
            </a:prstGeom>
            <a:noFill/>
          </p:spPr>
          <p:txBody>
            <a:bodyPr wrap="none" rtlCol="0">
              <a:spAutoFit/>
            </a:bodyPr>
            <a:lstStyle/>
            <a:p>
              <a:r>
                <a:rPr lang="ja-JP" altLang="en-US" dirty="0"/>
                <a:t>既知確認</a:t>
              </a:r>
              <a:endParaRPr kumimoji="1" lang="ja-JP" altLang="en-US" dirty="0"/>
            </a:p>
          </p:txBody>
        </p:sp>
        <p:cxnSp>
          <p:nvCxnSpPr>
            <p:cNvPr id="33" name="直線矢印コネクタ 32"/>
            <p:cNvCxnSpPr/>
            <p:nvPr/>
          </p:nvCxnSpPr>
          <p:spPr>
            <a:xfrm>
              <a:off x="616197" y="4465351"/>
              <a:ext cx="7209605" cy="206731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0BE7AB19-49AA-494B-868A-5FFE06689657}"/>
              </a:ext>
            </a:extLst>
          </p:cNvPr>
          <p:cNvSpPr>
            <a:spLocks noGrp="1"/>
          </p:cNvSpPr>
          <p:nvPr>
            <p:ph type="title"/>
          </p:nvPr>
        </p:nvSpPr>
        <p:spPr/>
        <p:txBody>
          <a:bodyPr/>
          <a:lstStyle/>
          <a:p>
            <a:r>
              <a:rPr kumimoji="1" lang="ja-JP" altLang="en-US" dirty="0"/>
              <a:t>音楽聴取課題：試行手順</a:t>
            </a:r>
          </a:p>
        </p:txBody>
      </p:sp>
      <p:sp>
        <p:nvSpPr>
          <p:cNvPr id="16" name="テキスト ボックス 15">
            <a:extLst>
              <a:ext uri="{FF2B5EF4-FFF2-40B4-BE49-F238E27FC236}">
                <a16:creationId xmlns:a16="http://schemas.microsoft.com/office/drawing/2014/main" id="{DDDCE936-92D1-484F-8D5B-FBB253D8B0AB}"/>
              </a:ext>
            </a:extLst>
          </p:cNvPr>
          <p:cNvSpPr txBox="1"/>
          <p:nvPr/>
        </p:nvSpPr>
        <p:spPr>
          <a:xfrm>
            <a:off x="8945950" y="2946943"/>
            <a:ext cx="2944776" cy="313932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音楽を</a:t>
            </a:r>
            <a:r>
              <a:rPr kumimoji="1" lang="en-US" altLang="ja-JP" dirty="0"/>
              <a:t>30</a:t>
            </a:r>
            <a:r>
              <a:rPr kumimoji="1" lang="ja-JP" altLang="en-US" dirty="0"/>
              <a:t>秒聴取し，その音楽について「感動度」「好き嫌い」「購入したいか」「知っているか」をスライダーで回答する</a:t>
            </a:r>
            <a:endParaRPr kumimoji="1" lang="en-US" altLang="ja-JP" dirty="0"/>
          </a:p>
          <a:p>
            <a:endParaRPr lang="en-US" altLang="ja-JP" dirty="0"/>
          </a:p>
          <a:p>
            <a:endParaRPr lang="en-US" altLang="ja-JP" dirty="0"/>
          </a:p>
          <a:p>
            <a:r>
              <a:rPr kumimoji="1" lang="ja-JP" altLang="en-US" dirty="0"/>
              <a:t>試行数</a:t>
            </a:r>
            <a:endParaRPr kumimoji="1" lang="en-US" altLang="ja-JP" dirty="0"/>
          </a:p>
          <a:p>
            <a:r>
              <a:rPr lang="ja-JP" altLang="en-US" dirty="0"/>
              <a:t>　調性音楽　：</a:t>
            </a:r>
            <a:r>
              <a:rPr lang="en-US" altLang="ja-JP" dirty="0"/>
              <a:t>10</a:t>
            </a:r>
            <a:r>
              <a:rPr lang="ja-JP" altLang="en-US" dirty="0"/>
              <a:t>試行</a:t>
            </a:r>
            <a:endParaRPr lang="en-US" altLang="ja-JP" dirty="0"/>
          </a:p>
          <a:p>
            <a:r>
              <a:rPr kumimoji="1" lang="ja-JP" altLang="en-US" dirty="0"/>
              <a:t>　無調性音楽：</a:t>
            </a:r>
            <a:r>
              <a:rPr kumimoji="1" lang="en-US" altLang="ja-JP" dirty="0"/>
              <a:t>10</a:t>
            </a:r>
            <a:r>
              <a:rPr kumimoji="1" lang="ja-JP" altLang="en-US" dirty="0"/>
              <a:t>試行</a:t>
            </a:r>
            <a:endParaRPr kumimoji="1" lang="en-US" altLang="ja-JP" dirty="0"/>
          </a:p>
          <a:p>
            <a:r>
              <a:rPr lang="ja-JP" altLang="en-US" dirty="0"/>
              <a:t>　不快音楽　：</a:t>
            </a:r>
            <a:r>
              <a:rPr lang="en-US" altLang="ja-JP" dirty="0"/>
              <a:t>10</a:t>
            </a:r>
            <a:r>
              <a:rPr lang="ja-JP" altLang="en-US" dirty="0"/>
              <a:t>試行</a:t>
            </a:r>
            <a:endParaRPr kumimoji="1" lang="en-US" altLang="ja-JP" dirty="0"/>
          </a:p>
        </p:txBody>
      </p:sp>
      <p:sp>
        <p:nvSpPr>
          <p:cNvPr id="4" name="スライド番号プレースホルダー 3">
            <a:extLst>
              <a:ext uri="{FF2B5EF4-FFF2-40B4-BE49-F238E27FC236}">
                <a16:creationId xmlns:a16="http://schemas.microsoft.com/office/drawing/2014/main" id="{F9CDF499-7126-4B0D-A4AE-3599A704B3A2}"/>
              </a:ext>
            </a:extLst>
          </p:cNvPr>
          <p:cNvSpPr>
            <a:spLocks noGrp="1"/>
          </p:cNvSpPr>
          <p:nvPr>
            <p:ph type="sldNum" sz="quarter" idx="12"/>
          </p:nvPr>
        </p:nvSpPr>
        <p:spPr/>
        <p:txBody>
          <a:bodyPr/>
          <a:lstStyle/>
          <a:p>
            <a:fld id="{2DF77BA3-B279-492B-93FB-C76FAB2A5D08}" type="slidenum">
              <a:rPr kumimoji="1" lang="ja-JP" altLang="en-US" smtClean="0"/>
              <a:t>8</a:t>
            </a:fld>
            <a:endParaRPr kumimoji="1" lang="ja-JP" altLang="en-US"/>
          </a:p>
        </p:txBody>
      </p:sp>
    </p:spTree>
    <p:extLst>
      <p:ext uri="{BB962C8B-B14F-4D97-AF65-F5344CB8AC3E}">
        <p14:creationId xmlns:p14="http://schemas.microsoft.com/office/powerpoint/2010/main" val="412948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lang="ja-JP" altLang="en-US" dirty="0">
                <a:latin typeface="游ゴシック" panose="020B0400000000000000" pitchFamily="50" charset="-128"/>
                <a:ea typeface="游ゴシック" panose="020B0400000000000000" pitchFamily="50" charset="-128"/>
              </a:rPr>
              <a:t>心拍追跡課題：手順</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7762875" cy="2963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latin typeface="游ゴシック" panose="020B0400000000000000" pitchFamily="50" charset="-128"/>
                <a:ea typeface="游ゴシック" panose="020B0400000000000000" pitchFamily="50" charset="-128"/>
              </a:rPr>
              <a:t>音が</a:t>
            </a:r>
            <a:r>
              <a:rPr lang="en-US" altLang="ja-JP" sz="2000" dirty="0">
                <a:latin typeface="游ゴシック" panose="020B0400000000000000" pitchFamily="50" charset="-128"/>
                <a:ea typeface="游ゴシック" panose="020B0400000000000000" pitchFamily="50" charset="-128"/>
              </a:rPr>
              <a:t>2</a:t>
            </a:r>
            <a:r>
              <a:rPr lang="ja-JP" altLang="en-US" sz="2000" dirty="0">
                <a:latin typeface="游ゴシック" panose="020B0400000000000000" pitchFamily="50" charset="-128"/>
                <a:ea typeface="游ゴシック" panose="020B0400000000000000" pitchFamily="50" charset="-128"/>
              </a:rPr>
              <a:t>回鳴る間の心拍数を数える</a:t>
            </a:r>
            <a:endParaRPr lang="en-US" altLang="ja-JP" sz="2000" dirty="0">
              <a:latin typeface="游ゴシック" panose="020B0400000000000000" pitchFamily="50" charset="-128"/>
              <a:ea typeface="游ゴシック" panose="020B0400000000000000" pitchFamily="50" charset="-128"/>
            </a:endParaRPr>
          </a:p>
          <a:p>
            <a:r>
              <a:rPr lang="ja-JP" altLang="en-US" sz="2000" dirty="0">
                <a:latin typeface="游ゴシック" panose="020B0400000000000000" pitchFamily="50" charset="-128"/>
                <a:ea typeface="游ゴシック" panose="020B0400000000000000" pitchFamily="50" charset="-128"/>
              </a:rPr>
              <a:t>試行長：</a:t>
            </a:r>
            <a:r>
              <a:rPr lang="en-US" altLang="ja-JP" sz="2000" dirty="0">
                <a:latin typeface="游ゴシック" panose="020B0400000000000000" pitchFamily="50" charset="-128"/>
                <a:ea typeface="游ゴシック" panose="020B0400000000000000" pitchFamily="50" charset="-128"/>
              </a:rPr>
              <a:t>25,</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30,</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35,</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40,</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45,</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50</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a:t>
            </a:r>
            <a:r>
              <a:rPr lang="ja-JP" altLang="en-US" sz="2000" dirty="0">
                <a:latin typeface="游ゴシック" panose="020B0400000000000000" pitchFamily="50" charset="-128"/>
                <a:ea typeface="游ゴシック" panose="020B0400000000000000" pitchFamily="50" charset="-128"/>
              </a:rPr>
              <a:t>秒</a:t>
            </a:r>
            <a:r>
              <a:rPr lang="en-US" altLang="ja-JP" sz="2000" dirty="0">
                <a:latin typeface="游ゴシック" panose="020B0400000000000000" pitchFamily="50" charset="-128"/>
                <a:ea typeface="游ゴシック" panose="020B0400000000000000" pitchFamily="50" charset="-128"/>
              </a:rPr>
              <a:t>]</a:t>
            </a:r>
          </a:p>
          <a:p>
            <a:r>
              <a:rPr lang="ja-JP" altLang="en-US" sz="2000" dirty="0">
                <a:latin typeface="游ゴシック" panose="020B0400000000000000" pitchFamily="50" charset="-128"/>
                <a:ea typeface="游ゴシック" panose="020B0400000000000000" pitchFamily="50" charset="-128"/>
              </a:rPr>
              <a:t>左手人差し指の心電を記録</a:t>
            </a:r>
            <a:endParaRPr lang="en-US" altLang="ja-JP" sz="2000" dirty="0">
              <a:latin typeface="游ゴシック" panose="020B0400000000000000" pitchFamily="50" charset="-128"/>
              <a:ea typeface="游ゴシック" panose="020B0400000000000000" pitchFamily="50" charset="-128"/>
            </a:endParaRPr>
          </a:p>
          <a:p>
            <a:r>
              <a:rPr lang="en-US" altLang="ja-JP" sz="2000" dirty="0">
                <a:latin typeface="游ゴシック" panose="020B0400000000000000" pitchFamily="50" charset="-128"/>
                <a:ea typeface="游ゴシック" panose="020B0400000000000000" pitchFamily="50" charset="-128"/>
              </a:rPr>
              <a:t>R</a:t>
            </a:r>
            <a:r>
              <a:rPr lang="ja-JP" altLang="en-US" sz="2000" dirty="0">
                <a:latin typeface="游ゴシック" panose="020B0400000000000000" pitchFamily="50" charset="-128"/>
                <a:ea typeface="游ゴシック" panose="020B0400000000000000" pitchFamily="50" charset="-128"/>
              </a:rPr>
              <a:t>波の数を正しい心拍数とする</a:t>
            </a:r>
            <a:endParaRPr lang="en-US" altLang="ja-JP" sz="2000" dirty="0">
              <a:latin typeface="游ゴシック" panose="020B0400000000000000" pitchFamily="50" charset="-128"/>
              <a:ea typeface="游ゴシック" panose="020B0400000000000000" pitchFamily="50" charset="-128"/>
            </a:endParaRPr>
          </a:p>
          <a:p>
            <a:endParaRPr lang="en-US" altLang="ja-JP" sz="2000" dirty="0">
              <a:latin typeface="游ゴシック" panose="020B0400000000000000" pitchFamily="50" charset="-128"/>
              <a:ea typeface="游ゴシック" panose="020B0400000000000000" pitchFamily="50" charset="-128"/>
            </a:endParaRPr>
          </a:p>
          <a:p>
            <a:endParaRPr lang="en-US" altLang="ja-JP" sz="2000" dirty="0">
              <a:latin typeface="游ゴシック" panose="020B0400000000000000" pitchFamily="50" charset="-128"/>
              <a:ea typeface="游ゴシック" panose="020B0400000000000000" pitchFamily="50" charset="-128"/>
            </a:endParaRPr>
          </a:p>
          <a:p>
            <a:r>
              <a:rPr lang="ja-JP" altLang="en-US" sz="2000" dirty="0">
                <a:latin typeface="游ゴシック" panose="020B0400000000000000" pitchFamily="50" charset="-128"/>
                <a:ea typeface="游ゴシック" panose="020B0400000000000000" pitchFamily="50" charset="-128"/>
              </a:rPr>
              <a:t>心拍追跡精度の計算式</a:t>
            </a:r>
            <a:endParaRPr lang="en-US" altLang="ja-JP" sz="2000" dirty="0">
              <a:latin typeface="游ゴシック" panose="020B0400000000000000" pitchFamily="50" charset="-128"/>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C02EA3-234A-475D-A91B-7FE8CEF2063A}"/>
                  </a:ext>
                </a:extLst>
              </p:cNvPr>
              <p:cNvSpPr/>
              <p:nvPr/>
            </p:nvSpPr>
            <p:spPr>
              <a:xfrm>
                <a:off x="838200" y="4881110"/>
                <a:ext cx="7534275" cy="7684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ja-JP" altLang="en-US" smtClean="0">
                          <a:latin typeface="Cambria Math" panose="02040503050406030204" pitchFamily="18" charset="0"/>
                        </a:rPr>
                        <m:t>I</m:t>
                      </m:r>
                      <m:r>
                        <m:rPr>
                          <m:sty m:val="p"/>
                        </m:rPr>
                        <a:rPr lang="ja-JP" altLang="en-US" i="0">
                          <a:latin typeface="Cambria Math" panose="02040503050406030204" pitchFamily="18" charset="0"/>
                        </a:rPr>
                        <m:t>nteroceptive</m:t>
                      </m:r>
                      <m:r>
                        <a:rPr lang="ja-JP" altLang="en-US" i="0">
                          <a:latin typeface="Cambria Math" panose="02040503050406030204" pitchFamily="18" charset="0"/>
                        </a:rPr>
                        <m:t> </m:t>
                      </m:r>
                      <m:r>
                        <m:rPr>
                          <m:sty m:val="p"/>
                        </m:rPr>
                        <a:rPr lang="ja-JP" altLang="en-US" i="0">
                          <a:latin typeface="Cambria Math" panose="02040503050406030204" pitchFamily="18" charset="0"/>
                        </a:rPr>
                        <m:t>accuracy</m:t>
                      </m:r>
                      <m:r>
                        <a:rPr lang="ja-JP" altLang="en-US" i="0">
                          <a:latin typeface="Cambria Math" panose="02040503050406030204" pitchFamily="18" charset="0"/>
                        </a:rPr>
                        <m:t> </m:t>
                      </m:r>
                      <m:r>
                        <m:rPr>
                          <m:sty m:val="p"/>
                        </m:rPr>
                        <a:rPr lang="ja-JP" altLang="en-US" i="0">
                          <a:latin typeface="Cambria Math" panose="02040503050406030204" pitchFamily="18" charset="0"/>
                        </a:rPr>
                        <m:t>score</m:t>
                      </m:r>
                      <m:r>
                        <a:rPr lang="ja-JP" altLang="en-US" i="0">
                          <a:latin typeface="Cambria Math" panose="02040503050406030204" pitchFamily="18" charset="0"/>
                        </a:rPr>
                        <m:t>=1−</m:t>
                      </m:r>
                      <m:f>
                        <m:fPr>
                          <m:ctrlPr>
                            <a:rPr lang="ja-JP" altLang="en-US" i="1">
                              <a:latin typeface="Cambria Math" panose="02040503050406030204" pitchFamily="18" charset="0"/>
                            </a:rPr>
                          </m:ctrlPr>
                        </m:fPr>
                        <m:num>
                          <m:d>
                            <m:dPr>
                              <m:begChr m:val="|"/>
                              <m:endChr m:val="|"/>
                              <m:ctrlPr>
                                <a:rPr lang="ja-JP" altLang="en-US" i="1">
                                  <a:latin typeface="Cambria Math" panose="02040503050406030204" pitchFamily="18" charset="0"/>
                                </a:rPr>
                              </m:ctrlPr>
                            </m:dPr>
                            <m:e>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𝑟𝑒𝑎𝑙</m:t>
                                  </m:r>
                                </m:sub>
                              </m:sSub>
                              <m:r>
                                <a:rPr lang="ja-JP" altLang="en-US" i="0">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𝑟𝑒𝑝𝑜𝑟𝑡𝑒𝑑</m:t>
                                  </m:r>
                                </m:sub>
                              </m:sSub>
                            </m:e>
                          </m:d>
                        </m:num>
                        <m:den>
                          <m:f>
                            <m:fPr>
                              <m:type m:val="lin"/>
                              <m:ctrlPr>
                                <a:rPr lang="ja-JP" altLang="en-US" i="1">
                                  <a:latin typeface="Cambria Math" panose="02040503050406030204" pitchFamily="18" charset="0"/>
                                </a:rPr>
                              </m:ctrlPr>
                            </m:fPr>
                            <m:num>
                              <m:d>
                                <m:dPr>
                                  <m:ctrlPr>
                                    <a:rPr lang="ja-JP" altLang="en-US" i="1">
                                      <a:latin typeface="Cambria Math" panose="02040503050406030204" pitchFamily="18" charset="0"/>
                                    </a:rPr>
                                  </m:ctrlPr>
                                </m:dPr>
                                <m:e>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𝑟𝑒𝑎𝑙</m:t>
                                      </m:r>
                                    </m:sub>
                                  </m:sSub>
                                  <m:r>
                                    <a:rPr lang="ja-JP" altLang="en-US" i="0">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𝑟𝑒𝑝𝑜𝑟𝑡𝑒𝑑</m:t>
                                      </m:r>
                                    </m:sub>
                                  </m:sSub>
                                </m:e>
                              </m:d>
                            </m:num>
                            <m:den>
                              <m:r>
                                <a:rPr lang="ja-JP" altLang="en-US" i="0">
                                  <a:latin typeface="Cambria Math" panose="02040503050406030204" pitchFamily="18" charset="0"/>
                                </a:rPr>
                                <m:t>2</m:t>
                              </m:r>
                            </m:den>
                          </m:f>
                        </m:den>
                      </m:f>
                    </m:oMath>
                  </m:oMathPara>
                </a14:m>
                <a:endParaRPr lang="ja-JP" altLang="en-US" dirty="0"/>
              </a:p>
            </p:txBody>
          </p:sp>
        </mc:Choice>
        <mc:Fallback xmlns="">
          <p:sp>
            <p:nvSpPr>
              <p:cNvPr id="10" name="正方形/長方形 9">
                <a:extLst>
                  <a:ext uri="{FF2B5EF4-FFF2-40B4-BE49-F238E27FC236}">
                    <a16:creationId xmlns:a16="http://schemas.microsoft.com/office/drawing/2014/main" id="{6AC02EA3-234A-475D-A91B-7FE8CEF2063A}"/>
                  </a:ext>
                </a:extLst>
              </p:cNvPr>
              <p:cNvSpPr>
                <a:spLocks noRot="1" noChangeAspect="1" noMove="1" noResize="1" noEditPoints="1" noAdjustHandles="1" noChangeArrowheads="1" noChangeShapeType="1" noTextEdit="1"/>
              </p:cNvSpPr>
              <p:nvPr/>
            </p:nvSpPr>
            <p:spPr>
              <a:xfrm>
                <a:off x="838200" y="4881110"/>
                <a:ext cx="7534275" cy="768480"/>
              </a:xfrm>
              <a:prstGeom prst="rect">
                <a:avLst/>
              </a:prstGeom>
              <a:blipFill>
                <a:blip r:embed="rId3"/>
                <a:stretch>
                  <a:fillRect/>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23153331-685D-4128-B6F5-D1C3514B580A}"/>
              </a:ext>
            </a:extLst>
          </p:cNvPr>
          <p:cNvGrpSpPr/>
          <p:nvPr/>
        </p:nvGrpSpPr>
        <p:grpSpPr>
          <a:xfrm>
            <a:off x="7230414" y="2585393"/>
            <a:ext cx="3652728" cy="1417880"/>
            <a:chOff x="1006864" y="5647379"/>
            <a:chExt cx="2880000" cy="1050280"/>
          </a:xfrm>
        </p:grpSpPr>
        <p:graphicFrame>
          <p:nvGraphicFramePr>
            <p:cNvPr id="8" name="グラフ 7">
              <a:extLst>
                <a:ext uri="{FF2B5EF4-FFF2-40B4-BE49-F238E27FC236}">
                  <a16:creationId xmlns:a16="http://schemas.microsoft.com/office/drawing/2014/main" id="{B3BCFB6E-73B8-4A9C-9CA8-2BB4EBA8443E}"/>
                </a:ext>
              </a:extLst>
            </p:cNvPr>
            <p:cNvGraphicFramePr>
              <a:graphicFrameLocks/>
            </p:cNvGraphicFramePr>
            <p:nvPr/>
          </p:nvGraphicFramePr>
          <p:xfrm>
            <a:off x="1006864" y="5647379"/>
            <a:ext cx="2880000" cy="720000"/>
          </p:xfrm>
          <a:graphic>
            <a:graphicData uri="http://schemas.openxmlformats.org/drawingml/2006/chart">
              <c:chart xmlns:c="http://schemas.openxmlformats.org/drawingml/2006/chart" xmlns:r="http://schemas.openxmlformats.org/officeDocument/2006/relationships" r:id="rId4"/>
            </a:graphicData>
          </a:graphic>
        </p:graphicFrame>
        <p:sp>
          <p:nvSpPr>
            <p:cNvPr id="9" name="テキスト ボックス 8">
              <a:extLst>
                <a:ext uri="{FF2B5EF4-FFF2-40B4-BE49-F238E27FC236}">
                  <a16:creationId xmlns:a16="http://schemas.microsoft.com/office/drawing/2014/main" id="{CFC19E48-4EAA-4195-9D19-2659DD6004B8}"/>
                </a:ext>
              </a:extLst>
            </p:cNvPr>
            <p:cNvSpPr txBox="1"/>
            <p:nvPr/>
          </p:nvSpPr>
          <p:spPr>
            <a:xfrm>
              <a:off x="1200800"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sp>
          <p:nvSpPr>
            <p:cNvPr id="11" name="テキスト ボックス 10">
              <a:extLst>
                <a:ext uri="{FF2B5EF4-FFF2-40B4-BE49-F238E27FC236}">
                  <a16:creationId xmlns:a16="http://schemas.microsoft.com/office/drawing/2014/main" id="{60040C3A-B609-4626-A78E-8B4C1B9724FE}"/>
                </a:ext>
              </a:extLst>
            </p:cNvPr>
            <p:cNvSpPr txBox="1"/>
            <p:nvPr/>
          </p:nvSpPr>
          <p:spPr>
            <a:xfrm>
              <a:off x="3433606"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cxnSp>
          <p:nvCxnSpPr>
            <p:cNvPr id="12" name="直線コネクタ 11">
              <a:extLst>
                <a:ext uri="{FF2B5EF4-FFF2-40B4-BE49-F238E27FC236}">
                  <a16:creationId xmlns:a16="http://schemas.microsoft.com/office/drawing/2014/main" id="{EC19CF67-C03B-4D40-A6E3-1CE2D3E2DDDF}"/>
                </a:ext>
              </a:extLst>
            </p:cNvPr>
            <p:cNvCxnSpPr/>
            <p:nvPr/>
          </p:nvCxnSpPr>
          <p:spPr>
            <a:xfrm flipV="1">
              <a:off x="3596471"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71545D0-2255-4DA7-B55A-7CB5187ACD88}"/>
                </a:ext>
              </a:extLst>
            </p:cNvPr>
            <p:cNvCxnSpPr/>
            <p:nvPr/>
          </p:nvCxnSpPr>
          <p:spPr>
            <a:xfrm flipV="1">
              <a:off x="1343486"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平行四辺形 13">
              <a:extLst>
                <a:ext uri="{FF2B5EF4-FFF2-40B4-BE49-F238E27FC236}">
                  <a16:creationId xmlns:a16="http://schemas.microsoft.com/office/drawing/2014/main" id="{F3B73D3C-389C-42C5-974E-5A4BA601C1F1}"/>
                </a:ext>
              </a:extLst>
            </p:cNvPr>
            <p:cNvSpPr/>
            <p:nvPr/>
          </p:nvSpPr>
          <p:spPr>
            <a:xfrm>
              <a:off x="2319018" y="5720387"/>
              <a:ext cx="514643" cy="617878"/>
            </a:xfrm>
            <a:prstGeom prst="parallelogram">
              <a:avLst>
                <a:gd name="adj" fmla="val 4793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143472F8-87C4-4C41-909B-68D673E14D11}"/>
                </a:ext>
              </a:extLst>
            </p:cNvPr>
            <p:cNvSpPr/>
            <p:nvPr/>
          </p:nvSpPr>
          <p:spPr>
            <a:xfrm>
              <a:off x="2497958" y="5669326"/>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8548E1D9-13A1-483C-8D61-2EB9E99D8F7E}"/>
                </a:ext>
              </a:extLst>
            </p:cNvPr>
            <p:cNvSpPr/>
            <p:nvPr/>
          </p:nvSpPr>
          <p:spPr>
            <a:xfrm>
              <a:off x="2271305" y="6290902"/>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7" name="直線矢印コネクタ 16">
              <a:extLst>
                <a:ext uri="{FF2B5EF4-FFF2-40B4-BE49-F238E27FC236}">
                  <a16:creationId xmlns:a16="http://schemas.microsoft.com/office/drawing/2014/main" id="{A2CE2348-32EC-4C97-AA83-2CFFBE828AE2}"/>
                </a:ext>
              </a:extLst>
            </p:cNvPr>
            <p:cNvCxnSpPr/>
            <p:nvPr/>
          </p:nvCxnSpPr>
          <p:spPr>
            <a:xfrm>
              <a:off x="1343486" y="6572975"/>
              <a:ext cx="2252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A2AEE8E7-C932-469E-8C04-C1E0F72A2DD5}"/>
                </a:ext>
              </a:extLst>
            </p:cNvPr>
            <p:cNvSpPr/>
            <p:nvPr/>
          </p:nvSpPr>
          <p:spPr>
            <a:xfrm>
              <a:off x="1934090" y="6446879"/>
              <a:ext cx="1163033" cy="250780"/>
            </a:xfrm>
            <a:prstGeom prst="rect">
              <a:avLst/>
            </a:prstGeom>
            <a:solidFill>
              <a:schemeClr val="bg1"/>
            </a:solidFill>
          </p:spPr>
          <p:txBody>
            <a:bodyPr wrap="none" anchor="ctr">
              <a:spAutoFit/>
            </a:bodyPr>
            <a:lstStyle/>
            <a:p>
              <a:pPr algn="ctr"/>
              <a:r>
                <a:rPr lang="ja-JP" altLang="en-US" sz="1600" dirty="0">
                  <a:solidFill>
                    <a:srgbClr val="333132"/>
                  </a:solidFill>
                  <a:latin typeface="游ゴシック" panose="020B0400000000000000" pitchFamily="50" charset="-128"/>
                  <a:ea typeface="游ゴシック" panose="020B0400000000000000" pitchFamily="50" charset="-128"/>
                </a:rPr>
                <a:t>心拍カウント</a:t>
              </a:r>
              <a:r>
                <a:rPr lang="en-US" altLang="ja-JP" sz="1600" dirty="0">
                  <a:solidFill>
                    <a:srgbClr val="333132"/>
                  </a:solidFill>
                  <a:latin typeface="游ゴシック" panose="020B0400000000000000" pitchFamily="50" charset="-128"/>
                  <a:ea typeface="游ゴシック" panose="020B0400000000000000" pitchFamily="50" charset="-128"/>
                </a:rPr>
                <a:t> </a:t>
              </a:r>
              <a:endParaRPr lang="ja-JP" altLang="en-US" sz="1600" dirty="0">
                <a:latin typeface="游ゴシック" panose="020B0400000000000000" pitchFamily="50" charset="-128"/>
                <a:ea typeface="游ゴシック" panose="020B0400000000000000" pitchFamily="50" charset="-128"/>
              </a:endParaRPr>
            </a:p>
          </p:txBody>
        </p:sp>
      </p:grpSp>
      <p:sp>
        <p:nvSpPr>
          <p:cNvPr id="3" name="スライド番号プレースホルダー 2">
            <a:extLst>
              <a:ext uri="{FF2B5EF4-FFF2-40B4-BE49-F238E27FC236}">
                <a16:creationId xmlns:a16="http://schemas.microsoft.com/office/drawing/2014/main" id="{73E315D2-4C7C-4E1A-BD59-93527D8AC4C8}"/>
              </a:ext>
            </a:extLst>
          </p:cNvPr>
          <p:cNvSpPr>
            <a:spLocks noGrp="1"/>
          </p:cNvSpPr>
          <p:nvPr>
            <p:ph type="sldNum" sz="quarter" idx="12"/>
          </p:nvPr>
        </p:nvSpPr>
        <p:spPr/>
        <p:txBody>
          <a:bodyPr/>
          <a:lstStyle/>
          <a:p>
            <a:fld id="{2DF77BA3-B279-492B-93FB-C76FAB2A5D08}" type="slidenum">
              <a:rPr kumimoji="1" lang="ja-JP" altLang="en-US" smtClean="0"/>
              <a:t>9</a:t>
            </a:fld>
            <a:endParaRPr kumimoji="1" lang="ja-JP" altLang="en-US"/>
          </a:p>
        </p:txBody>
      </p:sp>
    </p:spTree>
    <p:extLst>
      <p:ext uri="{BB962C8B-B14F-4D97-AF65-F5344CB8AC3E}">
        <p14:creationId xmlns:p14="http://schemas.microsoft.com/office/powerpoint/2010/main" val="30354091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3877</TotalTime>
  <Words>2395</Words>
  <Application>Microsoft Office PowerPoint</Application>
  <PresentationFormat>ワイド画面</PresentationFormat>
  <Paragraphs>467</Paragraphs>
  <Slides>21</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21</vt:i4>
      </vt:variant>
    </vt:vector>
  </HeadingPairs>
  <TitlesOfParts>
    <vt:vector size="31" baseType="lpstr">
      <vt:lpstr>ＭＳ Ｐゴシック</vt:lpstr>
      <vt:lpstr>游ゴシック</vt:lpstr>
      <vt:lpstr>游ゴシック Light</vt:lpstr>
      <vt:lpstr>Arial</vt:lpstr>
      <vt:lpstr>Cambria Math</vt:lpstr>
      <vt:lpstr>Trebuchet MS</vt:lpstr>
      <vt:lpstr>Wingdings</vt:lpstr>
      <vt:lpstr>Wingdings 3</vt:lpstr>
      <vt:lpstr>Office テーマ</vt:lpstr>
      <vt:lpstr>ファセット</vt:lpstr>
      <vt:lpstr>内受容感覚の個人差と 音楽聴取時の心拍変動の関係</vt:lpstr>
      <vt:lpstr>内受容感覚とは</vt:lpstr>
      <vt:lpstr>内受容感覚と感情 </vt:lpstr>
      <vt:lpstr>内受容感覚と感情障害の関連を示す研究</vt:lpstr>
      <vt:lpstr>音楽による感情の生起</vt:lpstr>
      <vt:lpstr>目的</vt:lpstr>
      <vt:lpstr>音楽聴取課題：刺激</vt:lpstr>
      <vt:lpstr>音楽聴取課題：試行手順</vt:lpstr>
      <vt:lpstr>心拍追跡課題：手順</vt:lpstr>
      <vt:lpstr>心拍弁別課題：手順</vt:lpstr>
      <vt:lpstr>心拍弁別課題：解析</vt:lpstr>
      <vt:lpstr>結果1：内受容感覚課題（N=51）</vt:lpstr>
      <vt:lpstr>結果2：内受容課題成績と音楽評定値の相関関係</vt:lpstr>
      <vt:lpstr>結果3：音楽課題時の心拍数の変化</vt:lpstr>
      <vt:lpstr>結果4：内受容課題成績と心拍数の変化</vt:lpstr>
      <vt:lpstr>結果4：内受容課題成績と心拍変動</vt:lpstr>
      <vt:lpstr>結果5：感動時の脳活動 </vt:lpstr>
      <vt:lpstr>考察</vt:lpstr>
      <vt:lpstr>考察</vt:lpstr>
      <vt:lpstr>PowerPoint プレゼンテーション</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実験方法（心拍追跡課題）</dc:title>
  <dc:creator>前川 亮</dc:creator>
  <cp:lastModifiedBy>前川 亮</cp:lastModifiedBy>
  <cp:revision>220</cp:revision>
  <dcterms:created xsi:type="dcterms:W3CDTF">2019-10-24T01:23:58Z</dcterms:created>
  <dcterms:modified xsi:type="dcterms:W3CDTF">2020-08-28T05:42:16Z</dcterms:modified>
</cp:coreProperties>
</file>