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rts/chart30.xml" ContentType="application/vnd.openxmlformats-officedocument.drawingml.chart+xml"/>
  <Override PartName="/ppt/charts/colors30.xml" ContentType="application/vnd.ms-office.chartcolorstyle+xml"/>
  <Override PartName="/ppt/charts/style3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83" r:id="rId2"/>
    <p:sldId id="532" r:id="rId3"/>
    <p:sldId id="320" r:id="rId4"/>
    <p:sldId id="528" r:id="rId5"/>
    <p:sldId id="525" r:id="rId6"/>
    <p:sldId id="530" r:id="rId7"/>
    <p:sldId id="293" r:id="rId8"/>
    <p:sldId id="540" r:id="rId9"/>
    <p:sldId id="567" r:id="rId10"/>
    <p:sldId id="575" r:id="rId11"/>
    <p:sldId id="574" r:id="rId12"/>
    <p:sldId id="565" r:id="rId13"/>
    <p:sldId id="566" r:id="rId14"/>
    <p:sldId id="563" r:id="rId15"/>
    <p:sldId id="542" r:id="rId16"/>
    <p:sldId id="568" r:id="rId17"/>
    <p:sldId id="544" r:id="rId18"/>
    <p:sldId id="573" r:id="rId19"/>
    <p:sldId id="576" r:id="rId20"/>
    <p:sldId id="577" r:id="rId21"/>
    <p:sldId id="569" r:id="rId22"/>
    <p:sldId id="531" r:id="rId23"/>
    <p:sldId id="303" r:id="rId24"/>
    <p:sldId id="548" r:id="rId25"/>
    <p:sldId id="549" r:id="rId26"/>
    <p:sldId id="352" r:id="rId27"/>
    <p:sldId id="554" r:id="rId28"/>
    <p:sldId id="536" r:id="rId29"/>
    <p:sldId id="538" r:id="rId30"/>
    <p:sldId id="558" r:id="rId31"/>
    <p:sldId id="557" r:id="rId32"/>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D856B8-745A-4091-8027-79A1DAC43270}" v="5" dt="2020-09-14T01:57:25.84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3499" autoAdjust="0"/>
  </p:normalViewPr>
  <p:slideViewPr>
    <p:cSldViewPr snapToGrid="0">
      <p:cViewPr varScale="1">
        <p:scale>
          <a:sx n="106" d="100"/>
          <a:sy n="106" d="100"/>
        </p:scale>
        <p:origin x="744" y="11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FC7A48EC-A64C-45F1-B58B-E2F5918B0EAC}"/>
    <pc:docChg chg="undo custSel addSld modSld">
      <pc:chgData name="前川 亮" userId="d7d429a203bb0ce1" providerId="LiveId" clId="{FC7A48EC-A64C-45F1-B58B-E2F5918B0EAC}" dt="2020-03-02T04:48:23.951" v="1041" actId="1076"/>
      <pc:docMkLst>
        <pc:docMk/>
      </pc:docMkLst>
      <pc:sldChg chg="modSp mod">
        <pc:chgData name="前川 亮" userId="d7d429a203bb0ce1" providerId="LiveId" clId="{FC7A48EC-A64C-45F1-B58B-E2F5918B0EAC}" dt="2020-03-02T03:39:59.843" v="4" actId="20577"/>
        <pc:sldMkLst>
          <pc:docMk/>
          <pc:sldMk cId="3020341917" sldId="283"/>
        </pc:sldMkLst>
        <pc:spChg chg="mod">
          <ac:chgData name="前川 亮" userId="d7d429a203bb0ce1" providerId="LiveId" clId="{FC7A48EC-A64C-45F1-B58B-E2F5918B0EAC}" dt="2020-03-02T03:39:59.843" v="4" actId="20577"/>
          <ac:spMkLst>
            <pc:docMk/>
            <pc:sldMk cId="3020341917" sldId="283"/>
            <ac:spMk id="16" creationId="{00000000-0000-0000-0000-000000000000}"/>
          </ac:spMkLst>
        </pc:spChg>
      </pc:sldChg>
      <pc:sldChg chg="addSp delSp modSp mod">
        <pc:chgData name="前川 亮" userId="d7d429a203bb0ce1" providerId="LiveId" clId="{FC7A48EC-A64C-45F1-B58B-E2F5918B0EAC}" dt="2020-03-02T04:07:07.838" v="879" actId="1035"/>
        <pc:sldMkLst>
          <pc:docMk/>
          <pc:sldMk cId="2968793779" sldId="563"/>
        </pc:sldMkLst>
        <pc:spChg chg="mod">
          <ac:chgData name="前川 亮" userId="d7d429a203bb0ce1" providerId="LiveId" clId="{FC7A48EC-A64C-45F1-B58B-E2F5918B0EAC}" dt="2020-03-02T03:57:37.612" v="678" actId="20577"/>
          <ac:spMkLst>
            <pc:docMk/>
            <pc:sldMk cId="2968793779" sldId="563"/>
            <ac:spMk id="18" creationId="{71271B10-9F86-467F-861B-13DCC9D2CD48}"/>
          </ac:spMkLst>
        </pc:spChg>
        <pc:spChg chg="add mod">
          <ac:chgData name="前川 亮" userId="d7d429a203bb0ce1" providerId="LiveId" clId="{FC7A48EC-A64C-45F1-B58B-E2F5918B0EAC}" dt="2020-03-02T04:07:07.838" v="879" actId="1035"/>
          <ac:spMkLst>
            <pc:docMk/>
            <pc:sldMk cId="2968793779" sldId="563"/>
            <ac:spMk id="25" creationId="{AFD3EB05-FEDF-4D4B-A1A6-85EB5E12D45C}"/>
          </ac:spMkLst>
        </pc:spChg>
        <pc:spChg chg="add del mod">
          <ac:chgData name="前川 亮" userId="d7d429a203bb0ce1" providerId="LiveId" clId="{FC7A48EC-A64C-45F1-B58B-E2F5918B0EAC}" dt="2020-03-02T04:06:00.990" v="856" actId="767"/>
          <ac:spMkLst>
            <pc:docMk/>
            <pc:sldMk cId="2968793779" sldId="563"/>
            <ac:spMk id="26" creationId="{D7842058-86E4-49C8-83E1-48AC5E210F6D}"/>
          </ac:spMkLst>
        </pc:spChg>
        <pc:spChg chg="add del mod">
          <ac:chgData name="前川 亮" userId="d7d429a203bb0ce1" providerId="LiveId" clId="{FC7A48EC-A64C-45F1-B58B-E2F5918B0EAC}" dt="2020-03-02T04:06:51.273" v="874" actId="478"/>
          <ac:spMkLst>
            <pc:docMk/>
            <pc:sldMk cId="2968793779" sldId="563"/>
            <ac:spMk id="27" creationId="{20453B8F-AF13-42B2-9BE7-58226FBAED19}"/>
          </ac:spMkLst>
        </pc:spChg>
        <pc:spChg chg="add mod">
          <ac:chgData name="前川 亮" userId="d7d429a203bb0ce1" providerId="LiveId" clId="{FC7A48EC-A64C-45F1-B58B-E2F5918B0EAC}" dt="2020-03-02T04:07:07.838" v="879" actId="1035"/>
          <ac:spMkLst>
            <pc:docMk/>
            <pc:sldMk cId="2968793779" sldId="563"/>
            <ac:spMk id="28" creationId="{C3DD263C-9145-4AA1-B9ED-C9071D2DC7FB}"/>
          </ac:spMkLst>
        </pc:spChg>
        <pc:grpChg chg="add del mod">
          <ac:chgData name="前川 亮" userId="d7d429a203bb0ce1" providerId="LiveId" clId="{FC7A48EC-A64C-45F1-B58B-E2F5918B0EAC}" dt="2020-03-02T04:03:56.287" v="725" actId="165"/>
          <ac:grpSpMkLst>
            <pc:docMk/>
            <pc:sldMk cId="2968793779" sldId="563"/>
            <ac:grpSpMk id="24" creationId="{72F85354-A501-4CC8-921C-E5C5B5932CC6}"/>
          </ac:grpSpMkLst>
        </pc:grpChg>
        <pc:picChg chg="del">
          <ac:chgData name="前川 亮" userId="d7d429a203bb0ce1" providerId="LiveId" clId="{FC7A48EC-A64C-45F1-B58B-E2F5918B0EAC}" dt="2020-03-02T04:02:06.049" v="700" actId="478"/>
          <ac:picMkLst>
            <pc:docMk/>
            <pc:sldMk cId="2968793779" sldId="563"/>
            <ac:picMk id="3" creationId="{5FABB319-0EC1-4D8D-9EB9-F79B65413644}"/>
          </ac:picMkLst>
        </pc:picChg>
        <pc:picChg chg="add mod">
          <ac:chgData name="前川 亮" userId="d7d429a203bb0ce1" providerId="LiveId" clId="{FC7A48EC-A64C-45F1-B58B-E2F5918B0EAC}" dt="2020-03-02T04:06:28.560" v="870" actId="1076"/>
          <ac:picMkLst>
            <pc:docMk/>
            <pc:sldMk cId="2968793779" sldId="563"/>
            <ac:picMk id="4" creationId="{D96A6BF4-A694-49C4-ACF2-0547C39B66B4}"/>
          </ac:picMkLst>
        </pc:picChg>
        <pc:picChg chg="del">
          <ac:chgData name="前川 亮" userId="d7d429a203bb0ce1" providerId="LiveId" clId="{FC7A48EC-A64C-45F1-B58B-E2F5918B0EAC}" dt="2020-03-02T04:02:06.049" v="700" actId="478"/>
          <ac:picMkLst>
            <pc:docMk/>
            <pc:sldMk cId="2968793779" sldId="563"/>
            <ac:picMk id="5" creationId="{6FEE6E8E-7C1F-4DAE-BB3D-587F29BDA257}"/>
          </ac:picMkLst>
        </pc:picChg>
        <pc:picChg chg="del">
          <ac:chgData name="前川 亮" userId="d7d429a203bb0ce1" providerId="LiveId" clId="{FC7A48EC-A64C-45F1-B58B-E2F5918B0EAC}" dt="2020-03-02T04:02:06.049" v="700" actId="478"/>
          <ac:picMkLst>
            <pc:docMk/>
            <pc:sldMk cId="2968793779" sldId="563"/>
            <ac:picMk id="7" creationId="{6A048F0B-E650-44FA-B958-4DC4B9119B33}"/>
          </ac:picMkLst>
        </pc:picChg>
        <pc:picChg chg="add del mod">
          <ac:chgData name="前川 亮" userId="d7d429a203bb0ce1" providerId="LiveId" clId="{FC7A48EC-A64C-45F1-B58B-E2F5918B0EAC}" dt="2020-03-02T04:02:51.801" v="711" actId="478"/>
          <ac:picMkLst>
            <pc:docMk/>
            <pc:sldMk cId="2968793779" sldId="563"/>
            <ac:picMk id="8" creationId="{2C941978-86D5-497D-80C3-EA7AF2841384}"/>
          </ac:picMkLst>
        </pc:picChg>
        <pc:picChg chg="del">
          <ac:chgData name="前川 亮" userId="d7d429a203bb0ce1" providerId="LiveId" clId="{FC7A48EC-A64C-45F1-B58B-E2F5918B0EAC}" dt="2020-03-02T04:02:02.699" v="699" actId="478"/>
          <ac:picMkLst>
            <pc:docMk/>
            <pc:sldMk cId="2968793779" sldId="563"/>
            <ac:picMk id="9" creationId="{6E84E92E-E3E8-4A10-8F4A-DA6778E8C361}"/>
          </ac:picMkLst>
        </pc:picChg>
        <pc:picChg chg="del">
          <ac:chgData name="前川 亮" userId="d7d429a203bb0ce1" providerId="LiveId" clId="{FC7A48EC-A64C-45F1-B58B-E2F5918B0EAC}" dt="2020-03-02T04:02:02.699" v="699" actId="478"/>
          <ac:picMkLst>
            <pc:docMk/>
            <pc:sldMk cId="2968793779" sldId="563"/>
            <ac:picMk id="11" creationId="{782162C8-5487-4E90-91CD-523298F95DE4}"/>
          </ac:picMkLst>
        </pc:picChg>
        <pc:picChg chg="add mod topLvl">
          <ac:chgData name="前川 亮" userId="d7d429a203bb0ce1" providerId="LiveId" clId="{FC7A48EC-A64C-45F1-B58B-E2F5918B0EAC}" dt="2020-03-02T04:03:56.287" v="725" actId="165"/>
          <ac:picMkLst>
            <pc:docMk/>
            <pc:sldMk cId="2968793779" sldId="563"/>
            <ac:picMk id="12" creationId="{B990D75F-E449-4CA1-876C-DBDD54741F56}"/>
          </ac:picMkLst>
        </pc:picChg>
        <pc:picChg chg="add mod">
          <ac:chgData name="前川 亮" userId="d7d429a203bb0ce1" providerId="LiveId" clId="{FC7A48EC-A64C-45F1-B58B-E2F5918B0EAC}" dt="2020-03-02T04:04:13.433" v="728" actId="1076"/>
          <ac:picMkLst>
            <pc:docMk/>
            <pc:sldMk cId="2968793779" sldId="563"/>
            <ac:picMk id="15" creationId="{4EF1C6FD-D25F-4DB4-8F30-81BD4597560B}"/>
          </ac:picMkLst>
        </pc:picChg>
        <pc:picChg chg="add mod topLvl">
          <ac:chgData name="前川 亮" userId="d7d429a203bb0ce1" providerId="LiveId" clId="{FC7A48EC-A64C-45F1-B58B-E2F5918B0EAC}" dt="2020-03-02T04:03:56.287" v="725" actId="165"/>
          <ac:picMkLst>
            <pc:docMk/>
            <pc:sldMk cId="2968793779" sldId="563"/>
            <ac:picMk id="21" creationId="{027913DA-B756-499C-8850-673122A885D9}"/>
          </ac:picMkLst>
        </pc:picChg>
        <pc:picChg chg="add mod">
          <ac:chgData name="前川 亮" userId="d7d429a203bb0ce1" providerId="LiveId" clId="{FC7A48EC-A64C-45F1-B58B-E2F5918B0EAC}" dt="2020-03-02T04:04:13.433" v="728" actId="1076"/>
          <ac:picMkLst>
            <pc:docMk/>
            <pc:sldMk cId="2968793779" sldId="563"/>
            <ac:picMk id="23" creationId="{4F9DB5C1-BE1C-4303-B4E9-715871173150}"/>
          </ac:picMkLst>
        </pc:picChg>
      </pc:sldChg>
      <pc:sldChg chg="addSp delSp modSp mod">
        <pc:chgData name="前川 亮" userId="d7d429a203bb0ce1" providerId="LiveId" clId="{FC7A48EC-A64C-45F1-B58B-E2F5918B0EAC}" dt="2020-03-02T03:57:31.126" v="674" actId="20577"/>
        <pc:sldMkLst>
          <pc:docMk/>
          <pc:sldMk cId="172716183" sldId="565"/>
        </pc:sldMkLst>
        <pc:spChg chg="mod">
          <ac:chgData name="前川 亮" userId="d7d429a203bb0ce1" providerId="LiveId" clId="{FC7A48EC-A64C-45F1-B58B-E2F5918B0EAC}" dt="2020-03-02T03:57:31.126" v="674" actId="20577"/>
          <ac:spMkLst>
            <pc:docMk/>
            <pc:sldMk cId="172716183" sldId="565"/>
            <ac:spMk id="18" creationId="{71271B10-9F86-467F-861B-13DCC9D2CD48}"/>
          </ac:spMkLst>
        </pc:spChg>
        <pc:grpChg chg="add mod">
          <ac:chgData name="前川 亮" userId="d7d429a203bb0ce1" providerId="LiveId" clId="{FC7A48EC-A64C-45F1-B58B-E2F5918B0EAC}" dt="2020-03-02T03:56:33.277" v="667" actId="1036"/>
          <ac:grpSpMkLst>
            <pc:docMk/>
            <pc:sldMk cId="172716183" sldId="565"/>
            <ac:grpSpMk id="2" creationId="{3EC67353-CEAB-4E0C-B0BA-2591E6774712}"/>
          </ac:grpSpMkLst>
        </pc:grpChg>
        <pc:picChg chg="del">
          <ac:chgData name="前川 亮" userId="d7d429a203bb0ce1" providerId="LiveId" clId="{FC7A48EC-A64C-45F1-B58B-E2F5918B0EAC}" dt="2020-03-02T03:55:26.819" v="634" actId="478"/>
          <ac:picMkLst>
            <pc:docMk/>
            <pc:sldMk cId="172716183" sldId="565"/>
            <ac:picMk id="3" creationId="{D2C839C1-7D64-4D3A-98CB-F88E92B0102B}"/>
          </ac:picMkLst>
        </pc:picChg>
        <pc:picChg chg="del">
          <ac:chgData name="前川 亮" userId="d7d429a203bb0ce1" providerId="LiveId" clId="{FC7A48EC-A64C-45F1-B58B-E2F5918B0EAC}" dt="2020-03-02T03:55:26.819" v="634" actId="478"/>
          <ac:picMkLst>
            <pc:docMk/>
            <pc:sldMk cId="172716183" sldId="565"/>
            <ac:picMk id="5" creationId="{6EFFACAF-8A43-4F98-84FC-60899F8BAD67}"/>
          </ac:picMkLst>
        </pc:picChg>
        <pc:picChg chg="add mod">
          <ac:chgData name="前川 亮" userId="d7d429a203bb0ce1" providerId="LiveId" clId="{FC7A48EC-A64C-45F1-B58B-E2F5918B0EAC}" dt="2020-03-02T03:55:53.530" v="638" actId="164"/>
          <ac:picMkLst>
            <pc:docMk/>
            <pc:sldMk cId="172716183" sldId="565"/>
            <ac:picMk id="10" creationId="{BC6F79B1-2ECD-424F-AECC-FEF7BED9EAE1}"/>
          </ac:picMkLst>
        </pc:picChg>
        <pc:picChg chg="add mod">
          <ac:chgData name="前川 亮" userId="d7d429a203bb0ce1" providerId="LiveId" clId="{FC7A48EC-A64C-45F1-B58B-E2F5918B0EAC}" dt="2020-03-02T03:55:53.530" v="638" actId="164"/>
          <ac:picMkLst>
            <pc:docMk/>
            <pc:sldMk cId="172716183" sldId="565"/>
            <ac:picMk id="11" creationId="{79B69052-2212-434E-94E6-201F72B1086B}"/>
          </ac:picMkLst>
        </pc:picChg>
      </pc:sldChg>
      <pc:sldChg chg="addSp delSp modSp mod">
        <pc:chgData name="前川 亮" userId="d7d429a203bb0ce1" providerId="LiveId" clId="{FC7A48EC-A64C-45F1-B58B-E2F5918B0EAC}" dt="2020-03-02T03:57:34.381" v="676" actId="20577"/>
        <pc:sldMkLst>
          <pc:docMk/>
          <pc:sldMk cId="3696257777" sldId="566"/>
        </pc:sldMkLst>
        <pc:spChg chg="mod">
          <ac:chgData name="前川 亮" userId="d7d429a203bb0ce1" providerId="LiveId" clId="{FC7A48EC-A64C-45F1-B58B-E2F5918B0EAC}" dt="2020-03-02T03:57:34.381" v="676" actId="20577"/>
          <ac:spMkLst>
            <pc:docMk/>
            <pc:sldMk cId="3696257777" sldId="566"/>
            <ac:spMk id="18" creationId="{71271B10-9F86-467F-861B-13DCC9D2CD48}"/>
          </ac:spMkLst>
        </pc:spChg>
        <pc:grpChg chg="add mod">
          <ac:chgData name="前川 亮" userId="d7d429a203bb0ce1" providerId="LiveId" clId="{FC7A48EC-A64C-45F1-B58B-E2F5918B0EAC}" dt="2020-03-02T03:56:34.693" v="668" actId="1035"/>
          <ac:grpSpMkLst>
            <pc:docMk/>
            <pc:sldMk cId="3696257777" sldId="566"/>
            <ac:grpSpMk id="2" creationId="{C2D0ECFE-CF16-4B2A-81B7-6360D728C51B}"/>
          </ac:grpSpMkLst>
        </pc:grpChg>
        <pc:picChg chg="del">
          <ac:chgData name="前川 亮" userId="d7d429a203bb0ce1" providerId="LiveId" clId="{FC7A48EC-A64C-45F1-B58B-E2F5918B0EAC}" dt="2020-03-02T03:56:01.364" v="640" actId="478"/>
          <ac:picMkLst>
            <pc:docMk/>
            <pc:sldMk cId="3696257777" sldId="566"/>
            <ac:picMk id="10" creationId="{7D770B0A-34EA-42F6-878F-19C97BB6D81D}"/>
          </ac:picMkLst>
        </pc:picChg>
        <pc:picChg chg="del">
          <ac:chgData name="前川 亮" userId="d7d429a203bb0ce1" providerId="LiveId" clId="{FC7A48EC-A64C-45F1-B58B-E2F5918B0EAC}" dt="2020-03-02T03:56:01.364" v="640" actId="478"/>
          <ac:picMkLst>
            <pc:docMk/>
            <pc:sldMk cId="3696257777" sldId="566"/>
            <ac:picMk id="11" creationId="{920016E1-5104-4AEF-9F6B-EAB8D489D9AF}"/>
          </ac:picMkLst>
        </pc:picChg>
        <pc:picChg chg="add mod">
          <ac:chgData name="前川 亮" userId="d7d429a203bb0ce1" providerId="LiveId" clId="{FC7A48EC-A64C-45F1-B58B-E2F5918B0EAC}" dt="2020-03-02T03:56:12.309" v="642" actId="164"/>
          <ac:picMkLst>
            <pc:docMk/>
            <pc:sldMk cId="3696257777" sldId="566"/>
            <ac:picMk id="12" creationId="{6D8DF02C-E4F9-4239-86BA-DFB4D4BDC196}"/>
          </ac:picMkLst>
        </pc:picChg>
        <pc:picChg chg="add mod">
          <ac:chgData name="前川 亮" userId="d7d429a203bb0ce1" providerId="LiveId" clId="{FC7A48EC-A64C-45F1-B58B-E2F5918B0EAC}" dt="2020-03-02T03:56:12.309" v="642" actId="164"/>
          <ac:picMkLst>
            <pc:docMk/>
            <pc:sldMk cId="3696257777" sldId="566"/>
            <ac:picMk id="13" creationId="{B632C793-8813-44B8-B144-6391D3D50630}"/>
          </ac:picMkLst>
        </pc:picChg>
      </pc:sldChg>
      <pc:sldChg chg="addSp delSp modSp mod">
        <pc:chgData name="前川 亮" userId="d7d429a203bb0ce1" providerId="LiveId" clId="{FC7A48EC-A64C-45F1-B58B-E2F5918B0EAC}" dt="2020-03-02T03:59:15.004" v="685" actId="1076"/>
        <pc:sldMkLst>
          <pc:docMk/>
          <pc:sldMk cId="2245032888" sldId="567"/>
        </pc:sldMkLst>
        <pc:spChg chg="del mod">
          <ac:chgData name="前川 亮" userId="d7d429a203bb0ce1" providerId="LiveId" clId="{FC7A48EC-A64C-45F1-B58B-E2F5918B0EAC}" dt="2020-03-02T03:50:19.433" v="297" actId="478"/>
          <ac:spMkLst>
            <pc:docMk/>
            <pc:sldMk cId="2245032888" sldId="567"/>
            <ac:spMk id="2" creationId="{085EAB69-8069-4E44-AA69-CB1610DEBDA6}"/>
          </ac:spMkLst>
        </pc:spChg>
        <pc:spChg chg="add mod">
          <ac:chgData name="前川 亮" userId="d7d429a203bb0ce1" providerId="LiveId" clId="{FC7A48EC-A64C-45F1-B58B-E2F5918B0EAC}" dt="2020-03-02T03:49:27.578" v="265" actId="1037"/>
          <ac:spMkLst>
            <pc:docMk/>
            <pc:sldMk cId="2245032888" sldId="567"/>
            <ac:spMk id="7" creationId="{455DD258-2368-4ACA-B440-E178EC5CACCE}"/>
          </ac:spMkLst>
        </pc:spChg>
        <pc:spChg chg="add mod">
          <ac:chgData name="前川 亮" userId="d7d429a203bb0ce1" providerId="LiveId" clId="{FC7A48EC-A64C-45F1-B58B-E2F5918B0EAC}" dt="2020-03-02T03:59:15.004" v="685" actId="1076"/>
          <ac:spMkLst>
            <pc:docMk/>
            <pc:sldMk cId="2245032888" sldId="567"/>
            <ac:spMk id="9" creationId="{4EB1131F-A20A-434F-BE86-3CCF51638AD3}"/>
          </ac:spMkLst>
        </pc:spChg>
        <pc:spChg chg="add mod">
          <ac:chgData name="前川 亮" userId="d7d429a203bb0ce1" providerId="LiveId" clId="{FC7A48EC-A64C-45F1-B58B-E2F5918B0EAC}" dt="2020-03-02T03:49:35.220" v="272"/>
          <ac:spMkLst>
            <pc:docMk/>
            <pc:sldMk cId="2245032888" sldId="567"/>
            <ac:spMk id="11" creationId="{70B56881-0A08-4FD3-A0BC-F71F522B39FB}"/>
          </ac:spMkLst>
        </pc:spChg>
        <pc:spChg chg="mod topLvl">
          <ac:chgData name="前川 亮" userId="d7d429a203bb0ce1" providerId="LiveId" clId="{FC7A48EC-A64C-45F1-B58B-E2F5918B0EAC}" dt="2020-03-02T03:52:31.461" v="388" actId="1076"/>
          <ac:spMkLst>
            <pc:docMk/>
            <pc:sldMk cId="2245032888" sldId="567"/>
            <ac:spMk id="15" creationId="{B38351E8-2B70-4959-8F3B-5B9917736205}"/>
          </ac:spMkLst>
        </pc:spChg>
        <pc:spChg chg="mod">
          <ac:chgData name="前川 亮" userId="d7d429a203bb0ce1" providerId="LiveId" clId="{FC7A48EC-A64C-45F1-B58B-E2F5918B0EAC}" dt="2020-03-02T03:57:22.835" v="670" actId="20577"/>
          <ac:spMkLst>
            <pc:docMk/>
            <pc:sldMk cId="2245032888" sldId="567"/>
            <ac:spMk id="18" creationId="{71271B10-9F86-467F-861B-13DCC9D2CD48}"/>
          </ac:spMkLst>
        </pc:spChg>
        <pc:spChg chg="del mod topLvl">
          <ac:chgData name="前川 亮" userId="d7d429a203bb0ce1" providerId="LiveId" clId="{FC7A48EC-A64C-45F1-B58B-E2F5918B0EAC}" dt="2020-03-02T03:52:15.413" v="354" actId="478"/>
          <ac:spMkLst>
            <pc:docMk/>
            <pc:sldMk cId="2245032888" sldId="567"/>
            <ac:spMk id="21" creationId="{B8C33C49-08DF-49BE-B119-000AAC17351C}"/>
          </ac:spMkLst>
        </pc:spChg>
        <pc:spChg chg="mod topLvl">
          <ac:chgData name="前川 亮" userId="d7d429a203bb0ce1" providerId="LiveId" clId="{FC7A48EC-A64C-45F1-B58B-E2F5918B0EAC}" dt="2020-03-02T03:54:38.307" v="616" actId="1035"/>
          <ac:spMkLst>
            <pc:docMk/>
            <pc:sldMk cId="2245032888" sldId="567"/>
            <ac:spMk id="22" creationId="{7F49E463-2F04-4285-87DB-716FC8E4AC86}"/>
          </ac:spMkLst>
        </pc:spChg>
        <pc:spChg chg="mod topLvl">
          <ac:chgData name="前川 亮" userId="d7d429a203bb0ce1" providerId="LiveId" clId="{FC7A48EC-A64C-45F1-B58B-E2F5918B0EAC}" dt="2020-03-02T03:54:38.307" v="616" actId="1035"/>
          <ac:spMkLst>
            <pc:docMk/>
            <pc:sldMk cId="2245032888" sldId="567"/>
            <ac:spMk id="23" creationId="{ED71E95A-66B8-4FFA-88B8-1CAA1C8AAC6C}"/>
          </ac:spMkLst>
        </pc:spChg>
        <pc:spChg chg="add mod">
          <ac:chgData name="前川 亮" userId="d7d429a203bb0ce1" providerId="LiveId" clId="{FC7A48EC-A64C-45F1-B58B-E2F5918B0EAC}" dt="2020-03-02T03:54:26.526" v="586" actId="12788"/>
          <ac:spMkLst>
            <pc:docMk/>
            <pc:sldMk cId="2245032888" sldId="567"/>
            <ac:spMk id="24" creationId="{659AFADC-7BF6-4B8F-BF3C-2EE86DDC769E}"/>
          </ac:spMkLst>
        </pc:spChg>
        <pc:grpChg chg="del mod">
          <ac:chgData name="前川 亮" userId="d7d429a203bb0ce1" providerId="LiveId" clId="{FC7A48EC-A64C-45F1-B58B-E2F5918B0EAC}" dt="2020-03-02T03:52:05.734" v="350" actId="478"/>
          <ac:grpSpMkLst>
            <pc:docMk/>
            <pc:sldMk cId="2245032888" sldId="567"/>
            <ac:grpSpMk id="12" creationId="{639CBFB4-16F6-4D83-B851-76D64CCC30EB}"/>
          </ac:grpSpMkLst>
        </pc:grpChg>
        <pc:grpChg chg="add del mod">
          <ac:chgData name="前川 亮" userId="d7d429a203bb0ce1" providerId="LiveId" clId="{FC7A48EC-A64C-45F1-B58B-E2F5918B0EAC}" dt="2020-03-02T03:52:12.468" v="353" actId="165"/>
          <ac:grpSpMkLst>
            <pc:docMk/>
            <pc:sldMk cId="2245032888" sldId="567"/>
            <ac:grpSpMk id="13" creationId="{558520A5-4F1A-42A9-9C7D-67A03018D352}"/>
          </ac:grpSpMkLst>
        </pc:grpChg>
        <pc:graphicFrameChg chg="mod topLvl">
          <ac:chgData name="前川 亮" userId="d7d429a203bb0ce1" providerId="LiveId" clId="{FC7A48EC-A64C-45F1-B58B-E2F5918B0EAC}" dt="2020-03-02T03:54:43.199" v="629" actId="1035"/>
          <ac:graphicFrameMkLst>
            <pc:docMk/>
            <pc:sldMk cId="2245032888" sldId="567"/>
            <ac:graphicFrameMk id="17" creationId="{B86A2A0D-AB5E-447D-9EEE-27B8888C6786}"/>
          </ac:graphicFrameMkLst>
        </pc:graphicFrameChg>
        <pc:picChg chg="add mod">
          <ac:chgData name="前川 亮" userId="d7d429a203bb0ce1" providerId="LiveId" clId="{FC7A48EC-A64C-45F1-B58B-E2F5918B0EAC}" dt="2020-03-02T03:49:27.578" v="265" actId="1037"/>
          <ac:picMkLst>
            <pc:docMk/>
            <pc:sldMk cId="2245032888" sldId="567"/>
            <ac:picMk id="4" creationId="{96AE4580-6599-4693-897B-E6703DE4BD87}"/>
          </ac:picMkLst>
        </pc:picChg>
        <pc:picChg chg="del">
          <ac:chgData name="前川 亮" userId="d7d429a203bb0ce1" providerId="LiveId" clId="{FC7A48EC-A64C-45F1-B58B-E2F5918B0EAC}" dt="2020-03-02T03:43:24.194" v="6" actId="478"/>
          <ac:picMkLst>
            <pc:docMk/>
            <pc:sldMk cId="2245032888" sldId="567"/>
            <ac:picMk id="8" creationId="{54AF2423-1FD2-44CE-A95A-95D4EBB9104C}"/>
          </ac:picMkLst>
        </pc:picChg>
      </pc:sldChg>
      <pc:sldChg chg="addSp delSp modSp mod">
        <pc:chgData name="前川 亮" userId="d7d429a203bb0ce1" providerId="LiveId" clId="{FC7A48EC-A64C-45F1-B58B-E2F5918B0EAC}" dt="2020-03-02T04:07:46.162" v="887" actId="1076"/>
        <pc:sldMkLst>
          <pc:docMk/>
          <pc:sldMk cId="2177234820" sldId="568"/>
        </pc:sldMkLst>
        <pc:spChg chg="mod">
          <ac:chgData name="前川 亮" userId="d7d429a203bb0ce1" providerId="LiveId" clId="{FC7A48EC-A64C-45F1-B58B-E2F5918B0EAC}" dt="2020-03-02T03:57:41.153" v="680" actId="20577"/>
          <ac:spMkLst>
            <pc:docMk/>
            <pc:sldMk cId="2177234820" sldId="568"/>
            <ac:spMk id="18" creationId="{71271B10-9F86-467F-861B-13DCC9D2CD48}"/>
          </ac:spMkLst>
        </pc:spChg>
        <pc:picChg chg="add mod ord">
          <ac:chgData name="前川 亮" userId="d7d429a203bb0ce1" providerId="LiveId" clId="{FC7A48EC-A64C-45F1-B58B-E2F5918B0EAC}" dt="2020-03-02T04:07:46.162" v="887" actId="1076"/>
          <ac:picMkLst>
            <pc:docMk/>
            <pc:sldMk cId="2177234820" sldId="568"/>
            <ac:picMk id="3" creationId="{24CB300D-5378-4368-8D0C-B0A123EE21FC}"/>
          </ac:picMkLst>
        </pc:picChg>
        <pc:picChg chg="del">
          <ac:chgData name="前川 亮" userId="d7d429a203bb0ce1" providerId="LiveId" clId="{FC7A48EC-A64C-45F1-B58B-E2F5918B0EAC}" dt="2020-03-02T04:07:43.975" v="886" actId="478"/>
          <ac:picMkLst>
            <pc:docMk/>
            <pc:sldMk cId="2177234820" sldId="568"/>
            <ac:picMk id="4" creationId="{BD0F02BF-B6B3-410D-9F32-7C2994B79952}"/>
          </ac:picMkLst>
        </pc:picChg>
      </pc:sldChg>
      <pc:sldChg chg="modSp mod">
        <pc:chgData name="前川 亮" userId="d7d429a203bb0ce1" providerId="LiveId" clId="{FC7A48EC-A64C-45F1-B58B-E2F5918B0EAC}" dt="2020-03-02T04:18:26.915" v="891" actId="20577"/>
        <pc:sldMkLst>
          <pc:docMk/>
          <pc:sldMk cId="4248916491" sldId="573"/>
        </pc:sldMkLst>
        <pc:spChg chg="mod">
          <ac:chgData name="前川 亮" userId="d7d429a203bb0ce1" providerId="LiveId" clId="{FC7A48EC-A64C-45F1-B58B-E2F5918B0EAC}" dt="2020-03-02T04:18:26.915" v="891" actId="20577"/>
          <ac:spMkLst>
            <pc:docMk/>
            <pc:sldMk cId="4248916491" sldId="573"/>
            <ac:spMk id="18" creationId="{71271B10-9F86-467F-861B-13DCC9D2CD48}"/>
          </ac:spMkLst>
        </pc:spChg>
      </pc:sldChg>
      <pc:sldChg chg="addSp delSp modSp add mod">
        <pc:chgData name="前川 亮" userId="d7d429a203bb0ce1" providerId="LiveId" clId="{FC7A48EC-A64C-45F1-B58B-E2F5918B0EAC}" dt="2020-03-02T03:57:28.619" v="672" actId="20577"/>
        <pc:sldMkLst>
          <pc:docMk/>
          <pc:sldMk cId="4276226915" sldId="574"/>
        </pc:sldMkLst>
        <pc:spChg chg="mod">
          <ac:chgData name="前川 亮" userId="d7d429a203bb0ce1" providerId="LiveId" clId="{FC7A48EC-A64C-45F1-B58B-E2F5918B0EAC}" dt="2020-03-02T03:57:28.619" v="672" actId="20577"/>
          <ac:spMkLst>
            <pc:docMk/>
            <pc:sldMk cId="4276226915" sldId="574"/>
            <ac:spMk id="18" creationId="{71271B10-9F86-467F-861B-13DCC9D2CD48}"/>
          </ac:spMkLst>
        </pc:spChg>
        <pc:spChg chg="mod">
          <ac:chgData name="前川 亮" userId="d7d429a203bb0ce1" providerId="LiveId" clId="{FC7A48EC-A64C-45F1-B58B-E2F5918B0EAC}" dt="2020-03-02T03:51:48.244" v="349" actId="20577"/>
          <ac:spMkLst>
            <pc:docMk/>
            <pc:sldMk cId="4276226915" sldId="574"/>
            <ac:spMk id="23" creationId="{ED71E95A-66B8-4FFA-88B8-1CAA1C8AAC6C}"/>
          </ac:spMkLst>
        </pc:spChg>
        <pc:picChg chg="del">
          <ac:chgData name="前川 亮" userId="d7d429a203bb0ce1" providerId="LiveId" clId="{FC7A48EC-A64C-45F1-B58B-E2F5918B0EAC}" dt="2020-03-02T03:55:16.767" v="632" actId="478"/>
          <ac:picMkLst>
            <pc:docMk/>
            <pc:sldMk cId="4276226915" sldId="574"/>
            <ac:picMk id="8" creationId="{54AF2423-1FD2-44CE-A95A-95D4EBB9104C}"/>
          </ac:picMkLst>
        </pc:picChg>
        <pc:picChg chg="add mod">
          <ac:chgData name="前川 亮" userId="d7d429a203bb0ce1" providerId="LiveId" clId="{FC7A48EC-A64C-45F1-B58B-E2F5918B0EAC}" dt="2020-03-02T03:55:20.906" v="633" actId="1076"/>
          <ac:picMkLst>
            <pc:docMk/>
            <pc:sldMk cId="4276226915" sldId="574"/>
            <ac:picMk id="24" creationId="{202CDFC7-68EA-45AF-A06A-9EBD3B3DCA8D}"/>
          </ac:picMkLst>
        </pc:picChg>
      </pc:sldChg>
      <pc:sldChg chg="addSp delSp modSp add mod">
        <pc:chgData name="前川 亮" userId="d7d429a203bb0ce1" providerId="LiveId" clId="{FC7A48EC-A64C-45F1-B58B-E2F5918B0EAC}" dt="2020-03-02T04:48:23.951" v="1041" actId="1076"/>
        <pc:sldMkLst>
          <pc:docMk/>
          <pc:sldMk cId="4222511562" sldId="575"/>
        </pc:sldMkLst>
        <pc:spChg chg="add mod">
          <ac:chgData name="前川 亮" userId="d7d429a203bb0ce1" providerId="LiveId" clId="{FC7A48EC-A64C-45F1-B58B-E2F5918B0EAC}" dt="2020-03-02T04:47:55.165" v="1004" actId="12788"/>
          <ac:spMkLst>
            <pc:docMk/>
            <pc:sldMk cId="4222511562" sldId="575"/>
            <ac:spMk id="5" creationId="{FA2F5437-3E07-4CE5-A638-B7FC5CB797DD}"/>
          </ac:spMkLst>
        </pc:spChg>
        <pc:spChg chg="add mod">
          <ac:chgData name="前川 亮" userId="d7d429a203bb0ce1" providerId="LiveId" clId="{FC7A48EC-A64C-45F1-B58B-E2F5918B0EAC}" dt="2020-03-02T04:48:23.951" v="1041" actId="1076"/>
          <ac:spMkLst>
            <pc:docMk/>
            <pc:sldMk cId="4222511562" sldId="575"/>
            <ac:spMk id="6" creationId="{F6FC9CB5-8F8F-4129-BCED-F4B423D14F49}"/>
          </ac:spMkLst>
        </pc:spChg>
        <pc:spChg chg="del">
          <ac:chgData name="前川 亮" userId="d7d429a203bb0ce1" providerId="LiveId" clId="{FC7A48EC-A64C-45F1-B58B-E2F5918B0EAC}" dt="2020-03-02T04:46:37.694" v="893" actId="478"/>
          <ac:spMkLst>
            <pc:docMk/>
            <pc:sldMk cId="4222511562" sldId="575"/>
            <ac:spMk id="7" creationId="{455DD258-2368-4ACA-B440-E178EC5CACCE}"/>
          </ac:spMkLst>
        </pc:spChg>
        <pc:spChg chg="del">
          <ac:chgData name="前川 亮" userId="d7d429a203bb0ce1" providerId="LiveId" clId="{FC7A48EC-A64C-45F1-B58B-E2F5918B0EAC}" dt="2020-03-02T04:46:37.694" v="893" actId="478"/>
          <ac:spMkLst>
            <pc:docMk/>
            <pc:sldMk cId="4222511562" sldId="575"/>
            <ac:spMk id="9" creationId="{4EB1131F-A20A-434F-BE86-3CCF51638AD3}"/>
          </ac:spMkLst>
        </pc:spChg>
        <pc:spChg chg="del">
          <ac:chgData name="前川 亮" userId="d7d429a203bb0ce1" providerId="LiveId" clId="{FC7A48EC-A64C-45F1-B58B-E2F5918B0EAC}" dt="2020-03-02T04:46:37.694" v="893" actId="478"/>
          <ac:spMkLst>
            <pc:docMk/>
            <pc:sldMk cId="4222511562" sldId="575"/>
            <ac:spMk id="11" creationId="{70B56881-0A08-4FD3-A0BC-F71F522B39FB}"/>
          </ac:spMkLst>
        </pc:spChg>
        <pc:spChg chg="del">
          <ac:chgData name="前川 亮" userId="d7d429a203bb0ce1" providerId="LiveId" clId="{FC7A48EC-A64C-45F1-B58B-E2F5918B0EAC}" dt="2020-03-02T04:46:37.694" v="893" actId="478"/>
          <ac:spMkLst>
            <pc:docMk/>
            <pc:sldMk cId="4222511562" sldId="575"/>
            <ac:spMk id="15" creationId="{B38351E8-2B70-4959-8F3B-5B9917736205}"/>
          </ac:spMkLst>
        </pc:spChg>
        <pc:spChg chg="mod">
          <ac:chgData name="前川 亮" userId="d7d429a203bb0ce1" providerId="LiveId" clId="{FC7A48EC-A64C-45F1-B58B-E2F5918B0EAC}" dt="2020-03-02T04:46:52.149" v="931"/>
          <ac:spMkLst>
            <pc:docMk/>
            <pc:sldMk cId="4222511562" sldId="575"/>
            <ac:spMk id="18" creationId="{71271B10-9F86-467F-861B-13DCC9D2CD48}"/>
          </ac:spMkLst>
        </pc:spChg>
        <pc:spChg chg="add mod">
          <ac:chgData name="前川 亮" userId="d7d429a203bb0ce1" providerId="LiveId" clId="{FC7A48EC-A64C-45F1-B58B-E2F5918B0EAC}" dt="2020-03-02T04:47:37.958" v="979" actId="1035"/>
          <ac:spMkLst>
            <pc:docMk/>
            <pc:sldMk cId="4222511562" sldId="575"/>
            <ac:spMk id="21" creationId="{F3A82E0B-9AB8-44A7-ADB2-B4BBB2BB3101}"/>
          </ac:spMkLst>
        </pc:spChg>
        <pc:spChg chg="del">
          <ac:chgData name="前川 亮" userId="d7d429a203bb0ce1" providerId="LiveId" clId="{FC7A48EC-A64C-45F1-B58B-E2F5918B0EAC}" dt="2020-03-02T04:46:37.694" v="893" actId="478"/>
          <ac:spMkLst>
            <pc:docMk/>
            <pc:sldMk cId="4222511562" sldId="575"/>
            <ac:spMk id="22" creationId="{7F49E463-2F04-4285-87DB-716FC8E4AC86}"/>
          </ac:spMkLst>
        </pc:spChg>
        <pc:spChg chg="del">
          <ac:chgData name="前川 亮" userId="d7d429a203bb0ce1" providerId="LiveId" clId="{FC7A48EC-A64C-45F1-B58B-E2F5918B0EAC}" dt="2020-03-02T04:46:37.694" v="893" actId="478"/>
          <ac:spMkLst>
            <pc:docMk/>
            <pc:sldMk cId="4222511562" sldId="575"/>
            <ac:spMk id="23" creationId="{ED71E95A-66B8-4FFA-88B8-1CAA1C8AAC6C}"/>
          </ac:spMkLst>
        </pc:spChg>
        <pc:spChg chg="del">
          <ac:chgData name="前川 亮" userId="d7d429a203bb0ce1" providerId="LiveId" clId="{FC7A48EC-A64C-45F1-B58B-E2F5918B0EAC}" dt="2020-03-02T04:46:37.694" v="893" actId="478"/>
          <ac:spMkLst>
            <pc:docMk/>
            <pc:sldMk cId="4222511562" sldId="575"/>
            <ac:spMk id="24" creationId="{659AFADC-7BF6-4B8F-BF3C-2EE86DDC769E}"/>
          </ac:spMkLst>
        </pc:spChg>
        <pc:spChg chg="add mod">
          <ac:chgData name="前川 亮" userId="d7d429a203bb0ce1" providerId="LiveId" clId="{FC7A48EC-A64C-45F1-B58B-E2F5918B0EAC}" dt="2020-03-02T04:47:37.958" v="979" actId="1035"/>
          <ac:spMkLst>
            <pc:docMk/>
            <pc:sldMk cId="4222511562" sldId="575"/>
            <ac:spMk id="25" creationId="{7CC61B77-35E0-421C-AA8A-A489C69743CD}"/>
          </ac:spMkLst>
        </pc:spChg>
        <pc:spChg chg="add mod">
          <ac:chgData name="前川 亮" userId="d7d429a203bb0ce1" providerId="LiveId" clId="{FC7A48EC-A64C-45F1-B58B-E2F5918B0EAC}" dt="2020-03-02T04:47:37.958" v="979" actId="1035"/>
          <ac:spMkLst>
            <pc:docMk/>
            <pc:sldMk cId="4222511562" sldId="575"/>
            <ac:spMk id="26" creationId="{97EAB907-9B53-43B6-A3BE-4A3E91057174}"/>
          </ac:spMkLst>
        </pc:spChg>
        <pc:spChg chg="add mod">
          <ac:chgData name="前川 亮" userId="d7d429a203bb0ce1" providerId="LiveId" clId="{FC7A48EC-A64C-45F1-B58B-E2F5918B0EAC}" dt="2020-03-02T04:47:37.958" v="979" actId="1035"/>
          <ac:spMkLst>
            <pc:docMk/>
            <pc:sldMk cId="4222511562" sldId="575"/>
            <ac:spMk id="27" creationId="{CDF78DBB-C660-4FD0-B65E-EB79517908F0}"/>
          </ac:spMkLst>
        </pc:spChg>
        <pc:graphicFrameChg chg="del">
          <ac:chgData name="前川 亮" userId="d7d429a203bb0ce1" providerId="LiveId" clId="{FC7A48EC-A64C-45F1-B58B-E2F5918B0EAC}" dt="2020-03-02T04:46:37.694" v="893" actId="478"/>
          <ac:graphicFrameMkLst>
            <pc:docMk/>
            <pc:sldMk cId="4222511562" sldId="575"/>
            <ac:graphicFrameMk id="17" creationId="{B86A2A0D-AB5E-447D-9EEE-27B8888C6786}"/>
          </ac:graphicFrameMkLst>
        </pc:graphicFrameChg>
        <pc:picChg chg="add mod">
          <ac:chgData name="前川 亮" userId="d7d429a203bb0ce1" providerId="LiveId" clId="{FC7A48EC-A64C-45F1-B58B-E2F5918B0EAC}" dt="2020-03-02T04:48:18.585" v="1040" actId="1076"/>
          <ac:picMkLst>
            <pc:docMk/>
            <pc:sldMk cId="4222511562" sldId="575"/>
            <ac:picMk id="3" creationId="{44FAF748-6421-4367-9C0E-4250F26B1009}"/>
          </ac:picMkLst>
        </pc:picChg>
        <pc:picChg chg="del">
          <ac:chgData name="前川 亮" userId="d7d429a203bb0ce1" providerId="LiveId" clId="{FC7A48EC-A64C-45F1-B58B-E2F5918B0EAC}" dt="2020-03-02T04:46:37.694" v="893" actId="478"/>
          <ac:picMkLst>
            <pc:docMk/>
            <pc:sldMk cId="4222511562" sldId="575"/>
            <ac:picMk id="4" creationId="{96AE4580-6599-4693-897B-E6703DE4BD87}"/>
          </ac:picMkLst>
        </pc:picChg>
      </pc:sldChg>
    </pc:docChg>
  </pc:docChgLst>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docChgLst>
    <pc:chgData name="前川 亮" userId="d7d429a203bb0ce1" providerId="LiveId" clId="{DBD856B8-745A-4091-8027-79A1DAC43270}"/>
    <pc:docChg chg="custSel modSld">
      <pc:chgData name="前川 亮" userId="d7d429a203bb0ce1" providerId="LiveId" clId="{DBD856B8-745A-4091-8027-79A1DAC43270}" dt="2020-09-14T02:06:34.023" v="63" actId="729"/>
      <pc:docMkLst>
        <pc:docMk/>
      </pc:docMkLst>
      <pc:sldChg chg="mod modShow">
        <pc:chgData name="前川 亮" userId="d7d429a203bb0ce1" providerId="LiveId" clId="{DBD856B8-745A-4091-8027-79A1DAC43270}" dt="2020-09-14T02:05:31.423" v="62" actId="729"/>
        <pc:sldMkLst>
          <pc:docMk/>
          <pc:sldMk cId="2185340394" sldId="352"/>
        </pc:sldMkLst>
      </pc:sldChg>
      <pc:sldChg chg="modSp mod">
        <pc:chgData name="前川 亮" userId="d7d429a203bb0ce1" providerId="LiveId" clId="{DBD856B8-745A-4091-8027-79A1DAC43270}" dt="2020-09-14T01:55:30.608" v="34" actId="1076"/>
        <pc:sldMkLst>
          <pc:docMk/>
          <pc:sldMk cId="1378975047" sldId="525"/>
        </pc:sldMkLst>
        <pc:spChg chg="mod">
          <ac:chgData name="前川 亮" userId="d7d429a203bb0ce1" providerId="LiveId" clId="{DBD856B8-745A-4091-8027-79A1DAC43270}" dt="2020-09-14T01:55:30.608" v="34" actId="1076"/>
          <ac:spMkLst>
            <pc:docMk/>
            <pc:sldMk cId="1378975047" sldId="525"/>
            <ac:spMk id="2" creationId="{CB211400-7FFC-41A1-BD7D-FD858304E910}"/>
          </ac:spMkLst>
        </pc:spChg>
        <pc:spChg chg="mod">
          <ac:chgData name="前川 亮" userId="d7d429a203bb0ce1" providerId="LiveId" clId="{DBD856B8-745A-4091-8027-79A1DAC43270}" dt="2020-09-14T01:55:28.894" v="33" actId="1076"/>
          <ac:spMkLst>
            <pc:docMk/>
            <pc:sldMk cId="1378975047" sldId="525"/>
            <ac:spMk id="5" creationId="{76B07E33-2F33-456B-B4D3-336F875130F1}"/>
          </ac:spMkLst>
        </pc:spChg>
        <pc:spChg chg="mod">
          <ac:chgData name="前川 亮" userId="d7d429a203bb0ce1" providerId="LiveId" clId="{DBD856B8-745A-4091-8027-79A1DAC43270}" dt="2020-09-14T01:54:47.170" v="5" actId="1076"/>
          <ac:spMkLst>
            <pc:docMk/>
            <pc:sldMk cId="1378975047" sldId="525"/>
            <ac:spMk id="9" creationId="{DA7E8FE0-8F9E-4FB2-9C0A-8F40346DD7C4}"/>
          </ac:spMkLst>
        </pc:spChg>
        <pc:spChg chg="mod">
          <ac:chgData name="前川 亮" userId="d7d429a203bb0ce1" providerId="LiveId" clId="{DBD856B8-745A-4091-8027-79A1DAC43270}" dt="2020-09-14T01:54:44.944" v="4" actId="1076"/>
          <ac:spMkLst>
            <pc:docMk/>
            <pc:sldMk cId="1378975047" sldId="525"/>
            <ac:spMk id="10" creationId="{DB1C1DC3-863C-44F3-9075-96D5545B536F}"/>
          </ac:spMkLst>
        </pc:spChg>
        <pc:spChg chg="mod">
          <ac:chgData name="前川 亮" userId="d7d429a203bb0ce1" providerId="LiveId" clId="{DBD856B8-745A-4091-8027-79A1DAC43270}" dt="2020-09-14T01:55:28.894" v="33" actId="1076"/>
          <ac:spMkLst>
            <pc:docMk/>
            <pc:sldMk cId="1378975047" sldId="525"/>
            <ac:spMk id="11" creationId="{AC3F0794-8F1E-4F5C-A347-E88FFB5B9750}"/>
          </ac:spMkLst>
        </pc:spChg>
        <pc:spChg chg="mod">
          <ac:chgData name="前川 亮" userId="d7d429a203bb0ce1" providerId="LiveId" clId="{DBD856B8-745A-4091-8027-79A1DAC43270}" dt="2020-09-14T01:54:58.783" v="30"/>
          <ac:spMkLst>
            <pc:docMk/>
            <pc:sldMk cId="1378975047" sldId="525"/>
            <ac:spMk id="12" creationId="{65644E2B-6C7E-459E-9921-8A50DCDF49B6}"/>
          </ac:spMkLst>
        </pc:spChg>
        <pc:cxnChg chg="mod">
          <ac:chgData name="前川 亮" userId="d7d429a203bb0ce1" providerId="LiveId" clId="{DBD856B8-745A-4091-8027-79A1DAC43270}" dt="2020-09-14T01:54:47.170" v="5" actId="1076"/>
          <ac:cxnSpMkLst>
            <pc:docMk/>
            <pc:sldMk cId="1378975047" sldId="525"/>
            <ac:cxnSpMk id="23" creationId="{E69B2431-B93A-43C2-AA29-D9EC1958595A}"/>
          </ac:cxnSpMkLst>
        </pc:cxnChg>
        <pc:cxnChg chg="mod">
          <ac:chgData name="前川 亮" userId="d7d429a203bb0ce1" providerId="LiveId" clId="{DBD856B8-745A-4091-8027-79A1DAC43270}" dt="2020-09-14T01:54:43.634" v="3" actId="1076"/>
          <ac:cxnSpMkLst>
            <pc:docMk/>
            <pc:sldMk cId="1378975047" sldId="525"/>
            <ac:cxnSpMk id="28" creationId="{BB762E69-6076-4C81-BB5A-9A0B708CDD5F}"/>
          </ac:cxnSpMkLst>
        </pc:cxnChg>
      </pc:sldChg>
      <pc:sldChg chg="mod modShow">
        <pc:chgData name="前川 亮" userId="d7d429a203bb0ce1" providerId="LiveId" clId="{DBD856B8-745A-4091-8027-79A1DAC43270}" dt="2020-09-14T02:06:34.023" v="63" actId="729"/>
        <pc:sldMkLst>
          <pc:docMk/>
          <pc:sldMk cId="1545627906" sldId="538"/>
        </pc:sldMkLst>
      </pc:sldChg>
      <pc:sldChg chg="modSp mod">
        <pc:chgData name="前川 亮" userId="d7d429a203bb0ce1" providerId="LiveId" clId="{DBD856B8-745A-4091-8027-79A1DAC43270}" dt="2020-09-14T02:01:31.429" v="61" actId="1037"/>
        <pc:sldMkLst>
          <pc:docMk/>
          <pc:sldMk cId="4187746947" sldId="542"/>
        </pc:sldMkLst>
        <pc:cxnChg chg="mod">
          <ac:chgData name="前川 亮" userId="d7d429a203bb0ce1" providerId="LiveId" clId="{DBD856B8-745A-4091-8027-79A1DAC43270}" dt="2020-09-14T02:01:31.429" v="61" actId="1037"/>
          <ac:cxnSpMkLst>
            <pc:docMk/>
            <pc:sldMk cId="4187746947" sldId="542"/>
            <ac:cxnSpMk id="7" creationId="{B76CBDA8-5337-4C3F-9B39-3073FFD3C8D0}"/>
          </ac:cxnSpMkLst>
        </pc:cxnChg>
        <pc:cxnChg chg="mod">
          <ac:chgData name="前川 亮" userId="d7d429a203bb0ce1" providerId="LiveId" clId="{DBD856B8-745A-4091-8027-79A1DAC43270}" dt="2020-09-14T02:01:29.241" v="57" actId="1037"/>
          <ac:cxnSpMkLst>
            <pc:docMk/>
            <pc:sldMk cId="4187746947" sldId="542"/>
            <ac:cxnSpMk id="44" creationId="{C58E7EEA-AD7A-4E3D-A5ED-E960B84C3EDA}"/>
          </ac:cxnSpMkLst>
        </pc:cxnChg>
        <pc:cxnChg chg="mod">
          <ac:chgData name="前川 亮" userId="d7d429a203bb0ce1" providerId="LiveId" clId="{DBD856B8-745A-4091-8027-79A1DAC43270}" dt="2020-09-14T02:01:27.060" v="56" actId="1037"/>
          <ac:cxnSpMkLst>
            <pc:docMk/>
            <pc:sldMk cId="4187746947" sldId="542"/>
            <ac:cxnSpMk id="45" creationId="{27D241BA-3DB0-4B9B-B84D-5335F74D7B08}"/>
          </ac:cxnSpMkLst>
        </pc:cxnChg>
      </pc:sldChg>
      <pc:sldChg chg="mod modShow">
        <pc:chgData name="前川 亮" userId="d7d429a203bb0ce1" providerId="LiveId" clId="{DBD856B8-745A-4091-8027-79A1DAC43270}" dt="2020-09-14T01:59:57.357" v="47" actId="729"/>
        <pc:sldMkLst>
          <pc:docMk/>
          <pc:sldMk cId="2968793779" sldId="563"/>
        </pc:sldMkLst>
      </pc:sldChg>
      <pc:sldChg chg="delSp modSp mod modShow">
        <pc:chgData name="前川 亮" userId="d7d429a203bb0ce1" providerId="LiveId" clId="{DBD856B8-745A-4091-8027-79A1DAC43270}" dt="2020-09-14T01:57:48.052" v="46" actId="1076"/>
        <pc:sldMkLst>
          <pc:docMk/>
          <pc:sldMk cId="2245032888" sldId="567"/>
        </pc:sldMkLst>
        <pc:spChg chg="del">
          <ac:chgData name="前川 亮" userId="d7d429a203bb0ce1" providerId="LiveId" clId="{DBD856B8-745A-4091-8027-79A1DAC43270}" dt="2020-09-14T01:57:11.108" v="35" actId="478"/>
          <ac:spMkLst>
            <pc:docMk/>
            <pc:sldMk cId="2245032888" sldId="567"/>
            <ac:spMk id="7" creationId="{455DD258-2368-4ACA-B440-E178EC5CACCE}"/>
          </ac:spMkLst>
        </pc:spChg>
        <pc:spChg chg="del">
          <ac:chgData name="前川 亮" userId="d7d429a203bb0ce1" providerId="LiveId" clId="{DBD856B8-745A-4091-8027-79A1DAC43270}" dt="2020-09-14T01:57:11.108" v="35" actId="478"/>
          <ac:spMkLst>
            <pc:docMk/>
            <pc:sldMk cId="2245032888" sldId="567"/>
            <ac:spMk id="9" creationId="{4EB1131F-A20A-434F-BE86-3CCF51638AD3}"/>
          </ac:spMkLst>
        </pc:spChg>
        <pc:spChg chg="del">
          <ac:chgData name="前川 亮" userId="d7d429a203bb0ce1" providerId="LiveId" clId="{DBD856B8-745A-4091-8027-79A1DAC43270}" dt="2020-09-14T01:57:11.108" v="35" actId="478"/>
          <ac:spMkLst>
            <pc:docMk/>
            <pc:sldMk cId="2245032888" sldId="567"/>
            <ac:spMk id="11" creationId="{70B56881-0A08-4FD3-A0BC-F71F522B39FB}"/>
          </ac:spMkLst>
        </pc:spChg>
        <pc:spChg chg="mod">
          <ac:chgData name="前川 亮" userId="d7d429a203bb0ce1" providerId="LiveId" clId="{DBD856B8-745A-4091-8027-79A1DAC43270}" dt="2020-09-14T01:57:16.493" v="36" actId="1076"/>
          <ac:spMkLst>
            <pc:docMk/>
            <pc:sldMk cId="2245032888" sldId="567"/>
            <ac:spMk id="22" creationId="{7F49E463-2F04-4285-87DB-716FC8E4AC86}"/>
          </ac:spMkLst>
        </pc:spChg>
        <pc:spChg chg="mod">
          <ac:chgData name="前川 亮" userId="d7d429a203bb0ce1" providerId="LiveId" clId="{DBD856B8-745A-4091-8027-79A1DAC43270}" dt="2020-09-14T01:57:16.493" v="36" actId="1076"/>
          <ac:spMkLst>
            <pc:docMk/>
            <pc:sldMk cId="2245032888" sldId="567"/>
            <ac:spMk id="23" creationId="{ED71E95A-66B8-4FFA-88B8-1CAA1C8AAC6C}"/>
          </ac:spMkLst>
        </pc:spChg>
        <pc:spChg chg="mod">
          <ac:chgData name="前川 亮" userId="d7d429a203bb0ce1" providerId="LiveId" clId="{DBD856B8-745A-4091-8027-79A1DAC43270}" dt="2020-09-14T01:57:48.052" v="46" actId="1076"/>
          <ac:spMkLst>
            <pc:docMk/>
            <pc:sldMk cId="2245032888" sldId="567"/>
            <ac:spMk id="24" creationId="{659AFADC-7BF6-4B8F-BF3C-2EE86DDC769E}"/>
          </ac:spMkLst>
        </pc:spChg>
        <pc:graphicFrameChg chg="mod">
          <ac:chgData name="前川 亮" userId="d7d429a203bb0ce1" providerId="LiveId" clId="{DBD856B8-745A-4091-8027-79A1DAC43270}" dt="2020-09-14T01:57:27.714" v="40" actId="1076"/>
          <ac:graphicFrameMkLst>
            <pc:docMk/>
            <pc:sldMk cId="2245032888" sldId="567"/>
            <ac:graphicFrameMk id="17" creationId="{B86A2A0D-AB5E-447D-9EEE-27B8888C6786}"/>
          </ac:graphicFrameMkLst>
        </pc:graphicFrameChg>
        <pc:picChg chg="del">
          <ac:chgData name="前川 亮" userId="d7d429a203bb0ce1" providerId="LiveId" clId="{DBD856B8-745A-4091-8027-79A1DAC43270}" dt="2020-09-14T01:57:11.108" v="35" actId="478"/>
          <ac:picMkLst>
            <pc:docMk/>
            <pc:sldMk cId="2245032888" sldId="567"/>
            <ac:picMk id="4" creationId="{96AE4580-6599-4693-897B-E6703DE4BD87}"/>
          </ac:picMkLst>
        </pc:picChg>
      </pc:sldChg>
      <pc:sldChg chg="mod modShow">
        <pc:chgData name="前川 亮" userId="d7d429a203bb0ce1" providerId="LiveId" clId="{DBD856B8-745A-4091-8027-79A1DAC43270}" dt="2020-09-14T01:57:36.247" v="43" actId="729"/>
        <pc:sldMkLst>
          <pc:docMk/>
          <pc:sldMk cId="4222511562" sldId="575"/>
        </pc:sldMkLst>
      </pc:sldChg>
    </pc:docChg>
  </pc:docChgLst>
  <pc:docChgLst>
    <pc:chgData name="前川 亮" userId="d7d429a203bb0ce1" providerId="LiveId" clId="{BB4CE3D5-7C76-4373-84C9-D684F227A036}"/>
    <pc:docChg chg="custSel addSld delSld modSld">
      <pc:chgData name="前川 亮" userId="d7d429a203bb0ce1" providerId="LiveId" clId="{BB4CE3D5-7C76-4373-84C9-D684F227A036}" dt="2020-09-05T04:14:09.149" v="611" actId="478"/>
      <pc:docMkLst>
        <pc:docMk/>
      </pc:docMkLst>
      <pc:sldChg chg="modSp mod">
        <pc:chgData name="前川 亮" userId="d7d429a203bb0ce1" providerId="LiveId" clId="{BB4CE3D5-7C76-4373-84C9-D684F227A036}" dt="2020-09-05T02:16:43.403" v="39"/>
        <pc:sldMkLst>
          <pc:docMk/>
          <pc:sldMk cId="3020341917" sldId="283"/>
        </pc:sldMkLst>
        <pc:spChg chg="mod">
          <ac:chgData name="前川 亮" userId="d7d429a203bb0ce1" providerId="LiveId" clId="{BB4CE3D5-7C76-4373-84C9-D684F227A036}" dt="2020-09-05T02:16:43.403" v="39"/>
          <ac:spMkLst>
            <pc:docMk/>
            <pc:sldMk cId="3020341917" sldId="283"/>
            <ac:spMk id="16" creationId="{00000000-0000-0000-0000-000000000000}"/>
          </ac:spMkLst>
        </pc:spChg>
      </pc:sldChg>
      <pc:sldChg chg="del">
        <pc:chgData name="前川 亮" userId="d7d429a203bb0ce1" providerId="LiveId" clId="{BB4CE3D5-7C76-4373-84C9-D684F227A036}" dt="2020-09-05T02:18:16.304" v="40" actId="47"/>
        <pc:sldMkLst>
          <pc:docMk/>
          <pc:sldMk cId="3555034777" sldId="523"/>
        </pc:sldMkLst>
      </pc:sldChg>
      <pc:sldChg chg="modSp mod">
        <pc:chgData name="前川 亮" userId="d7d429a203bb0ce1" providerId="LiveId" clId="{BB4CE3D5-7C76-4373-84C9-D684F227A036}" dt="2020-09-05T04:11:11.762" v="323" actId="692"/>
        <pc:sldMkLst>
          <pc:docMk/>
          <pc:sldMk cId="4187746947" sldId="542"/>
        </pc:sldMkLst>
        <pc:spChg chg="mod">
          <ac:chgData name="前川 亮" userId="d7d429a203bb0ce1" providerId="LiveId" clId="{BB4CE3D5-7C76-4373-84C9-D684F227A036}" dt="2020-09-05T04:11:11.762" v="323" actId="692"/>
          <ac:spMkLst>
            <pc:docMk/>
            <pc:sldMk cId="4187746947" sldId="542"/>
            <ac:spMk id="22" creationId="{9D463FA2-64D6-41C1-8AFF-73B6A193CC7B}"/>
          </ac:spMkLst>
        </pc:spChg>
      </pc:sldChg>
      <pc:sldChg chg="del">
        <pc:chgData name="前川 亮" userId="d7d429a203bb0ce1" providerId="LiveId" clId="{BB4CE3D5-7C76-4373-84C9-D684F227A036}" dt="2020-09-05T02:18:16.304" v="40" actId="47"/>
        <pc:sldMkLst>
          <pc:docMk/>
          <pc:sldMk cId="389933604" sldId="545"/>
        </pc:sldMkLst>
      </pc:sldChg>
      <pc:sldChg chg="modSp mod">
        <pc:chgData name="前川 亮" userId="d7d429a203bb0ce1" providerId="LiveId" clId="{BB4CE3D5-7C76-4373-84C9-D684F227A036}" dt="2020-09-05T04:11:19.481" v="329" actId="692"/>
        <pc:sldMkLst>
          <pc:docMk/>
          <pc:sldMk cId="2968793779" sldId="563"/>
        </pc:sldMkLst>
        <pc:spChg chg="mod">
          <ac:chgData name="前川 亮" userId="d7d429a203bb0ce1" providerId="LiveId" clId="{BB4CE3D5-7C76-4373-84C9-D684F227A036}" dt="2020-09-05T04:11:19.481" v="329" actId="692"/>
          <ac:spMkLst>
            <pc:docMk/>
            <pc:sldMk cId="2968793779" sldId="563"/>
            <ac:spMk id="25" creationId="{AFD3EB05-FEDF-4D4B-A1A6-85EB5E12D45C}"/>
          </ac:spMkLst>
        </pc:spChg>
      </pc:sldChg>
      <pc:sldChg chg="modSp mod">
        <pc:chgData name="前川 亮" userId="d7d429a203bb0ce1" providerId="LiveId" clId="{BB4CE3D5-7C76-4373-84C9-D684F227A036}" dt="2020-09-05T04:11:34.630" v="341" actId="692"/>
        <pc:sldMkLst>
          <pc:docMk/>
          <pc:sldMk cId="172716183" sldId="565"/>
        </pc:sldMkLst>
        <pc:spChg chg="mod">
          <ac:chgData name="前川 亮" userId="d7d429a203bb0ce1" providerId="LiveId" clId="{BB4CE3D5-7C76-4373-84C9-D684F227A036}" dt="2020-09-05T04:11:34.630" v="341" actId="692"/>
          <ac:spMkLst>
            <pc:docMk/>
            <pc:sldMk cId="172716183" sldId="565"/>
            <ac:spMk id="17" creationId="{5D71406B-1826-4464-BBC9-DFCC8BAB7CC0}"/>
          </ac:spMkLst>
        </pc:spChg>
      </pc:sldChg>
      <pc:sldChg chg="modSp mod">
        <pc:chgData name="前川 亮" userId="d7d429a203bb0ce1" providerId="LiveId" clId="{BB4CE3D5-7C76-4373-84C9-D684F227A036}" dt="2020-09-05T04:11:26.496" v="335" actId="692"/>
        <pc:sldMkLst>
          <pc:docMk/>
          <pc:sldMk cId="3696257777" sldId="566"/>
        </pc:sldMkLst>
        <pc:spChg chg="mod">
          <ac:chgData name="前川 亮" userId="d7d429a203bb0ce1" providerId="LiveId" clId="{BB4CE3D5-7C76-4373-84C9-D684F227A036}" dt="2020-09-05T04:11:26.496" v="335" actId="692"/>
          <ac:spMkLst>
            <pc:docMk/>
            <pc:sldMk cId="3696257777" sldId="566"/>
            <ac:spMk id="17" creationId="{5D71406B-1826-4464-BBC9-DFCC8BAB7CC0}"/>
          </ac:spMkLst>
        </pc:spChg>
      </pc:sldChg>
      <pc:sldChg chg="modSp mod">
        <pc:chgData name="前川 亮" userId="d7d429a203bb0ce1" providerId="LiveId" clId="{BB4CE3D5-7C76-4373-84C9-D684F227A036}" dt="2020-09-05T04:10:53.493" v="315" actId="692"/>
        <pc:sldMkLst>
          <pc:docMk/>
          <pc:sldMk cId="2177234820" sldId="568"/>
        </pc:sldMkLst>
        <pc:spChg chg="mod">
          <ac:chgData name="前川 亮" userId="d7d429a203bb0ce1" providerId="LiveId" clId="{BB4CE3D5-7C76-4373-84C9-D684F227A036}" dt="2020-09-05T04:10:53.493" v="315" actId="692"/>
          <ac:spMkLst>
            <pc:docMk/>
            <pc:sldMk cId="2177234820" sldId="568"/>
            <ac:spMk id="15" creationId="{A63684AE-1544-4A52-9361-ABAC84ECD621}"/>
          </ac:spMkLst>
        </pc:spChg>
      </pc:sldChg>
      <pc:sldChg chg="del">
        <pc:chgData name="前川 亮" userId="d7d429a203bb0ce1" providerId="LiveId" clId="{BB4CE3D5-7C76-4373-84C9-D684F227A036}" dt="2020-09-05T02:18:16.304" v="40" actId="47"/>
        <pc:sldMkLst>
          <pc:docMk/>
          <pc:sldMk cId="3638145249" sldId="570"/>
        </pc:sldMkLst>
      </pc:sldChg>
      <pc:sldChg chg="del">
        <pc:chgData name="前川 亮" userId="d7d429a203bb0ce1" providerId="LiveId" clId="{BB4CE3D5-7C76-4373-84C9-D684F227A036}" dt="2020-09-05T02:18:16.304" v="40" actId="47"/>
        <pc:sldMkLst>
          <pc:docMk/>
          <pc:sldMk cId="2232956134" sldId="571"/>
        </pc:sldMkLst>
      </pc:sldChg>
      <pc:sldChg chg="del">
        <pc:chgData name="前川 亮" userId="d7d429a203bb0ce1" providerId="LiveId" clId="{BB4CE3D5-7C76-4373-84C9-D684F227A036}" dt="2020-09-05T02:18:16.304" v="40" actId="47"/>
        <pc:sldMkLst>
          <pc:docMk/>
          <pc:sldMk cId="1512199906" sldId="572"/>
        </pc:sldMkLst>
      </pc:sldChg>
      <pc:sldChg chg="addSp delSp modSp mod">
        <pc:chgData name="前川 亮" userId="d7d429a203bb0ce1" providerId="LiveId" clId="{BB4CE3D5-7C76-4373-84C9-D684F227A036}" dt="2020-09-05T04:10:58.024" v="316" actId="692"/>
        <pc:sldMkLst>
          <pc:docMk/>
          <pc:sldMk cId="4248916491" sldId="573"/>
        </pc:sldMkLst>
        <pc:spChg chg="add mod">
          <ac:chgData name="前川 亮" userId="d7d429a203bb0ce1" providerId="LiveId" clId="{BB4CE3D5-7C76-4373-84C9-D684F227A036}" dt="2020-09-05T04:04:15.487" v="46" actId="2085"/>
          <ac:spMkLst>
            <pc:docMk/>
            <pc:sldMk cId="4248916491" sldId="573"/>
            <ac:spMk id="3" creationId="{2A57667D-1090-4CEB-8098-572A3E8D3C08}"/>
          </ac:spMkLst>
        </pc:spChg>
        <pc:spChg chg="mod">
          <ac:chgData name="前川 亮" userId="d7d429a203bb0ce1" providerId="LiveId" clId="{BB4CE3D5-7C76-4373-84C9-D684F227A036}" dt="2020-09-05T04:10:58.024" v="316" actId="692"/>
          <ac:spMkLst>
            <pc:docMk/>
            <pc:sldMk cId="4248916491" sldId="573"/>
            <ac:spMk id="15" creationId="{A63684AE-1544-4A52-9361-ABAC84ECD621}"/>
          </ac:spMkLst>
        </pc:spChg>
        <pc:picChg chg="add mod">
          <ac:chgData name="前川 亮" userId="d7d429a203bb0ce1" providerId="LiveId" clId="{BB4CE3D5-7C76-4373-84C9-D684F227A036}" dt="2020-09-05T04:04:04.326" v="43" actId="1076"/>
          <ac:picMkLst>
            <pc:docMk/>
            <pc:sldMk cId="4248916491" sldId="573"/>
            <ac:picMk id="2" creationId="{0968A4CC-AF27-4C74-9F72-76D17FD5D777}"/>
          </ac:picMkLst>
        </pc:picChg>
        <pc:picChg chg="del">
          <ac:chgData name="前川 亮" userId="d7d429a203bb0ce1" providerId="LiveId" clId="{BB4CE3D5-7C76-4373-84C9-D684F227A036}" dt="2020-09-05T04:03:58.507" v="41" actId="478"/>
          <ac:picMkLst>
            <pc:docMk/>
            <pc:sldMk cId="4248916491" sldId="573"/>
            <ac:picMk id="8" creationId="{CD724300-3438-4230-92BC-FC53AA6140A3}"/>
          </ac:picMkLst>
        </pc:picChg>
      </pc:sldChg>
      <pc:sldChg chg="modSp mod">
        <pc:chgData name="前川 亮" userId="d7d429a203bb0ce1" providerId="LiveId" clId="{BB4CE3D5-7C76-4373-84C9-D684F227A036}" dt="2020-09-05T04:11:40.333" v="347" actId="692"/>
        <pc:sldMkLst>
          <pc:docMk/>
          <pc:sldMk cId="4276226915" sldId="574"/>
        </pc:sldMkLst>
        <pc:spChg chg="mod">
          <ac:chgData name="前川 亮" userId="d7d429a203bb0ce1" providerId="LiveId" clId="{BB4CE3D5-7C76-4373-84C9-D684F227A036}" dt="2020-09-05T04:11:40.333" v="347" actId="692"/>
          <ac:spMkLst>
            <pc:docMk/>
            <pc:sldMk cId="4276226915" sldId="574"/>
            <ac:spMk id="2" creationId="{085EAB69-8069-4E44-AA69-CB1610DEBDA6}"/>
          </ac:spMkLst>
        </pc:spChg>
      </pc:sldChg>
      <pc:sldChg chg="addSp delSp modSp add mod">
        <pc:chgData name="前川 亮" userId="d7d429a203bb0ce1" providerId="LiveId" clId="{BB4CE3D5-7C76-4373-84C9-D684F227A036}" dt="2020-09-05T04:11:02.565" v="317" actId="692"/>
        <pc:sldMkLst>
          <pc:docMk/>
          <pc:sldMk cId="995300582" sldId="576"/>
        </pc:sldMkLst>
        <pc:spChg chg="mod">
          <ac:chgData name="前川 亮" userId="d7d429a203bb0ce1" providerId="LiveId" clId="{BB4CE3D5-7C76-4373-84C9-D684F227A036}" dt="2020-09-05T04:07:59.090" v="96" actId="164"/>
          <ac:spMkLst>
            <pc:docMk/>
            <pc:sldMk cId="995300582" sldId="576"/>
            <ac:spMk id="3" creationId="{2A57667D-1090-4CEB-8098-572A3E8D3C08}"/>
          </ac:spMkLst>
        </pc:spChg>
        <pc:spChg chg="del">
          <ac:chgData name="前川 亮" userId="d7d429a203bb0ce1" providerId="LiveId" clId="{BB4CE3D5-7C76-4373-84C9-D684F227A036}" dt="2020-09-05T04:06:31.428" v="48" actId="478"/>
          <ac:spMkLst>
            <pc:docMk/>
            <pc:sldMk cId="995300582" sldId="576"/>
            <ac:spMk id="5" creationId="{6889885A-9710-4514-B7D0-4AD8180CE4F9}"/>
          </ac:spMkLst>
        </pc:spChg>
        <pc:spChg chg="add mod">
          <ac:chgData name="前川 亮" userId="d7d429a203bb0ce1" providerId="LiveId" clId="{BB4CE3D5-7C76-4373-84C9-D684F227A036}" dt="2020-09-05T04:07:59.090" v="96" actId="164"/>
          <ac:spMkLst>
            <pc:docMk/>
            <pc:sldMk cId="995300582" sldId="576"/>
            <ac:spMk id="6" creationId="{A0AE41A6-925B-4BDC-9C38-B71A5FF2C42A}"/>
          </ac:spMkLst>
        </pc:spChg>
        <pc:spChg chg="add mod">
          <ac:chgData name="前川 亮" userId="d7d429a203bb0ce1" providerId="LiveId" clId="{BB4CE3D5-7C76-4373-84C9-D684F227A036}" dt="2020-09-05T04:11:02.565" v="317" actId="692"/>
          <ac:spMkLst>
            <pc:docMk/>
            <pc:sldMk cId="995300582" sldId="576"/>
            <ac:spMk id="8" creationId="{79D66696-322E-4AD4-A1CC-7BE4AD7899E0}"/>
          </ac:spMkLst>
        </pc:spChg>
        <pc:spChg chg="del">
          <ac:chgData name="前川 亮" userId="d7d429a203bb0ce1" providerId="LiveId" clId="{BB4CE3D5-7C76-4373-84C9-D684F227A036}" dt="2020-09-05T04:06:31.428" v="48" actId="478"/>
          <ac:spMkLst>
            <pc:docMk/>
            <pc:sldMk cId="995300582" sldId="576"/>
            <ac:spMk id="15" creationId="{A63684AE-1544-4A52-9361-ABAC84ECD621}"/>
          </ac:spMkLst>
        </pc:spChg>
        <pc:spChg chg="mod">
          <ac:chgData name="前川 亮" userId="d7d429a203bb0ce1" providerId="LiveId" clId="{BB4CE3D5-7C76-4373-84C9-D684F227A036}" dt="2020-09-05T04:08:15.170" v="140"/>
          <ac:spMkLst>
            <pc:docMk/>
            <pc:sldMk cId="995300582" sldId="576"/>
            <ac:spMk id="18" creationId="{71271B10-9F86-467F-861B-13DCC9D2CD48}"/>
          </ac:spMkLst>
        </pc:spChg>
        <pc:spChg chg="del">
          <ac:chgData name="前川 亮" userId="d7d429a203bb0ce1" providerId="LiveId" clId="{BB4CE3D5-7C76-4373-84C9-D684F227A036}" dt="2020-09-05T04:06:31.428" v="48" actId="478"/>
          <ac:spMkLst>
            <pc:docMk/>
            <pc:sldMk cId="995300582" sldId="576"/>
            <ac:spMk id="25" creationId="{734F610C-4F9E-4691-A488-F324FAA12807}"/>
          </ac:spMkLst>
        </pc:spChg>
        <pc:spChg chg="del">
          <ac:chgData name="前川 亮" userId="d7d429a203bb0ce1" providerId="LiveId" clId="{BB4CE3D5-7C76-4373-84C9-D684F227A036}" dt="2020-09-05T04:06:31.428" v="48" actId="478"/>
          <ac:spMkLst>
            <pc:docMk/>
            <pc:sldMk cId="995300582" sldId="576"/>
            <ac:spMk id="27" creationId="{C72B70F5-6765-441F-8925-EBAA9CAF6938}"/>
          </ac:spMkLst>
        </pc:spChg>
        <pc:spChg chg="del">
          <ac:chgData name="前川 亮" userId="d7d429a203bb0ce1" providerId="LiveId" clId="{BB4CE3D5-7C76-4373-84C9-D684F227A036}" dt="2020-09-05T04:06:31.428" v="48" actId="478"/>
          <ac:spMkLst>
            <pc:docMk/>
            <pc:sldMk cId="995300582" sldId="576"/>
            <ac:spMk id="29" creationId="{B6A90CE9-F993-418F-B9D3-79F7C609686F}"/>
          </ac:spMkLst>
        </pc:spChg>
        <pc:grpChg chg="add mod">
          <ac:chgData name="前川 亮" userId="d7d429a203bb0ce1" providerId="LiveId" clId="{BB4CE3D5-7C76-4373-84C9-D684F227A036}" dt="2020-09-05T04:08:23.590" v="144" actId="1035"/>
          <ac:grpSpMkLst>
            <pc:docMk/>
            <pc:sldMk cId="995300582" sldId="576"/>
            <ac:grpSpMk id="7" creationId="{51FC6101-7627-4F76-91BB-003DA41CA3F8}"/>
          </ac:grpSpMkLst>
        </pc:grpChg>
        <pc:picChg chg="mod">
          <ac:chgData name="前川 亮" userId="d7d429a203bb0ce1" providerId="LiveId" clId="{BB4CE3D5-7C76-4373-84C9-D684F227A036}" dt="2020-09-05T04:07:59.090" v="96" actId="164"/>
          <ac:picMkLst>
            <pc:docMk/>
            <pc:sldMk cId="995300582" sldId="576"/>
            <ac:picMk id="2" creationId="{0968A4CC-AF27-4C74-9F72-76D17FD5D777}"/>
          </ac:picMkLst>
        </pc:picChg>
        <pc:picChg chg="add mod">
          <ac:chgData name="前川 亮" userId="d7d429a203bb0ce1" providerId="LiveId" clId="{BB4CE3D5-7C76-4373-84C9-D684F227A036}" dt="2020-09-05T04:07:59.090" v="96" actId="164"/>
          <ac:picMkLst>
            <pc:docMk/>
            <pc:sldMk cId="995300582" sldId="576"/>
            <ac:picMk id="4" creationId="{32C0C6D9-789A-4B66-AB96-D24CE4E4FAB9}"/>
          </ac:picMkLst>
        </pc:picChg>
      </pc:sldChg>
      <pc:sldChg chg="addSp delSp modSp add mod">
        <pc:chgData name="前川 亮" userId="d7d429a203bb0ce1" providerId="LiveId" clId="{BB4CE3D5-7C76-4373-84C9-D684F227A036}" dt="2020-09-05T04:14:09.149" v="611" actId="478"/>
        <pc:sldMkLst>
          <pc:docMk/>
          <pc:sldMk cId="2362927708" sldId="577"/>
        </pc:sldMkLst>
        <pc:spChg chg="mod topLvl">
          <ac:chgData name="前川 亮" userId="d7d429a203bb0ce1" providerId="LiveId" clId="{BB4CE3D5-7C76-4373-84C9-D684F227A036}" dt="2020-09-05T04:13:50.550" v="605" actId="165"/>
          <ac:spMkLst>
            <pc:docMk/>
            <pc:sldMk cId="2362927708" sldId="577"/>
            <ac:spMk id="3" creationId="{2A57667D-1090-4CEB-8098-572A3E8D3C08}"/>
          </ac:spMkLst>
        </pc:spChg>
        <pc:spChg chg="add mod">
          <ac:chgData name="前川 亮" userId="d7d429a203bb0ce1" providerId="LiveId" clId="{BB4CE3D5-7C76-4373-84C9-D684F227A036}" dt="2020-09-05T04:13:22.060" v="600" actId="1076"/>
          <ac:spMkLst>
            <pc:docMk/>
            <pc:sldMk cId="2362927708" sldId="577"/>
            <ac:spMk id="5" creationId="{EBCE435F-8EE8-4B84-9532-C68BC6513A6F}"/>
          </ac:spMkLst>
        </pc:spChg>
        <pc:spChg chg="mod topLvl">
          <ac:chgData name="前川 亮" userId="d7d429a203bb0ce1" providerId="LiveId" clId="{BB4CE3D5-7C76-4373-84C9-D684F227A036}" dt="2020-09-05T04:13:50.550" v="605" actId="165"/>
          <ac:spMkLst>
            <pc:docMk/>
            <pc:sldMk cId="2362927708" sldId="577"/>
            <ac:spMk id="6" creationId="{A0AE41A6-925B-4BDC-9C38-B71A5FF2C42A}"/>
          </ac:spMkLst>
        </pc:spChg>
        <pc:spChg chg="mod">
          <ac:chgData name="前川 亮" userId="d7d429a203bb0ce1" providerId="LiveId" clId="{BB4CE3D5-7C76-4373-84C9-D684F227A036}" dt="2020-09-05T04:12:48.363" v="499" actId="1035"/>
          <ac:spMkLst>
            <pc:docMk/>
            <pc:sldMk cId="2362927708" sldId="577"/>
            <ac:spMk id="8" creationId="{79D66696-322E-4AD4-A1CC-7BE4AD7899E0}"/>
          </ac:spMkLst>
        </pc:spChg>
        <pc:spChg chg="mod">
          <ac:chgData name="前川 亮" userId="d7d429a203bb0ce1" providerId="LiveId" clId="{BB4CE3D5-7C76-4373-84C9-D684F227A036}" dt="2020-09-05T04:12:12.250" v="407" actId="20577"/>
          <ac:spMkLst>
            <pc:docMk/>
            <pc:sldMk cId="2362927708" sldId="577"/>
            <ac:spMk id="18" creationId="{71271B10-9F86-467F-861B-13DCC9D2CD48}"/>
          </ac:spMkLst>
        </pc:spChg>
        <pc:grpChg chg="del mod">
          <ac:chgData name="前川 亮" userId="d7d429a203bb0ce1" providerId="LiveId" clId="{BB4CE3D5-7C76-4373-84C9-D684F227A036}" dt="2020-09-05T04:13:50.550" v="605" actId="165"/>
          <ac:grpSpMkLst>
            <pc:docMk/>
            <pc:sldMk cId="2362927708" sldId="577"/>
            <ac:grpSpMk id="7" creationId="{51FC6101-7627-4F76-91BB-003DA41CA3F8}"/>
          </ac:grpSpMkLst>
        </pc:grpChg>
        <pc:picChg chg="del mod topLvl">
          <ac:chgData name="前川 亮" userId="d7d429a203bb0ce1" providerId="LiveId" clId="{BB4CE3D5-7C76-4373-84C9-D684F227A036}" dt="2020-09-05T04:14:09.149" v="611" actId="478"/>
          <ac:picMkLst>
            <pc:docMk/>
            <pc:sldMk cId="2362927708" sldId="577"/>
            <ac:picMk id="2" creationId="{0968A4CC-AF27-4C74-9F72-76D17FD5D777}"/>
          </ac:picMkLst>
        </pc:picChg>
        <pc:picChg chg="del mod topLvl">
          <ac:chgData name="前川 亮" userId="d7d429a203bb0ce1" providerId="LiveId" clId="{BB4CE3D5-7C76-4373-84C9-D684F227A036}" dt="2020-09-05T04:14:08.554" v="610" actId="478"/>
          <ac:picMkLst>
            <pc:docMk/>
            <pc:sldMk cId="2362927708" sldId="577"/>
            <ac:picMk id="4" creationId="{32C0C6D9-789A-4B66-AB96-D24CE4E4FAB9}"/>
          </ac:picMkLst>
        </pc:picChg>
        <pc:picChg chg="add mod ord">
          <ac:chgData name="前川 亮" userId="d7d429a203bb0ce1" providerId="LiveId" clId="{BB4CE3D5-7C76-4373-84C9-D684F227A036}" dt="2020-09-05T04:14:07.585" v="609" actId="167"/>
          <ac:picMkLst>
            <pc:docMk/>
            <pc:sldMk cId="2362927708" sldId="577"/>
            <ac:picMk id="9" creationId="{793F6434-CD35-4ADD-8AD4-635B07D4A8BA}"/>
          </ac:picMkLst>
        </pc:picChg>
        <pc:picChg chg="add mod ord">
          <ac:chgData name="前川 亮" userId="d7d429a203bb0ce1" providerId="LiveId" clId="{BB4CE3D5-7C76-4373-84C9-D684F227A036}" dt="2020-09-05T04:14:07.585" v="609" actId="167"/>
          <ac:picMkLst>
            <pc:docMk/>
            <pc:sldMk cId="2362927708" sldId="577"/>
            <ac:picMk id="10" creationId="{1875984F-31CF-4429-B274-BA57F27B7AD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「一致」割合</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2020/9/14</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2020/9/14</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535940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29305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2331419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4280124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1016902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17</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18</a:t>
            </a:fld>
            <a:endParaRPr kumimoji="1" lang="ja-JP" altLang="en-US"/>
          </a:p>
        </p:txBody>
      </p:sp>
    </p:spTree>
    <p:extLst>
      <p:ext uri="{BB962C8B-B14F-4D97-AF65-F5344CB8AC3E}">
        <p14:creationId xmlns:p14="http://schemas.microsoft.com/office/powerpoint/2010/main" val="422644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19</a:t>
            </a:fld>
            <a:endParaRPr kumimoji="1" lang="ja-JP" altLang="en-US"/>
          </a:p>
        </p:txBody>
      </p:sp>
    </p:spTree>
    <p:extLst>
      <p:ext uri="{BB962C8B-B14F-4D97-AF65-F5344CB8AC3E}">
        <p14:creationId xmlns:p14="http://schemas.microsoft.com/office/powerpoint/2010/main" val="2918988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44071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1452511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22</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26</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27</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28</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29</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30</a:t>
            </a:fld>
            <a:endParaRPr kumimoji="1" lang="ja-JP" altLang="en-US"/>
          </a:p>
        </p:txBody>
      </p:sp>
    </p:spTree>
    <p:extLst>
      <p:ext uri="{BB962C8B-B14F-4D97-AF65-F5344CB8AC3E}">
        <p14:creationId xmlns:p14="http://schemas.microsoft.com/office/powerpoint/2010/main" val="1959736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31</a:t>
            </a:fld>
            <a:endParaRPr kumimoji="1" lang="ja-JP" altLang="en-US"/>
          </a:p>
        </p:txBody>
      </p:sp>
    </p:spTree>
    <p:extLst>
      <p:ext uri="{BB962C8B-B14F-4D97-AF65-F5344CB8AC3E}">
        <p14:creationId xmlns:p14="http://schemas.microsoft.com/office/powerpoint/2010/main" val="1262268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982402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1783719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2020/9/14</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2020/9/14</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hart" Target="../charts/char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jpg"/><Relationship Id="rId7"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27.jp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7.jpg"/><Relationship Id="rId7"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9.jpg"/><Relationship Id="rId4" Type="http://schemas.openxmlformats.org/officeDocument/2006/relationships/image" Target="../media/image28.jpg"/></Relationships>
</file>

<file path=ppt/slides/_rels/slide2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27.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2020.9.22</a:t>
            </a: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コンポン研究所 受託研究報告</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endParaRPr lang="ja-JP" altLang="en-US" dirty="0">
              <a:solidFill>
                <a:prstClr val="white"/>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除外した参加者</a:t>
              </a:r>
              <a:endParaRPr lang="ja-JP" altLang="en-US" sz="3800" dirty="0">
                <a:solidFill>
                  <a:schemeClr val="bg1"/>
                </a:solidFill>
              </a:endParaRPr>
            </a:p>
          </p:txBody>
        </p:sp>
      </p:grpSp>
      <p:pic>
        <p:nvPicPr>
          <p:cNvPr id="3" name="図 2" descr="テキスト, 地図 が含まれている画像&#10;&#10;自動的に生成された説明">
            <a:extLst>
              <a:ext uri="{FF2B5EF4-FFF2-40B4-BE49-F238E27FC236}">
                <a16:creationId xmlns:a16="http://schemas.microsoft.com/office/drawing/2014/main" id="{44FAF748-6421-4367-9C0E-4250F26B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0560"/>
            <a:ext cx="12192000" cy="6115050"/>
          </a:xfrm>
          <a:prstGeom prst="rect">
            <a:avLst/>
          </a:prstGeom>
        </p:spPr>
      </p:pic>
      <p:sp>
        <p:nvSpPr>
          <p:cNvPr id="21" name="テキスト ボックス 20">
            <a:extLst>
              <a:ext uri="{FF2B5EF4-FFF2-40B4-BE49-F238E27FC236}">
                <a16:creationId xmlns:a16="http://schemas.microsoft.com/office/drawing/2014/main" id="{F3A82E0B-9AB8-44A7-ADB2-B4BBB2BB3101}"/>
              </a:ext>
            </a:extLst>
          </p:cNvPr>
          <p:cNvSpPr txBox="1"/>
          <p:nvPr/>
        </p:nvSpPr>
        <p:spPr>
          <a:xfrm>
            <a:off x="339436" y="1571719"/>
            <a:ext cx="7425431" cy="369332"/>
          </a:xfrm>
          <a:prstGeom prst="rect">
            <a:avLst/>
          </a:prstGeom>
          <a:noFill/>
        </p:spPr>
        <p:txBody>
          <a:bodyPr wrap="none" rtlCol="0">
            <a:spAutoFit/>
          </a:bodyPr>
          <a:lstStyle/>
          <a:p>
            <a:r>
              <a:rPr kumimoji="1" lang="ja-JP" altLang="en-US" dirty="0"/>
              <a:t>赤枠で囲った参加者を除外（フィッティングした山の高さが</a:t>
            </a:r>
            <a:r>
              <a:rPr kumimoji="1" lang="en-US" altLang="ja-JP" dirty="0"/>
              <a:t>0.1</a:t>
            </a:r>
            <a:r>
              <a:rPr kumimoji="1" lang="ja-JP" altLang="en-US" dirty="0"/>
              <a:t>以下）</a:t>
            </a:r>
          </a:p>
        </p:txBody>
      </p:sp>
      <p:sp>
        <p:nvSpPr>
          <p:cNvPr id="25" name="四角形: 角を丸くする 24">
            <a:extLst>
              <a:ext uri="{FF2B5EF4-FFF2-40B4-BE49-F238E27FC236}">
                <a16:creationId xmlns:a16="http://schemas.microsoft.com/office/drawing/2014/main" id="{7CC61B77-35E0-421C-AA8A-A489C69743CD}"/>
              </a:ext>
            </a:extLst>
          </p:cNvPr>
          <p:cNvSpPr/>
          <p:nvPr/>
        </p:nvSpPr>
        <p:spPr>
          <a:xfrm>
            <a:off x="7148945" y="2185090"/>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97EAB907-9B53-43B6-A3BE-4A3E91057174}"/>
              </a:ext>
            </a:extLst>
          </p:cNvPr>
          <p:cNvSpPr/>
          <p:nvPr/>
        </p:nvSpPr>
        <p:spPr>
          <a:xfrm>
            <a:off x="1223818"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CDF78DBB-C660-4FD0-B65E-EB79517908F0}"/>
              </a:ext>
            </a:extLst>
          </p:cNvPr>
          <p:cNvSpPr/>
          <p:nvPr/>
        </p:nvSpPr>
        <p:spPr>
          <a:xfrm>
            <a:off x="7148945"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A2F5437-3E07-4CE5-A638-B7FC5CB797DD}"/>
              </a:ext>
            </a:extLst>
          </p:cNvPr>
          <p:cNvSpPr txBox="1"/>
          <p:nvPr/>
        </p:nvSpPr>
        <p:spPr>
          <a:xfrm>
            <a:off x="5153274" y="6599976"/>
            <a:ext cx="1885453" cy="369332"/>
          </a:xfrm>
          <a:prstGeom prst="rect">
            <a:avLst/>
          </a:prstGeom>
          <a:noFill/>
        </p:spPr>
        <p:txBody>
          <a:bodyPr wrap="none" rtlCol="0">
            <a:spAutoFit/>
          </a:bodyPr>
          <a:lstStyle/>
          <a:p>
            <a:r>
              <a:rPr kumimoji="1" lang="ja-JP" altLang="en-US" dirty="0"/>
              <a:t>遅れ時間（</a:t>
            </a:r>
            <a:r>
              <a:rPr kumimoji="1" lang="en-US" altLang="ja-JP" dirty="0" err="1"/>
              <a:t>ms</a:t>
            </a:r>
            <a:r>
              <a:rPr kumimoji="1" lang="ja-JP" altLang="en-US" dirty="0"/>
              <a:t>）</a:t>
            </a:r>
          </a:p>
        </p:txBody>
      </p:sp>
      <p:sp>
        <p:nvSpPr>
          <p:cNvPr id="6" name="テキスト ボックス 5">
            <a:extLst>
              <a:ext uri="{FF2B5EF4-FFF2-40B4-BE49-F238E27FC236}">
                <a16:creationId xmlns:a16="http://schemas.microsoft.com/office/drawing/2014/main" id="{F6FC9CB5-8F8F-4129-BCED-F4B423D14F49}"/>
              </a:ext>
            </a:extLst>
          </p:cNvPr>
          <p:cNvSpPr txBox="1"/>
          <p:nvPr/>
        </p:nvSpPr>
        <p:spPr>
          <a:xfrm rot="16200000">
            <a:off x="-316871" y="4301001"/>
            <a:ext cx="2492990" cy="369332"/>
          </a:xfrm>
          <a:prstGeom prst="rect">
            <a:avLst/>
          </a:prstGeom>
          <a:noFill/>
        </p:spPr>
        <p:txBody>
          <a:bodyPr wrap="none" rtlCol="0">
            <a:spAutoFit/>
          </a:bodyPr>
          <a:lstStyle/>
          <a:p>
            <a:r>
              <a:rPr kumimoji="1" lang="ja-JP" altLang="en-US" dirty="0"/>
              <a:t>「一致」と答えた割合</a:t>
            </a:r>
          </a:p>
        </p:txBody>
      </p:sp>
    </p:spTree>
    <p:extLst>
      <p:ext uri="{BB962C8B-B14F-4D97-AF65-F5344CB8AC3E}">
        <p14:creationId xmlns:p14="http://schemas.microsoft.com/office/powerpoint/2010/main" val="4222511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312090" y="5885605"/>
            <a:ext cx="3931878" cy="646331"/>
          </a:xfrm>
          <a:prstGeom prst="rect">
            <a:avLst/>
          </a:prstGeom>
          <a:noFill/>
          <a:ln w="25400">
            <a:solidFill>
              <a:schemeClr val="accent2"/>
            </a:solidFill>
          </a:ln>
        </p:spPr>
        <p:txBody>
          <a:bodyPr wrap="square" rtlCol="0">
            <a:spAutoFit/>
          </a:bodyPr>
          <a:lstStyle/>
          <a:p>
            <a:r>
              <a:rPr kumimoji="1" lang="ja-JP" altLang="en-US" dirty="0"/>
              <a:t>内受容感覚感度の高い人は，悪い山に対する予期的な</a:t>
            </a:r>
            <a:r>
              <a:rPr lang="en-US" altLang="ja-JP" dirty="0"/>
              <a:t>GSR</a:t>
            </a:r>
            <a:r>
              <a:rPr lang="ja-JP" altLang="en-US" dirty="0"/>
              <a:t>も</a:t>
            </a:r>
            <a:r>
              <a:rPr kumimoji="1" lang="ja-JP" altLang="en-US" dirty="0"/>
              <a:t>大きい</a:t>
            </a:r>
          </a:p>
        </p:txBody>
      </p:sp>
      <p:grpSp>
        <p:nvGrpSpPr>
          <p:cNvPr id="12" name="グループ化 11">
            <a:extLst>
              <a:ext uri="{FF2B5EF4-FFF2-40B4-BE49-F238E27FC236}">
                <a16:creationId xmlns:a16="http://schemas.microsoft.com/office/drawing/2014/main" id="{639CBFB4-16F6-4D83-B851-76D64CCC30EB}"/>
              </a:ext>
            </a:extLst>
          </p:cNvPr>
          <p:cNvGrpSpPr/>
          <p:nvPr/>
        </p:nvGrpSpPr>
        <p:grpSpPr>
          <a:xfrm>
            <a:off x="6846140" y="1881712"/>
            <a:ext cx="5022399" cy="1005418"/>
            <a:chOff x="6846140" y="1881712"/>
            <a:chExt cx="5022399" cy="1005418"/>
          </a:xfrm>
        </p:grpSpPr>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1881712"/>
              <a:ext cx="1343638" cy="369332"/>
            </a:xfrm>
            <a:prstGeom prst="rect">
              <a:avLst/>
            </a:prstGeom>
            <a:noFill/>
          </p:spPr>
          <p:txBody>
            <a:bodyPr wrap="none" rtlCol="0">
              <a:spAutoFit/>
            </a:bodyPr>
            <a:lstStyle/>
            <a:p>
              <a:r>
                <a:rPr kumimoji="1" lang="ja-JP" altLang="en-US" u="sng" dirty="0"/>
                <a:t>予期的</a:t>
              </a:r>
              <a:r>
                <a:rPr lang="en-US" altLang="ja-JP" u="sng" dirty="0"/>
                <a:t>GSR</a:t>
              </a:r>
              <a:endParaRPr kumimoji="1" lang="ja-JP" altLang="en-US" u="sng"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240799"/>
              <a:ext cx="4638178" cy="646331"/>
            </a:xfrm>
            <a:prstGeom prst="rect">
              <a:avLst/>
            </a:prstGeom>
            <a:noFill/>
          </p:spPr>
          <p:txBody>
            <a:bodyPr wrap="square" rtlCol="0">
              <a:spAutoFit/>
            </a:bodyPr>
            <a:lstStyle/>
            <a:p>
              <a:r>
                <a:rPr kumimoji="1" lang="ja-JP" altLang="en-US" dirty="0"/>
                <a:t>＝（良い山を選ぶ直前の</a:t>
              </a:r>
              <a:r>
                <a:rPr lang="en-US" altLang="ja-JP" dirty="0"/>
                <a:t>GSR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GSR</a:t>
              </a:r>
              <a:r>
                <a:rPr lang="ja-JP" altLang="en-US" dirty="0"/>
                <a:t>平均値）</a:t>
              </a:r>
              <a:endParaRPr kumimoji="1" lang="ja-JP" altLang="en-US" dirty="0"/>
            </a:p>
          </p:txBody>
        </p:sp>
        <p:sp>
          <p:nvSpPr>
            <p:cNvPr id="10" name="正方形/長方形 9">
              <a:extLst>
                <a:ext uri="{FF2B5EF4-FFF2-40B4-BE49-F238E27FC236}">
                  <a16:creationId xmlns:a16="http://schemas.microsoft.com/office/drawing/2014/main" id="{92DC8711-5C9D-4D1A-8ECC-ACDBCF7C1A3B}"/>
                </a:ext>
              </a:extLst>
            </p:cNvPr>
            <p:cNvSpPr/>
            <p:nvPr/>
          </p:nvSpPr>
          <p:spPr>
            <a:xfrm>
              <a:off x="6846140" y="1881712"/>
              <a:ext cx="4863779" cy="1005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558520A5-4F1A-42A9-9C7D-67A03018D352}"/>
              </a:ext>
            </a:extLst>
          </p:cNvPr>
          <p:cNvGrpSpPr/>
          <p:nvPr/>
        </p:nvGrpSpPr>
        <p:grpSpPr>
          <a:xfrm>
            <a:off x="6846140" y="3170164"/>
            <a:ext cx="4863779" cy="2485166"/>
            <a:chOff x="6846140" y="3039530"/>
            <a:chExt cx="4863779" cy="2485166"/>
          </a:xfrm>
        </p:grpSpPr>
        <p:sp>
          <p:nvSpPr>
            <p:cNvPr id="15" name="テキスト ボックス 14">
              <a:extLst>
                <a:ext uri="{FF2B5EF4-FFF2-40B4-BE49-F238E27FC236}">
                  <a16:creationId xmlns:a16="http://schemas.microsoft.com/office/drawing/2014/main" id="{B38351E8-2B70-4959-8F3B-5B9917736205}"/>
                </a:ext>
              </a:extLst>
            </p:cNvPr>
            <p:cNvSpPr txBox="1"/>
            <p:nvPr/>
          </p:nvSpPr>
          <p:spPr>
            <a:xfrm>
              <a:off x="6846140" y="3068933"/>
              <a:ext cx="2105063" cy="369332"/>
            </a:xfrm>
            <a:prstGeom prst="rect">
              <a:avLst/>
            </a:prstGeom>
            <a:noFill/>
          </p:spPr>
          <p:txBody>
            <a:bodyPr wrap="none" rtlCol="0">
              <a:spAutoFit/>
            </a:bodyPr>
            <a:lstStyle/>
            <a:p>
              <a:r>
                <a:rPr lang="ja-JP" altLang="en-US" u="sng" dirty="0"/>
                <a:t>心拍弁別 </a:t>
              </a:r>
              <a:r>
                <a:rPr lang="en-US" altLang="ja-JP" u="sng" dirty="0"/>
                <a:t>Fit </a:t>
              </a:r>
              <a:r>
                <a:rPr lang="en-US" altLang="ja-JP" u="sng" dirty="0" err="1"/>
                <a:t>ampl</a:t>
              </a:r>
              <a:r>
                <a:rPr lang="en-US" altLang="ja-JP" u="sng" dirty="0"/>
                <a:t>.</a:t>
              </a:r>
              <a:endParaRPr kumimoji="1" lang="ja-JP" altLang="en-US" u="sng" dirty="0"/>
            </a:p>
          </p:txBody>
        </p:sp>
        <mc:AlternateContent xmlns:mc="http://schemas.openxmlformats.org/markup-compatibility/2006" xmlns:a14="http://schemas.microsoft.com/office/drawing/2010/main">
          <mc:Choice Requires="a14">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21" name="正方形/長方形 20">
              <a:extLst>
                <a:ext uri="{FF2B5EF4-FFF2-40B4-BE49-F238E27FC236}">
                  <a16:creationId xmlns:a16="http://schemas.microsoft.com/office/drawing/2014/main" id="{B8C33C49-08DF-49BE-B119-000AAC17351C}"/>
                </a:ext>
              </a:extLst>
            </p:cNvPr>
            <p:cNvSpPr/>
            <p:nvPr/>
          </p:nvSpPr>
          <p:spPr>
            <a:xfrm>
              <a:off x="6846140" y="3039530"/>
              <a:ext cx="4863779" cy="2485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6963897" y="4472860"/>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6963897" y="4472860"/>
                  <a:ext cx="2361800" cy="488339"/>
                </a:xfrm>
                <a:prstGeom prst="rect">
                  <a:avLst/>
                </a:prstGeom>
                <a:blipFill>
                  <a:blip r:embed="rId6"/>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084181" y="3439436"/>
              <a:ext cx="4625738" cy="369332"/>
            </a:xfrm>
            <a:prstGeom prst="rect">
              <a:avLst/>
            </a:prstGeom>
            <a:noFill/>
          </p:spPr>
          <p:txBody>
            <a:bodyPr wrap="square" rtlCol="0">
              <a:spAutoFit/>
            </a:bodyPr>
            <a:lstStyle/>
            <a:p>
              <a:r>
                <a:rPr lang="ja-JP" altLang="en-US" dirty="0"/>
                <a:t>振幅パラメータ（</a:t>
              </a:r>
              <a:r>
                <a:rPr lang="en-US" altLang="ja-JP" i="1" dirty="0"/>
                <a:t>A</a:t>
              </a:r>
              <a:r>
                <a:rPr lang="ja-JP" altLang="en-US" dirty="0"/>
                <a:t>） ⇒ </a:t>
              </a:r>
              <a:r>
                <a:rPr kumimoji="1" lang="ja-JP" altLang="en-US" dirty="0"/>
                <a:t>心拍弁別感度</a:t>
              </a:r>
            </a:p>
          </p:txBody>
        </p:sp>
      </p:grpSp>
      <p:pic>
        <p:nvPicPr>
          <p:cNvPr id="24" name="図 23" descr="テキスト, 地図 が含まれている画像&#10;&#10;自動的に生成された説明">
            <a:extLst>
              <a:ext uri="{FF2B5EF4-FFF2-40B4-BE49-F238E27FC236}">
                <a16:creationId xmlns:a16="http://schemas.microsoft.com/office/drawing/2014/main" id="{202CDFC7-68EA-45AF-A06A-9EBD3B3DC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981" y="1881712"/>
            <a:ext cx="5834063" cy="4373880"/>
          </a:xfrm>
          <a:prstGeom prst="rect">
            <a:avLst/>
          </a:prstGeom>
        </p:spPr>
      </p:pic>
    </p:spTree>
    <p:extLst>
      <p:ext uri="{BB962C8B-B14F-4D97-AF65-F5344CB8AC3E}">
        <p14:creationId xmlns:p14="http://schemas.microsoft.com/office/powerpoint/2010/main" val="4276226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4603" y="6075482"/>
            <a:ext cx="3882794" cy="369332"/>
          </a:xfrm>
          <a:prstGeom prst="rect">
            <a:avLst/>
          </a:prstGeom>
          <a:noFill/>
          <a:ln w="25400">
            <a:solidFill>
              <a:schemeClr val="accent2"/>
            </a:solidFill>
          </a:ln>
        </p:spPr>
        <p:txBody>
          <a:bodyPr wrap="none" rtlCol="0">
            <a:spAutoFit/>
          </a:bodyPr>
          <a:lstStyle/>
          <a:p>
            <a:pPr algn="ctr"/>
            <a:r>
              <a:rPr lang="ja-JP" altLang="en-US" dirty="0"/>
              <a:t>予期的</a:t>
            </a:r>
            <a:r>
              <a:rPr lang="en-US" altLang="ja-JP" dirty="0"/>
              <a:t>GSR</a:t>
            </a:r>
            <a:r>
              <a:rPr lang="ja-JP" altLang="en-US" dirty="0"/>
              <a:t>が大きい人は成績がよい</a:t>
            </a:r>
            <a:endParaRPr kumimoji="1" lang="en-US" altLang="ja-JP" dirty="0"/>
          </a:p>
        </p:txBody>
      </p:sp>
      <p:grpSp>
        <p:nvGrpSpPr>
          <p:cNvPr id="2" name="グループ化 1">
            <a:extLst>
              <a:ext uri="{FF2B5EF4-FFF2-40B4-BE49-F238E27FC236}">
                <a16:creationId xmlns:a16="http://schemas.microsoft.com/office/drawing/2014/main" id="{3EC67353-CEAB-4E0C-B0BA-2591E6774712}"/>
              </a:ext>
            </a:extLst>
          </p:cNvPr>
          <p:cNvGrpSpPr/>
          <p:nvPr/>
        </p:nvGrpSpPr>
        <p:grpSpPr>
          <a:xfrm>
            <a:off x="261938" y="1557860"/>
            <a:ext cx="11668125" cy="4373880"/>
            <a:chOff x="126135" y="1494489"/>
            <a:chExt cx="11668125" cy="4373880"/>
          </a:xfrm>
        </p:grpSpPr>
        <p:pic>
          <p:nvPicPr>
            <p:cNvPr id="10" name="図 9" descr="テキスト, 地図 が含まれている画像&#10;&#10;自動的に生成された説明">
              <a:extLst>
                <a:ext uri="{FF2B5EF4-FFF2-40B4-BE49-F238E27FC236}">
                  <a16:creationId xmlns:a16="http://schemas.microsoft.com/office/drawing/2014/main" id="{BC6F79B1-2ECD-424F-AECC-FEF7BED9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35" y="1494489"/>
              <a:ext cx="5834063" cy="437388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79B69052-2212-434E-94E6-201F72B10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0197" y="1494489"/>
              <a:ext cx="5834063" cy="4373880"/>
            </a:xfrm>
            <a:prstGeom prst="rect">
              <a:avLst/>
            </a:prstGeom>
          </p:spPr>
        </p:pic>
      </p:grpSp>
    </p:spTree>
    <p:extLst>
      <p:ext uri="{BB962C8B-B14F-4D97-AF65-F5344CB8AC3E}">
        <p14:creationId xmlns:p14="http://schemas.microsoft.com/office/powerpoint/2010/main" val="17271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7008" y="6075482"/>
            <a:ext cx="3877985" cy="369332"/>
          </a:xfrm>
          <a:prstGeom prst="rect">
            <a:avLst/>
          </a:prstGeom>
          <a:noFill/>
          <a:ln w="25400">
            <a:solidFill>
              <a:schemeClr val="accent2"/>
            </a:solidFill>
          </a:ln>
        </p:spPr>
        <p:txBody>
          <a:bodyPr wrap="none" rtlCol="0">
            <a:spAutoFit/>
          </a:bodyPr>
          <a:lstStyle/>
          <a:p>
            <a:pPr algn="ctr"/>
            <a:r>
              <a:rPr lang="ja-JP" altLang="en-US" dirty="0"/>
              <a:t>心拍弁別感度が高い人は成績がよい</a:t>
            </a:r>
            <a:endParaRPr kumimoji="1" lang="en-US" altLang="ja-JP" dirty="0"/>
          </a:p>
        </p:txBody>
      </p:sp>
      <p:grpSp>
        <p:nvGrpSpPr>
          <p:cNvPr id="2" name="グループ化 1">
            <a:extLst>
              <a:ext uri="{FF2B5EF4-FFF2-40B4-BE49-F238E27FC236}">
                <a16:creationId xmlns:a16="http://schemas.microsoft.com/office/drawing/2014/main" id="{C2D0ECFE-CF16-4B2A-81B7-6360D728C51B}"/>
              </a:ext>
            </a:extLst>
          </p:cNvPr>
          <p:cNvGrpSpPr/>
          <p:nvPr/>
        </p:nvGrpSpPr>
        <p:grpSpPr>
          <a:xfrm>
            <a:off x="261937" y="1570057"/>
            <a:ext cx="11668124" cy="4373880"/>
            <a:chOff x="261937" y="1877869"/>
            <a:chExt cx="11668124" cy="4373880"/>
          </a:xfrm>
        </p:grpSpPr>
        <p:pic>
          <p:nvPicPr>
            <p:cNvPr id="12" name="図 11" descr="テキスト, 地図 が含まれている画像&#10;&#10;自動的に生成された説明">
              <a:extLst>
                <a:ext uri="{FF2B5EF4-FFF2-40B4-BE49-F238E27FC236}">
                  <a16:creationId xmlns:a16="http://schemas.microsoft.com/office/drawing/2014/main" id="{6D8DF02C-E4F9-4239-86BA-DFB4D4BDC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 y="1877869"/>
              <a:ext cx="5834063" cy="4373880"/>
            </a:xfrm>
            <a:prstGeom prst="rect">
              <a:avLst/>
            </a:prstGeom>
          </p:spPr>
        </p:pic>
        <p:pic>
          <p:nvPicPr>
            <p:cNvPr id="13" name="図 12" descr="テキスト, 地図 が含まれている画像&#10;&#10;自動的に生成された説明">
              <a:extLst>
                <a:ext uri="{FF2B5EF4-FFF2-40B4-BE49-F238E27FC236}">
                  <a16:creationId xmlns:a16="http://schemas.microsoft.com/office/drawing/2014/main" id="{B632C793-8813-44B8-B144-6391D3D50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8" y="1877869"/>
              <a:ext cx="5834063" cy="4373880"/>
            </a:xfrm>
            <a:prstGeom prst="rect">
              <a:avLst/>
            </a:prstGeom>
          </p:spPr>
        </p:pic>
      </p:grpSp>
    </p:spTree>
    <p:extLst>
      <p:ext uri="{BB962C8B-B14F-4D97-AF65-F5344CB8AC3E}">
        <p14:creationId xmlns:p14="http://schemas.microsoft.com/office/powerpoint/2010/main" val="369625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前半（</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D96A6BF4-A694-49C4-ACF2-0547C39B6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9" y="1482813"/>
            <a:ext cx="3750469" cy="2811780"/>
          </a:xfrm>
          <a:prstGeom prst="rect">
            <a:avLst/>
          </a:prstGeom>
        </p:spPr>
      </p:pic>
      <p:pic>
        <p:nvPicPr>
          <p:cNvPr id="15" name="図 14" descr="テキスト が含まれている画像&#10;&#10;自動的に生成された説明">
            <a:extLst>
              <a:ext uri="{FF2B5EF4-FFF2-40B4-BE49-F238E27FC236}">
                <a16:creationId xmlns:a16="http://schemas.microsoft.com/office/drawing/2014/main" id="{4EF1C6FD-D25F-4DB4-8F30-81BD45975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96" y="4046218"/>
            <a:ext cx="3750469" cy="2811780"/>
          </a:xfrm>
          <a:prstGeom prst="rect">
            <a:avLst/>
          </a:prstGeom>
        </p:spPr>
      </p:pic>
      <p:pic>
        <p:nvPicPr>
          <p:cNvPr id="12" name="図 11" descr="テキスト が含まれている画像&#10;&#10;自動的に生成された説明">
            <a:extLst>
              <a:ext uri="{FF2B5EF4-FFF2-40B4-BE49-F238E27FC236}">
                <a16:creationId xmlns:a16="http://schemas.microsoft.com/office/drawing/2014/main" id="{B990D75F-E449-4CA1-876C-DBDD54741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766" y="4046218"/>
            <a:ext cx="3750469" cy="2811780"/>
          </a:xfrm>
          <a:prstGeom prst="rect">
            <a:avLst/>
          </a:prstGeom>
        </p:spPr>
      </p:pic>
      <p:pic>
        <p:nvPicPr>
          <p:cNvPr id="21" name="図 20" descr="テキスト, 地図 が含まれている画像&#10;&#10;自動的に生成された説明">
            <a:extLst>
              <a:ext uri="{FF2B5EF4-FFF2-40B4-BE49-F238E27FC236}">
                <a16:creationId xmlns:a16="http://schemas.microsoft.com/office/drawing/2014/main" id="{027913DA-B756-499C-8850-673122A885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766" y="1234438"/>
            <a:ext cx="3750469" cy="2811780"/>
          </a:xfrm>
          <a:prstGeom prst="rect">
            <a:avLst/>
          </a:prstGeom>
        </p:spPr>
      </p:pic>
      <p:pic>
        <p:nvPicPr>
          <p:cNvPr id="23" name="図 22" descr="テキスト, 地図 が含まれている画像&#10;&#10;自動的に生成された説明">
            <a:extLst>
              <a:ext uri="{FF2B5EF4-FFF2-40B4-BE49-F238E27FC236}">
                <a16:creationId xmlns:a16="http://schemas.microsoft.com/office/drawing/2014/main" id="{4F9DB5C1-BE1C-4303-B4E9-715871173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2096" y="1234437"/>
            <a:ext cx="3750469" cy="2811780"/>
          </a:xfrm>
          <a:prstGeom prst="rect">
            <a:avLst/>
          </a:prstGeom>
        </p:spPr>
      </p:pic>
      <p:sp>
        <p:nvSpPr>
          <p:cNvPr id="25" name="テキスト ボックス 24">
            <a:extLst>
              <a:ext uri="{FF2B5EF4-FFF2-40B4-BE49-F238E27FC236}">
                <a16:creationId xmlns:a16="http://schemas.microsoft.com/office/drawing/2014/main" id="{AFD3EB05-FEDF-4D4B-A1A6-85EB5E12D45C}"/>
              </a:ext>
            </a:extLst>
          </p:cNvPr>
          <p:cNvSpPr txBox="1"/>
          <p:nvPr/>
        </p:nvSpPr>
        <p:spPr>
          <a:xfrm>
            <a:off x="905069" y="4833252"/>
            <a:ext cx="2262158" cy="1754326"/>
          </a:xfrm>
          <a:prstGeom prst="rect">
            <a:avLst/>
          </a:prstGeom>
          <a:noFill/>
          <a:ln w="25400">
            <a:solidFill>
              <a:schemeClr val="accent2"/>
            </a:solidFill>
          </a:ln>
        </p:spPr>
        <p:txBody>
          <a:bodyPr wrap="square" rtlCol="0">
            <a:spAutoFit/>
          </a:bodyPr>
          <a:lstStyle/>
          <a:p>
            <a:pPr algn="ctr"/>
            <a:r>
              <a:rPr kumimoji="1" lang="ja-JP" altLang="en-US" dirty="0"/>
              <a:t>正相関だが弱い</a:t>
            </a:r>
            <a:endParaRPr kumimoji="1" lang="en-US" altLang="ja-JP" dirty="0"/>
          </a:p>
          <a:p>
            <a:pPr algn="ctr"/>
            <a:endParaRPr kumimoji="1" lang="en-US" altLang="ja-JP" dirty="0"/>
          </a:p>
          <a:p>
            <a:pPr algn="ctr"/>
            <a:endParaRPr lang="en-US" altLang="ja-JP" dirty="0"/>
          </a:p>
          <a:p>
            <a:pPr algn="ctr"/>
            <a:endParaRPr lang="en-US" altLang="ja-JP" dirty="0"/>
          </a:p>
          <a:p>
            <a:pPr algn="ctr"/>
            <a:r>
              <a:rPr kumimoji="1" lang="ja-JP" altLang="en-US" dirty="0"/>
              <a:t>課題が簡単で直観が</a:t>
            </a:r>
            <a:endParaRPr kumimoji="1" lang="en-US" altLang="ja-JP" dirty="0"/>
          </a:p>
          <a:p>
            <a:pPr algn="ctr"/>
            <a:r>
              <a:rPr kumimoji="1" lang="ja-JP" altLang="en-US" dirty="0"/>
              <a:t>必要なかったため</a:t>
            </a:r>
          </a:p>
        </p:txBody>
      </p:sp>
      <p:sp>
        <p:nvSpPr>
          <p:cNvPr id="28" name="矢印: 下 27">
            <a:extLst>
              <a:ext uri="{FF2B5EF4-FFF2-40B4-BE49-F238E27FC236}">
                <a16:creationId xmlns:a16="http://schemas.microsoft.com/office/drawing/2014/main" id="{C3DD263C-9145-4AA1-B9ED-C9071D2DC7FB}"/>
              </a:ext>
            </a:extLst>
          </p:cNvPr>
          <p:cNvSpPr/>
          <p:nvPr/>
        </p:nvSpPr>
        <p:spPr>
          <a:xfrm>
            <a:off x="1663819" y="5356525"/>
            <a:ext cx="744659" cy="3567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87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pic>
        <p:nvPicPr>
          <p:cNvPr id="4" name="図 3" descr="スクリーンショット が含まれている画像&#10;&#10;自動的に生成された説明">
            <a:extLst>
              <a:ext uri="{FF2B5EF4-FFF2-40B4-BE49-F238E27FC236}">
                <a16:creationId xmlns:a16="http://schemas.microsoft.com/office/drawing/2014/main" id="{BCD198E9-4BDC-4870-BDC3-0609A5FBA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370" y="1549474"/>
            <a:ext cx="7799933" cy="5173541"/>
          </a:xfrm>
          <a:prstGeom prst="rect">
            <a:avLst/>
          </a:prstGeom>
        </p:spPr>
      </p:pic>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下位</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上位</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a:ln w="25400">
            <a:solidFill>
              <a:schemeClr val="accent2"/>
            </a:solidFill>
          </a:ln>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5279389" y="2162747"/>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19357"/>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56668"/>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5279389" y="4609930"/>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cxnSp>
        <p:nvCxnSpPr>
          <p:cNvPr id="7" name="直線矢印コネクタ 6">
            <a:extLst>
              <a:ext uri="{FF2B5EF4-FFF2-40B4-BE49-F238E27FC236}">
                <a16:creationId xmlns:a16="http://schemas.microsoft.com/office/drawing/2014/main" id="{B76CBDA8-5337-4C3F-9B39-3073FFD3C8D0}"/>
              </a:ext>
            </a:extLst>
          </p:cNvPr>
          <p:cNvCxnSpPr/>
          <p:nvPr/>
        </p:nvCxnSpPr>
        <p:spPr>
          <a:xfrm>
            <a:off x="3093487"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C58E7EEA-AD7A-4E3D-A5ED-E960B84C3EDA}"/>
              </a:ext>
            </a:extLst>
          </p:cNvPr>
          <p:cNvCxnSpPr/>
          <p:nvPr/>
        </p:nvCxnSpPr>
        <p:spPr>
          <a:xfrm>
            <a:off x="6433642"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7D241BA-3DB0-4B9B-B84D-5335F74D7B08}"/>
              </a:ext>
            </a:extLst>
          </p:cNvPr>
          <p:cNvCxnSpPr/>
          <p:nvPr/>
        </p:nvCxnSpPr>
        <p:spPr>
          <a:xfrm>
            <a:off x="7732298" y="4708688"/>
            <a:ext cx="0" cy="29081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774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 地図 が含まれている画像&#10;&#10;自動的に生成された説明">
            <a:extLst>
              <a:ext uri="{FF2B5EF4-FFF2-40B4-BE49-F238E27FC236}">
                <a16:creationId xmlns:a16="http://schemas.microsoft.com/office/drawing/2014/main" id="{24CB300D-5378-4368-8D0C-B0A123EE2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081" y="1830511"/>
            <a:ext cx="5834063" cy="437388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結果・罰に対する反応（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6965160" y="5708323"/>
            <a:ext cx="4625738" cy="646331"/>
          </a:xfrm>
          <a:prstGeom prst="rect">
            <a:avLst/>
          </a:prstGeom>
          <a:noFill/>
          <a:ln w="25400">
            <a:solidFill>
              <a:schemeClr val="accent2"/>
            </a:solidFill>
          </a:ln>
        </p:spPr>
        <p:txBody>
          <a:bodyPr wrap="square" rtlCol="0">
            <a:spAutoFit/>
          </a:bodyPr>
          <a:lstStyle/>
          <a:p>
            <a:r>
              <a:rPr kumimoji="1" lang="ja-JP" altLang="en-US" dirty="0"/>
              <a:t>内受容感覚感度の高い人は，大きな罰に強く反応し，しばらくその影響を忘れない</a:t>
            </a:r>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2709396" cy="369332"/>
          </a:xfrm>
          <a:prstGeom prst="rect">
            <a:avLst/>
          </a:prstGeom>
          <a:noFill/>
        </p:spPr>
        <p:txBody>
          <a:bodyPr wrap="none" rtlCol="0">
            <a:spAutoFit/>
          </a:bodyPr>
          <a:lstStyle/>
          <a:p>
            <a:r>
              <a:rPr lang="ja-JP" altLang="en-US" u="sng" dirty="0"/>
              <a:t>罰直後の山</a:t>
            </a:r>
            <a:r>
              <a:rPr lang="en-US" altLang="ja-JP" u="sng" dirty="0"/>
              <a:t>B</a:t>
            </a:r>
            <a:r>
              <a:rPr lang="ja-JP" altLang="en-US" u="sng" dirty="0"/>
              <a:t>の選択割合</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3193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646331"/>
          </a:xfrm>
          <a:prstGeom prst="rect">
            <a:avLst/>
          </a:prstGeom>
          <a:noFill/>
        </p:spPr>
        <p:txBody>
          <a:bodyPr wrap="square" rtlCol="0">
            <a:spAutoFit/>
          </a:bodyPr>
          <a:lstStyle/>
          <a:p>
            <a:r>
              <a:rPr lang="en-US" altLang="ja-JP" dirty="0"/>
              <a:t>B</a:t>
            </a:r>
            <a:r>
              <a:rPr lang="ja-JP" altLang="en-US" dirty="0"/>
              <a:t>の山で</a:t>
            </a:r>
            <a:r>
              <a:rPr lang="en-US" altLang="ja-JP" dirty="0"/>
              <a:t>-1150</a:t>
            </a:r>
            <a:r>
              <a:rPr lang="ja-JP" altLang="en-US" dirty="0"/>
              <a:t>（非常に大きな罰）を引いた後</a:t>
            </a:r>
            <a:r>
              <a:rPr lang="en-US" altLang="ja-JP" dirty="0"/>
              <a:t>50</a:t>
            </a:r>
            <a:r>
              <a:rPr lang="ja-JP" altLang="en-US" dirty="0"/>
              <a:t>試行のうちに，山</a:t>
            </a:r>
            <a:r>
              <a:rPr lang="en-US" altLang="ja-JP" dirty="0"/>
              <a:t>B</a:t>
            </a:r>
            <a:r>
              <a:rPr lang="ja-JP" altLang="en-US" dirty="0"/>
              <a:t>を引いた割合</a:t>
            </a:r>
            <a:endParaRPr kumimoji="1" lang="ja-JP" altLang="en-US" dirty="0"/>
          </a:p>
        </p:txBody>
      </p:sp>
      <p:pic>
        <p:nvPicPr>
          <p:cNvPr id="30" name="図 29" descr="スクリーンショット が含まれている画像&#10;&#10;自動的に生成された説明">
            <a:extLst>
              <a:ext uri="{FF2B5EF4-FFF2-40B4-BE49-F238E27FC236}">
                <a16:creationId xmlns:a16="http://schemas.microsoft.com/office/drawing/2014/main" id="{5010DC39-03D8-4FA0-8C1C-784E48E63ECC}"/>
              </a:ext>
            </a:extLst>
          </p:cNvPr>
          <p:cNvPicPr>
            <a:picLocks noChangeAspect="1"/>
          </p:cNvPicPr>
          <p:nvPr/>
        </p:nvPicPr>
        <p:blipFill rotWithShape="1">
          <a:blip r:embed="rId4">
            <a:extLst>
              <a:ext uri="{28A0092B-C50C-407E-A947-70E740481C1C}">
                <a14:useLocalDpi xmlns:a14="http://schemas.microsoft.com/office/drawing/2010/main" val="0"/>
              </a:ext>
            </a:extLst>
          </a:blip>
          <a:srcRect l="50463" t="48609" r="3845" b="2687"/>
          <a:stretch/>
        </p:blipFill>
        <p:spPr>
          <a:xfrm>
            <a:off x="7919913" y="3167720"/>
            <a:ext cx="2716232" cy="1920568"/>
          </a:xfrm>
          <a:prstGeom prst="rect">
            <a:avLst/>
          </a:prstGeom>
        </p:spPr>
      </p:pic>
    </p:spTree>
    <p:extLst>
      <p:ext uri="{BB962C8B-B14F-4D97-AF65-F5344CB8AC3E}">
        <p14:creationId xmlns:p14="http://schemas.microsoft.com/office/powerpoint/2010/main" val="217723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dirty="0"/>
              <a:t>適切な身体反応を生じない場合，反応を利用する経験が乏しくなるため，反応に対する知覚（内受容感覚）が発達しないと考えられる</a:t>
            </a:r>
            <a:endParaRPr lang="en-US" altLang="ja-JP" dirty="0"/>
          </a:p>
          <a:p>
            <a:pPr lvl="1">
              <a:buFont typeface="游ゴシック" panose="020B0400000000000000" pitchFamily="50" charset="-128"/>
              <a:buChar char=" "/>
            </a:pPr>
            <a:r>
              <a:rPr lang="ja-JP" altLang="en-US" dirty="0"/>
              <a:t>（先天盲者では視覚処理が発達せず，開眼手術後も視覚認識ができないのと同様）</a:t>
            </a:r>
            <a:endParaRPr lang="en-US" altLang="ja-JP" dirty="0"/>
          </a:p>
          <a:p>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a:t>
              </a:r>
              <a:r>
                <a:rPr lang="en-US" altLang="ja-JP" sz="3800" b="1">
                  <a:solidFill>
                    <a:prstClr val="white"/>
                  </a:solidFill>
                  <a:latin typeface="HG丸ｺﾞｼｯｸM-PRO" pitchFamily="50" charset="-128"/>
                  <a:ea typeface="HG丸ｺﾞｼｯｸM-PRO" pitchFamily="50" charset="-128"/>
                </a:rPr>
                <a:t>=18</a:t>
              </a:r>
              <a:r>
                <a:rPr lang="ja-JP" altLang="en-US" sz="3800" b="1">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a:ln w="25400">
            <a:solidFill>
              <a:schemeClr val="accent2"/>
            </a:solidFill>
          </a:ln>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3185487" cy="369332"/>
          </a:xfrm>
          <a:prstGeom prst="rect">
            <a:avLst/>
          </a:prstGeom>
          <a:noFill/>
        </p:spPr>
        <p:txBody>
          <a:bodyPr wrap="none" rtlCol="0">
            <a:spAutoFit/>
          </a:bodyPr>
          <a:lstStyle/>
          <a:p>
            <a:r>
              <a:rPr lang="ja-JP" altLang="en-US" u="sng" dirty="0"/>
              <a:t>平均情報量（エントロピー）</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2.0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540696"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𝑙𝑜𝑔𝑃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540696" cy="670761"/>
              </a:xfrm>
              <a:prstGeom prst="rect">
                <a:avLst/>
              </a:prstGeom>
              <a:blipFill>
                <a:blip r:embed="rId3"/>
                <a:stretch>
                  <a:fillRect/>
                </a:stretch>
              </a:blipFill>
            </p:spPr>
            <p:txBody>
              <a:bodyPr/>
              <a:lstStyle/>
              <a:p>
                <a:r>
                  <a:rPr lang="ja-JP" altLang="en-US">
                    <a:noFill/>
                  </a:rPr>
                  <a:t> </a:t>
                </a:r>
              </a:p>
            </p:txBody>
          </p:sp>
        </mc:Fallback>
      </mc:AlternateContent>
      <p:pic>
        <p:nvPicPr>
          <p:cNvPr id="2" name="図 1" descr="テキスト, 地図 が含まれている画像&#10;&#10;自動的に生成された説明">
            <a:extLst>
              <a:ext uri="{FF2B5EF4-FFF2-40B4-BE49-F238E27FC236}">
                <a16:creationId xmlns:a16="http://schemas.microsoft.com/office/drawing/2014/main" id="{0968A4CC-AF27-4C74-9F72-76D17FD5D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11" y="2146931"/>
            <a:ext cx="5334000" cy="4000500"/>
          </a:xfrm>
          <a:prstGeom prst="rect">
            <a:avLst/>
          </a:prstGeom>
        </p:spPr>
      </p:pic>
      <p:sp>
        <p:nvSpPr>
          <p:cNvPr id="3" name="正方形/長方形 2">
            <a:extLst>
              <a:ext uri="{FF2B5EF4-FFF2-40B4-BE49-F238E27FC236}">
                <a16:creationId xmlns:a16="http://schemas.microsoft.com/office/drawing/2014/main" id="{2A57667D-1090-4CEB-8098-572A3E8D3C08}"/>
              </a:ext>
            </a:extLst>
          </p:cNvPr>
          <p:cNvSpPr/>
          <p:nvPr/>
        </p:nvSpPr>
        <p:spPr>
          <a:xfrm>
            <a:off x="2704699" y="1985175"/>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8916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結果・選択のばらつきと山の選択割合</a:t>
              </a:r>
              <a:endParaRPr lang="ja-JP" altLang="en-US" sz="3800" dirty="0">
                <a:solidFill>
                  <a:schemeClr val="bg1"/>
                </a:solidFill>
              </a:endParaRPr>
            </a:p>
          </p:txBody>
        </p:sp>
      </p:grpSp>
      <p:grpSp>
        <p:nvGrpSpPr>
          <p:cNvPr id="7" name="グループ化 6">
            <a:extLst>
              <a:ext uri="{FF2B5EF4-FFF2-40B4-BE49-F238E27FC236}">
                <a16:creationId xmlns:a16="http://schemas.microsoft.com/office/drawing/2014/main" id="{51FC6101-7627-4F76-91BB-003DA41CA3F8}"/>
              </a:ext>
            </a:extLst>
          </p:cNvPr>
          <p:cNvGrpSpPr/>
          <p:nvPr/>
        </p:nvGrpSpPr>
        <p:grpSpPr>
          <a:xfrm>
            <a:off x="632059" y="1734921"/>
            <a:ext cx="10927883" cy="4081377"/>
            <a:chOff x="734728" y="1773421"/>
            <a:chExt cx="10927883" cy="4081377"/>
          </a:xfrm>
        </p:grpSpPr>
        <p:pic>
          <p:nvPicPr>
            <p:cNvPr id="2" name="図 1" descr="テキスト, 地図 が含まれている画像&#10;&#10;自動的に生成された説明">
              <a:extLst>
                <a:ext uri="{FF2B5EF4-FFF2-40B4-BE49-F238E27FC236}">
                  <a16:creationId xmlns:a16="http://schemas.microsoft.com/office/drawing/2014/main" id="{0968A4CC-AF27-4C74-9F72-76D17FD5D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28" y="1854298"/>
              <a:ext cx="5334000" cy="4000500"/>
            </a:xfrm>
            <a:prstGeom prst="rect">
              <a:avLst/>
            </a:prstGeom>
          </p:spPr>
        </p:pic>
        <p:sp>
          <p:nvSpPr>
            <p:cNvPr id="3" name="正方形/長方形 2">
              <a:extLst>
                <a:ext uri="{FF2B5EF4-FFF2-40B4-BE49-F238E27FC236}">
                  <a16:creationId xmlns:a16="http://schemas.microsoft.com/office/drawing/2014/main" id="{2A57667D-1090-4CEB-8098-572A3E8D3C08}"/>
                </a:ext>
              </a:extLst>
            </p:cNvPr>
            <p:cNvSpPr/>
            <p:nvPr/>
          </p:nvSpPr>
          <p:spPr>
            <a:xfrm>
              <a:off x="2444816" y="1773421"/>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地図, テキスト が含まれている画像&#10;&#10;自動的に生成された説明">
              <a:extLst>
                <a:ext uri="{FF2B5EF4-FFF2-40B4-BE49-F238E27FC236}">
                  <a16:creationId xmlns:a16="http://schemas.microsoft.com/office/drawing/2014/main" id="{32C0C6D9-789A-4B66-AB96-D24CE4E4FA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611" y="1854298"/>
              <a:ext cx="5334000" cy="4000500"/>
            </a:xfrm>
            <a:prstGeom prst="rect">
              <a:avLst/>
            </a:prstGeom>
          </p:spPr>
        </p:pic>
        <p:sp>
          <p:nvSpPr>
            <p:cNvPr id="6" name="正方形/長方形 5">
              <a:extLst>
                <a:ext uri="{FF2B5EF4-FFF2-40B4-BE49-F238E27FC236}">
                  <a16:creationId xmlns:a16="http://schemas.microsoft.com/office/drawing/2014/main" id="{A0AE41A6-925B-4BDC-9C38-B71A5FF2C42A}"/>
                </a:ext>
              </a:extLst>
            </p:cNvPr>
            <p:cNvSpPr/>
            <p:nvPr/>
          </p:nvSpPr>
          <p:spPr>
            <a:xfrm>
              <a:off x="8218370" y="1773421"/>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79D66696-322E-4AD4-A1CC-7BE4AD7899E0}"/>
              </a:ext>
            </a:extLst>
          </p:cNvPr>
          <p:cNvSpPr txBox="1"/>
          <p:nvPr/>
        </p:nvSpPr>
        <p:spPr>
          <a:xfrm>
            <a:off x="2071872" y="6109199"/>
            <a:ext cx="8048256" cy="369332"/>
          </a:xfrm>
          <a:prstGeom prst="rect">
            <a:avLst/>
          </a:prstGeom>
          <a:noFill/>
          <a:ln w="25400">
            <a:solidFill>
              <a:schemeClr val="accent2"/>
            </a:solidFill>
          </a:ln>
        </p:spPr>
        <p:txBody>
          <a:bodyPr wrap="square" rtlCol="0">
            <a:spAutoFit/>
          </a:bodyPr>
          <a:lstStyle/>
          <a:p>
            <a:r>
              <a:rPr kumimoji="1" lang="ja-JP" altLang="en-US" dirty="0"/>
              <a:t>心拍弁別感度の</a:t>
            </a:r>
            <a:r>
              <a:rPr lang="ja-JP" altLang="en-US" dirty="0"/>
              <a:t>高い人は，探索を行うことで環境の変化を早く理解している</a:t>
            </a:r>
            <a:endParaRPr lang="en-US" altLang="ja-JP" dirty="0"/>
          </a:p>
        </p:txBody>
      </p:sp>
    </p:spTree>
    <p:extLst>
      <p:ext uri="{BB962C8B-B14F-4D97-AF65-F5344CB8AC3E}">
        <p14:creationId xmlns:p14="http://schemas.microsoft.com/office/powerpoint/2010/main" val="995300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テキスト, 地図 が含まれている画像&#10;&#10;自動的に生成された説明">
            <a:extLst>
              <a:ext uri="{FF2B5EF4-FFF2-40B4-BE49-F238E27FC236}">
                <a16:creationId xmlns:a16="http://schemas.microsoft.com/office/drawing/2014/main" id="{793F6434-CD35-4ADD-8AD4-635B07D4A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41" y="2294741"/>
            <a:ext cx="5334000" cy="4000500"/>
          </a:xfrm>
          <a:prstGeom prst="rect">
            <a:avLst/>
          </a:prstGeom>
        </p:spPr>
      </p:pic>
      <p:pic>
        <p:nvPicPr>
          <p:cNvPr id="10" name="図 9" descr="テキスト, 地図 が含まれている画像&#10;&#10;自動的に生成された説明">
            <a:extLst>
              <a:ext uri="{FF2B5EF4-FFF2-40B4-BE49-F238E27FC236}">
                <a16:creationId xmlns:a16="http://schemas.microsoft.com/office/drawing/2014/main" id="{1875984F-31CF-4429-B274-BA57F27B7A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58" y="2294741"/>
            <a:ext cx="5334000" cy="400050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GSR</a:t>
              </a:r>
              <a:r>
                <a:rPr lang="ja-JP" altLang="en-US" sz="3800" b="1" dirty="0">
                  <a:solidFill>
                    <a:prstClr val="white"/>
                  </a:solidFill>
                  <a:latin typeface="HG丸ｺﾞｼｯｸM-PRO" pitchFamily="50" charset="-128"/>
                  <a:ea typeface="HG丸ｺﾞｼｯｸM-PRO" pitchFamily="50" charset="-128"/>
                </a:rPr>
                <a:t>で群分けした場合</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2A57667D-1090-4CEB-8098-572A3E8D3C08}"/>
              </a:ext>
            </a:extLst>
          </p:cNvPr>
          <p:cNvSpPr/>
          <p:nvPr/>
        </p:nvSpPr>
        <p:spPr>
          <a:xfrm>
            <a:off x="2342147" y="2169817"/>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0AE41A6-925B-4BDC-9C38-B71A5FF2C42A}"/>
              </a:ext>
            </a:extLst>
          </p:cNvPr>
          <p:cNvSpPr/>
          <p:nvPr/>
        </p:nvSpPr>
        <p:spPr>
          <a:xfrm>
            <a:off x="8115701" y="2169817"/>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9D66696-322E-4AD4-A1CC-7BE4AD7899E0}"/>
              </a:ext>
            </a:extLst>
          </p:cNvPr>
          <p:cNvSpPr txBox="1"/>
          <p:nvPr/>
        </p:nvSpPr>
        <p:spPr>
          <a:xfrm>
            <a:off x="4383161" y="6309924"/>
            <a:ext cx="3425679" cy="369332"/>
          </a:xfrm>
          <a:prstGeom prst="rect">
            <a:avLst/>
          </a:prstGeom>
          <a:noFill/>
          <a:ln w="25400">
            <a:solidFill>
              <a:schemeClr val="accent2"/>
            </a:solidFill>
          </a:ln>
        </p:spPr>
        <p:txBody>
          <a:bodyPr wrap="square" rtlCol="0">
            <a:spAutoFit/>
          </a:bodyPr>
          <a:lstStyle/>
          <a:p>
            <a:r>
              <a:rPr lang="en-US" altLang="ja-JP" dirty="0"/>
              <a:t>GSR</a:t>
            </a:r>
            <a:r>
              <a:rPr lang="ja-JP" altLang="en-US" dirty="0"/>
              <a:t>で群分けしても同様の結果</a:t>
            </a:r>
            <a:endParaRPr lang="en-US" altLang="ja-JP" dirty="0"/>
          </a:p>
        </p:txBody>
      </p:sp>
      <p:sp>
        <p:nvSpPr>
          <p:cNvPr id="5" name="テキスト ボックス 4">
            <a:extLst>
              <a:ext uri="{FF2B5EF4-FFF2-40B4-BE49-F238E27FC236}">
                <a16:creationId xmlns:a16="http://schemas.microsoft.com/office/drawing/2014/main" id="{EBCE435F-8EE8-4B84-9532-C68BC6513A6F}"/>
              </a:ext>
            </a:extLst>
          </p:cNvPr>
          <p:cNvSpPr txBox="1"/>
          <p:nvPr/>
        </p:nvSpPr>
        <p:spPr>
          <a:xfrm>
            <a:off x="357860" y="1582944"/>
            <a:ext cx="8050602" cy="369332"/>
          </a:xfrm>
          <a:prstGeom prst="rect">
            <a:avLst/>
          </a:prstGeom>
          <a:noFill/>
        </p:spPr>
        <p:txBody>
          <a:bodyPr wrap="none" rtlCol="0">
            <a:spAutoFit/>
          </a:bodyPr>
          <a:lstStyle/>
          <a:p>
            <a:r>
              <a:rPr kumimoji="1" lang="ja-JP" altLang="en-US" dirty="0"/>
              <a:t>悪い山に対する予期的</a:t>
            </a:r>
            <a:r>
              <a:rPr kumimoji="1" lang="en-US" altLang="ja-JP" dirty="0"/>
              <a:t>GSR</a:t>
            </a:r>
            <a:r>
              <a:rPr kumimoji="1" lang="ja-JP" altLang="en-US" dirty="0"/>
              <a:t>の大きい群（</a:t>
            </a:r>
            <a:r>
              <a:rPr kumimoji="1" lang="en-US" altLang="ja-JP" dirty="0"/>
              <a:t>N=9</a:t>
            </a:r>
            <a:r>
              <a:rPr kumimoji="1" lang="ja-JP" altLang="en-US" dirty="0"/>
              <a:t>）と小さい群（</a:t>
            </a:r>
            <a:r>
              <a:rPr kumimoji="1" lang="en-US" altLang="ja-JP" dirty="0"/>
              <a:t>N=9</a:t>
            </a:r>
            <a:r>
              <a:rPr kumimoji="1" lang="ja-JP" altLang="en-US" dirty="0"/>
              <a:t>）に群分け</a:t>
            </a:r>
          </a:p>
        </p:txBody>
      </p:sp>
    </p:spTree>
    <p:extLst>
      <p:ext uri="{BB962C8B-B14F-4D97-AF65-F5344CB8AC3E}">
        <p14:creationId xmlns:p14="http://schemas.microsoft.com/office/powerpoint/2010/main" val="2362927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自由エネルギー原理から，</a:t>
            </a:r>
            <a:endParaRPr lang="en-US" altLang="ja-JP" sz="2400" dirty="0"/>
          </a:p>
          <a:p>
            <a:endParaRPr lang="en-US" altLang="ja-JP" sz="2400" dirty="0"/>
          </a:p>
          <a:p>
            <a:endParaRPr lang="en-US" altLang="ja-JP" sz="2400" dirty="0"/>
          </a:p>
          <a:p>
            <a:endParaRPr lang="en-US" altLang="ja-JP" sz="2400" dirty="0"/>
          </a:p>
          <a:p>
            <a:endParaRPr lang="en-US" altLang="ja-JP" sz="2400" dirty="0"/>
          </a:p>
          <a:p>
            <a:pPr lvl="1"/>
            <a:r>
              <a:rPr lang="ja-JP" altLang="en-US" dirty="0"/>
              <a:t>最初の段階ではゴールが不明なので認識的価値を重視した探索行動がみられるが，ある程度の段階でゴールが明確に見えてくると利用行動に移る</a:t>
            </a:r>
            <a:endParaRPr lang="en-US" altLang="ja-JP" dirty="0"/>
          </a:p>
          <a:p>
            <a:pPr lvl="1"/>
            <a:endParaRPr lang="en-US" altLang="ja-JP" dirty="0"/>
          </a:p>
          <a:p>
            <a:pPr lvl="1"/>
            <a:r>
              <a:rPr lang="ja-JP" altLang="en-US" dirty="0"/>
              <a:t>認識的価値を上げるためには，エントロピーを最大にするような行動がよい</a:t>
            </a:r>
            <a:endParaRPr lang="en-US" altLang="ja-JP" dirty="0"/>
          </a:p>
          <a:p>
            <a:pPr lvl="1"/>
            <a:endParaRPr lang="en-US" altLang="ja-JP" dirty="0"/>
          </a:p>
          <a:p>
            <a:pPr lvl="1"/>
            <a:r>
              <a:rPr lang="ja-JP" altLang="en-US" dirty="0"/>
              <a:t>エントロピーの下がり方と内受容感覚の関係を検討中</a:t>
            </a:r>
          </a:p>
        </p:txBody>
      </p:sp>
      <p:sp>
        <p:nvSpPr>
          <p:cNvPr id="10" name="角丸四角形 4">
            <a:extLst>
              <a:ext uri="{FF2B5EF4-FFF2-40B4-BE49-F238E27FC236}">
                <a16:creationId xmlns:a16="http://schemas.microsoft.com/office/drawing/2014/main" id="{8CF2D2E8-5B76-46D2-B0A2-49E85224F41E}"/>
              </a:ext>
            </a:extLst>
          </p:cNvPr>
          <p:cNvSpPr/>
          <p:nvPr/>
        </p:nvSpPr>
        <p:spPr>
          <a:xfrm>
            <a:off x="1473562" y="2541894"/>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選択行動の価値</a:t>
            </a:r>
            <a:endParaRPr kumimoji="1" lang="ja-JP" altLang="en-US" dirty="0">
              <a:solidFill>
                <a:schemeClr val="tx1"/>
              </a:solidFill>
            </a:endParaRPr>
          </a:p>
        </p:txBody>
      </p:sp>
      <p:sp>
        <p:nvSpPr>
          <p:cNvPr id="11" name="角丸四角形 4">
            <a:extLst>
              <a:ext uri="{FF2B5EF4-FFF2-40B4-BE49-F238E27FC236}">
                <a16:creationId xmlns:a16="http://schemas.microsoft.com/office/drawing/2014/main" id="{FB541B72-52CF-4FB6-B711-5E1A371E547D}"/>
              </a:ext>
            </a:extLst>
          </p:cNvPr>
          <p:cNvSpPr/>
          <p:nvPr/>
        </p:nvSpPr>
        <p:spPr>
          <a:xfrm>
            <a:off x="5289422" y="2541894"/>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認識的価値</a:t>
            </a:r>
            <a:endParaRPr lang="en-US" altLang="ja-JP" dirty="0">
              <a:solidFill>
                <a:schemeClr val="tx1"/>
              </a:solidFill>
            </a:endParaRPr>
          </a:p>
        </p:txBody>
      </p:sp>
      <p:sp>
        <p:nvSpPr>
          <p:cNvPr id="12" name="角丸四角形 4">
            <a:extLst>
              <a:ext uri="{FF2B5EF4-FFF2-40B4-BE49-F238E27FC236}">
                <a16:creationId xmlns:a16="http://schemas.microsoft.com/office/drawing/2014/main" id="{68B05913-1BCC-4299-B2DC-D80565F0433C}"/>
              </a:ext>
            </a:extLst>
          </p:cNvPr>
          <p:cNvSpPr/>
          <p:nvPr/>
        </p:nvSpPr>
        <p:spPr>
          <a:xfrm>
            <a:off x="8835129" y="2541894"/>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実利的価値</a:t>
            </a:r>
            <a:endParaRPr lang="en-US" altLang="ja-JP" dirty="0">
              <a:solidFill>
                <a:schemeClr val="tx1"/>
              </a:solidFill>
            </a:endParaRPr>
          </a:p>
        </p:txBody>
      </p:sp>
      <p:sp>
        <p:nvSpPr>
          <p:cNvPr id="15" name="次の値と等しい 14">
            <a:extLst>
              <a:ext uri="{FF2B5EF4-FFF2-40B4-BE49-F238E27FC236}">
                <a16:creationId xmlns:a16="http://schemas.microsoft.com/office/drawing/2014/main" id="{9EEE3178-4417-43D7-B2BE-B32A99D71A71}"/>
              </a:ext>
            </a:extLst>
          </p:cNvPr>
          <p:cNvSpPr/>
          <p:nvPr/>
        </p:nvSpPr>
        <p:spPr>
          <a:xfrm>
            <a:off x="4307047" y="2732869"/>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加算記号 16">
            <a:extLst>
              <a:ext uri="{FF2B5EF4-FFF2-40B4-BE49-F238E27FC236}">
                <a16:creationId xmlns:a16="http://schemas.microsoft.com/office/drawing/2014/main" id="{C5027691-9FED-4B35-AA3E-6A214F5DD961}"/>
              </a:ext>
            </a:extLst>
          </p:cNvPr>
          <p:cNvSpPr/>
          <p:nvPr/>
        </p:nvSpPr>
        <p:spPr>
          <a:xfrm>
            <a:off x="8012358" y="2723009"/>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4605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9243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62" name="グループ化 61">
            <a:extLst>
              <a:ext uri="{FF2B5EF4-FFF2-40B4-BE49-F238E27FC236}">
                <a16:creationId xmlns:a16="http://schemas.microsoft.com/office/drawing/2014/main" id="{D18B3AFC-7857-401F-A194-543C7BC1E2CE}"/>
              </a:ext>
            </a:extLst>
          </p:cNvPr>
          <p:cNvGrpSpPr/>
          <p:nvPr/>
        </p:nvGrpSpPr>
        <p:grpSpPr>
          <a:xfrm>
            <a:off x="1659817" y="5880701"/>
            <a:ext cx="896945" cy="958048"/>
            <a:chOff x="5786148" y="5802551"/>
            <a:chExt cx="896945" cy="958048"/>
          </a:xfrm>
        </p:grpSpPr>
        <p:pic>
          <p:nvPicPr>
            <p:cNvPr id="63" name="Picture 2" descr="ãã­ã¼ãã¼ã ç¡æç´ æãã®ç»åæ¤ç´¢çµæ">
              <a:extLst>
                <a:ext uri="{FF2B5EF4-FFF2-40B4-BE49-F238E27FC236}">
                  <a16:creationId xmlns:a16="http://schemas.microsoft.com/office/drawing/2014/main" id="{8535892F-CD75-4C0F-9D07-FC47AA5C8D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64" name="グループ化 63">
              <a:extLst>
                <a:ext uri="{FF2B5EF4-FFF2-40B4-BE49-F238E27FC236}">
                  <a16:creationId xmlns:a16="http://schemas.microsoft.com/office/drawing/2014/main" id="{076B6B02-15BA-4383-8EF9-E1E394F0F323}"/>
                </a:ext>
              </a:extLst>
            </p:cNvPr>
            <p:cNvGrpSpPr/>
            <p:nvPr/>
          </p:nvGrpSpPr>
          <p:grpSpPr>
            <a:xfrm>
              <a:off x="5936756" y="5802551"/>
              <a:ext cx="595728" cy="233972"/>
              <a:chOff x="5956125" y="5802551"/>
              <a:chExt cx="595728" cy="233972"/>
            </a:xfrm>
          </p:grpSpPr>
          <p:sp>
            <p:nvSpPr>
              <p:cNvPr id="65" name="矢印: 右 64">
                <a:extLst>
                  <a:ext uri="{FF2B5EF4-FFF2-40B4-BE49-F238E27FC236}">
                    <a16:creationId xmlns:a16="http://schemas.microsoft.com/office/drawing/2014/main" id="{FE33FEF7-AEBD-4305-91AA-EFF4827CAF0E}"/>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矢印: 右 65">
                <a:extLst>
                  <a:ext uri="{FF2B5EF4-FFF2-40B4-BE49-F238E27FC236}">
                    <a16:creationId xmlns:a16="http://schemas.microsoft.com/office/drawing/2014/main" id="{DDB4CC50-6323-430F-B53C-D1CEE7F7B33E}"/>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2441758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今年度の計画</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extLst>
              <p:ext uri="{D42A27DB-BD31-4B8C-83A1-F6EECF244321}">
                <p14:modId xmlns:p14="http://schemas.microsoft.com/office/powerpoint/2010/main" val="1370832049"/>
              </p:ext>
            </p:extLst>
          </p:nvPr>
        </p:nvGraphicFramePr>
        <p:xfrm>
          <a:off x="821617" y="1909272"/>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667905"/>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34339"/>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55261"/>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49673"/>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3149193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挿絵 が含まれている画像&#10;&#10;自動的に生成された説明">
            <a:extLst>
              <a:ext uri="{FF2B5EF4-FFF2-40B4-BE49-F238E27FC236}">
                <a16:creationId xmlns:a16="http://schemas.microsoft.com/office/drawing/2014/main" id="{2C40C2C1-EAC8-45E4-AC1E-2FA1CEC1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96" y="1769996"/>
            <a:ext cx="10314609" cy="4056307"/>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N=16</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2949698" y="3082418"/>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37685" y="3328122"/>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2362600">
            <a:off x="9266076" y="3519569"/>
            <a:ext cx="241204" cy="66452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524840" y="3392023"/>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6" name="テキスト ボックス 5">
            <a:extLst>
              <a:ext uri="{FF2B5EF4-FFF2-40B4-BE49-F238E27FC236}">
                <a16:creationId xmlns:a16="http://schemas.microsoft.com/office/drawing/2014/main" id="{F720E777-645B-482A-AF51-CDF37E345219}"/>
              </a:ext>
            </a:extLst>
          </p:cNvPr>
          <p:cNvSpPr txBox="1"/>
          <p:nvPr/>
        </p:nvSpPr>
        <p:spPr>
          <a:xfrm>
            <a:off x="7443304" y="2750859"/>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
        <p:nvSpPr>
          <p:cNvPr id="24" name="テキスト ボックス 23">
            <a:extLst>
              <a:ext uri="{FF2B5EF4-FFF2-40B4-BE49-F238E27FC236}">
                <a16:creationId xmlns:a16="http://schemas.microsoft.com/office/drawing/2014/main" id="{899BA463-BFB5-4CAF-8003-9090E6A655B3}"/>
              </a:ext>
            </a:extLst>
          </p:cNvPr>
          <p:cNvSpPr txBox="1"/>
          <p:nvPr/>
        </p:nvSpPr>
        <p:spPr>
          <a:xfrm>
            <a:off x="9182936" y="2779486"/>
            <a:ext cx="407484" cy="461665"/>
          </a:xfrm>
          <a:prstGeom prst="rect">
            <a:avLst/>
          </a:prstGeom>
          <a:noFill/>
        </p:spPr>
        <p:txBody>
          <a:bodyPr wrap="none" rtlCol="0">
            <a:spAutoFit/>
          </a:bodyPr>
          <a:lstStyle/>
          <a:p>
            <a:r>
              <a:rPr lang="en-US" altLang="ja-JP" sz="2400" dirty="0"/>
              <a:t>+</a:t>
            </a:r>
            <a:endParaRPr kumimoji="1" lang="ja-JP" altLang="en-US" sz="2400" dirty="0"/>
          </a:p>
        </p:txBody>
      </p:sp>
    </p:spTree>
    <p:extLst>
      <p:ext uri="{BB962C8B-B14F-4D97-AF65-F5344CB8AC3E}">
        <p14:creationId xmlns:p14="http://schemas.microsoft.com/office/powerpoint/2010/main" val="2119311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descr="文字と写真のスクリーンショット&#10;&#10;自動的に生成された説明">
            <a:extLst>
              <a:ext uri="{FF2B5EF4-FFF2-40B4-BE49-F238E27FC236}">
                <a16:creationId xmlns:a16="http://schemas.microsoft.com/office/drawing/2014/main" id="{33889B88-EF3C-40FC-A057-4E9A2470D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90" y="1613442"/>
            <a:ext cx="6801768" cy="4816231"/>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3042" y="3923563"/>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149166" y="1609094"/>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149167" y="3923563"/>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492620" y="3661954"/>
            <a:ext cx="2943497" cy="923330"/>
          </a:xfrm>
          <a:prstGeom prst="rect">
            <a:avLst/>
          </a:prstGeom>
          <a:noFill/>
        </p:spPr>
        <p:txBody>
          <a:bodyPr wrap="square" rtlCol="0">
            <a:spAutoFit/>
          </a:bodyPr>
          <a:lstStyle/>
          <a:p>
            <a:r>
              <a:rPr lang="ja-JP" altLang="en-US" dirty="0"/>
              <a:t>欲しい・いらない</a:t>
            </a:r>
            <a:r>
              <a:rPr kumimoji="1" lang="ja-JP" altLang="en-US" dirty="0"/>
              <a:t>は呈示回数による好感度の上昇がみられる</a:t>
            </a:r>
          </a:p>
        </p:txBody>
      </p:sp>
      <p:sp>
        <p:nvSpPr>
          <p:cNvPr id="29" name="テキスト ボックス 28">
            <a:extLst>
              <a:ext uri="{FF2B5EF4-FFF2-40B4-BE49-F238E27FC236}">
                <a16:creationId xmlns:a16="http://schemas.microsoft.com/office/drawing/2014/main" id="{86517EFA-A232-46EF-9994-645107CD2426}"/>
              </a:ext>
            </a:extLst>
          </p:cNvPr>
          <p:cNvSpPr txBox="1"/>
          <p:nvPr/>
        </p:nvSpPr>
        <p:spPr>
          <a:xfrm>
            <a:off x="6873461" y="4212936"/>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Tree>
    <p:extLst>
      <p:ext uri="{BB962C8B-B14F-4D97-AF65-F5344CB8AC3E}">
        <p14:creationId xmlns:p14="http://schemas.microsoft.com/office/powerpoint/2010/main" val="154562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ドーパミンの働き</a:t>
              </a:r>
              <a:endParaRPr lang="ja-JP" altLang="en-US" sz="3800" dirty="0">
                <a:solidFill>
                  <a:schemeClr val="bg1"/>
                </a:solidFill>
              </a:endParaRPr>
            </a:p>
          </p:txBody>
        </p:sp>
      </p:grpSp>
      <p:grpSp>
        <p:nvGrpSpPr>
          <p:cNvPr id="10" name="グループ化 9">
            <a:extLst>
              <a:ext uri="{FF2B5EF4-FFF2-40B4-BE49-F238E27FC236}">
                <a16:creationId xmlns:a16="http://schemas.microsoft.com/office/drawing/2014/main" id="{82546D52-7C4B-4583-BBF8-CB050EF02DAD}"/>
              </a:ext>
            </a:extLst>
          </p:cNvPr>
          <p:cNvGrpSpPr/>
          <p:nvPr/>
        </p:nvGrpSpPr>
        <p:grpSpPr>
          <a:xfrm>
            <a:off x="615351" y="1743999"/>
            <a:ext cx="11156793" cy="1043932"/>
            <a:chOff x="339436" y="1903025"/>
            <a:chExt cx="11156793" cy="1043932"/>
          </a:xfrm>
        </p:grpSpPr>
        <p:sp>
          <p:nvSpPr>
            <p:cNvPr id="3" name="テキスト ボックス 2">
              <a:extLst>
                <a:ext uri="{FF2B5EF4-FFF2-40B4-BE49-F238E27FC236}">
                  <a16:creationId xmlns:a16="http://schemas.microsoft.com/office/drawing/2014/main" id="{3D73FDBE-5AF8-4135-83B7-B631AC45F0E5}"/>
                </a:ext>
              </a:extLst>
            </p:cNvPr>
            <p:cNvSpPr txBox="1"/>
            <p:nvPr/>
          </p:nvSpPr>
          <p:spPr>
            <a:xfrm>
              <a:off x="6402947" y="1931294"/>
              <a:ext cx="5093282" cy="1015663"/>
            </a:xfrm>
            <a:prstGeom prst="rect">
              <a:avLst/>
            </a:prstGeom>
            <a:noFill/>
          </p:spPr>
          <p:txBody>
            <a:bodyPr wrap="square" rtlCol="0">
              <a:spAutoFit/>
            </a:bodyPr>
            <a:lstStyle/>
            <a:p>
              <a:r>
                <a:rPr kumimoji="1" lang="ja-JP" altLang="en-US" sz="2000" dirty="0"/>
                <a:t>ドーパミンの生産を阻害されたマウスは摂食行動が減少するが，快感情の兆候を示す</a:t>
              </a:r>
              <a:r>
                <a:rPr kumimoji="1" lang="en-US" altLang="ja-JP" sz="2000" dirty="0"/>
                <a:t>	</a:t>
              </a:r>
              <a:r>
                <a:rPr kumimoji="1" lang="ja-JP" altLang="en-US" sz="2000" dirty="0"/>
                <a:t>（</a:t>
              </a:r>
              <a:r>
                <a:rPr kumimoji="1" lang="en-US" altLang="ja-JP" sz="2000" dirty="0" err="1"/>
                <a:t>Berridge</a:t>
              </a:r>
              <a:r>
                <a:rPr kumimoji="1" lang="en-US" altLang="ja-JP" sz="2000" dirty="0"/>
                <a:t> &amp; Robinson, 1998</a:t>
              </a:r>
              <a:r>
                <a:rPr kumimoji="1" lang="ja-JP" altLang="en-US" sz="2000" dirty="0"/>
                <a:t>）</a:t>
              </a:r>
            </a:p>
          </p:txBody>
        </p:sp>
        <p:sp>
          <p:nvSpPr>
            <p:cNvPr id="5" name="矢印: 右 4">
              <a:extLst>
                <a:ext uri="{FF2B5EF4-FFF2-40B4-BE49-F238E27FC236}">
                  <a16:creationId xmlns:a16="http://schemas.microsoft.com/office/drawing/2014/main" id="{231A1DCE-8EB1-4871-A8F1-BCF17CE9DE09}"/>
                </a:ext>
              </a:extLst>
            </p:cNvPr>
            <p:cNvSpPr/>
            <p:nvPr/>
          </p:nvSpPr>
          <p:spPr>
            <a:xfrm flipH="1">
              <a:off x="5278193" y="2124650"/>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四角形: 角を丸くする 5">
              <a:extLst>
                <a:ext uri="{FF2B5EF4-FFF2-40B4-BE49-F238E27FC236}">
                  <a16:creationId xmlns:a16="http://schemas.microsoft.com/office/drawing/2014/main" id="{6CD2DE7E-E70B-4DEA-A250-C0CC7E2E2190}"/>
                </a:ext>
              </a:extLst>
            </p:cNvPr>
            <p:cNvSpPr/>
            <p:nvPr/>
          </p:nvSpPr>
          <p:spPr>
            <a:xfrm>
              <a:off x="1204174" y="1903025"/>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快楽</a:t>
              </a:r>
            </a:p>
          </p:txBody>
        </p:sp>
        <p:sp>
          <p:nvSpPr>
            <p:cNvPr id="7" name="テキスト ボックス 6">
              <a:extLst>
                <a:ext uri="{FF2B5EF4-FFF2-40B4-BE49-F238E27FC236}">
                  <a16:creationId xmlns:a16="http://schemas.microsoft.com/office/drawing/2014/main" id="{E38EBEA8-0228-4BEE-9D1B-C5B3F3EABFCD}"/>
                </a:ext>
              </a:extLst>
            </p:cNvPr>
            <p:cNvSpPr txBox="1"/>
            <p:nvPr/>
          </p:nvSpPr>
          <p:spPr>
            <a:xfrm>
              <a:off x="339436" y="1903025"/>
              <a:ext cx="697627" cy="400110"/>
            </a:xfrm>
            <a:prstGeom prst="rect">
              <a:avLst/>
            </a:prstGeom>
            <a:noFill/>
          </p:spPr>
          <p:txBody>
            <a:bodyPr wrap="none" rtlCol="0">
              <a:spAutoFit/>
            </a:bodyPr>
            <a:lstStyle/>
            <a:p>
              <a:r>
                <a:rPr kumimoji="1" lang="ja-JP" altLang="en-US" sz="2000" dirty="0"/>
                <a:t>１．</a:t>
              </a:r>
            </a:p>
          </p:txBody>
        </p:sp>
      </p:grpSp>
      <p:grpSp>
        <p:nvGrpSpPr>
          <p:cNvPr id="11" name="グループ化 10">
            <a:extLst>
              <a:ext uri="{FF2B5EF4-FFF2-40B4-BE49-F238E27FC236}">
                <a16:creationId xmlns:a16="http://schemas.microsoft.com/office/drawing/2014/main" id="{431C7B16-E5A9-4EFC-ADBD-283983772669}"/>
              </a:ext>
            </a:extLst>
          </p:cNvPr>
          <p:cNvGrpSpPr/>
          <p:nvPr/>
        </p:nvGrpSpPr>
        <p:grpSpPr>
          <a:xfrm>
            <a:off x="615351" y="3464461"/>
            <a:ext cx="10800459" cy="1043932"/>
            <a:chOff x="339436" y="3527909"/>
            <a:chExt cx="10800459" cy="1043932"/>
          </a:xfrm>
        </p:grpSpPr>
        <p:sp>
          <p:nvSpPr>
            <p:cNvPr id="13" name="四角形: 角を丸くする 12">
              <a:extLst>
                <a:ext uri="{FF2B5EF4-FFF2-40B4-BE49-F238E27FC236}">
                  <a16:creationId xmlns:a16="http://schemas.microsoft.com/office/drawing/2014/main" id="{5380B139-8528-4E20-A554-0ABBF8B7E51C}"/>
                </a:ext>
              </a:extLst>
            </p:cNvPr>
            <p:cNvSpPr/>
            <p:nvPr/>
          </p:nvSpPr>
          <p:spPr>
            <a:xfrm>
              <a:off x="1204174" y="3527909"/>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lang="ja-JP" altLang="en-US" sz="2000" b="1" dirty="0"/>
                <a:t>学習</a:t>
              </a:r>
              <a:endParaRPr kumimoji="1" lang="ja-JP" altLang="en-US" sz="2000" b="1" dirty="0"/>
            </a:p>
          </p:txBody>
        </p:sp>
        <p:sp>
          <p:nvSpPr>
            <p:cNvPr id="15" name="テキスト ボックス 14">
              <a:extLst>
                <a:ext uri="{FF2B5EF4-FFF2-40B4-BE49-F238E27FC236}">
                  <a16:creationId xmlns:a16="http://schemas.microsoft.com/office/drawing/2014/main" id="{E63A439F-7A98-4B26-ABF0-510416804039}"/>
                </a:ext>
              </a:extLst>
            </p:cNvPr>
            <p:cNvSpPr txBox="1"/>
            <p:nvPr/>
          </p:nvSpPr>
          <p:spPr>
            <a:xfrm>
              <a:off x="6402947" y="3556178"/>
              <a:ext cx="4736948" cy="1015663"/>
            </a:xfrm>
            <a:prstGeom prst="rect">
              <a:avLst/>
            </a:prstGeom>
            <a:noFill/>
          </p:spPr>
          <p:txBody>
            <a:bodyPr wrap="square" rtlCol="0">
              <a:spAutoFit/>
            </a:bodyPr>
            <a:lstStyle/>
            <a:p>
              <a:r>
                <a:rPr kumimoji="1" lang="ja-JP" altLang="en-US" sz="2000" dirty="0"/>
                <a:t>ドーパミン生産を阻害されたマウスでも，</a:t>
              </a:r>
              <a:r>
                <a:rPr kumimoji="1" lang="en-US" altLang="ja-JP" sz="2000" dirty="0"/>
                <a:t>T</a:t>
              </a:r>
              <a:r>
                <a:rPr kumimoji="1" lang="ja-JP" altLang="en-US" sz="2000" dirty="0"/>
                <a:t>字迷路を学習することが可能</a:t>
              </a:r>
              <a:r>
                <a:rPr kumimoji="1" lang="en-US" altLang="ja-JP" sz="2000" dirty="0"/>
                <a:t>	</a:t>
              </a:r>
              <a:r>
                <a:rPr kumimoji="1" lang="ja-JP" altLang="en-US" sz="2000" dirty="0"/>
                <a:t>（</a:t>
              </a:r>
              <a:r>
                <a:rPr kumimoji="1" lang="en-US" altLang="ja-JP" sz="2000" dirty="0"/>
                <a:t>Robinson et al., 2005</a:t>
              </a:r>
              <a:r>
                <a:rPr kumimoji="1" lang="ja-JP" altLang="en-US" sz="2000" dirty="0"/>
                <a:t>）</a:t>
              </a:r>
            </a:p>
          </p:txBody>
        </p:sp>
        <p:sp>
          <p:nvSpPr>
            <p:cNvPr id="17" name="矢印: 右 16">
              <a:extLst>
                <a:ext uri="{FF2B5EF4-FFF2-40B4-BE49-F238E27FC236}">
                  <a16:creationId xmlns:a16="http://schemas.microsoft.com/office/drawing/2014/main" id="{A1FACFBF-0B4E-4971-84BF-661A7B7D7713}"/>
                </a:ext>
              </a:extLst>
            </p:cNvPr>
            <p:cNvSpPr/>
            <p:nvPr/>
          </p:nvSpPr>
          <p:spPr>
            <a:xfrm flipH="1">
              <a:off x="5278193" y="3749534"/>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テキスト ボックス 23">
              <a:extLst>
                <a:ext uri="{FF2B5EF4-FFF2-40B4-BE49-F238E27FC236}">
                  <a16:creationId xmlns:a16="http://schemas.microsoft.com/office/drawing/2014/main" id="{9A31D68D-8BAB-4AA0-A103-7C559CE56029}"/>
                </a:ext>
              </a:extLst>
            </p:cNvPr>
            <p:cNvSpPr txBox="1"/>
            <p:nvPr/>
          </p:nvSpPr>
          <p:spPr>
            <a:xfrm>
              <a:off x="339436" y="3527909"/>
              <a:ext cx="697627" cy="400110"/>
            </a:xfrm>
            <a:prstGeom prst="rect">
              <a:avLst/>
            </a:prstGeom>
            <a:noFill/>
          </p:spPr>
          <p:txBody>
            <a:bodyPr wrap="none" rtlCol="0">
              <a:spAutoFit/>
            </a:bodyPr>
            <a:lstStyle/>
            <a:p>
              <a:r>
                <a:rPr lang="ja-JP" altLang="en-US" sz="2000" dirty="0"/>
                <a:t>２</a:t>
              </a:r>
              <a:r>
                <a:rPr kumimoji="1" lang="ja-JP" altLang="en-US" sz="2000" dirty="0"/>
                <a:t>．</a:t>
              </a:r>
            </a:p>
          </p:txBody>
        </p:sp>
      </p:grpSp>
      <p:grpSp>
        <p:nvGrpSpPr>
          <p:cNvPr id="12" name="グループ化 11">
            <a:extLst>
              <a:ext uri="{FF2B5EF4-FFF2-40B4-BE49-F238E27FC236}">
                <a16:creationId xmlns:a16="http://schemas.microsoft.com/office/drawing/2014/main" id="{C19F9427-3C96-4C50-841B-CC9D62E3B7A3}"/>
              </a:ext>
            </a:extLst>
          </p:cNvPr>
          <p:cNvGrpSpPr/>
          <p:nvPr/>
        </p:nvGrpSpPr>
        <p:grpSpPr>
          <a:xfrm>
            <a:off x="615351" y="5134411"/>
            <a:ext cx="10800459" cy="1030381"/>
            <a:chOff x="339436" y="5102280"/>
            <a:chExt cx="10800459" cy="1030381"/>
          </a:xfrm>
        </p:grpSpPr>
        <p:sp>
          <p:nvSpPr>
            <p:cNvPr id="21" name="四角形: 角を丸くする 20">
              <a:extLst>
                <a:ext uri="{FF2B5EF4-FFF2-40B4-BE49-F238E27FC236}">
                  <a16:creationId xmlns:a16="http://schemas.microsoft.com/office/drawing/2014/main" id="{80F8875D-0595-4E61-8415-10B713BFF859}"/>
                </a:ext>
              </a:extLst>
            </p:cNvPr>
            <p:cNvSpPr/>
            <p:nvPr/>
          </p:nvSpPr>
          <p:spPr>
            <a:xfrm>
              <a:off x="1204174" y="5152793"/>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欲求</a:t>
              </a:r>
            </a:p>
          </p:txBody>
        </p:sp>
        <p:sp>
          <p:nvSpPr>
            <p:cNvPr id="22" name="矢印: 右 21">
              <a:extLst>
                <a:ext uri="{FF2B5EF4-FFF2-40B4-BE49-F238E27FC236}">
                  <a16:creationId xmlns:a16="http://schemas.microsoft.com/office/drawing/2014/main" id="{1EA89A5A-AC87-4CFF-BEC7-0D1FF5E6BF36}"/>
                </a:ext>
              </a:extLst>
            </p:cNvPr>
            <p:cNvSpPr/>
            <p:nvPr/>
          </p:nvSpPr>
          <p:spPr>
            <a:xfrm>
              <a:off x="5278193" y="5374418"/>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 name="テキスト ボックス 22">
              <a:extLst>
                <a:ext uri="{FF2B5EF4-FFF2-40B4-BE49-F238E27FC236}">
                  <a16:creationId xmlns:a16="http://schemas.microsoft.com/office/drawing/2014/main" id="{B5B066FE-EE1D-450A-A296-C66C210661BC}"/>
                </a:ext>
              </a:extLst>
            </p:cNvPr>
            <p:cNvSpPr txBox="1"/>
            <p:nvPr/>
          </p:nvSpPr>
          <p:spPr>
            <a:xfrm>
              <a:off x="6402947" y="5102280"/>
              <a:ext cx="4736948" cy="1015663"/>
            </a:xfrm>
            <a:prstGeom prst="rect">
              <a:avLst/>
            </a:prstGeom>
            <a:noFill/>
          </p:spPr>
          <p:txBody>
            <a:bodyPr wrap="square" rtlCol="0">
              <a:spAutoFit/>
            </a:bodyPr>
            <a:lstStyle/>
            <a:p>
              <a:r>
                <a:rPr kumimoji="1" lang="ja-JP" altLang="en-US" sz="2000" dirty="0"/>
                <a:t>ドーパミンを阻害されたマウスの摂食行動の大きな減少</a:t>
              </a:r>
              <a:r>
                <a:rPr kumimoji="1" lang="en-US" altLang="ja-JP" sz="2000" dirty="0"/>
                <a:t>		</a:t>
              </a:r>
              <a:r>
                <a:rPr kumimoji="1" lang="ja-JP" altLang="en-US" sz="2000" dirty="0"/>
                <a:t>（</a:t>
              </a:r>
              <a:r>
                <a:rPr kumimoji="1" lang="en-US" altLang="ja-JP" sz="2000" dirty="0" err="1"/>
                <a:t>Berridge</a:t>
              </a:r>
              <a:r>
                <a:rPr kumimoji="1" lang="en-US" altLang="ja-JP" sz="2000" dirty="0"/>
                <a:t> et al., 2009</a:t>
              </a:r>
              <a:r>
                <a:rPr kumimoji="1" lang="ja-JP" altLang="en-US" sz="2000" dirty="0"/>
                <a:t>）</a:t>
              </a:r>
            </a:p>
          </p:txBody>
        </p:sp>
        <p:sp>
          <p:nvSpPr>
            <p:cNvPr id="25" name="テキスト ボックス 24">
              <a:extLst>
                <a:ext uri="{FF2B5EF4-FFF2-40B4-BE49-F238E27FC236}">
                  <a16:creationId xmlns:a16="http://schemas.microsoft.com/office/drawing/2014/main" id="{D81AA984-83B4-48B1-B6AA-CA0B22F3EB22}"/>
                </a:ext>
              </a:extLst>
            </p:cNvPr>
            <p:cNvSpPr txBox="1"/>
            <p:nvPr/>
          </p:nvSpPr>
          <p:spPr>
            <a:xfrm>
              <a:off x="339436" y="5152793"/>
              <a:ext cx="697627" cy="400110"/>
            </a:xfrm>
            <a:prstGeom prst="rect">
              <a:avLst/>
            </a:prstGeom>
            <a:noFill/>
          </p:spPr>
          <p:txBody>
            <a:bodyPr wrap="none" rtlCol="0">
              <a:spAutoFit/>
            </a:bodyPr>
            <a:lstStyle/>
            <a:p>
              <a:r>
                <a:rPr lang="ja-JP" altLang="en-US" sz="2000" dirty="0"/>
                <a:t>３</a:t>
              </a:r>
              <a:r>
                <a:rPr kumimoji="1" lang="ja-JP" altLang="en-US" sz="2000" dirty="0"/>
                <a:t>．</a:t>
              </a:r>
            </a:p>
          </p:txBody>
        </p:sp>
      </p:grpSp>
      <p:cxnSp>
        <p:nvCxnSpPr>
          <p:cNvPr id="9" name="直線コネクタ 8">
            <a:extLst>
              <a:ext uri="{FF2B5EF4-FFF2-40B4-BE49-F238E27FC236}">
                <a16:creationId xmlns:a16="http://schemas.microsoft.com/office/drawing/2014/main" id="{32BDCCBE-0CC1-4906-8E24-8B64FA7697A0}"/>
              </a:ext>
            </a:extLst>
          </p:cNvPr>
          <p:cNvCxnSpPr/>
          <p:nvPr/>
        </p:nvCxnSpPr>
        <p:spPr>
          <a:xfrm>
            <a:off x="419856" y="3094164"/>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B11CD3-4B24-4DB2-9256-7308A01011B7}"/>
              </a:ext>
            </a:extLst>
          </p:cNvPr>
          <p:cNvCxnSpPr/>
          <p:nvPr/>
        </p:nvCxnSpPr>
        <p:spPr>
          <a:xfrm>
            <a:off x="419856" y="4814626"/>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id="{23DE0F5E-72D6-47B7-8C6D-E2371DBAFEEB}"/>
              </a:ext>
            </a:extLst>
          </p:cNvPr>
          <p:cNvSpPr/>
          <p:nvPr/>
        </p:nvSpPr>
        <p:spPr>
          <a:xfrm>
            <a:off x="500276" y="4991652"/>
            <a:ext cx="11191449" cy="133841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449435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Liking</a:t>
              </a:r>
              <a:r>
                <a:rPr lang="ja-JP" altLang="en-US" sz="3800" b="1" dirty="0">
                  <a:solidFill>
                    <a:prstClr val="white"/>
                  </a:solidFill>
                  <a:latin typeface="HG丸ｺﾞｼｯｸM-PRO" pitchFamily="50" charset="-128"/>
                  <a:ea typeface="HG丸ｺﾞｼｯｸM-PRO" pitchFamily="50" charset="-128"/>
                </a:rPr>
                <a:t>と</a:t>
              </a:r>
              <a:r>
                <a:rPr lang="en-US" altLang="ja-JP" sz="3800" b="1" dirty="0">
                  <a:solidFill>
                    <a:prstClr val="white"/>
                  </a:solidFill>
                  <a:latin typeface="HG丸ｺﾞｼｯｸM-PRO" pitchFamily="50" charset="-128"/>
                  <a:ea typeface="HG丸ｺﾞｼｯｸM-PRO" pitchFamily="50" charset="-128"/>
                </a:rPr>
                <a:t>wanting</a:t>
              </a:r>
              <a:r>
                <a:rPr lang="ja-JP" altLang="en-US" sz="3800" b="1" dirty="0">
                  <a:solidFill>
                    <a:prstClr val="white"/>
                  </a:solidFill>
                  <a:latin typeface="HG丸ｺﾞｼｯｸM-PRO" pitchFamily="50" charset="-128"/>
                  <a:ea typeface="HG丸ｺﾞｼｯｸM-PRO" pitchFamily="50" charset="-128"/>
                </a:rPr>
                <a:t>の強化</a:t>
              </a:r>
              <a:endParaRPr lang="ja-JP" altLang="en-US" sz="3800" dirty="0">
                <a:solidFill>
                  <a:schemeClr val="bg1"/>
                </a:solidFill>
              </a:endParaRPr>
            </a:p>
          </p:txBody>
        </p:sp>
      </p:grpSp>
      <p:sp>
        <p:nvSpPr>
          <p:cNvPr id="33" name="コンテンツ プレースホルダー 2">
            <a:extLst>
              <a:ext uri="{FF2B5EF4-FFF2-40B4-BE49-F238E27FC236}">
                <a16:creationId xmlns:a16="http://schemas.microsoft.com/office/drawing/2014/main" id="{59B87D17-C991-4950-B9DF-3FCDFB91B218}"/>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a:t>
            </a:r>
            <a:endParaRPr lang="en-US" altLang="ja-JP" sz="2400" dirty="0"/>
          </a:p>
          <a:p>
            <a:pPr lvl="1">
              <a:buFont typeface="Wingdings" panose="05000000000000000000" pitchFamily="2" charset="2"/>
              <a:buChar char="Ø"/>
            </a:pPr>
            <a:r>
              <a:rPr lang="ja-JP" altLang="en-US" dirty="0"/>
              <a:t>事前知識（事前分布）における存在確率の上昇</a:t>
            </a:r>
            <a:endParaRPr lang="en-US" altLang="ja-JP" dirty="0"/>
          </a:p>
          <a:p>
            <a:pPr lvl="1">
              <a:buFont typeface="Wingdings" panose="05000000000000000000" pitchFamily="2" charset="2"/>
              <a:buChar char="Ø"/>
            </a:pPr>
            <a:r>
              <a:rPr lang="ja-JP" altLang="en-US" dirty="0"/>
              <a:t>予測誤差の減少 ⇒ 快の感覚</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r>
              <a:rPr lang="ja-JP" altLang="en-US" sz="2400" dirty="0">
                <a:solidFill>
                  <a:srgbClr val="FF0000"/>
                </a:solidFill>
              </a:rPr>
              <a:t>欲求の強化</a:t>
            </a:r>
            <a:endParaRPr lang="en-US" altLang="ja-JP" sz="2400" dirty="0">
              <a:solidFill>
                <a:srgbClr val="FF0000"/>
              </a:solidFill>
            </a:endParaRPr>
          </a:p>
          <a:p>
            <a:pPr lvl="1"/>
            <a:r>
              <a:rPr lang="ja-JP" altLang="en-US" dirty="0">
                <a:solidFill>
                  <a:srgbClr val="FF0000"/>
                </a:solidFill>
              </a:rPr>
              <a:t>接近行動と快の結びつき</a:t>
            </a:r>
            <a:endParaRPr lang="en-US" altLang="ja-JP" dirty="0">
              <a:solidFill>
                <a:srgbClr val="FF0000"/>
              </a:solidFill>
            </a:endParaRPr>
          </a:p>
          <a:p>
            <a:pPr lvl="1"/>
            <a:r>
              <a:rPr lang="ja-JP" altLang="en-US" dirty="0">
                <a:solidFill>
                  <a:srgbClr val="FF0000"/>
                </a:solidFill>
              </a:rPr>
              <a:t>所有感覚</a:t>
            </a:r>
            <a:endParaRPr lang="en-US" altLang="ja-JP" dirty="0">
              <a:solidFill>
                <a:srgbClr val="FF0000"/>
              </a:solidFill>
            </a:endParaRPr>
          </a:p>
        </p:txBody>
      </p:sp>
      <p:grpSp>
        <p:nvGrpSpPr>
          <p:cNvPr id="4" name="グループ化 3">
            <a:extLst>
              <a:ext uri="{FF2B5EF4-FFF2-40B4-BE49-F238E27FC236}">
                <a16:creationId xmlns:a16="http://schemas.microsoft.com/office/drawing/2014/main" id="{9C096E70-21A3-496A-B2AB-7844B333AEB4}"/>
              </a:ext>
            </a:extLst>
          </p:cNvPr>
          <p:cNvGrpSpPr/>
          <p:nvPr/>
        </p:nvGrpSpPr>
        <p:grpSpPr>
          <a:xfrm>
            <a:off x="2573461" y="3629606"/>
            <a:ext cx="3303037" cy="690466"/>
            <a:chOff x="4432041" y="3097763"/>
            <a:chExt cx="3303037" cy="690466"/>
          </a:xfrm>
        </p:grpSpPr>
        <p:sp>
          <p:nvSpPr>
            <p:cNvPr id="2" name="テキスト ボックス 1">
              <a:extLst>
                <a:ext uri="{FF2B5EF4-FFF2-40B4-BE49-F238E27FC236}">
                  <a16:creationId xmlns:a16="http://schemas.microsoft.com/office/drawing/2014/main" id="{BEAFB0C2-6B95-4035-B493-36FBAAD16519}"/>
                </a:ext>
              </a:extLst>
            </p:cNvPr>
            <p:cNvSpPr txBox="1"/>
            <p:nvPr/>
          </p:nvSpPr>
          <p:spPr>
            <a:xfrm>
              <a:off x="4606232" y="3228393"/>
              <a:ext cx="2954655" cy="461665"/>
            </a:xfrm>
            <a:prstGeom prst="rect">
              <a:avLst/>
            </a:prstGeom>
            <a:noFill/>
          </p:spPr>
          <p:txBody>
            <a:bodyPr wrap="none" rtlCol="0">
              <a:spAutoFit/>
            </a:bodyPr>
            <a:lstStyle/>
            <a:p>
              <a:r>
                <a:rPr lang="ja-JP" altLang="en-US" sz="2400" dirty="0"/>
                <a:t>快の感覚　≠　欲求</a:t>
              </a:r>
              <a:endParaRPr kumimoji="1" lang="ja-JP" altLang="en-US" sz="2400" dirty="0"/>
            </a:p>
          </p:txBody>
        </p:sp>
        <p:sp>
          <p:nvSpPr>
            <p:cNvPr id="3" name="四角形: 角を丸くする 2">
              <a:extLst>
                <a:ext uri="{FF2B5EF4-FFF2-40B4-BE49-F238E27FC236}">
                  <a16:creationId xmlns:a16="http://schemas.microsoft.com/office/drawing/2014/main" id="{2792BA59-D222-488A-97BA-AEDE03048EE0}"/>
                </a:ext>
              </a:extLst>
            </p:cNvPr>
            <p:cNvSpPr/>
            <p:nvPr/>
          </p:nvSpPr>
          <p:spPr>
            <a:xfrm>
              <a:off x="4432041" y="3097763"/>
              <a:ext cx="3303037" cy="6904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下 4">
            <a:extLst>
              <a:ext uri="{FF2B5EF4-FFF2-40B4-BE49-F238E27FC236}">
                <a16:creationId xmlns:a16="http://schemas.microsoft.com/office/drawing/2014/main" id="{82BF89B5-E1E5-4922-AC0D-CFEBEA2DE3B0}"/>
              </a:ext>
            </a:extLst>
          </p:cNvPr>
          <p:cNvSpPr/>
          <p:nvPr/>
        </p:nvSpPr>
        <p:spPr>
          <a:xfrm>
            <a:off x="3641815" y="3097208"/>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A01C178-3DB7-4BE2-9D87-622A1C87690A}"/>
              </a:ext>
            </a:extLst>
          </p:cNvPr>
          <p:cNvSpPr/>
          <p:nvPr/>
        </p:nvSpPr>
        <p:spPr>
          <a:xfrm>
            <a:off x="3641814" y="4470901"/>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2797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2016</a:t>
            </a:r>
            <a:r>
              <a:rPr lang="ja-JP" altLang="en-US" dirty="0"/>
              <a:t>年度</a:t>
            </a:r>
            <a:endParaRPr lang="en-US" altLang="ja-JP" dirty="0"/>
          </a:p>
          <a:p>
            <a:pPr lvl="1"/>
            <a:r>
              <a:rPr lang="ja-JP" altLang="en-US" strike="sngStrike" dirty="0"/>
              <a:t>リスク選好の個人差の数値化</a:t>
            </a:r>
            <a:endParaRPr lang="en-US" altLang="ja-JP" strike="sngStrike" dirty="0"/>
          </a:p>
          <a:p>
            <a:pPr lvl="1"/>
            <a:r>
              <a:rPr lang="ja-JP" altLang="en-US" dirty="0"/>
              <a:t>予期的</a:t>
            </a:r>
            <a:r>
              <a:rPr lang="en-US" altLang="ja-JP" dirty="0"/>
              <a:t>SCR</a:t>
            </a:r>
            <a:r>
              <a:rPr lang="ja-JP" altLang="en-US" dirty="0"/>
              <a:t>が悪い山の回避に役立つことを示した</a:t>
            </a:r>
            <a:endParaRPr lang="en-US" altLang="ja-JP" dirty="0"/>
          </a:p>
          <a:p>
            <a:pPr lvl="1"/>
            <a:endParaRPr lang="en-US" altLang="ja-JP" dirty="0"/>
          </a:p>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と新奇性探求傾向との相関を示した</a:t>
            </a:r>
            <a:endParaRPr lang="en-US" altLang="ja-JP" dirty="0"/>
          </a:p>
          <a:p>
            <a:pPr lvl="1"/>
            <a:r>
              <a:rPr lang="ja-JP" altLang="en-US" dirty="0"/>
              <a:t>山の切り替えへの対応が損害回避，新奇性探求傾向と関連することを示した</a:t>
            </a:r>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内受容感覚が高い人は山の切り替えへの対応に優れていることを示した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8991970" y="3793247"/>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834763" y="4853261"/>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a:t>
            </a:r>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86661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kumimoji="1" lang="ja-JP" altLang="en-US" sz="2000" dirty="0"/>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9000516" y="4740654"/>
            <a:ext cx="1722922" cy="88793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6857508" y="2827580"/>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評価の更新し易さ（学習係数）</a:t>
            </a:r>
            <a:endParaRPr kumimoji="1" lang="ja-JP" altLang="en-US" sz="20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5" name="テキスト ボックス 4">
            <a:extLst>
              <a:ext uri="{FF2B5EF4-FFF2-40B4-BE49-F238E27FC236}">
                <a16:creationId xmlns:a16="http://schemas.microsoft.com/office/drawing/2014/main" id="{76B07E33-2F33-456B-B4D3-336F875130F1}"/>
              </a:ext>
            </a:extLst>
          </p:cNvPr>
          <p:cNvSpPr txBox="1"/>
          <p:nvPr/>
        </p:nvSpPr>
        <p:spPr>
          <a:xfrm>
            <a:off x="9310557" y="5440952"/>
            <a:ext cx="1781257" cy="400110"/>
          </a:xfrm>
          <a:prstGeom prst="rect">
            <a:avLst/>
          </a:prstGeom>
          <a:noFill/>
        </p:spPr>
        <p:txBody>
          <a:bodyPr wrap="none" rtlCol="0">
            <a:spAutoFit/>
          </a:bodyPr>
          <a:lstStyle/>
          <a:p>
            <a:r>
              <a:rPr lang="en-US" altLang="ja-JP" sz="2000" dirty="0">
                <a:solidFill>
                  <a:srgbClr val="FF0000"/>
                </a:solidFill>
              </a:rPr>
              <a:t>2016</a:t>
            </a:r>
            <a:r>
              <a:rPr lang="ja-JP" altLang="en-US" sz="2000" dirty="0">
                <a:solidFill>
                  <a:srgbClr val="FF0000"/>
                </a:solidFill>
              </a:rPr>
              <a:t>年度結果</a:t>
            </a:r>
            <a:endParaRPr kumimoji="1" lang="ja-JP" altLang="en-US" sz="2000" dirty="0">
              <a:solidFill>
                <a:srgbClr val="FF0000"/>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290596" y="2335563"/>
            <a:ext cx="1041689" cy="5769567"/>
          </a:xfrm>
          <a:prstGeom prst="curvedConnector3">
            <a:avLst>
              <a:gd name="adj1" fmla="val 121945"/>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5675546" y="1768150"/>
            <a:ext cx="983992" cy="3102853"/>
          </a:xfrm>
          <a:prstGeom prst="curvedConnector3">
            <a:avLst>
              <a:gd name="adj1" fmla="val 123232"/>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4395546" y="2510067"/>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アイオワ課題の選択行動のパラメトリックな解析</a:t>
            </a:r>
            <a:endParaRPr lang="en-US" altLang="ja-JP" dirty="0"/>
          </a:p>
          <a:p>
            <a:pPr lvl="2"/>
            <a:r>
              <a:rPr lang="en-US" altLang="ja-JP" dirty="0"/>
              <a:t>PVL </a:t>
            </a:r>
            <a:r>
              <a:rPr lang="ja-JP" altLang="en-US" dirty="0"/>
              <a:t>モデル，リスク選好モデル（朝倉先生）による階層ベイズパラメータ推定</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895020" y="2644335"/>
            <a:ext cx="1107996" cy="369332"/>
          </a:xfrm>
          <a:prstGeom prst="rect">
            <a:avLst/>
          </a:prstGeom>
          <a:noFill/>
        </p:spPr>
        <p:txBody>
          <a:bodyPr wrap="none" rtlCol="0">
            <a:spAutoFit/>
          </a:bodyPr>
          <a:lstStyle/>
          <a:p>
            <a:r>
              <a:rPr lang="ja-JP" altLang="en-US" dirty="0"/>
              <a:t>最初の山</a:t>
            </a:r>
            <a:endParaRPr kumimoji="1" lang="ja-JP" altLang="en-US" dirty="0"/>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08719" y="4858228"/>
            <a:ext cx="1569660" cy="369332"/>
          </a:xfrm>
          <a:prstGeom prst="rect">
            <a:avLst/>
          </a:prstGeom>
          <a:noFill/>
        </p:spPr>
        <p:txBody>
          <a:bodyPr wrap="none" rtlCol="0">
            <a:spAutoFit/>
          </a:bodyPr>
          <a:lstStyle/>
          <a:p>
            <a:r>
              <a:rPr lang="ja-JP" altLang="en-US" dirty="0"/>
              <a:t>山の切り替え</a:t>
            </a:r>
            <a:endParaRPr kumimoji="1" lang="ja-JP" altLang="en-US" dirty="0"/>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SCR,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6134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B38351E8-2B70-4959-8F3B-5B9917736205}"/>
              </a:ext>
            </a:extLst>
          </p:cNvPr>
          <p:cNvSpPr txBox="1"/>
          <p:nvPr/>
        </p:nvSpPr>
        <p:spPr>
          <a:xfrm>
            <a:off x="508712" y="1702405"/>
            <a:ext cx="2492990" cy="400110"/>
          </a:xfrm>
          <a:prstGeom prst="rect">
            <a:avLst/>
          </a:prstGeom>
          <a:noFill/>
        </p:spPr>
        <p:txBody>
          <a:bodyPr wrap="none" rtlCol="0">
            <a:spAutoFit/>
          </a:bodyPr>
          <a:lstStyle/>
          <a:p>
            <a:r>
              <a:rPr lang="ja-JP" altLang="en-US" sz="2000" dirty="0"/>
              <a:t>心拍弁別課題の解析</a:t>
            </a:r>
            <a:endParaRPr kumimoji="1" lang="ja-JP" altLang="en-US" sz="2000" dirty="0"/>
          </a:p>
        </p:txBody>
      </p:sp>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3208334020"/>
              </p:ext>
            </p:extLst>
          </p:nvPr>
        </p:nvGraphicFramePr>
        <p:xfrm>
          <a:off x="1067487" y="2679828"/>
          <a:ext cx="5106976" cy="346751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8272005" y="4269637"/>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8272005" y="4269637"/>
                <a:ext cx="2361800" cy="488339"/>
              </a:xfrm>
              <a:prstGeom prst="rect">
                <a:avLst/>
              </a:prstGeom>
              <a:blipFill>
                <a:blip r:embed="rId4"/>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6924704" y="3643396"/>
            <a:ext cx="4350245" cy="646331"/>
          </a:xfrm>
          <a:prstGeom prst="rect">
            <a:avLst/>
          </a:prstGeom>
          <a:noFill/>
        </p:spPr>
        <p:txBody>
          <a:bodyPr wrap="square" rtlCol="0">
            <a:spAutoFit/>
          </a:bodyPr>
          <a:lstStyle/>
          <a:p>
            <a:r>
              <a:rPr lang="ja-JP" altLang="en-US" dirty="0"/>
              <a:t>「一致」と答えた割合をガウス関数でフィッティング</a:t>
            </a:r>
            <a:endParaRPr lang="en-US" altLang="ja-JP" dirty="0"/>
          </a:p>
        </p:txBody>
      </p:sp>
      <p:sp>
        <p:nvSpPr>
          <p:cNvPr id="24" name="テキスト ボックス 23">
            <a:extLst>
              <a:ext uri="{FF2B5EF4-FFF2-40B4-BE49-F238E27FC236}">
                <a16:creationId xmlns:a16="http://schemas.microsoft.com/office/drawing/2014/main" id="{659AFADC-7BF6-4B8F-BF3C-2EE86DDC769E}"/>
              </a:ext>
            </a:extLst>
          </p:cNvPr>
          <p:cNvSpPr txBox="1"/>
          <p:nvPr/>
        </p:nvSpPr>
        <p:spPr>
          <a:xfrm>
            <a:off x="3165591" y="2310496"/>
            <a:ext cx="1569660" cy="369332"/>
          </a:xfrm>
          <a:prstGeom prst="rect">
            <a:avLst/>
          </a:prstGeom>
          <a:noFill/>
        </p:spPr>
        <p:txBody>
          <a:bodyPr wrap="none" rtlCol="0">
            <a:spAutoFit/>
          </a:bodyPr>
          <a:lstStyle/>
          <a:p>
            <a:r>
              <a:rPr kumimoji="1" lang="ja-JP" altLang="en-US" dirty="0"/>
              <a:t>１名の結果例</a:t>
            </a:r>
          </a:p>
        </p:txBody>
      </p:sp>
    </p:spTree>
    <p:extLst>
      <p:ext uri="{BB962C8B-B14F-4D97-AF65-F5344CB8AC3E}">
        <p14:creationId xmlns:p14="http://schemas.microsoft.com/office/powerpoint/2010/main" val="22450328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6170</TotalTime>
  <Words>1723</Words>
  <Application>Microsoft Office PowerPoint</Application>
  <PresentationFormat>ワイド画面</PresentationFormat>
  <Paragraphs>339</Paragraphs>
  <Slides>31</Slides>
  <Notes>30</Notes>
  <HiddenSlides>5</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HG丸ｺﾞｼｯｸM-PRO</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前川 亮</cp:lastModifiedBy>
  <cp:revision>572</cp:revision>
  <cp:lastPrinted>2019-03-22T12:47:21Z</cp:lastPrinted>
  <dcterms:created xsi:type="dcterms:W3CDTF">2017-11-03T06:53:49Z</dcterms:created>
  <dcterms:modified xsi:type="dcterms:W3CDTF">2020-09-14T02:07:02Z</dcterms:modified>
</cp:coreProperties>
</file>