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528" r:id="rId2"/>
    <p:sldId id="530" r:id="rId3"/>
    <p:sldId id="293" r:id="rId4"/>
    <p:sldId id="548" r:id="rId5"/>
    <p:sldId id="549" r:id="rId6"/>
    <p:sldId id="554" r:id="rId7"/>
    <p:sldId id="579" r:id="rId8"/>
    <p:sldId id="582" r:id="rId9"/>
    <p:sldId id="585" r:id="rId10"/>
    <p:sldId id="586" r:id="rId11"/>
    <p:sldId id="580" r:id="rId12"/>
    <p:sldId id="578" r:id="rId13"/>
    <p:sldId id="260" r:id="rId14"/>
    <p:sldId id="489" r:id="rId15"/>
    <p:sldId id="326" r:id="rId16"/>
    <p:sldId id="261" r:id="rId17"/>
    <p:sldId id="289" r:id="rId18"/>
    <p:sldId id="262" r:id="rId19"/>
    <p:sldId id="263" r:id="rId20"/>
    <p:sldId id="458" r:id="rId21"/>
    <p:sldId id="305" r:id="rId22"/>
    <p:sldId id="332" r:id="rId23"/>
  </p:sldIdLst>
  <p:sldSz cx="12192000" cy="6858000"/>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ED7D31"/>
    <a:srgbClr val="79F340"/>
    <a:srgbClr val="EF873E"/>
    <a:srgbClr val="70AD47"/>
    <a:srgbClr val="535393"/>
    <a:srgbClr val="05056F"/>
    <a:srgbClr val="EAEFF7"/>
    <a:srgbClr val="D2DEEF"/>
    <a:srgbClr val="EBF1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C833C4-7E6D-4BA5-9BCF-4F2880D0245B}" v="2" dt="2020-09-14T01:38:06.316"/>
    <p1510:client id="{F0E4E11C-3871-4E6C-A51D-28D19815BE92}" v="1039" dt="2020-09-13T23:39:4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72353" autoAdjust="0"/>
  </p:normalViewPr>
  <p:slideViewPr>
    <p:cSldViewPr snapToGrid="0">
      <p:cViewPr varScale="1">
        <p:scale>
          <a:sx n="82" d="100"/>
          <a:sy n="82" d="100"/>
        </p:scale>
        <p:origin x="1668" y="90"/>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前川 亮" userId="d7d429a203bb0ce1" providerId="LiveId" clId="{FC7A48EC-A64C-45F1-B58B-E2F5918B0EAC}"/>
    <pc:docChg chg="undo custSel addSld modSld">
      <pc:chgData name="前川 亮" userId="d7d429a203bb0ce1" providerId="LiveId" clId="{FC7A48EC-A64C-45F1-B58B-E2F5918B0EAC}" dt="2020-03-02T04:48:23.951" v="1041" actId="1076"/>
      <pc:docMkLst>
        <pc:docMk/>
      </pc:docMkLst>
      <pc:sldChg chg="modSp mod">
        <pc:chgData name="前川 亮" userId="d7d429a203bb0ce1" providerId="LiveId" clId="{FC7A48EC-A64C-45F1-B58B-E2F5918B0EAC}" dt="2020-03-02T03:39:59.843" v="4" actId="20577"/>
        <pc:sldMkLst>
          <pc:docMk/>
          <pc:sldMk cId="3020341917" sldId="283"/>
        </pc:sldMkLst>
        <pc:spChg chg="mod">
          <ac:chgData name="前川 亮" userId="d7d429a203bb0ce1" providerId="LiveId" clId="{FC7A48EC-A64C-45F1-B58B-E2F5918B0EAC}" dt="2020-03-02T03:39:59.843" v="4" actId="20577"/>
          <ac:spMkLst>
            <pc:docMk/>
            <pc:sldMk cId="3020341917" sldId="283"/>
            <ac:spMk id="16" creationId="{00000000-0000-0000-0000-000000000000}"/>
          </ac:spMkLst>
        </pc:spChg>
      </pc:sldChg>
      <pc:sldChg chg="addSp delSp modSp mod">
        <pc:chgData name="前川 亮" userId="d7d429a203bb0ce1" providerId="LiveId" clId="{FC7A48EC-A64C-45F1-B58B-E2F5918B0EAC}" dt="2020-03-02T04:07:07.838" v="879" actId="1035"/>
        <pc:sldMkLst>
          <pc:docMk/>
          <pc:sldMk cId="2968793779" sldId="563"/>
        </pc:sldMkLst>
        <pc:spChg chg="mod">
          <ac:chgData name="前川 亮" userId="d7d429a203bb0ce1" providerId="LiveId" clId="{FC7A48EC-A64C-45F1-B58B-E2F5918B0EAC}" dt="2020-03-02T03:57:37.612" v="678" actId="20577"/>
          <ac:spMkLst>
            <pc:docMk/>
            <pc:sldMk cId="2968793779" sldId="563"/>
            <ac:spMk id="18" creationId="{71271B10-9F86-467F-861B-13DCC9D2CD48}"/>
          </ac:spMkLst>
        </pc:spChg>
        <pc:spChg chg="add mod">
          <ac:chgData name="前川 亮" userId="d7d429a203bb0ce1" providerId="LiveId" clId="{FC7A48EC-A64C-45F1-B58B-E2F5918B0EAC}" dt="2020-03-02T04:07:07.838" v="879" actId="1035"/>
          <ac:spMkLst>
            <pc:docMk/>
            <pc:sldMk cId="2968793779" sldId="563"/>
            <ac:spMk id="25" creationId="{AFD3EB05-FEDF-4D4B-A1A6-85EB5E12D45C}"/>
          </ac:spMkLst>
        </pc:spChg>
        <pc:spChg chg="add del mod">
          <ac:chgData name="前川 亮" userId="d7d429a203bb0ce1" providerId="LiveId" clId="{FC7A48EC-A64C-45F1-B58B-E2F5918B0EAC}" dt="2020-03-02T04:06:00.990" v="856" actId="767"/>
          <ac:spMkLst>
            <pc:docMk/>
            <pc:sldMk cId="2968793779" sldId="563"/>
            <ac:spMk id="26" creationId="{D7842058-86E4-49C8-83E1-48AC5E210F6D}"/>
          </ac:spMkLst>
        </pc:spChg>
        <pc:spChg chg="add del mod">
          <ac:chgData name="前川 亮" userId="d7d429a203bb0ce1" providerId="LiveId" clId="{FC7A48EC-A64C-45F1-B58B-E2F5918B0EAC}" dt="2020-03-02T04:06:51.273" v="874" actId="478"/>
          <ac:spMkLst>
            <pc:docMk/>
            <pc:sldMk cId="2968793779" sldId="563"/>
            <ac:spMk id="27" creationId="{20453B8F-AF13-42B2-9BE7-58226FBAED19}"/>
          </ac:spMkLst>
        </pc:spChg>
        <pc:spChg chg="add mod">
          <ac:chgData name="前川 亮" userId="d7d429a203bb0ce1" providerId="LiveId" clId="{FC7A48EC-A64C-45F1-B58B-E2F5918B0EAC}" dt="2020-03-02T04:07:07.838" v="879" actId="1035"/>
          <ac:spMkLst>
            <pc:docMk/>
            <pc:sldMk cId="2968793779" sldId="563"/>
            <ac:spMk id="28" creationId="{C3DD263C-9145-4AA1-B9ED-C9071D2DC7FB}"/>
          </ac:spMkLst>
        </pc:spChg>
        <pc:grpChg chg="add del mod">
          <ac:chgData name="前川 亮" userId="d7d429a203bb0ce1" providerId="LiveId" clId="{FC7A48EC-A64C-45F1-B58B-E2F5918B0EAC}" dt="2020-03-02T04:03:56.287" v="725" actId="165"/>
          <ac:grpSpMkLst>
            <pc:docMk/>
            <pc:sldMk cId="2968793779" sldId="563"/>
            <ac:grpSpMk id="24" creationId="{72F85354-A501-4CC8-921C-E5C5B5932CC6}"/>
          </ac:grpSpMkLst>
        </pc:grpChg>
        <pc:picChg chg="del">
          <ac:chgData name="前川 亮" userId="d7d429a203bb0ce1" providerId="LiveId" clId="{FC7A48EC-A64C-45F1-B58B-E2F5918B0EAC}" dt="2020-03-02T04:02:06.049" v="700" actId="478"/>
          <ac:picMkLst>
            <pc:docMk/>
            <pc:sldMk cId="2968793779" sldId="563"/>
            <ac:picMk id="3" creationId="{5FABB319-0EC1-4D8D-9EB9-F79B65413644}"/>
          </ac:picMkLst>
        </pc:picChg>
        <pc:picChg chg="add mod">
          <ac:chgData name="前川 亮" userId="d7d429a203bb0ce1" providerId="LiveId" clId="{FC7A48EC-A64C-45F1-B58B-E2F5918B0EAC}" dt="2020-03-02T04:06:28.560" v="870" actId="1076"/>
          <ac:picMkLst>
            <pc:docMk/>
            <pc:sldMk cId="2968793779" sldId="563"/>
            <ac:picMk id="4" creationId="{D96A6BF4-A694-49C4-ACF2-0547C39B66B4}"/>
          </ac:picMkLst>
        </pc:picChg>
        <pc:picChg chg="del">
          <ac:chgData name="前川 亮" userId="d7d429a203bb0ce1" providerId="LiveId" clId="{FC7A48EC-A64C-45F1-B58B-E2F5918B0EAC}" dt="2020-03-02T04:02:06.049" v="700" actId="478"/>
          <ac:picMkLst>
            <pc:docMk/>
            <pc:sldMk cId="2968793779" sldId="563"/>
            <ac:picMk id="5" creationId="{6FEE6E8E-7C1F-4DAE-BB3D-587F29BDA257}"/>
          </ac:picMkLst>
        </pc:picChg>
        <pc:picChg chg="del">
          <ac:chgData name="前川 亮" userId="d7d429a203bb0ce1" providerId="LiveId" clId="{FC7A48EC-A64C-45F1-B58B-E2F5918B0EAC}" dt="2020-03-02T04:02:06.049" v="700" actId="478"/>
          <ac:picMkLst>
            <pc:docMk/>
            <pc:sldMk cId="2968793779" sldId="563"/>
            <ac:picMk id="7" creationId="{6A048F0B-E650-44FA-B958-4DC4B9119B33}"/>
          </ac:picMkLst>
        </pc:picChg>
        <pc:picChg chg="add del mod">
          <ac:chgData name="前川 亮" userId="d7d429a203bb0ce1" providerId="LiveId" clId="{FC7A48EC-A64C-45F1-B58B-E2F5918B0EAC}" dt="2020-03-02T04:02:51.801" v="711" actId="478"/>
          <ac:picMkLst>
            <pc:docMk/>
            <pc:sldMk cId="2968793779" sldId="563"/>
            <ac:picMk id="8" creationId="{2C941978-86D5-497D-80C3-EA7AF2841384}"/>
          </ac:picMkLst>
        </pc:picChg>
        <pc:picChg chg="del">
          <ac:chgData name="前川 亮" userId="d7d429a203bb0ce1" providerId="LiveId" clId="{FC7A48EC-A64C-45F1-B58B-E2F5918B0EAC}" dt="2020-03-02T04:02:02.699" v="699" actId="478"/>
          <ac:picMkLst>
            <pc:docMk/>
            <pc:sldMk cId="2968793779" sldId="563"/>
            <ac:picMk id="9" creationId="{6E84E92E-E3E8-4A10-8F4A-DA6778E8C361}"/>
          </ac:picMkLst>
        </pc:picChg>
        <pc:picChg chg="del">
          <ac:chgData name="前川 亮" userId="d7d429a203bb0ce1" providerId="LiveId" clId="{FC7A48EC-A64C-45F1-B58B-E2F5918B0EAC}" dt="2020-03-02T04:02:02.699" v="699" actId="478"/>
          <ac:picMkLst>
            <pc:docMk/>
            <pc:sldMk cId="2968793779" sldId="563"/>
            <ac:picMk id="11" creationId="{782162C8-5487-4E90-91CD-523298F95DE4}"/>
          </ac:picMkLst>
        </pc:picChg>
        <pc:picChg chg="add mod topLvl">
          <ac:chgData name="前川 亮" userId="d7d429a203bb0ce1" providerId="LiveId" clId="{FC7A48EC-A64C-45F1-B58B-E2F5918B0EAC}" dt="2020-03-02T04:03:56.287" v="725" actId="165"/>
          <ac:picMkLst>
            <pc:docMk/>
            <pc:sldMk cId="2968793779" sldId="563"/>
            <ac:picMk id="12" creationId="{B990D75F-E449-4CA1-876C-DBDD54741F56}"/>
          </ac:picMkLst>
        </pc:picChg>
        <pc:picChg chg="add mod">
          <ac:chgData name="前川 亮" userId="d7d429a203bb0ce1" providerId="LiveId" clId="{FC7A48EC-A64C-45F1-B58B-E2F5918B0EAC}" dt="2020-03-02T04:04:13.433" v="728" actId="1076"/>
          <ac:picMkLst>
            <pc:docMk/>
            <pc:sldMk cId="2968793779" sldId="563"/>
            <ac:picMk id="15" creationId="{4EF1C6FD-D25F-4DB4-8F30-81BD4597560B}"/>
          </ac:picMkLst>
        </pc:picChg>
        <pc:picChg chg="add mod topLvl">
          <ac:chgData name="前川 亮" userId="d7d429a203bb0ce1" providerId="LiveId" clId="{FC7A48EC-A64C-45F1-B58B-E2F5918B0EAC}" dt="2020-03-02T04:03:56.287" v="725" actId="165"/>
          <ac:picMkLst>
            <pc:docMk/>
            <pc:sldMk cId="2968793779" sldId="563"/>
            <ac:picMk id="21" creationId="{027913DA-B756-499C-8850-673122A885D9}"/>
          </ac:picMkLst>
        </pc:picChg>
        <pc:picChg chg="add mod">
          <ac:chgData name="前川 亮" userId="d7d429a203bb0ce1" providerId="LiveId" clId="{FC7A48EC-A64C-45F1-B58B-E2F5918B0EAC}" dt="2020-03-02T04:04:13.433" v="728" actId="1076"/>
          <ac:picMkLst>
            <pc:docMk/>
            <pc:sldMk cId="2968793779" sldId="563"/>
            <ac:picMk id="23" creationId="{4F9DB5C1-BE1C-4303-B4E9-715871173150}"/>
          </ac:picMkLst>
        </pc:picChg>
      </pc:sldChg>
      <pc:sldChg chg="addSp delSp modSp mod">
        <pc:chgData name="前川 亮" userId="d7d429a203bb0ce1" providerId="LiveId" clId="{FC7A48EC-A64C-45F1-B58B-E2F5918B0EAC}" dt="2020-03-02T03:57:31.126" v="674" actId="20577"/>
        <pc:sldMkLst>
          <pc:docMk/>
          <pc:sldMk cId="172716183" sldId="565"/>
        </pc:sldMkLst>
        <pc:spChg chg="mod">
          <ac:chgData name="前川 亮" userId="d7d429a203bb0ce1" providerId="LiveId" clId="{FC7A48EC-A64C-45F1-B58B-E2F5918B0EAC}" dt="2020-03-02T03:57:31.126" v="674" actId="20577"/>
          <ac:spMkLst>
            <pc:docMk/>
            <pc:sldMk cId="172716183" sldId="565"/>
            <ac:spMk id="18" creationId="{71271B10-9F86-467F-861B-13DCC9D2CD48}"/>
          </ac:spMkLst>
        </pc:spChg>
        <pc:grpChg chg="add mod">
          <ac:chgData name="前川 亮" userId="d7d429a203bb0ce1" providerId="LiveId" clId="{FC7A48EC-A64C-45F1-B58B-E2F5918B0EAC}" dt="2020-03-02T03:56:33.277" v="667" actId="1036"/>
          <ac:grpSpMkLst>
            <pc:docMk/>
            <pc:sldMk cId="172716183" sldId="565"/>
            <ac:grpSpMk id="2" creationId="{3EC67353-CEAB-4E0C-B0BA-2591E6774712}"/>
          </ac:grpSpMkLst>
        </pc:grpChg>
        <pc:picChg chg="del">
          <ac:chgData name="前川 亮" userId="d7d429a203bb0ce1" providerId="LiveId" clId="{FC7A48EC-A64C-45F1-B58B-E2F5918B0EAC}" dt="2020-03-02T03:55:26.819" v="634" actId="478"/>
          <ac:picMkLst>
            <pc:docMk/>
            <pc:sldMk cId="172716183" sldId="565"/>
            <ac:picMk id="3" creationId="{D2C839C1-7D64-4D3A-98CB-F88E92B0102B}"/>
          </ac:picMkLst>
        </pc:picChg>
        <pc:picChg chg="del">
          <ac:chgData name="前川 亮" userId="d7d429a203bb0ce1" providerId="LiveId" clId="{FC7A48EC-A64C-45F1-B58B-E2F5918B0EAC}" dt="2020-03-02T03:55:26.819" v="634" actId="478"/>
          <ac:picMkLst>
            <pc:docMk/>
            <pc:sldMk cId="172716183" sldId="565"/>
            <ac:picMk id="5" creationId="{6EFFACAF-8A43-4F98-84FC-60899F8BAD67}"/>
          </ac:picMkLst>
        </pc:picChg>
        <pc:picChg chg="add mod">
          <ac:chgData name="前川 亮" userId="d7d429a203bb0ce1" providerId="LiveId" clId="{FC7A48EC-A64C-45F1-B58B-E2F5918B0EAC}" dt="2020-03-02T03:55:53.530" v="638" actId="164"/>
          <ac:picMkLst>
            <pc:docMk/>
            <pc:sldMk cId="172716183" sldId="565"/>
            <ac:picMk id="10" creationId="{BC6F79B1-2ECD-424F-AECC-FEF7BED9EAE1}"/>
          </ac:picMkLst>
        </pc:picChg>
        <pc:picChg chg="add mod">
          <ac:chgData name="前川 亮" userId="d7d429a203bb0ce1" providerId="LiveId" clId="{FC7A48EC-A64C-45F1-B58B-E2F5918B0EAC}" dt="2020-03-02T03:55:53.530" v="638" actId="164"/>
          <ac:picMkLst>
            <pc:docMk/>
            <pc:sldMk cId="172716183" sldId="565"/>
            <ac:picMk id="11" creationId="{79B69052-2212-434E-94E6-201F72B1086B}"/>
          </ac:picMkLst>
        </pc:picChg>
      </pc:sldChg>
      <pc:sldChg chg="addSp delSp modSp mod">
        <pc:chgData name="前川 亮" userId="d7d429a203bb0ce1" providerId="LiveId" clId="{FC7A48EC-A64C-45F1-B58B-E2F5918B0EAC}" dt="2020-03-02T03:57:34.381" v="676" actId="20577"/>
        <pc:sldMkLst>
          <pc:docMk/>
          <pc:sldMk cId="3696257777" sldId="566"/>
        </pc:sldMkLst>
        <pc:spChg chg="mod">
          <ac:chgData name="前川 亮" userId="d7d429a203bb0ce1" providerId="LiveId" clId="{FC7A48EC-A64C-45F1-B58B-E2F5918B0EAC}" dt="2020-03-02T03:57:34.381" v="676" actId="20577"/>
          <ac:spMkLst>
            <pc:docMk/>
            <pc:sldMk cId="3696257777" sldId="566"/>
            <ac:spMk id="18" creationId="{71271B10-9F86-467F-861B-13DCC9D2CD48}"/>
          </ac:spMkLst>
        </pc:spChg>
        <pc:grpChg chg="add mod">
          <ac:chgData name="前川 亮" userId="d7d429a203bb0ce1" providerId="LiveId" clId="{FC7A48EC-A64C-45F1-B58B-E2F5918B0EAC}" dt="2020-03-02T03:56:34.693" v="668" actId="1035"/>
          <ac:grpSpMkLst>
            <pc:docMk/>
            <pc:sldMk cId="3696257777" sldId="566"/>
            <ac:grpSpMk id="2" creationId="{C2D0ECFE-CF16-4B2A-81B7-6360D728C51B}"/>
          </ac:grpSpMkLst>
        </pc:grpChg>
        <pc:picChg chg="del">
          <ac:chgData name="前川 亮" userId="d7d429a203bb0ce1" providerId="LiveId" clId="{FC7A48EC-A64C-45F1-B58B-E2F5918B0EAC}" dt="2020-03-02T03:56:01.364" v="640" actId="478"/>
          <ac:picMkLst>
            <pc:docMk/>
            <pc:sldMk cId="3696257777" sldId="566"/>
            <ac:picMk id="10" creationId="{7D770B0A-34EA-42F6-878F-19C97BB6D81D}"/>
          </ac:picMkLst>
        </pc:picChg>
        <pc:picChg chg="del">
          <ac:chgData name="前川 亮" userId="d7d429a203bb0ce1" providerId="LiveId" clId="{FC7A48EC-A64C-45F1-B58B-E2F5918B0EAC}" dt="2020-03-02T03:56:01.364" v="640" actId="478"/>
          <ac:picMkLst>
            <pc:docMk/>
            <pc:sldMk cId="3696257777" sldId="566"/>
            <ac:picMk id="11" creationId="{920016E1-5104-4AEF-9F6B-EAB8D489D9AF}"/>
          </ac:picMkLst>
        </pc:picChg>
        <pc:picChg chg="add mod">
          <ac:chgData name="前川 亮" userId="d7d429a203bb0ce1" providerId="LiveId" clId="{FC7A48EC-A64C-45F1-B58B-E2F5918B0EAC}" dt="2020-03-02T03:56:12.309" v="642" actId="164"/>
          <ac:picMkLst>
            <pc:docMk/>
            <pc:sldMk cId="3696257777" sldId="566"/>
            <ac:picMk id="12" creationId="{6D8DF02C-E4F9-4239-86BA-DFB4D4BDC196}"/>
          </ac:picMkLst>
        </pc:picChg>
        <pc:picChg chg="add mod">
          <ac:chgData name="前川 亮" userId="d7d429a203bb0ce1" providerId="LiveId" clId="{FC7A48EC-A64C-45F1-B58B-E2F5918B0EAC}" dt="2020-03-02T03:56:12.309" v="642" actId="164"/>
          <ac:picMkLst>
            <pc:docMk/>
            <pc:sldMk cId="3696257777" sldId="566"/>
            <ac:picMk id="13" creationId="{B632C793-8813-44B8-B144-6391D3D50630}"/>
          </ac:picMkLst>
        </pc:picChg>
      </pc:sldChg>
      <pc:sldChg chg="addSp delSp modSp mod">
        <pc:chgData name="前川 亮" userId="d7d429a203bb0ce1" providerId="LiveId" clId="{FC7A48EC-A64C-45F1-B58B-E2F5918B0EAC}" dt="2020-03-02T03:59:15.004" v="685" actId="1076"/>
        <pc:sldMkLst>
          <pc:docMk/>
          <pc:sldMk cId="2245032888" sldId="567"/>
        </pc:sldMkLst>
        <pc:spChg chg="del mod">
          <ac:chgData name="前川 亮" userId="d7d429a203bb0ce1" providerId="LiveId" clId="{FC7A48EC-A64C-45F1-B58B-E2F5918B0EAC}" dt="2020-03-02T03:50:19.433" v="297" actId="478"/>
          <ac:spMkLst>
            <pc:docMk/>
            <pc:sldMk cId="2245032888" sldId="567"/>
            <ac:spMk id="2" creationId="{085EAB69-8069-4E44-AA69-CB1610DEBDA6}"/>
          </ac:spMkLst>
        </pc:spChg>
        <pc:spChg chg="add mod">
          <ac:chgData name="前川 亮" userId="d7d429a203bb0ce1" providerId="LiveId" clId="{FC7A48EC-A64C-45F1-B58B-E2F5918B0EAC}" dt="2020-03-02T03:49:27.578" v="265" actId="1037"/>
          <ac:spMkLst>
            <pc:docMk/>
            <pc:sldMk cId="2245032888" sldId="567"/>
            <ac:spMk id="7" creationId="{455DD258-2368-4ACA-B440-E178EC5CACCE}"/>
          </ac:spMkLst>
        </pc:spChg>
        <pc:spChg chg="add mod">
          <ac:chgData name="前川 亮" userId="d7d429a203bb0ce1" providerId="LiveId" clId="{FC7A48EC-A64C-45F1-B58B-E2F5918B0EAC}" dt="2020-03-02T03:59:15.004" v="685" actId="1076"/>
          <ac:spMkLst>
            <pc:docMk/>
            <pc:sldMk cId="2245032888" sldId="567"/>
            <ac:spMk id="9" creationId="{4EB1131F-A20A-434F-BE86-3CCF51638AD3}"/>
          </ac:spMkLst>
        </pc:spChg>
        <pc:spChg chg="add mod">
          <ac:chgData name="前川 亮" userId="d7d429a203bb0ce1" providerId="LiveId" clId="{FC7A48EC-A64C-45F1-B58B-E2F5918B0EAC}" dt="2020-03-02T03:49:35.220" v="272"/>
          <ac:spMkLst>
            <pc:docMk/>
            <pc:sldMk cId="2245032888" sldId="567"/>
            <ac:spMk id="11" creationId="{70B56881-0A08-4FD3-A0BC-F71F522B39FB}"/>
          </ac:spMkLst>
        </pc:spChg>
        <pc:spChg chg="mod topLvl">
          <ac:chgData name="前川 亮" userId="d7d429a203bb0ce1" providerId="LiveId" clId="{FC7A48EC-A64C-45F1-B58B-E2F5918B0EAC}" dt="2020-03-02T03:52:31.461" v="388" actId="1076"/>
          <ac:spMkLst>
            <pc:docMk/>
            <pc:sldMk cId="2245032888" sldId="567"/>
            <ac:spMk id="15" creationId="{B38351E8-2B70-4959-8F3B-5B9917736205}"/>
          </ac:spMkLst>
        </pc:spChg>
        <pc:spChg chg="mod">
          <ac:chgData name="前川 亮" userId="d7d429a203bb0ce1" providerId="LiveId" clId="{FC7A48EC-A64C-45F1-B58B-E2F5918B0EAC}" dt="2020-03-02T03:57:22.835" v="670" actId="20577"/>
          <ac:spMkLst>
            <pc:docMk/>
            <pc:sldMk cId="2245032888" sldId="567"/>
            <ac:spMk id="18" creationId="{71271B10-9F86-467F-861B-13DCC9D2CD48}"/>
          </ac:spMkLst>
        </pc:spChg>
        <pc:spChg chg="del mod topLvl">
          <ac:chgData name="前川 亮" userId="d7d429a203bb0ce1" providerId="LiveId" clId="{FC7A48EC-A64C-45F1-B58B-E2F5918B0EAC}" dt="2020-03-02T03:52:15.413" v="354" actId="478"/>
          <ac:spMkLst>
            <pc:docMk/>
            <pc:sldMk cId="2245032888" sldId="567"/>
            <ac:spMk id="21" creationId="{B8C33C49-08DF-49BE-B119-000AAC17351C}"/>
          </ac:spMkLst>
        </pc:spChg>
        <pc:spChg chg="mod topLvl">
          <ac:chgData name="前川 亮" userId="d7d429a203bb0ce1" providerId="LiveId" clId="{FC7A48EC-A64C-45F1-B58B-E2F5918B0EAC}" dt="2020-03-02T03:54:38.307" v="616" actId="1035"/>
          <ac:spMkLst>
            <pc:docMk/>
            <pc:sldMk cId="2245032888" sldId="567"/>
            <ac:spMk id="22" creationId="{7F49E463-2F04-4285-87DB-716FC8E4AC86}"/>
          </ac:spMkLst>
        </pc:spChg>
        <pc:spChg chg="mod topLvl">
          <ac:chgData name="前川 亮" userId="d7d429a203bb0ce1" providerId="LiveId" clId="{FC7A48EC-A64C-45F1-B58B-E2F5918B0EAC}" dt="2020-03-02T03:54:38.307" v="616" actId="1035"/>
          <ac:spMkLst>
            <pc:docMk/>
            <pc:sldMk cId="2245032888" sldId="567"/>
            <ac:spMk id="23" creationId="{ED71E95A-66B8-4FFA-88B8-1CAA1C8AAC6C}"/>
          </ac:spMkLst>
        </pc:spChg>
        <pc:spChg chg="add mod">
          <ac:chgData name="前川 亮" userId="d7d429a203bb0ce1" providerId="LiveId" clId="{FC7A48EC-A64C-45F1-B58B-E2F5918B0EAC}" dt="2020-03-02T03:54:26.526" v="586" actId="12788"/>
          <ac:spMkLst>
            <pc:docMk/>
            <pc:sldMk cId="2245032888" sldId="567"/>
            <ac:spMk id="24" creationId="{659AFADC-7BF6-4B8F-BF3C-2EE86DDC769E}"/>
          </ac:spMkLst>
        </pc:spChg>
        <pc:grpChg chg="del mod">
          <ac:chgData name="前川 亮" userId="d7d429a203bb0ce1" providerId="LiveId" clId="{FC7A48EC-A64C-45F1-B58B-E2F5918B0EAC}" dt="2020-03-02T03:52:05.734" v="350" actId="478"/>
          <ac:grpSpMkLst>
            <pc:docMk/>
            <pc:sldMk cId="2245032888" sldId="567"/>
            <ac:grpSpMk id="12" creationId="{639CBFB4-16F6-4D83-B851-76D64CCC30EB}"/>
          </ac:grpSpMkLst>
        </pc:grpChg>
        <pc:grpChg chg="add del mod">
          <ac:chgData name="前川 亮" userId="d7d429a203bb0ce1" providerId="LiveId" clId="{FC7A48EC-A64C-45F1-B58B-E2F5918B0EAC}" dt="2020-03-02T03:52:12.468" v="353" actId="165"/>
          <ac:grpSpMkLst>
            <pc:docMk/>
            <pc:sldMk cId="2245032888" sldId="567"/>
            <ac:grpSpMk id="13" creationId="{558520A5-4F1A-42A9-9C7D-67A03018D352}"/>
          </ac:grpSpMkLst>
        </pc:grpChg>
        <pc:graphicFrameChg chg="mod topLvl">
          <ac:chgData name="前川 亮" userId="d7d429a203bb0ce1" providerId="LiveId" clId="{FC7A48EC-A64C-45F1-B58B-E2F5918B0EAC}" dt="2020-03-02T03:54:43.199" v="629" actId="1035"/>
          <ac:graphicFrameMkLst>
            <pc:docMk/>
            <pc:sldMk cId="2245032888" sldId="567"/>
            <ac:graphicFrameMk id="17" creationId="{B86A2A0D-AB5E-447D-9EEE-27B8888C6786}"/>
          </ac:graphicFrameMkLst>
        </pc:graphicFrameChg>
        <pc:picChg chg="add mod">
          <ac:chgData name="前川 亮" userId="d7d429a203bb0ce1" providerId="LiveId" clId="{FC7A48EC-A64C-45F1-B58B-E2F5918B0EAC}" dt="2020-03-02T03:49:27.578" v="265" actId="1037"/>
          <ac:picMkLst>
            <pc:docMk/>
            <pc:sldMk cId="2245032888" sldId="567"/>
            <ac:picMk id="4" creationId="{96AE4580-6599-4693-897B-E6703DE4BD87}"/>
          </ac:picMkLst>
        </pc:picChg>
        <pc:picChg chg="del">
          <ac:chgData name="前川 亮" userId="d7d429a203bb0ce1" providerId="LiveId" clId="{FC7A48EC-A64C-45F1-B58B-E2F5918B0EAC}" dt="2020-03-02T03:43:24.194" v="6" actId="478"/>
          <ac:picMkLst>
            <pc:docMk/>
            <pc:sldMk cId="2245032888" sldId="567"/>
            <ac:picMk id="8" creationId="{54AF2423-1FD2-44CE-A95A-95D4EBB9104C}"/>
          </ac:picMkLst>
        </pc:picChg>
      </pc:sldChg>
      <pc:sldChg chg="addSp delSp modSp mod">
        <pc:chgData name="前川 亮" userId="d7d429a203bb0ce1" providerId="LiveId" clId="{FC7A48EC-A64C-45F1-B58B-E2F5918B0EAC}" dt="2020-03-02T04:07:46.162" v="887" actId="1076"/>
        <pc:sldMkLst>
          <pc:docMk/>
          <pc:sldMk cId="2177234820" sldId="568"/>
        </pc:sldMkLst>
        <pc:spChg chg="mod">
          <ac:chgData name="前川 亮" userId="d7d429a203bb0ce1" providerId="LiveId" clId="{FC7A48EC-A64C-45F1-B58B-E2F5918B0EAC}" dt="2020-03-02T03:57:41.153" v="680" actId="20577"/>
          <ac:spMkLst>
            <pc:docMk/>
            <pc:sldMk cId="2177234820" sldId="568"/>
            <ac:spMk id="18" creationId="{71271B10-9F86-467F-861B-13DCC9D2CD48}"/>
          </ac:spMkLst>
        </pc:spChg>
        <pc:picChg chg="add mod ord">
          <ac:chgData name="前川 亮" userId="d7d429a203bb0ce1" providerId="LiveId" clId="{FC7A48EC-A64C-45F1-B58B-E2F5918B0EAC}" dt="2020-03-02T04:07:46.162" v="887" actId="1076"/>
          <ac:picMkLst>
            <pc:docMk/>
            <pc:sldMk cId="2177234820" sldId="568"/>
            <ac:picMk id="3" creationId="{24CB300D-5378-4368-8D0C-B0A123EE21FC}"/>
          </ac:picMkLst>
        </pc:picChg>
        <pc:picChg chg="del">
          <ac:chgData name="前川 亮" userId="d7d429a203bb0ce1" providerId="LiveId" clId="{FC7A48EC-A64C-45F1-B58B-E2F5918B0EAC}" dt="2020-03-02T04:07:43.975" v="886" actId="478"/>
          <ac:picMkLst>
            <pc:docMk/>
            <pc:sldMk cId="2177234820" sldId="568"/>
            <ac:picMk id="4" creationId="{BD0F02BF-B6B3-410D-9F32-7C2994B79952}"/>
          </ac:picMkLst>
        </pc:picChg>
      </pc:sldChg>
      <pc:sldChg chg="modSp mod">
        <pc:chgData name="前川 亮" userId="d7d429a203bb0ce1" providerId="LiveId" clId="{FC7A48EC-A64C-45F1-B58B-E2F5918B0EAC}" dt="2020-03-02T04:18:26.915" v="891" actId="20577"/>
        <pc:sldMkLst>
          <pc:docMk/>
          <pc:sldMk cId="4248916491" sldId="573"/>
        </pc:sldMkLst>
        <pc:spChg chg="mod">
          <ac:chgData name="前川 亮" userId="d7d429a203bb0ce1" providerId="LiveId" clId="{FC7A48EC-A64C-45F1-B58B-E2F5918B0EAC}" dt="2020-03-02T04:18:26.915" v="891" actId="20577"/>
          <ac:spMkLst>
            <pc:docMk/>
            <pc:sldMk cId="4248916491" sldId="573"/>
            <ac:spMk id="18" creationId="{71271B10-9F86-467F-861B-13DCC9D2CD48}"/>
          </ac:spMkLst>
        </pc:spChg>
      </pc:sldChg>
      <pc:sldChg chg="addSp delSp modSp add mod">
        <pc:chgData name="前川 亮" userId="d7d429a203bb0ce1" providerId="LiveId" clId="{FC7A48EC-A64C-45F1-B58B-E2F5918B0EAC}" dt="2020-03-02T03:57:28.619" v="672" actId="20577"/>
        <pc:sldMkLst>
          <pc:docMk/>
          <pc:sldMk cId="4276226915" sldId="574"/>
        </pc:sldMkLst>
        <pc:spChg chg="mod">
          <ac:chgData name="前川 亮" userId="d7d429a203bb0ce1" providerId="LiveId" clId="{FC7A48EC-A64C-45F1-B58B-E2F5918B0EAC}" dt="2020-03-02T03:57:28.619" v="672" actId="20577"/>
          <ac:spMkLst>
            <pc:docMk/>
            <pc:sldMk cId="4276226915" sldId="574"/>
            <ac:spMk id="18" creationId="{71271B10-9F86-467F-861B-13DCC9D2CD48}"/>
          </ac:spMkLst>
        </pc:spChg>
        <pc:spChg chg="mod">
          <ac:chgData name="前川 亮" userId="d7d429a203bb0ce1" providerId="LiveId" clId="{FC7A48EC-A64C-45F1-B58B-E2F5918B0EAC}" dt="2020-03-02T03:51:48.244" v="349" actId="20577"/>
          <ac:spMkLst>
            <pc:docMk/>
            <pc:sldMk cId="4276226915" sldId="574"/>
            <ac:spMk id="23" creationId="{ED71E95A-66B8-4FFA-88B8-1CAA1C8AAC6C}"/>
          </ac:spMkLst>
        </pc:spChg>
        <pc:picChg chg="del">
          <ac:chgData name="前川 亮" userId="d7d429a203bb0ce1" providerId="LiveId" clId="{FC7A48EC-A64C-45F1-B58B-E2F5918B0EAC}" dt="2020-03-02T03:55:16.767" v="632" actId="478"/>
          <ac:picMkLst>
            <pc:docMk/>
            <pc:sldMk cId="4276226915" sldId="574"/>
            <ac:picMk id="8" creationId="{54AF2423-1FD2-44CE-A95A-95D4EBB9104C}"/>
          </ac:picMkLst>
        </pc:picChg>
        <pc:picChg chg="add mod">
          <ac:chgData name="前川 亮" userId="d7d429a203bb0ce1" providerId="LiveId" clId="{FC7A48EC-A64C-45F1-B58B-E2F5918B0EAC}" dt="2020-03-02T03:55:20.906" v="633" actId="1076"/>
          <ac:picMkLst>
            <pc:docMk/>
            <pc:sldMk cId="4276226915" sldId="574"/>
            <ac:picMk id="24" creationId="{202CDFC7-68EA-45AF-A06A-9EBD3B3DCA8D}"/>
          </ac:picMkLst>
        </pc:picChg>
      </pc:sldChg>
      <pc:sldChg chg="addSp delSp modSp add mod">
        <pc:chgData name="前川 亮" userId="d7d429a203bb0ce1" providerId="LiveId" clId="{FC7A48EC-A64C-45F1-B58B-E2F5918B0EAC}" dt="2020-03-02T04:48:23.951" v="1041" actId="1076"/>
        <pc:sldMkLst>
          <pc:docMk/>
          <pc:sldMk cId="4222511562" sldId="575"/>
        </pc:sldMkLst>
        <pc:spChg chg="add mod">
          <ac:chgData name="前川 亮" userId="d7d429a203bb0ce1" providerId="LiveId" clId="{FC7A48EC-A64C-45F1-B58B-E2F5918B0EAC}" dt="2020-03-02T04:47:55.165" v="1004" actId="12788"/>
          <ac:spMkLst>
            <pc:docMk/>
            <pc:sldMk cId="4222511562" sldId="575"/>
            <ac:spMk id="5" creationId="{FA2F5437-3E07-4CE5-A638-B7FC5CB797DD}"/>
          </ac:spMkLst>
        </pc:spChg>
        <pc:spChg chg="add mod">
          <ac:chgData name="前川 亮" userId="d7d429a203bb0ce1" providerId="LiveId" clId="{FC7A48EC-A64C-45F1-B58B-E2F5918B0EAC}" dt="2020-03-02T04:48:23.951" v="1041" actId="1076"/>
          <ac:spMkLst>
            <pc:docMk/>
            <pc:sldMk cId="4222511562" sldId="575"/>
            <ac:spMk id="6" creationId="{F6FC9CB5-8F8F-4129-BCED-F4B423D14F49}"/>
          </ac:spMkLst>
        </pc:spChg>
        <pc:spChg chg="del">
          <ac:chgData name="前川 亮" userId="d7d429a203bb0ce1" providerId="LiveId" clId="{FC7A48EC-A64C-45F1-B58B-E2F5918B0EAC}" dt="2020-03-02T04:46:37.694" v="893" actId="478"/>
          <ac:spMkLst>
            <pc:docMk/>
            <pc:sldMk cId="4222511562" sldId="575"/>
            <ac:spMk id="7" creationId="{455DD258-2368-4ACA-B440-E178EC5CACCE}"/>
          </ac:spMkLst>
        </pc:spChg>
        <pc:spChg chg="del">
          <ac:chgData name="前川 亮" userId="d7d429a203bb0ce1" providerId="LiveId" clId="{FC7A48EC-A64C-45F1-B58B-E2F5918B0EAC}" dt="2020-03-02T04:46:37.694" v="893" actId="478"/>
          <ac:spMkLst>
            <pc:docMk/>
            <pc:sldMk cId="4222511562" sldId="575"/>
            <ac:spMk id="9" creationId="{4EB1131F-A20A-434F-BE86-3CCF51638AD3}"/>
          </ac:spMkLst>
        </pc:spChg>
        <pc:spChg chg="del">
          <ac:chgData name="前川 亮" userId="d7d429a203bb0ce1" providerId="LiveId" clId="{FC7A48EC-A64C-45F1-B58B-E2F5918B0EAC}" dt="2020-03-02T04:46:37.694" v="893" actId="478"/>
          <ac:spMkLst>
            <pc:docMk/>
            <pc:sldMk cId="4222511562" sldId="575"/>
            <ac:spMk id="11" creationId="{70B56881-0A08-4FD3-A0BC-F71F522B39FB}"/>
          </ac:spMkLst>
        </pc:spChg>
        <pc:spChg chg="del">
          <ac:chgData name="前川 亮" userId="d7d429a203bb0ce1" providerId="LiveId" clId="{FC7A48EC-A64C-45F1-B58B-E2F5918B0EAC}" dt="2020-03-02T04:46:37.694" v="893" actId="478"/>
          <ac:spMkLst>
            <pc:docMk/>
            <pc:sldMk cId="4222511562" sldId="575"/>
            <ac:spMk id="15" creationId="{B38351E8-2B70-4959-8F3B-5B9917736205}"/>
          </ac:spMkLst>
        </pc:spChg>
        <pc:spChg chg="mod">
          <ac:chgData name="前川 亮" userId="d7d429a203bb0ce1" providerId="LiveId" clId="{FC7A48EC-A64C-45F1-B58B-E2F5918B0EAC}" dt="2020-03-02T04:46:52.149" v="931"/>
          <ac:spMkLst>
            <pc:docMk/>
            <pc:sldMk cId="4222511562" sldId="575"/>
            <ac:spMk id="18" creationId="{71271B10-9F86-467F-861B-13DCC9D2CD48}"/>
          </ac:spMkLst>
        </pc:spChg>
        <pc:spChg chg="add mod">
          <ac:chgData name="前川 亮" userId="d7d429a203bb0ce1" providerId="LiveId" clId="{FC7A48EC-A64C-45F1-B58B-E2F5918B0EAC}" dt="2020-03-02T04:47:37.958" v="979" actId="1035"/>
          <ac:spMkLst>
            <pc:docMk/>
            <pc:sldMk cId="4222511562" sldId="575"/>
            <ac:spMk id="21" creationId="{F3A82E0B-9AB8-44A7-ADB2-B4BBB2BB3101}"/>
          </ac:spMkLst>
        </pc:spChg>
        <pc:spChg chg="del">
          <ac:chgData name="前川 亮" userId="d7d429a203bb0ce1" providerId="LiveId" clId="{FC7A48EC-A64C-45F1-B58B-E2F5918B0EAC}" dt="2020-03-02T04:46:37.694" v="893" actId="478"/>
          <ac:spMkLst>
            <pc:docMk/>
            <pc:sldMk cId="4222511562" sldId="575"/>
            <ac:spMk id="22" creationId="{7F49E463-2F04-4285-87DB-716FC8E4AC86}"/>
          </ac:spMkLst>
        </pc:spChg>
        <pc:spChg chg="del">
          <ac:chgData name="前川 亮" userId="d7d429a203bb0ce1" providerId="LiveId" clId="{FC7A48EC-A64C-45F1-B58B-E2F5918B0EAC}" dt="2020-03-02T04:46:37.694" v="893" actId="478"/>
          <ac:spMkLst>
            <pc:docMk/>
            <pc:sldMk cId="4222511562" sldId="575"/>
            <ac:spMk id="23" creationId="{ED71E95A-66B8-4FFA-88B8-1CAA1C8AAC6C}"/>
          </ac:spMkLst>
        </pc:spChg>
        <pc:spChg chg="del">
          <ac:chgData name="前川 亮" userId="d7d429a203bb0ce1" providerId="LiveId" clId="{FC7A48EC-A64C-45F1-B58B-E2F5918B0EAC}" dt="2020-03-02T04:46:37.694" v="893" actId="478"/>
          <ac:spMkLst>
            <pc:docMk/>
            <pc:sldMk cId="4222511562" sldId="575"/>
            <ac:spMk id="24" creationId="{659AFADC-7BF6-4B8F-BF3C-2EE86DDC769E}"/>
          </ac:spMkLst>
        </pc:spChg>
        <pc:spChg chg="add mod">
          <ac:chgData name="前川 亮" userId="d7d429a203bb0ce1" providerId="LiveId" clId="{FC7A48EC-A64C-45F1-B58B-E2F5918B0EAC}" dt="2020-03-02T04:47:37.958" v="979" actId="1035"/>
          <ac:spMkLst>
            <pc:docMk/>
            <pc:sldMk cId="4222511562" sldId="575"/>
            <ac:spMk id="25" creationId="{7CC61B77-35E0-421C-AA8A-A489C69743CD}"/>
          </ac:spMkLst>
        </pc:spChg>
        <pc:spChg chg="add mod">
          <ac:chgData name="前川 亮" userId="d7d429a203bb0ce1" providerId="LiveId" clId="{FC7A48EC-A64C-45F1-B58B-E2F5918B0EAC}" dt="2020-03-02T04:47:37.958" v="979" actId="1035"/>
          <ac:spMkLst>
            <pc:docMk/>
            <pc:sldMk cId="4222511562" sldId="575"/>
            <ac:spMk id="26" creationId="{97EAB907-9B53-43B6-A3BE-4A3E91057174}"/>
          </ac:spMkLst>
        </pc:spChg>
        <pc:spChg chg="add mod">
          <ac:chgData name="前川 亮" userId="d7d429a203bb0ce1" providerId="LiveId" clId="{FC7A48EC-A64C-45F1-B58B-E2F5918B0EAC}" dt="2020-03-02T04:47:37.958" v="979" actId="1035"/>
          <ac:spMkLst>
            <pc:docMk/>
            <pc:sldMk cId="4222511562" sldId="575"/>
            <ac:spMk id="27" creationId="{CDF78DBB-C660-4FD0-B65E-EB79517908F0}"/>
          </ac:spMkLst>
        </pc:spChg>
        <pc:graphicFrameChg chg="del">
          <ac:chgData name="前川 亮" userId="d7d429a203bb0ce1" providerId="LiveId" clId="{FC7A48EC-A64C-45F1-B58B-E2F5918B0EAC}" dt="2020-03-02T04:46:37.694" v="893" actId="478"/>
          <ac:graphicFrameMkLst>
            <pc:docMk/>
            <pc:sldMk cId="4222511562" sldId="575"/>
            <ac:graphicFrameMk id="17" creationId="{B86A2A0D-AB5E-447D-9EEE-27B8888C6786}"/>
          </ac:graphicFrameMkLst>
        </pc:graphicFrameChg>
        <pc:picChg chg="add mod">
          <ac:chgData name="前川 亮" userId="d7d429a203bb0ce1" providerId="LiveId" clId="{FC7A48EC-A64C-45F1-B58B-E2F5918B0EAC}" dt="2020-03-02T04:48:18.585" v="1040" actId="1076"/>
          <ac:picMkLst>
            <pc:docMk/>
            <pc:sldMk cId="4222511562" sldId="575"/>
            <ac:picMk id="3" creationId="{44FAF748-6421-4367-9C0E-4250F26B1009}"/>
          </ac:picMkLst>
        </pc:picChg>
        <pc:picChg chg="del">
          <ac:chgData name="前川 亮" userId="d7d429a203bb0ce1" providerId="LiveId" clId="{FC7A48EC-A64C-45F1-B58B-E2F5918B0EAC}" dt="2020-03-02T04:46:37.694" v="893" actId="478"/>
          <ac:picMkLst>
            <pc:docMk/>
            <pc:sldMk cId="4222511562" sldId="575"/>
            <ac:picMk id="4" creationId="{96AE4580-6599-4693-897B-E6703DE4BD87}"/>
          </ac:picMkLst>
        </pc:picChg>
      </pc:sldChg>
    </pc:docChg>
  </pc:docChgLst>
  <pc:docChgLst>
    <pc:chgData name="前川亮" userId="d7d429a203bb0ce1" providerId="LiveId" clId="{DB9014A8-909C-47A2-A1F2-A7F6D81F58B6}"/>
    <pc:docChg chg="custSel modSld">
      <pc:chgData name="前川亮" userId="d7d429a203bb0ce1" providerId="LiveId" clId="{DB9014A8-909C-47A2-A1F2-A7F6D81F58B6}" dt="2018-05-11T01:55:46.542" v="24"/>
      <pc:docMkLst>
        <pc:docMk/>
      </pc:docMkLst>
      <pc:sldChg chg="modSp">
        <pc:chgData name="前川亮" userId="d7d429a203bb0ce1" providerId="LiveId" clId="{DB9014A8-909C-47A2-A1F2-A7F6D81F58B6}" dt="2018-05-11T01:55:38.050" v="1" actId="27636"/>
        <pc:sldMkLst>
          <pc:docMk/>
          <pc:sldMk cId="3100103972" sldId="488"/>
        </pc:sldMkLst>
        <pc:spChg chg="mod">
          <ac:chgData name="前川亮" userId="d7d429a203bb0ce1" providerId="LiveId" clId="{DB9014A8-909C-47A2-A1F2-A7F6D81F58B6}" dt="2018-05-11T01:55:38.050" v="1" actId="27636"/>
          <ac:spMkLst>
            <pc:docMk/>
            <pc:sldMk cId="3100103972" sldId="488"/>
            <ac:spMk id="41988" creationId="{00000000-0000-0000-0000-000000000000}"/>
          </ac:spMkLst>
        </pc:spChg>
      </pc:sldChg>
      <pc:sldChg chg="modSp">
        <pc:chgData name="前川亮" userId="d7d429a203bb0ce1" providerId="LiveId" clId="{DB9014A8-909C-47A2-A1F2-A7F6D81F58B6}" dt="2018-05-11T01:55:46.542" v="24"/>
        <pc:sldMkLst>
          <pc:docMk/>
          <pc:sldMk cId="518234799" sldId="511"/>
        </pc:sldMkLst>
        <pc:spChg chg="mod">
          <ac:chgData name="前川亮" userId="d7d429a203bb0ce1" providerId="LiveId" clId="{DB9014A8-909C-47A2-A1F2-A7F6D81F58B6}" dt="2018-05-11T01:55:46.542" v="24"/>
          <ac:spMkLst>
            <pc:docMk/>
            <pc:sldMk cId="518234799" sldId="511"/>
            <ac:spMk id="15" creationId="{9321739F-35DF-4144-9F54-F0A51E54FAA5}"/>
          </ac:spMkLst>
        </pc:spChg>
      </pc:sldChg>
    </pc:docChg>
  </pc:docChgLst>
  <pc:docChgLst>
    <pc:chgData name="前川 亮" userId="d7d429a203bb0ce1" providerId="LiveId" clId="{9DC833C4-7E6D-4BA5-9BCF-4F2880D0245B}"/>
    <pc:docChg chg="undo custSel modSld">
      <pc:chgData name="前川 亮" userId="d7d429a203bb0ce1" providerId="LiveId" clId="{9DC833C4-7E6D-4BA5-9BCF-4F2880D0245B}" dt="2020-09-14T01:44:27.109" v="38" actId="20577"/>
      <pc:docMkLst>
        <pc:docMk/>
      </pc:docMkLst>
      <pc:sldChg chg="mod modShow">
        <pc:chgData name="前川 亮" userId="d7d429a203bb0ce1" providerId="LiveId" clId="{9DC833C4-7E6D-4BA5-9BCF-4F2880D0245B}" dt="2020-09-14T01:41:36.017" v="6" actId="729"/>
        <pc:sldMkLst>
          <pc:docMk/>
          <pc:sldMk cId="2081268808" sldId="305"/>
        </pc:sldMkLst>
      </pc:sldChg>
      <pc:sldChg chg="mod modShow">
        <pc:chgData name="前川 亮" userId="d7d429a203bb0ce1" providerId="LiveId" clId="{9DC833C4-7E6D-4BA5-9BCF-4F2880D0245B}" dt="2020-09-14T01:41:36.017" v="6" actId="729"/>
        <pc:sldMkLst>
          <pc:docMk/>
          <pc:sldMk cId="1840824954" sldId="332"/>
        </pc:sldMkLst>
      </pc:sldChg>
      <pc:sldChg chg="modNotesTx">
        <pc:chgData name="前川 亮" userId="d7d429a203bb0ce1" providerId="LiveId" clId="{9DC833C4-7E6D-4BA5-9BCF-4F2880D0245B}" dt="2020-09-14T01:38:05.808" v="3" actId="20577"/>
        <pc:sldMkLst>
          <pc:docMk/>
          <pc:sldMk cId="510604326" sldId="528"/>
        </pc:sldMkLst>
      </pc:sldChg>
      <pc:sldChg chg="modSp mod">
        <pc:chgData name="前川 亮" userId="d7d429a203bb0ce1" providerId="LiveId" clId="{9DC833C4-7E6D-4BA5-9BCF-4F2880D0245B}" dt="2020-09-14T01:44:27.109" v="38" actId="20577"/>
        <pc:sldMkLst>
          <pc:docMk/>
          <pc:sldMk cId="669921252" sldId="530"/>
        </pc:sldMkLst>
        <pc:spChg chg="mod">
          <ac:chgData name="前川 亮" userId="d7d429a203bb0ce1" providerId="LiveId" clId="{9DC833C4-7E6D-4BA5-9BCF-4F2880D0245B}" dt="2020-09-14T01:44:27.109" v="38" actId="20577"/>
          <ac:spMkLst>
            <pc:docMk/>
            <pc:sldMk cId="669921252" sldId="530"/>
            <ac:spMk id="25" creationId="{27BF3DF4-8060-43E0-8839-BC377A5041AC}"/>
          </ac:spMkLst>
        </pc:spChg>
      </pc:sldChg>
    </pc:docChg>
  </pc:docChgLst>
  <pc:docChgLst>
    <pc:chgData name="前川 亮" userId="d7d429a203bb0ce1" providerId="LiveId" clId="{F0E4E11C-3871-4E6C-A51D-28D19815BE92}"/>
    <pc:docChg chg="undo custSel addSld delSld modSld sldOrd">
      <pc:chgData name="前川 亮" userId="d7d429a203bb0ce1" providerId="LiveId" clId="{F0E4E11C-3871-4E6C-A51D-28D19815BE92}" dt="2020-09-13T23:39:43.999" v="3871" actId="1036"/>
      <pc:docMkLst>
        <pc:docMk/>
      </pc:docMkLst>
      <pc:sldChg chg="addSp delSp modSp add mod ord">
        <pc:chgData name="前川 亮" userId="d7d429a203bb0ce1" providerId="LiveId" clId="{F0E4E11C-3871-4E6C-A51D-28D19815BE92}" dt="2020-09-13T21:12:17.435" v="1614"/>
        <pc:sldMkLst>
          <pc:docMk/>
          <pc:sldMk cId="4024993170" sldId="260"/>
        </pc:sldMkLst>
        <pc:spChg chg="add del">
          <ac:chgData name="前川 亮" userId="d7d429a203bb0ce1" providerId="LiveId" clId="{F0E4E11C-3871-4E6C-A51D-28D19815BE92}" dt="2020-09-13T20:38:17.806" v="110" actId="478"/>
          <ac:spMkLst>
            <pc:docMk/>
            <pc:sldMk cId="4024993170" sldId="260"/>
            <ac:spMk id="6" creationId="{E2B36C8D-3A59-49FD-AA99-08F7F8853B13}"/>
          </ac:spMkLst>
        </pc:spChg>
        <pc:spChg chg="mod">
          <ac:chgData name="前川 亮" userId="d7d429a203bb0ce1" providerId="LiveId" clId="{F0E4E11C-3871-4E6C-A51D-28D19815BE92}" dt="2020-09-13T20:43:06.785" v="436" actId="1036"/>
          <ac:spMkLst>
            <pc:docMk/>
            <pc:sldMk cId="4024993170" sldId="260"/>
            <ac:spMk id="13" creationId="{BCD8F1F4-C95B-4870-8A4C-43D504BB4673}"/>
          </ac:spMkLst>
        </pc:spChg>
        <pc:spChg chg="mod">
          <ac:chgData name="前川 亮" userId="d7d429a203bb0ce1" providerId="LiveId" clId="{F0E4E11C-3871-4E6C-A51D-28D19815BE92}" dt="2020-09-13T20:43:06.785" v="436" actId="1036"/>
          <ac:spMkLst>
            <pc:docMk/>
            <pc:sldMk cId="4024993170" sldId="260"/>
            <ac:spMk id="19" creationId="{7C292245-49BC-4531-B727-A38CF428C9BA}"/>
          </ac:spMkLst>
        </pc:spChg>
        <pc:spChg chg="mod">
          <ac:chgData name="前川 亮" userId="d7d429a203bb0ce1" providerId="LiveId" clId="{F0E4E11C-3871-4E6C-A51D-28D19815BE92}" dt="2020-09-13T20:43:06.785" v="436" actId="1036"/>
          <ac:spMkLst>
            <pc:docMk/>
            <pc:sldMk cId="4024993170" sldId="260"/>
            <ac:spMk id="21" creationId="{5821CAEA-D8A1-423E-92B2-B571C18A42AE}"/>
          </ac:spMkLst>
        </pc:spChg>
        <pc:spChg chg="add del mod">
          <ac:chgData name="前川 亮" userId="d7d429a203bb0ce1" providerId="LiveId" clId="{F0E4E11C-3871-4E6C-A51D-28D19815BE92}" dt="2020-09-13T20:43:06.785" v="436" actId="1036"/>
          <ac:spMkLst>
            <pc:docMk/>
            <pc:sldMk cId="4024993170" sldId="260"/>
            <ac:spMk id="22" creationId="{E4E8CFB2-E908-41E3-A177-9197263A15DA}"/>
          </ac:spMkLst>
        </pc:spChg>
        <pc:spChg chg="mod">
          <ac:chgData name="前川 亮" userId="d7d429a203bb0ce1" providerId="LiveId" clId="{F0E4E11C-3871-4E6C-A51D-28D19815BE92}" dt="2020-09-13T20:43:06.785" v="436" actId="1036"/>
          <ac:spMkLst>
            <pc:docMk/>
            <pc:sldMk cId="4024993170" sldId="260"/>
            <ac:spMk id="27" creationId="{ECFD4B9D-4428-45B8-998F-8D18AA3D1B96}"/>
          </ac:spMkLst>
        </pc:spChg>
        <pc:spChg chg="add mod">
          <ac:chgData name="前川 亮" userId="d7d429a203bb0ce1" providerId="LiveId" clId="{F0E4E11C-3871-4E6C-A51D-28D19815BE92}" dt="2020-09-13T20:43:06.785" v="436" actId="1036"/>
          <ac:spMkLst>
            <pc:docMk/>
            <pc:sldMk cId="4024993170" sldId="260"/>
            <ac:spMk id="30" creationId="{1BE21A26-ABDB-4A42-93A8-C985210260EB}"/>
          </ac:spMkLst>
        </pc:spChg>
        <pc:spChg chg="add mod">
          <ac:chgData name="前川 亮" userId="d7d429a203bb0ce1" providerId="LiveId" clId="{F0E4E11C-3871-4E6C-A51D-28D19815BE92}" dt="2020-09-13T20:41:47.618" v="310" actId="20577"/>
          <ac:spMkLst>
            <pc:docMk/>
            <pc:sldMk cId="4024993170" sldId="260"/>
            <ac:spMk id="31" creationId="{765005EB-C154-475E-A3D8-043F62A93003}"/>
          </ac:spMkLst>
        </pc:spChg>
        <pc:spChg chg="add mod">
          <ac:chgData name="前川 亮" userId="d7d429a203bb0ce1" providerId="LiveId" clId="{F0E4E11C-3871-4E6C-A51D-28D19815BE92}" dt="2020-09-13T20:43:01.238" v="427" actId="1076"/>
          <ac:spMkLst>
            <pc:docMk/>
            <pc:sldMk cId="4024993170" sldId="260"/>
            <ac:spMk id="32" creationId="{4BEE195C-F768-40B2-B15F-B0BAF200DD7F}"/>
          </ac:spMkLst>
        </pc:spChg>
        <pc:spChg chg="del mod">
          <ac:chgData name="前川 亮" userId="d7d429a203bb0ce1" providerId="LiveId" clId="{F0E4E11C-3871-4E6C-A51D-28D19815BE92}" dt="2020-09-13T20:41:07.627" v="277" actId="478"/>
          <ac:spMkLst>
            <pc:docMk/>
            <pc:sldMk cId="4024993170" sldId="260"/>
            <ac:spMk id="40" creationId="{B1363056-525B-4F46-96B0-99ECB777EC3E}"/>
          </ac:spMkLst>
        </pc:spChg>
        <pc:spChg chg="del mod">
          <ac:chgData name="前川 亮" userId="d7d429a203bb0ce1" providerId="LiveId" clId="{F0E4E11C-3871-4E6C-A51D-28D19815BE92}" dt="2020-09-13T20:41:07.627" v="277" actId="478"/>
          <ac:spMkLst>
            <pc:docMk/>
            <pc:sldMk cId="4024993170" sldId="260"/>
            <ac:spMk id="41" creationId="{A5F55C7E-9DB7-429B-BE7F-1F03ED6D78AE}"/>
          </ac:spMkLst>
        </pc:spChg>
        <pc:spChg chg="mod">
          <ac:chgData name="前川 亮" userId="d7d429a203bb0ce1" providerId="LiveId" clId="{F0E4E11C-3871-4E6C-A51D-28D19815BE92}" dt="2020-09-13T20:43:06.785" v="436" actId="1036"/>
          <ac:spMkLst>
            <pc:docMk/>
            <pc:sldMk cId="4024993170" sldId="260"/>
            <ac:spMk id="46" creationId="{F46A560C-5C7C-4DAD-90D1-011412A4F801}"/>
          </ac:spMkLst>
        </pc:spChg>
        <pc:spChg chg="mod">
          <ac:chgData name="前川 亮" userId="d7d429a203bb0ce1" providerId="LiveId" clId="{F0E4E11C-3871-4E6C-A51D-28D19815BE92}" dt="2020-09-13T20:43:06.785" v="436" actId="1036"/>
          <ac:spMkLst>
            <pc:docMk/>
            <pc:sldMk cId="4024993170" sldId="260"/>
            <ac:spMk id="47" creationId="{327FFEE2-3973-417E-AB30-80B7380B29D2}"/>
          </ac:spMkLst>
        </pc:spChg>
        <pc:spChg chg="add del">
          <ac:chgData name="前川 亮" userId="d7d429a203bb0ce1" providerId="LiveId" clId="{F0E4E11C-3871-4E6C-A51D-28D19815BE92}" dt="2020-09-13T20:38:17.806" v="110" actId="478"/>
          <ac:spMkLst>
            <pc:docMk/>
            <pc:sldMk cId="4024993170" sldId="260"/>
            <ac:spMk id="49" creationId="{8F99A1D1-A818-4BE4-B128-69E17F52820C}"/>
          </ac:spMkLst>
        </pc:spChg>
        <pc:spChg chg="add del">
          <ac:chgData name="前川 亮" userId="d7d429a203bb0ce1" providerId="LiveId" clId="{F0E4E11C-3871-4E6C-A51D-28D19815BE92}" dt="2020-09-13T20:38:17.806" v="110" actId="478"/>
          <ac:spMkLst>
            <pc:docMk/>
            <pc:sldMk cId="4024993170" sldId="260"/>
            <ac:spMk id="56" creationId="{5FE98DF3-4C24-43A2-A5E7-2C6985066E51}"/>
          </ac:spMkLst>
        </pc:spChg>
        <pc:spChg chg="add del">
          <ac:chgData name="前川 亮" userId="d7d429a203bb0ce1" providerId="LiveId" clId="{F0E4E11C-3871-4E6C-A51D-28D19815BE92}" dt="2020-09-13T20:38:17.806" v="110" actId="478"/>
          <ac:spMkLst>
            <pc:docMk/>
            <pc:sldMk cId="4024993170" sldId="260"/>
            <ac:spMk id="57" creationId="{AD3E6063-6966-477A-BC31-9A4101DECCC5}"/>
          </ac:spMkLst>
        </pc:spChg>
        <pc:spChg chg="add del">
          <ac:chgData name="前川 亮" userId="d7d429a203bb0ce1" providerId="LiveId" clId="{F0E4E11C-3871-4E6C-A51D-28D19815BE92}" dt="2020-09-13T20:38:17.806" v="110" actId="478"/>
          <ac:spMkLst>
            <pc:docMk/>
            <pc:sldMk cId="4024993170" sldId="260"/>
            <ac:spMk id="58" creationId="{8CC91FB1-AFBA-4B85-BC20-AE0F9E86E387}"/>
          </ac:spMkLst>
        </pc:spChg>
        <pc:spChg chg="mod">
          <ac:chgData name="前川 亮" userId="d7d429a203bb0ce1" providerId="LiveId" clId="{F0E4E11C-3871-4E6C-A51D-28D19815BE92}" dt="2020-09-13T20:41:07.909" v="278"/>
          <ac:spMkLst>
            <pc:docMk/>
            <pc:sldMk cId="4024993170" sldId="260"/>
            <ac:spMk id="63" creationId="{F319E118-F251-49C6-8F60-98DC46A86401}"/>
          </ac:spMkLst>
        </pc:spChg>
        <pc:spChg chg="mod">
          <ac:chgData name="前川 亮" userId="d7d429a203bb0ce1" providerId="LiveId" clId="{F0E4E11C-3871-4E6C-A51D-28D19815BE92}" dt="2020-09-13T20:41:07.909" v="278"/>
          <ac:spMkLst>
            <pc:docMk/>
            <pc:sldMk cId="4024993170" sldId="260"/>
            <ac:spMk id="64" creationId="{E7FB8C37-AB35-42A1-9932-A095F7175CBF}"/>
          </ac:spMkLst>
        </pc:spChg>
        <pc:grpChg chg="add mod">
          <ac:chgData name="前川 亮" userId="d7d429a203bb0ce1" providerId="LiveId" clId="{F0E4E11C-3871-4E6C-A51D-28D19815BE92}" dt="2020-09-13T20:41:07.909" v="278"/>
          <ac:grpSpMkLst>
            <pc:docMk/>
            <pc:sldMk cId="4024993170" sldId="260"/>
            <ac:grpSpMk id="62" creationId="{7842E92B-7A75-40A4-A33F-CCB08B84B4FC}"/>
          </ac:grpSpMkLst>
        </pc:grpChg>
        <pc:picChg chg="add mod">
          <ac:chgData name="前川 亮" userId="d7d429a203bb0ce1" providerId="LiveId" clId="{F0E4E11C-3871-4E6C-A51D-28D19815BE92}" dt="2020-09-13T20:43:06.785" v="436" actId="1036"/>
          <ac:picMkLst>
            <pc:docMk/>
            <pc:sldMk cId="4024993170" sldId="260"/>
            <ac:picMk id="2" creationId="{65B958A8-C400-4B91-9992-F86D1115A051}"/>
          </ac:picMkLst>
        </pc:picChg>
        <pc:picChg chg="add mod">
          <ac:chgData name="前川 亮" userId="d7d429a203bb0ce1" providerId="LiveId" clId="{F0E4E11C-3871-4E6C-A51D-28D19815BE92}" dt="2020-09-13T20:43:06.785" v="436" actId="1036"/>
          <ac:picMkLst>
            <pc:docMk/>
            <pc:sldMk cId="4024993170" sldId="260"/>
            <ac:picMk id="3" creationId="{15315DBC-44A0-411B-A5F9-31CDE6CF2742}"/>
          </ac:picMkLst>
        </pc:picChg>
        <pc:picChg chg="del mod">
          <ac:chgData name="前川 亮" userId="d7d429a203bb0ce1" providerId="LiveId" clId="{F0E4E11C-3871-4E6C-A51D-28D19815BE92}" dt="2020-09-13T20:38:37.836" v="145" actId="478"/>
          <ac:picMkLst>
            <pc:docMk/>
            <pc:sldMk cId="4024993170" sldId="260"/>
            <ac:picMk id="4" creationId="{8807F7E0-47C7-4005-BB56-BA0D735B96DC}"/>
          </ac:picMkLst>
        </pc:picChg>
        <pc:picChg chg="del mod">
          <ac:chgData name="前川 亮" userId="d7d429a203bb0ce1" providerId="LiveId" clId="{F0E4E11C-3871-4E6C-A51D-28D19815BE92}" dt="2020-09-13T20:38:38.477" v="146" actId="478"/>
          <ac:picMkLst>
            <pc:docMk/>
            <pc:sldMk cId="4024993170" sldId="260"/>
            <ac:picMk id="5" creationId="{DEC20D25-A511-4811-899A-E8E474119243}"/>
          </ac:picMkLst>
        </pc:picChg>
        <pc:picChg chg="add mod">
          <ac:chgData name="前川 亮" userId="d7d429a203bb0ce1" providerId="LiveId" clId="{F0E4E11C-3871-4E6C-A51D-28D19815BE92}" dt="2020-09-13T20:43:06.785" v="436" actId="1036"/>
          <ac:picMkLst>
            <pc:docMk/>
            <pc:sldMk cId="4024993170" sldId="260"/>
            <ac:picMk id="9" creationId="{C93A0B6D-1B88-4585-AFA8-E4BDE4BB54BD}"/>
          </ac:picMkLst>
        </pc:picChg>
        <pc:cxnChg chg="mod">
          <ac:chgData name="前川 亮" userId="d7d429a203bb0ce1" providerId="LiveId" clId="{F0E4E11C-3871-4E6C-A51D-28D19815BE92}" dt="2020-09-13T20:43:06.785" v="436" actId="1036"/>
          <ac:cxnSpMkLst>
            <pc:docMk/>
            <pc:sldMk cId="4024993170" sldId="260"/>
            <ac:cxnSpMk id="7" creationId="{C0FAD57F-6FCA-4A6A-9AA9-A9B59CB9440F}"/>
          </ac:cxnSpMkLst>
        </pc:cxnChg>
        <pc:cxnChg chg="mod">
          <ac:chgData name="前川 亮" userId="d7d429a203bb0ce1" providerId="LiveId" clId="{F0E4E11C-3871-4E6C-A51D-28D19815BE92}" dt="2020-09-13T20:43:06.785" v="436" actId="1036"/>
          <ac:cxnSpMkLst>
            <pc:docMk/>
            <pc:sldMk cId="4024993170" sldId="260"/>
            <ac:cxnSpMk id="8" creationId="{84A00AF4-63FA-441B-B37F-6231EAE836D8}"/>
          </ac:cxnSpMkLst>
        </pc:cxnChg>
        <pc:cxnChg chg="mod">
          <ac:chgData name="前川 亮" userId="d7d429a203bb0ce1" providerId="LiveId" clId="{F0E4E11C-3871-4E6C-A51D-28D19815BE92}" dt="2020-09-13T20:43:06.785" v="436" actId="1036"/>
          <ac:cxnSpMkLst>
            <pc:docMk/>
            <pc:sldMk cId="4024993170" sldId="260"/>
            <ac:cxnSpMk id="10" creationId="{A4140881-D5B9-4E5F-92F1-5E431C63CA80}"/>
          </ac:cxnSpMkLst>
        </pc:cxnChg>
        <pc:cxnChg chg="mod">
          <ac:chgData name="前川 亮" userId="d7d429a203bb0ce1" providerId="LiveId" clId="{F0E4E11C-3871-4E6C-A51D-28D19815BE92}" dt="2020-09-13T20:43:06.785" v="436" actId="1036"/>
          <ac:cxnSpMkLst>
            <pc:docMk/>
            <pc:sldMk cId="4024993170" sldId="260"/>
            <ac:cxnSpMk id="11" creationId="{5267463A-E10F-4770-B015-66032D09C725}"/>
          </ac:cxnSpMkLst>
        </pc:cxnChg>
        <pc:cxnChg chg="mod">
          <ac:chgData name="前川 亮" userId="d7d429a203bb0ce1" providerId="LiveId" clId="{F0E4E11C-3871-4E6C-A51D-28D19815BE92}" dt="2020-09-13T20:43:06.785" v="436" actId="1036"/>
          <ac:cxnSpMkLst>
            <pc:docMk/>
            <pc:sldMk cId="4024993170" sldId="260"/>
            <ac:cxnSpMk id="12" creationId="{7713B2A4-EC1F-46E5-B715-534CBC0E3228}"/>
          </ac:cxnSpMkLst>
        </pc:cxnChg>
        <pc:cxnChg chg="mod">
          <ac:chgData name="前川 亮" userId="d7d429a203bb0ce1" providerId="LiveId" clId="{F0E4E11C-3871-4E6C-A51D-28D19815BE92}" dt="2020-09-13T20:43:06.785" v="436" actId="1036"/>
          <ac:cxnSpMkLst>
            <pc:docMk/>
            <pc:sldMk cId="4024993170" sldId="260"/>
            <ac:cxnSpMk id="16" creationId="{6A9D994D-AE4A-4418-8A55-6A74200E406F}"/>
          </ac:cxnSpMkLst>
        </pc:cxnChg>
        <pc:cxnChg chg="mod">
          <ac:chgData name="前川 亮" userId="d7d429a203bb0ce1" providerId="LiveId" clId="{F0E4E11C-3871-4E6C-A51D-28D19815BE92}" dt="2020-09-13T20:43:06.785" v="436" actId="1036"/>
          <ac:cxnSpMkLst>
            <pc:docMk/>
            <pc:sldMk cId="4024993170" sldId="260"/>
            <ac:cxnSpMk id="17" creationId="{BE6DFC84-C9D3-4F39-BAEC-2F3E81B6F13D}"/>
          </ac:cxnSpMkLst>
        </pc:cxnChg>
        <pc:cxnChg chg="mod">
          <ac:chgData name="前川 亮" userId="d7d429a203bb0ce1" providerId="LiveId" clId="{F0E4E11C-3871-4E6C-A51D-28D19815BE92}" dt="2020-09-13T20:43:06.785" v="436" actId="1036"/>
          <ac:cxnSpMkLst>
            <pc:docMk/>
            <pc:sldMk cId="4024993170" sldId="260"/>
            <ac:cxnSpMk id="18" creationId="{FFD63BEF-6932-4AE3-82C0-9FFE59A4F4BD}"/>
          </ac:cxnSpMkLst>
        </pc:cxnChg>
        <pc:cxnChg chg="mod">
          <ac:chgData name="前川 亮" userId="d7d429a203bb0ce1" providerId="LiveId" clId="{F0E4E11C-3871-4E6C-A51D-28D19815BE92}" dt="2020-09-13T20:43:06.785" v="436" actId="1036"/>
          <ac:cxnSpMkLst>
            <pc:docMk/>
            <pc:sldMk cId="4024993170" sldId="260"/>
            <ac:cxnSpMk id="23" creationId="{5635CB89-2411-4138-88D3-A1E87852DA00}"/>
          </ac:cxnSpMkLst>
        </pc:cxnChg>
        <pc:cxnChg chg="mod">
          <ac:chgData name="前川 亮" userId="d7d429a203bb0ce1" providerId="LiveId" clId="{F0E4E11C-3871-4E6C-A51D-28D19815BE92}" dt="2020-09-13T20:43:06.785" v="436" actId="1036"/>
          <ac:cxnSpMkLst>
            <pc:docMk/>
            <pc:sldMk cId="4024993170" sldId="260"/>
            <ac:cxnSpMk id="24" creationId="{82265E77-2BCF-419D-B051-05736B8A6443}"/>
          </ac:cxnSpMkLst>
        </pc:cxnChg>
        <pc:cxnChg chg="mod">
          <ac:chgData name="前川 亮" userId="d7d429a203bb0ce1" providerId="LiveId" clId="{F0E4E11C-3871-4E6C-A51D-28D19815BE92}" dt="2020-09-13T20:43:06.785" v="436" actId="1036"/>
          <ac:cxnSpMkLst>
            <pc:docMk/>
            <pc:sldMk cId="4024993170" sldId="260"/>
            <ac:cxnSpMk id="25" creationId="{05B1451E-A9A6-486D-AFF9-E10EFEA3C2F2}"/>
          </ac:cxnSpMkLst>
        </pc:cxnChg>
        <pc:cxnChg chg="mod">
          <ac:chgData name="前川 亮" userId="d7d429a203bb0ce1" providerId="LiveId" clId="{F0E4E11C-3871-4E6C-A51D-28D19815BE92}" dt="2020-09-13T20:43:06.785" v="436" actId="1036"/>
          <ac:cxnSpMkLst>
            <pc:docMk/>
            <pc:sldMk cId="4024993170" sldId="260"/>
            <ac:cxnSpMk id="39" creationId="{08060B92-9E7D-4C8B-9D42-6375E5A6F01E}"/>
          </ac:cxnSpMkLst>
        </pc:cxnChg>
        <pc:cxnChg chg="add mod">
          <ac:chgData name="前川 亮" userId="d7d429a203bb0ce1" providerId="LiveId" clId="{F0E4E11C-3871-4E6C-A51D-28D19815BE92}" dt="2020-09-13T20:43:06.785" v="436" actId="1036"/>
          <ac:cxnSpMkLst>
            <pc:docMk/>
            <pc:sldMk cId="4024993170" sldId="260"/>
            <ac:cxnSpMk id="44" creationId="{61EEFF19-8AC9-45FF-B104-55B998916D0F}"/>
          </ac:cxnSpMkLst>
        </pc:cxnChg>
        <pc:cxnChg chg="add del">
          <ac:chgData name="前川 亮" userId="d7d429a203bb0ce1" providerId="LiveId" clId="{F0E4E11C-3871-4E6C-A51D-28D19815BE92}" dt="2020-09-13T20:38:17.806" v="110" actId="478"/>
          <ac:cxnSpMkLst>
            <pc:docMk/>
            <pc:sldMk cId="4024993170" sldId="260"/>
            <ac:cxnSpMk id="50" creationId="{CECD7559-41E6-43C8-982C-17358E40A164}"/>
          </ac:cxnSpMkLst>
        </pc:cxnChg>
        <pc:cxnChg chg="add del">
          <ac:chgData name="前川 亮" userId="d7d429a203bb0ce1" providerId="LiveId" clId="{F0E4E11C-3871-4E6C-A51D-28D19815BE92}" dt="2020-09-13T20:38:17.806" v="110" actId="478"/>
          <ac:cxnSpMkLst>
            <pc:docMk/>
            <pc:sldMk cId="4024993170" sldId="260"/>
            <ac:cxnSpMk id="51" creationId="{FF1AF2DC-4297-4D53-B0D0-8BF26B96E22E}"/>
          </ac:cxnSpMkLst>
        </pc:cxnChg>
        <pc:cxnChg chg="add del">
          <ac:chgData name="前川 亮" userId="d7d429a203bb0ce1" providerId="LiveId" clId="{F0E4E11C-3871-4E6C-A51D-28D19815BE92}" dt="2020-09-13T20:38:17.806" v="110" actId="478"/>
          <ac:cxnSpMkLst>
            <pc:docMk/>
            <pc:sldMk cId="4024993170" sldId="260"/>
            <ac:cxnSpMk id="52" creationId="{78517D37-B815-43E8-9FE0-C0AA67D86DE3}"/>
          </ac:cxnSpMkLst>
        </pc:cxnChg>
        <pc:cxnChg chg="add del">
          <ac:chgData name="前川 亮" userId="d7d429a203bb0ce1" providerId="LiveId" clId="{F0E4E11C-3871-4E6C-A51D-28D19815BE92}" dt="2020-09-13T20:38:17.806" v="110" actId="478"/>
          <ac:cxnSpMkLst>
            <pc:docMk/>
            <pc:sldMk cId="4024993170" sldId="260"/>
            <ac:cxnSpMk id="53" creationId="{884CBCBE-73C7-4231-88DC-D94555A99665}"/>
          </ac:cxnSpMkLst>
        </pc:cxnChg>
        <pc:cxnChg chg="add del">
          <ac:chgData name="前川 亮" userId="d7d429a203bb0ce1" providerId="LiveId" clId="{F0E4E11C-3871-4E6C-A51D-28D19815BE92}" dt="2020-09-13T20:38:18.727" v="111" actId="478"/>
          <ac:cxnSpMkLst>
            <pc:docMk/>
            <pc:sldMk cId="4024993170" sldId="260"/>
            <ac:cxnSpMk id="55" creationId="{41F63A77-919D-4A84-87BE-A4C51D1EF6F7}"/>
          </ac:cxnSpMkLst>
        </pc:cxnChg>
        <pc:cxnChg chg="add del">
          <ac:chgData name="前川 亮" userId="d7d429a203bb0ce1" providerId="LiveId" clId="{F0E4E11C-3871-4E6C-A51D-28D19815BE92}" dt="2020-09-13T20:38:17.806" v="110" actId="478"/>
          <ac:cxnSpMkLst>
            <pc:docMk/>
            <pc:sldMk cId="4024993170" sldId="260"/>
            <ac:cxnSpMk id="59" creationId="{F051FD05-627D-4CD5-BFEC-2A1BDBCBBC7F}"/>
          </ac:cxnSpMkLst>
        </pc:cxnChg>
        <pc:cxnChg chg="add del">
          <ac:chgData name="前川 亮" userId="d7d429a203bb0ce1" providerId="LiveId" clId="{F0E4E11C-3871-4E6C-A51D-28D19815BE92}" dt="2020-09-13T20:38:17.806" v="110" actId="478"/>
          <ac:cxnSpMkLst>
            <pc:docMk/>
            <pc:sldMk cId="4024993170" sldId="260"/>
            <ac:cxnSpMk id="60" creationId="{B6A7A24B-1D46-4FC7-BE90-5EAAAC739AF1}"/>
          </ac:cxnSpMkLst>
        </pc:cxnChg>
        <pc:cxnChg chg="add del">
          <ac:chgData name="前川 亮" userId="d7d429a203bb0ce1" providerId="LiveId" clId="{F0E4E11C-3871-4E6C-A51D-28D19815BE92}" dt="2020-09-13T20:38:17.806" v="110" actId="478"/>
          <ac:cxnSpMkLst>
            <pc:docMk/>
            <pc:sldMk cId="4024993170" sldId="260"/>
            <ac:cxnSpMk id="61" creationId="{2AA5454B-68CD-4283-ACAE-28915C293F04}"/>
          </ac:cxnSpMkLst>
        </pc:cxnChg>
      </pc:sldChg>
      <pc:sldChg chg="modSp add mod ord">
        <pc:chgData name="前川 亮" userId="d7d429a203bb0ce1" providerId="LiveId" clId="{F0E4E11C-3871-4E6C-A51D-28D19815BE92}" dt="2020-09-13T21:12:17.435" v="1614"/>
        <pc:sldMkLst>
          <pc:docMk/>
          <pc:sldMk cId="2823930216" sldId="261"/>
        </pc:sldMkLst>
        <pc:spChg chg="mod">
          <ac:chgData name="前川 亮" userId="d7d429a203bb0ce1" providerId="LiveId" clId="{F0E4E11C-3871-4E6C-A51D-28D19815BE92}" dt="2020-09-13T20:56:02.194" v="802" actId="6549"/>
          <ac:spMkLst>
            <pc:docMk/>
            <pc:sldMk cId="2823930216" sldId="261"/>
            <ac:spMk id="26" creationId="{3A4C907D-DDEB-4384-B9F2-6C135CF260FA}"/>
          </ac:spMkLst>
        </pc:spChg>
      </pc:sldChg>
      <pc:sldChg chg="modSp add mod ord">
        <pc:chgData name="前川 亮" userId="d7d429a203bb0ce1" providerId="LiveId" clId="{F0E4E11C-3871-4E6C-A51D-28D19815BE92}" dt="2020-09-13T21:12:17.435" v="1614"/>
        <pc:sldMkLst>
          <pc:docMk/>
          <pc:sldMk cId="403794416" sldId="262"/>
        </pc:sldMkLst>
        <pc:spChg chg="mod">
          <ac:chgData name="前川 亮" userId="d7d429a203bb0ce1" providerId="LiveId" clId="{F0E4E11C-3871-4E6C-A51D-28D19815BE92}" dt="2020-09-13T20:48:24.689" v="540"/>
          <ac:spMkLst>
            <pc:docMk/>
            <pc:sldMk cId="403794416" sldId="262"/>
            <ac:spMk id="18" creationId="{71271B10-9F86-467F-861B-13DCC9D2CD48}"/>
          </ac:spMkLst>
        </pc:spChg>
      </pc:sldChg>
      <pc:sldChg chg="modSp add mod ord">
        <pc:chgData name="前川 亮" userId="d7d429a203bb0ce1" providerId="LiveId" clId="{F0E4E11C-3871-4E6C-A51D-28D19815BE92}" dt="2020-09-13T21:12:17.435" v="1614"/>
        <pc:sldMkLst>
          <pc:docMk/>
          <pc:sldMk cId="2210720424" sldId="263"/>
        </pc:sldMkLst>
        <pc:spChg chg="mod">
          <ac:chgData name="前川 亮" userId="d7d429a203bb0ce1" providerId="LiveId" clId="{F0E4E11C-3871-4E6C-A51D-28D19815BE92}" dt="2020-09-13T20:57:02.194" v="825"/>
          <ac:spMkLst>
            <pc:docMk/>
            <pc:sldMk cId="2210720424" sldId="263"/>
            <ac:spMk id="16" creationId="{15942D8E-8A20-4BE6-AC85-4FD55651E255}"/>
          </ac:spMkLst>
        </pc:spChg>
      </pc:sldChg>
      <pc:sldChg chg="del">
        <pc:chgData name="前川 亮" userId="d7d429a203bb0ce1" providerId="LiveId" clId="{F0E4E11C-3871-4E6C-A51D-28D19815BE92}" dt="2020-09-13T20:29:47.950" v="0" actId="47"/>
        <pc:sldMkLst>
          <pc:docMk/>
          <pc:sldMk cId="3020341917" sldId="283"/>
        </pc:sldMkLst>
      </pc:sldChg>
      <pc:sldChg chg="addSp delSp modSp add mod ord">
        <pc:chgData name="前川 亮" userId="d7d429a203bb0ce1" providerId="LiveId" clId="{F0E4E11C-3871-4E6C-A51D-28D19815BE92}" dt="2020-09-13T21:12:17.435" v="1614"/>
        <pc:sldMkLst>
          <pc:docMk/>
          <pc:sldMk cId="2088156192" sldId="289"/>
        </pc:sldMkLst>
        <pc:spChg chg="del">
          <ac:chgData name="前川 亮" userId="d7d429a203bb0ce1" providerId="LiveId" clId="{F0E4E11C-3871-4E6C-A51D-28D19815BE92}" dt="2020-09-13T20:34:56.750" v="39" actId="478"/>
          <ac:spMkLst>
            <pc:docMk/>
            <pc:sldMk cId="2088156192" sldId="289"/>
            <ac:spMk id="5" creationId="{90A0AF79-7BA5-47CB-8784-EAF540E52B8E}"/>
          </ac:spMkLst>
        </pc:spChg>
        <pc:spChg chg="del">
          <ac:chgData name="前川 亮" userId="d7d429a203bb0ce1" providerId="LiveId" clId="{F0E4E11C-3871-4E6C-A51D-28D19815BE92}" dt="2020-09-13T20:34:56.750" v="39" actId="478"/>
          <ac:spMkLst>
            <pc:docMk/>
            <pc:sldMk cId="2088156192" sldId="289"/>
            <ac:spMk id="33" creationId="{671A06C2-6C0A-4531-865C-2C7B9DE46499}"/>
          </ac:spMkLst>
        </pc:spChg>
        <pc:spChg chg="del">
          <ac:chgData name="前川 亮" userId="d7d429a203bb0ce1" providerId="LiveId" clId="{F0E4E11C-3871-4E6C-A51D-28D19815BE92}" dt="2020-09-13T20:34:56.750" v="39" actId="478"/>
          <ac:spMkLst>
            <pc:docMk/>
            <pc:sldMk cId="2088156192" sldId="289"/>
            <ac:spMk id="38" creationId="{DB87FAB6-7B9C-49B4-8FA5-20C583726870}"/>
          </ac:spMkLst>
        </pc:spChg>
        <pc:spChg chg="del">
          <ac:chgData name="前川 亮" userId="d7d429a203bb0ce1" providerId="LiveId" clId="{F0E4E11C-3871-4E6C-A51D-28D19815BE92}" dt="2020-09-13T20:34:56.750" v="39" actId="478"/>
          <ac:spMkLst>
            <pc:docMk/>
            <pc:sldMk cId="2088156192" sldId="289"/>
            <ac:spMk id="39" creationId="{E346F038-5C28-4467-92AE-D127E3A26CA4}"/>
          </ac:spMkLst>
        </pc:spChg>
        <pc:spChg chg="del">
          <ac:chgData name="前川 亮" userId="d7d429a203bb0ce1" providerId="LiveId" clId="{F0E4E11C-3871-4E6C-A51D-28D19815BE92}" dt="2020-09-13T20:34:56.750" v="39" actId="478"/>
          <ac:spMkLst>
            <pc:docMk/>
            <pc:sldMk cId="2088156192" sldId="289"/>
            <ac:spMk id="40" creationId="{C97AF2CA-89FC-478C-B542-C98243A73A3D}"/>
          </ac:spMkLst>
        </pc:spChg>
        <pc:spChg chg="mod">
          <ac:chgData name="前川 亮" userId="d7d429a203bb0ce1" providerId="LiveId" clId="{F0E4E11C-3871-4E6C-A51D-28D19815BE92}" dt="2020-09-13T20:35:43.654" v="78" actId="164"/>
          <ac:spMkLst>
            <pc:docMk/>
            <pc:sldMk cId="2088156192" sldId="289"/>
            <ac:spMk id="43" creationId="{1DFDC31E-0027-4FA8-B776-26BBB30E3A11}"/>
          </ac:spMkLst>
        </pc:spChg>
        <pc:spChg chg="mod">
          <ac:chgData name="前川 亮" userId="d7d429a203bb0ce1" providerId="LiveId" clId="{F0E4E11C-3871-4E6C-A51D-28D19815BE92}" dt="2020-09-13T20:35:43.654" v="78" actId="164"/>
          <ac:spMkLst>
            <pc:docMk/>
            <pc:sldMk cId="2088156192" sldId="289"/>
            <ac:spMk id="44" creationId="{00059848-1A73-4EC4-BED7-D2F90A362E4E}"/>
          </ac:spMkLst>
        </pc:spChg>
        <pc:spChg chg="mod">
          <ac:chgData name="前川 亮" userId="d7d429a203bb0ce1" providerId="LiveId" clId="{F0E4E11C-3871-4E6C-A51D-28D19815BE92}" dt="2020-09-13T20:35:43.654" v="78" actId="164"/>
          <ac:spMkLst>
            <pc:docMk/>
            <pc:sldMk cId="2088156192" sldId="289"/>
            <ac:spMk id="45" creationId="{CA6A2A35-5CD2-4A77-83EE-CDD5AA5F43F2}"/>
          </ac:spMkLst>
        </pc:spChg>
        <pc:spChg chg="mod">
          <ac:chgData name="前川 亮" userId="d7d429a203bb0ce1" providerId="LiveId" clId="{F0E4E11C-3871-4E6C-A51D-28D19815BE92}" dt="2020-09-13T20:35:33.748" v="77" actId="164"/>
          <ac:spMkLst>
            <pc:docMk/>
            <pc:sldMk cId="2088156192" sldId="289"/>
            <ac:spMk id="48" creationId="{22F00FCD-3A64-4638-930B-654E81A41400}"/>
          </ac:spMkLst>
        </pc:spChg>
        <pc:spChg chg="mod">
          <ac:chgData name="前川 亮" userId="d7d429a203bb0ce1" providerId="LiveId" clId="{F0E4E11C-3871-4E6C-A51D-28D19815BE92}" dt="2020-09-13T20:35:33.748" v="77" actId="164"/>
          <ac:spMkLst>
            <pc:docMk/>
            <pc:sldMk cId="2088156192" sldId="289"/>
            <ac:spMk id="51" creationId="{ACB64EC9-C911-43D0-8E85-5CE321889C88}"/>
          </ac:spMkLst>
        </pc:spChg>
        <pc:spChg chg="del">
          <ac:chgData name="前川 亮" userId="d7d429a203bb0ce1" providerId="LiveId" clId="{F0E4E11C-3871-4E6C-A51D-28D19815BE92}" dt="2020-09-13T20:34:56.750" v="39" actId="478"/>
          <ac:spMkLst>
            <pc:docMk/>
            <pc:sldMk cId="2088156192" sldId="289"/>
            <ac:spMk id="52" creationId="{5CFE4274-6746-445C-A009-CC4676BE0F73}"/>
          </ac:spMkLst>
        </pc:spChg>
        <pc:spChg chg="del">
          <ac:chgData name="前川 亮" userId="d7d429a203bb0ce1" providerId="LiveId" clId="{F0E4E11C-3871-4E6C-A51D-28D19815BE92}" dt="2020-09-13T20:34:56.750" v="39" actId="478"/>
          <ac:spMkLst>
            <pc:docMk/>
            <pc:sldMk cId="2088156192" sldId="289"/>
            <ac:spMk id="51205" creationId="{00000000-0000-0000-0000-000000000000}"/>
          </ac:spMkLst>
        </pc:spChg>
        <pc:spChg chg="del">
          <ac:chgData name="前川 亮" userId="d7d429a203bb0ce1" providerId="LiveId" clId="{F0E4E11C-3871-4E6C-A51D-28D19815BE92}" dt="2020-09-13T20:34:56.750" v="39" actId="478"/>
          <ac:spMkLst>
            <pc:docMk/>
            <pc:sldMk cId="2088156192" sldId="289"/>
            <ac:spMk id="51206" creationId="{00000000-0000-0000-0000-000000000000}"/>
          </ac:spMkLst>
        </pc:spChg>
        <pc:spChg chg="del">
          <ac:chgData name="前川 亮" userId="d7d429a203bb0ce1" providerId="LiveId" clId="{F0E4E11C-3871-4E6C-A51D-28D19815BE92}" dt="2020-09-13T20:34:56.750" v="39" actId="478"/>
          <ac:spMkLst>
            <pc:docMk/>
            <pc:sldMk cId="2088156192" sldId="289"/>
            <ac:spMk id="51207" creationId="{00000000-0000-0000-0000-000000000000}"/>
          </ac:spMkLst>
        </pc:spChg>
        <pc:spChg chg="mod">
          <ac:chgData name="前川 亮" userId="d7d429a203bb0ce1" providerId="LiveId" clId="{F0E4E11C-3871-4E6C-A51D-28D19815BE92}" dt="2020-09-13T21:03:07.650" v="963"/>
          <ac:spMkLst>
            <pc:docMk/>
            <pc:sldMk cId="2088156192" sldId="289"/>
            <ac:spMk id="51214" creationId="{00000000-0000-0000-0000-000000000000}"/>
          </ac:spMkLst>
        </pc:spChg>
        <pc:grpChg chg="add mod">
          <ac:chgData name="前川 亮" userId="d7d429a203bb0ce1" providerId="LiveId" clId="{F0E4E11C-3871-4E6C-A51D-28D19815BE92}" dt="2020-09-13T20:35:53.513" v="82" actId="12788"/>
          <ac:grpSpMkLst>
            <pc:docMk/>
            <pc:sldMk cId="2088156192" sldId="289"/>
            <ac:grpSpMk id="2" creationId="{54B33C7C-FD3F-47BF-90F3-9CEE5357D1DF}"/>
          </ac:grpSpMkLst>
        </pc:grpChg>
        <pc:grpChg chg="add mod">
          <ac:chgData name="前川 亮" userId="d7d429a203bb0ce1" providerId="LiveId" clId="{F0E4E11C-3871-4E6C-A51D-28D19815BE92}" dt="2020-09-13T20:35:50.138" v="81" actId="12788"/>
          <ac:grpSpMkLst>
            <pc:docMk/>
            <pc:sldMk cId="2088156192" sldId="289"/>
            <ac:grpSpMk id="3" creationId="{D64CFB10-D173-4314-8797-8FDC2C6E781B}"/>
          </ac:grpSpMkLst>
        </pc:grpChg>
        <pc:grpChg chg="del">
          <ac:chgData name="前川 亮" userId="d7d429a203bb0ce1" providerId="LiveId" clId="{F0E4E11C-3871-4E6C-A51D-28D19815BE92}" dt="2020-09-13T20:34:56.750" v="39" actId="478"/>
          <ac:grpSpMkLst>
            <pc:docMk/>
            <pc:sldMk cId="2088156192" sldId="289"/>
            <ac:grpSpMk id="51201" creationId="{00000000-0000-0000-0000-000000000000}"/>
          </ac:grpSpMkLst>
        </pc:grpChg>
        <pc:grpChg chg="del">
          <ac:chgData name="前川 亮" userId="d7d429a203bb0ce1" providerId="LiveId" clId="{F0E4E11C-3871-4E6C-A51D-28D19815BE92}" dt="2020-09-13T20:34:56.750" v="39" actId="478"/>
          <ac:grpSpMkLst>
            <pc:docMk/>
            <pc:sldMk cId="2088156192" sldId="289"/>
            <ac:grpSpMk id="51202" creationId="{00000000-0000-0000-0000-000000000000}"/>
          </ac:grpSpMkLst>
        </pc:grpChg>
        <pc:grpChg chg="del">
          <ac:chgData name="前川 亮" userId="d7d429a203bb0ce1" providerId="LiveId" clId="{F0E4E11C-3871-4E6C-A51D-28D19815BE92}" dt="2020-09-13T20:34:56.750" v="39" actId="478"/>
          <ac:grpSpMkLst>
            <pc:docMk/>
            <pc:sldMk cId="2088156192" sldId="289"/>
            <ac:grpSpMk id="51203" creationId="{00000000-0000-0000-0000-000000000000}"/>
          </ac:grpSpMkLst>
        </pc:grpChg>
        <pc:picChg chg="del">
          <ac:chgData name="前川 亮" userId="d7d429a203bb0ce1" providerId="LiveId" clId="{F0E4E11C-3871-4E6C-A51D-28D19815BE92}" dt="2020-09-13T20:34:56.750" v="39" actId="478"/>
          <ac:picMkLst>
            <pc:docMk/>
            <pc:sldMk cId="2088156192" sldId="289"/>
            <ac:picMk id="34" creationId="{9A3D0651-1240-4566-B88A-04AFDE297370}"/>
          </ac:picMkLst>
        </pc:picChg>
        <pc:picChg chg="del">
          <ac:chgData name="前川 亮" userId="d7d429a203bb0ce1" providerId="LiveId" clId="{F0E4E11C-3871-4E6C-A51D-28D19815BE92}" dt="2020-09-13T20:34:56.750" v="39" actId="478"/>
          <ac:picMkLst>
            <pc:docMk/>
            <pc:sldMk cId="2088156192" sldId="289"/>
            <ac:picMk id="35" creationId="{944F9AB1-AAED-4FE3-B427-20FAAB4E8D17}"/>
          </ac:picMkLst>
        </pc:picChg>
        <pc:picChg chg="del">
          <ac:chgData name="前川 亮" userId="d7d429a203bb0ce1" providerId="LiveId" clId="{F0E4E11C-3871-4E6C-A51D-28D19815BE92}" dt="2020-09-13T20:34:56.750" v="39" actId="478"/>
          <ac:picMkLst>
            <pc:docMk/>
            <pc:sldMk cId="2088156192" sldId="289"/>
            <ac:picMk id="36" creationId="{197C8ABA-1418-4499-A4E7-96675D1B1E6F}"/>
          </ac:picMkLst>
        </pc:picChg>
        <pc:picChg chg="del">
          <ac:chgData name="前川 亮" userId="d7d429a203bb0ce1" providerId="LiveId" clId="{F0E4E11C-3871-4E6C-A51D-28D19815BE92}" dt="2020-09-13T20:34:56.750" v="39" actId="478"/>
          <ac:picMkLst>
            <pc:docMk/>
            <pc:sldMk cId="2088156192" sldId="289"/>
            <ac:picMk id="37" creationId="{B84CA830-D209-45A6-BE16-7BDE48DBDDCD}"/>
          </ac:picMkLst>
        </pc:picChg>
        <pc:picChg chg="mod">
          <ac:chgData name="前川 亮" userId="d7d429a203bb0ce1" providerId="LiveId" clId="{F0E4E11C-3871-4E6C-A51D-28D19815BE92}" dt="2020-09-13T20:35:43.654" v="78" actId="164"/>
          <ac:picMkLst>
            <pc:docMk/>
            <pc:sldMk cId="2088156192" sldId="289"/>
            <ac:picMk id="41" creationId="{4C47D39E-7E0F-4BF8-8622-A16A90B68CB4}"/>
          </ac:picMkLst>
        </pc:picChg>
        <pc:cxnChg chg="del">
          <ac:chgData name="前川 亮" userId="d7d429a203bb0ce1" providerId="LiveId" clId="{F0E4E11C-3871-4E6C-A51D-28D19815BE92}" dt="2020-09-13T20:34:56.750" v="39" actId="478"/>
          <ac:cxnSpMkLst>
            <pc:docMk/>
            <pc:sldMk cId="2088156192" sldId="289"/>
            <ac:cxnSpMk id="4" creationId="{21875F89-6B64-4BD6-BC27-94D6ADFCF38D}"/>
          </ac:cxnSpMkLst>
        </pc:cxnChg>
      </pc:sldChg>
      <pc:sldChg chg="modSp mod">
        <pc:chgData name="前川 亮" userId="d7d429a203bb0ce1" providerId="LiveId" clId="{F0E4E11C-3871-4E6C-A51D-28D19815BE92}" dt="2020-09-13T21:17:31.091" v="1790" actId="1036"/>
        <pc:sldMkLst>
          <pc:docMk/>
          <pc:sldMk cId="461349710" sldId="293"/>
        </pc:sldMkLst>
        <pc:spChg chg="mod">
          <ac:chgData name="前川 亮" userId="d7d429a203bb0ce1" providerId="LiveId" clId="{F0E4E11C-3871-4E6C-A51D-28D19815BE92}" dt="2020-09-13T21:17:31.091" v="1790" actId="1036"/>
          <ac:spMkLst>
            <pc:docMk/>
            <pc:sldMk cId="461349710" sldId="293"/>
            <ac:spMk id="10" creationId="{07268F18-B41B-408D-9632-E0F273840EA1}"/>
          </ac:spMkLst>
        </pc:spChg>
        <pc:spChg chg="mod">
          <ac:chgData name="前川 亮" userId="d7d429a203bb0ce1" providerId="LiveId" clId="{F0E4E11C-3871-4E6C-A51D-28D19815BE92}" dt="2020-09-13T21:17:31.091" v="1790" actId="1036"/>
          <ac:spMkLst>
            <pc:docMk/>
            <pc:sldMk cId="461349710" sldId="293"/>
            <ac:spMk id="25" creationId="{0902AAFE-6749-4380-83EF-9320CDC64076}"/>
          </ac:spMkLst>
        </pc:spChg>
        <pc:spChg chg="mod">
          <ac:chgData name="前川 亮" userId="d7d429a203bb0ce1" providerId="LiveId" clId="{F0E4E11C-3871-4E6C-A51D-28D19815BE92}" dt="2020-09-13T20:33:50.227" v="25" actId="20577"/>
          <ac:spMkLst>
            <pc:docMk/>
            <pc:sldMk cId="461349710" sldId="293"/>
            <ac:spMk id="43" creationId="{75645852-4EFD-4446-B455-B651F45EADE1}"/>
          </ac:spMkLst>
        </pc:spChg>
      </pc:sldChg>
      <pc:sldChg chg="del">
        <pc:chgData name="前川 亮" userId="d7d429a203bb0ce1" providerId="LiveId" clId="{F0E4E11C-3871-4E6C-A51D-28D19815BE92}" dt="2020-09-13T21:12:44.496" v="1616" actId="47"/>
        <pc:sldMkLst>
          <pc:docMk/>
          <pc:sldMk cId="1214469980" sldId="303"/>
        </pc:sldMkLst>
      </pc:sldChg>
      <pc:sldChg chg="modSp add mod ord">
        <pc:chgData name="前川 亮" userId="d7d429a203bb0ce1" providerId="LiveId" clId="{F0E4E11C-3871-4E6C-A51D-28D19815BE92}" dt="2020-09-13T21:12:17.435" v="1614"/>
        <pc:sldMkLst>
          <pc:docMk/>
          <pc:sldMk cId="2081268808" sldId="305"/>
        </pc:sldMkLst>
        <pc:spChg chg="mod">
          <ac:chgData name="前川 亮" userId="d7d429a203bb0ce1" providerId="LiveId" clId="{F0E4E11C-3871-4E6C-A51D-28D19815BE92}" dt="2020-09-13T21:03:27.011" v="983"/>
          <ac:spMkLst>
            <pc:docMk/>
            <pc:sldMk cId="2081268808" sldId="305"/>
            <ac:spMk id="18" creationId="{71271B10-9F86-467F-861B-13DCC9D2CD48}"/>
          </ac:spMkLst>
        </pc:spChg>
        <pc:graphicFrameChg chg="mod">
          <ac:chgData name="前川 亮" userId="d7d429a203bb0ce1" providerId="LiveId" clId="{F0E4E11C-3871-4E6C-A51D-28D19815BE92}" dt="2020-09-13T21:04:12.916" v="1005" actId="2711"/>
          <ac:graphicFrameMkLst>
            <pc:docMk/>
            <pc:sldMk cId="2081268808" sldId="305"/>
            <ac:graphicFrameMk id="11" creationId="{06539422-CF6A-4ACA-B297-E17F3C8E4D7B}"/>
          </ac:graphicFrameMkLst>
        </pc:graphicFrameChg>
      </pc:sldChg>
      <pc:sldChg chg="del">
        <pc:chgData name="前川 亮" userId="d7d429a203bb0ce1" providerId="LiveId" clId="{F0E4E11C-3871-4E6C-A51D-28D19815BE92}" dt="2020-09-13T20:29:47.950" v="0" actId="47"/>
        <pc:sldMkLst>
          <pc:docMk/>
          <pc:sldMk cId="3792540745" sldId="320"/>
        </pc:sldMkLst>
      </pc:sldChg>
      <pc:sldChg chg="addSp delSp modSp add mod ord modClrScheme chgLayout">
        <pc:chgData name="前川 亮" userId="d7d429a203bb0ce1" providerId="LiveId" clId="{F0E4E11C-3871-4E6C-A51D-28D19815BE92}" dt="2020-09-13T21:12:17.435" v="1614"/>
        <pc:sldMkLst>
          <pc:docMk/>
          <pc:sldMk cId="1342437827" sldId="326"/>
        </pc:sldMkLst>
        <pc:spChg chg="mod">
          <ac:chgData name="前川 亮" userId="d7d429a203bb0ce1" providerId="LiveId" clId="{F0E4E11C-3871-4E6C-A51D-28D19815BE92}" dt="2020-09-13T20:50:39.829" v="613" actId="1038"/>
          <ac:spMkLst>
            <pc:docMk/>
            <pc:sldMk cId="1342437827" sldId="326"/>
            <ac:spMk id="3" creationId="{00000000-0000-0000-0000-000000000000}"/>
          </ac:spMkLst>
        </pc:spChg>
        <pc:spChg chg="del">
          <ac:chgData name="前川 亮" userId="d7d429a203bb0ce1" providerId="LiveId" clId="{F0E4E11C-3871-4E6C-A51D-28D19815BE92}" dt="2020-09-13T20:49:42.112" v="542" actId="478"/>
          <ac:spMkLst>
            <pc:docMk/>
            <pc:sldMk cId="1342437827" sldId="326"/>
            <ac:spMk id="4" creationId="{00000000-0000-0000-0000-000000000000}"/>
          </ac:spMkLst>
        </pc:spChg>
        <pc:spChg chg="mod">
          <ac:chgData name="前川 亮" userId="d7d429a203bb0ce1" providerId="LiveId" clId="{F0E4E11C-3871-4E6C-A51D-28D19815BE92}" dt="2020-09-13T20:50:39.829" v="613" actId="1038"/>
          <ac:spMkLst>
            <pc:docMk/>
            <pc:sldMk cId="1342437827" sldId="326"/>
            <ac:spMk id="6" creationId="{00000000-0000-0000-0000-000000000000}"/>
          </ac:spMkLst>
        </pc:spChg>
        <pc:spChg chg="add del mod">
          <ac:chgData name="前川 亮" userId="d7d429a203bb0ce1" providerId="LiveId" clId="{F0E4E11C-3871-4E6C-A51D-28D19815BE92}" dt="2020-09-13T20:50:13.424" v="549" actId="700"/>
          <ac:spMkLst>
            <pc:docMk/>
            <pc:sldMk cId="1342437827" sldId="326"/>
            <ac:spMk id="7" creationId="{52B27A68-C051-44C7-BC53-427840582479}"/>
          </ac:spMkLst>
        </pc:spChg>
        <pc:spChg chg="add mod">
          <ac:chgData name="前川 亮" userId="d7d429a203bb0ce1" providerId="LiveId" clId="{F0E4E11C-3871-4E6C-A51D-28D19815BE92}" dt="2020-09-13T20:51:33.124" v="769" actId="164"/>
          <ac:spMkLst>
            <pc:docMk/>
            <pc:sldMk cId="1342437827" sldId="326"/>
            <ac:spMk id="9" creationId="{7339D3EB-CD2F-4380-A431-DA3418E5A62B}"/>
          </ac:spMkLst>
        </pc:spChg>
        <pc:spChg chg="add mod">
          <ac:chgData name="前川 亮" userId="d7d429a203bb0ce1" providerId="LiveId" clId="{F0E4E11C-3871-4E6C-A51D-28D19815BE92}" dt="2020-09-13T20:51:33.124" v="769" actId="164"/>
          <ac:spMkLst>
            <pc:docMk/>
            <pc:sldMk cId="1342437827" sldId="326"/>
            <ac:spMk id="11" creationId="{BFF4A8CB-A37A-4F45-BB54-E7A589A4EC80}"/>
          </ac:spMkLst>
        </pc:spChg>
        <pc:spChg chg="mod">
          <ac:chgData name="前川 亮" userId="d7d429a203bb0ce1" providerId="LiveId" clId="{F0E4E11C-3871-4E6C-A51D-28D19815BE92}" dt="2020-09-13T20:50:39.829" v="613" actId="1038"/>
          <ac:spMkLst>
            <pc:docMk/>
            <pc:sldMk cId="1342437827" sldId="326"/>
            <ac:spMk id="17" creationId="{00000000-0000-0000-0000-000000000000}"/>
          </ac:spMkLst>
        </pc:spChg>
        <pc:spChg chg="mod">
          <ac:chgData name="前川 亮" userId="d7d429a203bb0ce1" providerId="LiveId" clId="{F0E4E11C-3871-4E6C-A51D-28D19815BE92}" dt="2020-09-13T20:49:42.503" v="543"/>
          <ac:spMkLst>
            <pc:docMk/>
            <pc:sldMk cId="1342437827" sldId="326"/>
            <ac:spMk id="18" creationId="{639E05A1-5768-4495-9316-626D4ECE7B18}"/>
          </ac:spMkLst>
        </pc:spChg>
        <pc:spChg chg="mod">
          <ac:chgData name="前川 亮" userId="d7d429a203bb0ce1" providerId="LiveId" clId="{F0E4E11C-3871-4E6C-A51D-28D19815BE92}" dt="2020-09-13T20:49:42.503" v="543"/>
          <ac:spMkLst>
            <pc:docMk/>
            <pc:sldMk cId="1342437827" sldId="326"/>
            <ac:spMk id="19" creationId="{586958DA-899F-45A9-AF13-2DD1BA330618}"/>
          </ac:spMkLst>
        </pc:spChg>
        <pc:spChg chg="mod">
          <ac:chgData name="前川 亮" userId="d7d429a203bb0ce1" providerId="LiveId" clId="{F0E4E11C-3871-4E6C-A51D-28D19815BE92}" dt="2020-09-13T20:50:16.845" v="550"/>
          <ac:spMkLst>
            <pc:docMk/>
            <pc:sldMk cId="1342437827" sldId="326"/>
            <ac:spMk id="21" creationId="{91D36C53-B211-431C-B979-3C255B2F41B7}"/>
          </ac:spMkLst>
        </pc:spChg>
        <pc:spChg chg="mod">
          <ac:chgData name="前川 亮" userId="d7d429a203bb0ce1" providerId="LiveId" clId="{F0E4E11C-3871-4E6C-A51D-28D19815BE92}" dt="2020-09-13T20:50:16.845" v="550"/>
          <ac:spMkLst>
            <pc:docMk/>
            <pc:sldMk cId="1342437827" sldId="326"/>
            <ac:spMk id="22" creationId="{A16AC4C0-F20A-4ACB-9AEA-3885E154399B}"/>
          </ac:spMkLst>
        </pc:spChg>
        <pc:spChg chg="add mod">
          <ac:chgData name="前川 亮" userId="d7d429a203bb0ce1" providerId="LiveId" clId="{F0E4E11C-3871-4E6C-A51D-28D19815BE92}" dt="2020-09-13T20:50:16.845" v="550"/>
          <ac:spMkLst>
            <pc:docMk/>
            <pc:sldMk cId="1342437827" sldId="326"/>
            <ac:spMk id="23" creationId="{DEAD5646-5E14-4BBA-ABEE-C9B70A60F6FD}"/>
          </ac:spMkLst>
        </pc:spChg>
        <pc:grpChg chg="add mod">
          <ac:chgData name="前川 亮" userId="d7d429a203bb0ce1" providerId="LiveId" clId="{F0E4E11C-3871-4E6C-A51D-28D19815BE92}" dt="2020-09-13T20:51:36.639" v="770" actId="1076"/>
          <ac:grpSpMkLst>
            <pc:docMk/>
            <pc:sldMk cId="1342437827" sldId="326"/>
            <ac:grpSpMk id="13" creationId="{89762527-C47E-4A54-98CE-58E1E874C6B4}"/>
          </ac:grpSpMkLst>
        </pc:grpChg>
        <pc:grpChg chg="add del mod">
          <ac:chgData name="前川 亮" userId="d7d429a203bb0ce1" providerId="LiveId" clId="{F0E4E11C-3871-4E6C-A51D-28D19815BE92}" dt="2020-09-13T20:50:09.346" v="548"/>
          <ac:grpSpMkLst>
            <pc:docMk/>
            <pc:sldMk cId="1342437827" sldId="326"/>
            <ac:grpSpMk id="15" creationId="{2D1B6692-4A00-480D-923F-A865CD49ADBD}"/>
          </ac:grpSpMkLst>
        </pc:grpChg>
        <pc:grpChg chg="add mod">
          <ac:chgData name="前川 亮" userId="d7d429a203bb0ce1" providerId="LiveId" clId="{F0E4E11C-3871-4E6C-A51D-28D19815BE92}" dt="2020-09-13T20:50:16.845" v="550"/>
          <ac:grpSpMkLst>
            <pc:docMk/>
            <pc:sldMk cId="1342437827" sldId="326"/>
            <ac:grpSpMk id="20" creationId="{9B2A3245-17D0-4EF3-93F1-1361B2C67FBF}"/>
          </ac:grpSpMkLst>
        </pc:grpChg>
        <pc:picChg chg="mod">
          <ac:chgData name="前川 亮" userId="d7d429a203bb0ce1" providerId="LiveId" clId="{F0E4E11C-3871-4E6C-A51D-28D19815BE92}" dt="2020-09-13T20:50:39.829" v="613" actId="1038"/>
          <ac:picMkLst>
            <pc:docMk/>
            <pc:sldMk cId="1342437827" sldId="326"/>
            <ac:picMk id="2" creationId="{00000000-0000-0000-0000-000000000000}"/>
          </ac:picMkLst>
        </pc:picChg>
        <pc:cxnChg chg="mod">
          <ac:chgData name="前川 亮" userId="d7d429a203bb0ce1" providerId="LiveId" clId="{F0E4E11C-3871-4E6C-A51D-28D19815BE92}" dt="2020-09-13T20:50:39.829" v="613" actId="1038"/>
          <ac:cxnSpMkLst>
            <pc:docMk/>
            <pc:sldMk cId="1342437827" sldId="326"/>
            <ac:cxnSpMk id="8" creationId="{00000000-0000-0000-0000-000000000000}"/>
          </ac:cxnSpMkLst>
        </pc:cxnChg>
        <pc:cxnChg chg="mod">
          <ac:chgData name="前川 亮" userId="d7d429a203bb0ce1" providerId="LiveId" clId="{F0E4E11C-3871-4E6C-A51D-28D19815BE92}" dt="2020-09-13T20:50:39.829" v="613" actId="1038"/>
          <ac:cxnSpMkLst>
            <pc:docMk/>
            <pc:sldMk cId="1342437827" sldId="326"/>
            <ac:cxnSpMk id="10" creationId="{00000000-0000-0000-0000-000000000000}"/>
          </ac:cxnSpMkLst>
        </pc:cxnChg>
        <pc:cxnChg chg="mod">
          <ac:chgData name="前川 亮" userId="d7d429a203bb0ce1" providerId="LiveId" clId="{F0E4E11C-3871-4E6C-A51D-28D19815BE92}" dt="2020-09-13T20:50:39.829" v="613" actId="1038"/>
          <ac:cxnSpMkLst>
            <pc:docMk/>
            <pc:sldMk cId="1342437827" sldId="326"/>
            <ac:cxnSpMk id="12" creationId="{00000000-0000-0000-0000-000000000000}"/>
          </ac:cxnSpMkLst>
        </pc:cxnChg>
        <pc:cxnChg chg="mod">
          <ac:chgData name="前川 亮" userId="d7d429a203bb0ce1" providerId="LiveId" clId="{F0E4E11C-3871-4E6C-A51D-28D19815BE92}" dt="2020-09-13T20:50:39.829" v="613" actId="1038"/>
          <ac:cxnSpMkLst>
            <pc:docMk/>
            <pc:sldMk cId="1342437827" sldId="326"/>
            <ac:cxnSpMk id="14" creationId="{00000000-0000-0000-0000-000000000000}"/>
          </ac:cxnSpMkLst>
        </pc:cxnChg>
        <pc:cxnChg chg="mod">
          <ac:chgData name="前川 亮" userId="d7d429a203bb0ce1" providerId="LiveId" clId="{F0E4E11C-3871-4E6C-A51D-28D19815BE92}" dt="2020-09-13T20:50:39.829" v="613" actId="1038"/>
          <ac:cxnSpMkLst>
            <pc:docMk/>
            <pc:sldMk cId="1342437827" sldId="326"/>
            <ac:cxnSpMk id="16" creationId="{00000000-0000-0000-0000-000000000000}"/>
          </ac:cxnSpMkLst>
        </pc:cxnChg>
      </pc:sldChg>
      <pc:sldChg chg="modSp add mod ord">
        <pc:chgData name="前川 亮" userId="d7d429a203bb0ce1" providerId="LiveId" clId="{F0E4E11C-3871-4E6C-A51D-28D19815BE92}" dt="2020-09-13T21:12:17.435" v="1614"/>
        <pc:sldMkLst>
          <pc:docMk/>
          <pc:sldMk cId="1840824954" sldId="332"/>
        </pc:sldMkLst>
        <pc:spChg chg="mod">
          <ac:chgData name="前川 亮" userId="d7d429a203bb0ce1" providerId="LiveId" clId="{F0E4E11C-3871-4E6C-A51D-28D19815BE92}" dt="2020-09-13T21:03:35.698" v="1001"/>
          <ac:spMkLst>
            <pc:docMk/>
            <pc:sldMk cId="1840824954" sldId="332"/>
            <ac:spMk id="18" creationId="{71271B10-9F86-467F-861B-13DCC9D2CD48}"/>
          </ac:spMkLst>
        </pc:spChg>
        <pc:graphicFrameChg chg="mod">
          <ac:chgData name="前川 亮" userId="d7d429a203bb0ce1" providerId="LiveId" clId="{F0E4E11C-3871-4E6C-A51D-28D19815BE92}" dt="2020-09-13T21:04:43.243" v="1007" actId="20577"/>
          <ac:graphicFrameMkLst>
            <pc:docMk/>
            <pc:sldMk cId="1840824954" sldId="332"/>
            <ac:graphicFrameMk id="13" creationId="{F1926440-6774-4682-AEAB-D1EA171F26D4}"/>
          </ac:graphicFrameMkLst>
        </pc:graphicFrameChg>
      </pc:sldChg>
      <pc:sldChg chg="del">
        <pc:chgData name="前川 亮" userId="d7d429a203bb0ce1" providerId="LiveId" clId="{F0E4E11C-3871-4E6C-A51D-28D19815BE92}" dt="2020-09-13T21:13:34.229" v="1652" actId="47"/>
        <pc:sldMkLst>
          <pc:docMk/>
          <pc:sldMk cId="2185340394" sldId="352"/>
        </pc:sldMkLst>
      </pc:sldChg>
      <pc:sldChg chg="modSp add mod ord modNotesTx">
        <pc:chgData name="前川 亮" userId="d7d429a203bb0ce1" providerId="LiveId" clId="{F0E4E11C-3871-4E6C-A51D-28D19815BE92}" dt="2020-09-13T21:12:17.435" v="1614"/>
        <pc:sldMkLst>
          <pc:docMk/>
          <pc:sldMk cId="3545791960" sldId="458"/>
        </pc:sldMkLst>
        <pc:spChg chg="mod">
          <ac:chgData name="前川 亮" userId="d7d429a203bb0ce1" providerId="LiveId" clId="{F0E4E11C-3871-4E6C-A51D-28D19815BE92}" dt="2020-09-13T21:01:19.435" v="920"/>
          <ac:spMkLst>
            <pc:docMk/>
            <pc:sldMk cId="3545791960" sldId="458"/>
            <ac:spMk id="5" creationId="{93273041-7376-4266-88A9-344D07341857}"/>
          </ac:spMkLst>
        </pc:spChg>
        <pc:graphicFrameChg chg="mod">
          <ac:chgData name="前川 亮" userId="d7d429a203bb0ce1" providerId="LiveId" clId="{F0E4E11C-3871-4E6C-A51D-28D19815BE92}" dt="2020-09-13T20:58:15.310" v="828" actId="1076"/>
          <ac:graphicFrameMkLst>
            <pc:docMk/>
            <pc:sldMk cId="3545791960" sldId="458"/>
            <ac:graphicFrameMk id="28" creationId="{C3A03CFF-F72A-4A94-A00F-11BE7155C4E4}"/>
          </ac:graphicFrameMkLst>
        </pc:graphicFrameChg>
        <pc:graphicFrameChg chg="mod">
          <ac:chgData name="前川 亮" userId="d7d429a203bb0ce1" providerId="LiveId" clId="{F0E4E11C-3871-4E6C-A51D-28D19815BE92}" dt="2020-09-13T20:58:15.310" v="828" actId="1076"/>
          <ac:graphicFrameMkLst>
            <pc:docMk/>
            <pc:sldMk cId="3545791960" sldId="458"/>
            <ac:graphicFrameMk id="29" creationId="{1C9D8E7B-BAFB-45E4-BEDA-BAFA96313CE4}"/>
          </ac:graphicFrameMkLst>
        </pc:graphicFrameChg>
        <pc:graphicFrameChg chg="mod">
          <ac:chgData name="前川 亮" userId="d7d429a203bb0ce1" providerId="LiveId" clId="{F0E4E11C-3871-4E6C-A51D-28D19815BE92}" dt="2020-09-13T20:58:15.310" v="828" actId="1076"/>
          <ac:graphicFrameMkLst>
            <pc:docMk/>
            <pc:sldMk cId="3545791960" sldId="458"/>
            <ac:graphicFrameMk id="30" creationId="{D51AF97D-58F0-4814-9A6D-CC50669B8D08}"/>
          </ac:graphicFrameMkLst>
        </pc:graphicFrameChg>
      </pc:sldChg>
      <pc:sldChg chg="addSp delSp modSp add mod">
        <pc:chgData name="前川 亮" userId="d7d429a203bb0ce1" providerId="LiveId" clId="{F0E4E11C-3871-4E6C-A51D-28D19815BE92}" dt="2020-09-13T21:26:02.314" v="1934" actId="1037"/>
        <pc:sldMkLst>
          <pc:docMk/>
          <pc:sldMk cId="2600511117" sldId="489"/>
        </pc:sldMkLst>
        <pc:spChg chg="mod">
          <ac:chgData name="前川 亮" userId="d7d429a203bb0ce1" providerId="LiveId" clId="{F0E4E11C-3871-4E6C-A51D-28D19815BE92}" dt="2020-09-13T21:26:02.314" v="1934" actId="1037"/>
          <ac:spMkLst>
            <pc:docMk/>
            <pc:sldMk cId="2600511117" sldId="489"/>
            <ac:spMk id="2" creationId="{00000000-0000-0000-0000-000000000000}"/>
          </ac:spMkLst>
        </pc:spChg>
        <pc:spChg chg="add del mod">
          <ac:chgData name="前川 亮" userId="d7d429a203bb0ce1" providerId="LiveId" clId="{F0E4E11C-3871-4E6C-A51D-28D19815BE92}" dt="2020-09-13T21:25:08.140" v="1889" actId="478"/>
          <ac:spMkLst>
            <pc:docMk/>
            <pc:sldMk cId="2600511117" sldId="489"/>
            <ac:spMk id="3" creationId="{F705B56B-0DC5-4C19-A759-D30C5C469172}"/>
          </ac:spMkLst>
        </pc:spChg>
        <pc:spChg chg="add mod topLvl">
          <ac:chgData name="前川 亮" userId="d7d429a203bb0ce1" providerId="LiveId" clId="{F0E4E11C-3871-4E6C-A51D-28D19815BE92}" dt="2020-09-13T21:25:57.705" v="1927" actId="1037"/>
          <ac:spMkLst>
            <pc:docMk/>
            <pc:sldMk cId="2600511117" sldId="489"/>
            <ac:spMk id="4" creationId="{86B2691C-7726-4B4E-BEB6-F017A8A95402}"/>
          </ac:spMkLst>
        </pc:spChg>
        <pc:spChg chg="add mod">
          <ac:chgData name="前川 亮" userId="d7d429a203bb0ce1" providerId="LiveId" clId="{F0E4E11C-3871-4E6C-A51D-28D19815BE92}" dt="2020-09-13T21:25:57.705" v="1927" actId="1037"/>
          <ac:spMkLst>
            <pc:docMk/>
            <pc:sldMk cId="2600511117" sldId="489"/>
            <ac:spMk id="9" creationId="{CA576E6D-9116-4ABE-AC63-03565C537105}"/>
          </ac:spMkLst>
        </pc:spChg>
        <pc:spChg chg="add mod">
          <ac:chgData name="前川 亮" userId="d7d429a203bb0ce1" providerId="LiveId" clId="{F0E4E11C-3871-4E6C-A51D-28D19815BE92}" dt="2020-09-13T21:25:57.705" v="1927" actId="1037"/>
          <ac:spMkLst>
            <pc:docMk/>
            <pc:sldMk cId="2600511117" sldId="489"/>
            <ac:spMk id="10" creationId="{950C8557-4F63-46DA-9E8B-1956133CB695}"/>
          </ac:spMkLst>
        </pc:spChg>
        <pc:spChg chg="add mod">
          <ac:chgData name="前川 亮" userId="d7d429a203bb0ce1" providerId="LiveId" clId="{F0E4E11C-3871-4E6C-A51D-28D19815BE92}" dt="2020-09-13T21:25:57.705" v="1927" actId="1037"/>
          <ac:spMkLst>
            <pc:docMk/>
            <pc:sldMk cId="2600511117" sldId="489"/>
            <ac:spMk id="11" creationId="{4D08B3E2-A32D-48A7-B0D5-94536009A2DA}"/>
          </ac:spMkLst>
        </pc:spChg>
        <pc:spChg chg="add del mod">
          <ac:chgData name="前川 亮" userId="d7d429a203bb0ce1" providerId="LiveId" clId="{F0E4E11C-3871-4E6C-A51D-28D19815BE92}" dt="2020-09-13T21:24:40.360" v="1847" actId="478"/>
          <ac:spMkLst>
            <pc:docMk/>
            <pc:sldMk cId="2600511117" sldId="489"/>
            <ac:spMk id="12" creationId="{B0A048B5-2C90-49D1-87B9-55C8B777E4EC}"/>
          </ac:spMkLst>
        </pc:spChg>
        <pc:spChg chg="add mod">
          <ac:chgData name="前川 亮" userId="d7d429a203bb0ce1" providerId="LiveId" clId="{F0E4E11C-3871-4E6C-A51D-28D19815BE92}" dt="2020-09-13T21:25:51.627" v="1902" actId="14100"/>
          <ac:spMkLst>
            <pc:docMk/>
            <pc:sldMk cId="2600511117" sldId="489"/>
            <ac:spMk id="15" creationId="{C31722DD-03D5-4442-ADF2-2571B0827973}"/>
          </ac:spMkLst>
        </pc:spChg>
        <pc:spChg chg="mod">
          <ac:chgData name="前川 亮" userId="d7d429a203bb0ce1" providerId="LiveId" clId="{F0E4E11C-3871-4E6C-A51D-28D19815BE92}" dt="2020-09-13T21:26:02.314" v="1934" actId="1037"/>
          <ac:spMkLst>
            <pc:docMk/>
            <pc:sldMk cId="2600511117" sldId="489"/>
            <ac:spMk id="51205" creationId="{00000000-0000-0000-0000-000000000000}"/>
          </ac:spMkLst>
        </pc:spChg>
        <pc:spChg chg="mod">
          <ac:chgData name="前川 亮" userId="d7d429a203bb0ce1" providerId="LiveId" clId="{F0E4E11C-3871-4E6C-A51D-28D19815BE92}" dt="2020-09-13T21:26:02.314" v="1934" actId="1037"/>
          <ac:spMkLst>
            <pc:docMk/>
            <pc:sldMk cId="2600511117" sldId="489"/>
            <ac:spMk id="51206" creationId="{00000000-0000-0000-0000-000000000000}"/>
          </ac:spMkLst>
        </pc:spChg>
        <pc:spChg chg="mod">
          <ac:chgData name="前川 亮" userId="d7d429a203bb0ce1" providerId="LiveId" clId="{F0E4E11C-3871-4E6C-A51D-28D19815BE92}" dt="2020-09-13T21:26:02.314" v="1934" actId="1037"/>
          <ac:spMkLst>
            <pc:docMk/>
            <pc:sldMk cId="2600511117" sldId="489"/>
            <ac:spMk id="51207" creationId="{00000000-0000-0000-0000-000000000000}"/>
          </ac:spMkLst>
        </pc:spChg>
        <pc:spChg chg="mod">
          <ac:chgData name="前川 亮" userId="d7d429a203bb0ce1" providerId="LiveId" clId="{F0E4E11C-3871-4E6C-A51D-28D19815BE92}" dt="2020-09-13T21:26:02.314" v="1934" actId="1037"/>
          <ac:spMkLst>
            <pc:docMk/>
            <pc:sldMk cId="2600511117" sldId="489"/>
            <ac:spMk id="51208" creationId="{00000000-0000-0000-0000-000000000000}"/>
          </ac:spMkLst>
        </pc:spChg>
        <pc:spChg chg="mod">
          <ac:chgData name="前川 亮" userId="d7d429a203bb0ce1" providerId="LiveId" clId="{F0E4E11C-3871-4E6C-A51D-28D19815BE92}" dt="2020-09-13T21:26:02.314" v="1934" actId="1037"/>
          <ac:spMkLst>
            <pc:docMk/>
            <pc:sldMk cId="2600511117" sldId="489"/>
            <ac:spMk id="51209" creationId="{00000000-0000-0000-0000-000000000000}"/>
          </ac:spMkLst>
        </pc:spChg>
        <pc:spChg chg="mod">
          <ac:chgData name="前川 亮" userId="d7d429a203bb0ce1" providerId="LiveId" clId="{F0E4E11C-3871-4E6C-A51D-28D19815BE92}" dt="2020-09-13T21:26:02.314" v="1934" actId="1037"/>
          <ac:spMkLst>
            <pc:docMk/>
            <pc:sldMk cId="2600511117" sldId="489"/>
            <ac:spMk id="51210" creationId="{00000000-0000-0000-0000-000000000000}"/>
          </ac:spMkLst>
        </pc:spChg>
        <pc:spChg chg="mod">
          <ac:chgData name="前川 亮" userId="d7d429a203bb0ce1" providerId="LiveId" clId="{F0E4E11C-3871-4E6C-A51D-28D19815BE92}" dt="2020-09-13T21:26:02.314" v="1934" actId="1037"/>
          <ac:spMkLst>
            <pc:docMk/>
            <pc:sldMk cId="2600511117" sldId="489"/>
            <ac:spMk id="51211" creationId="{00000000-0000-0000-0000-000000000000}"/>
          </ac:spMkLst>
        </pc:spChg>
        <pc:spChg chg="mod">
          <ac:chgData name="前川 亮" userId="d7d429a203bb0ce1" providerId="LiveId" clId="{F0E4E11C-3871-4E6C-A51D-28D19815BE92}" dt="2020-09-13T21:26:02.314" v="1934" actId="1037"/>
          <ac:spMkLst>
            <pc:docMk/>
            <pc:sldMk cId="2600511117" sldId="489"/>
            <ac:spMk id="51212" creationId="{00000000-0000-0000-0000-000000000000}"/>
          </ac:spMkLst>
        </pc:spChg>
        <pc:spChg chg="mod">
          <ac:chgData name="前川 亮" userId="d7d429a203bb0ce1" providerId="LiveId" clId="{F0E4E11C-3871-4E6C-A51D-28D19815BE92}" dt="2020-09-13T21:26:02.314" v="1934" actId="1037"/>
          <ac:spMkLst>
            <pc:docMk/>
            <pc:sldMk cId="2600511117" sldId="489"/>
            <ac:spMk id="51213" creationId="{00000000-0000-0000-0000-000000000000}"/>
          </ac:spMkLst>
        </pc:spChg>
        <pc:spChg chg="mod">
          <ac:chgData name="前川 亮" userId="d7d429a203bb0ce1" providerId="LiveId" clId="{F0E4E11C-3871-4E6C-A51D-28D19815BE92}" dt="2020-09-13T21:25:04.968" v="1888" actId="20577"/>
          <ac:spMkLst>
            <pc:docMk/>
            <pc:sldMk cId="2600511117" sldId="489"/>
            <ac:spMk id="51214" creationId="{00000000-0000-0000-0000-000000000000}"/>
          </ac:spMkLst>
        </pc:spChg>
        <pc:spChg chg="mod">
          <ac:chgData name="前川 亮" userId="d7d429a203bb0ce1" providerId="LiveId" clId="{F0E4E11C-3871-4E6C-A51D-28D19815BE92}" dt="2020-09-13T21:26:02.314" v="1934" actId="1037"/>
          <ac:spMkLst>
            <pc:docMk/>
            <pc:sldMk cId="2600511117" sldId="489"/>
            <ac:spMk id="51215" creationId="{00000000-0000-0000-0000-000000000000}"/>
          </ac:spMkLst>
        </pc:spChg>
        <pc:spChg chg="mod">
          <ac:chgData name="前川 亮" userId="d7d429a203bb0ce1" providerId="LiveId" clId="{F0E4E11C-3871-4E6C-A51D-28D19815BE92}" dt="2020-09-13T21:26:02.314" v="1934" actId="1037"/>
          <ac:spMkLst>
            <pc:docMk/>
            <pc:sldMk cId="2600511117" sldId="489"/>
            <ac:spMk id="51217" creationId="{00000000-0000-0000-0000-000000000000}"/>
          </ac:spMkLst>
        </pc:spChg>
        <pc:spChg chg="mod">
          <ac:chgData name="前川 亮" userId="d7d429a203bb0ce1" providerId="LiveId" clId="{F0E4E11C-3871-4E6C-A51D-28D19815BE92}" dt="2020-09-13T21:26:02.314" v="1934" actId="1037"/>
          <ac:spMkLst>
            <pc:docMk/>
            <pc:sldMk cId="2600511117" sldId="489"/>
            <ac:spMk id="51218" creationId="{00000000-0000-0000-0000-000000000000}"/>
          </ac:spMkLst>
        </pc:spChg>
        <pc:spChg chg="mod">
          <ac:chgData name="前川 亮" userId="d7d429a203bb0ce1" providerId="LiveId" clId="{F0E4E11C-3871-4E6C-A51D-28D19815BE92}" dt="2020-09-13T21:26:02.314" v="1934" actId="1037"/>
          <ac:spMkLst>
            <pc:docMk/>
            <pc:sldMk cId="2600511117" sldId="489"/>
            <ac:spMk id="51220" creationId="{00000000-0000-0000-0000-000000000000}"/>
          </ac:spMkLst>
        </pc:spChg>
        <pc:spChg chg="mod">
          <ac:chgData name="前川 亮" userId="d7d429a203bb0ce1" providerId="LiveId" clId="{F0E4E11C-3871-4E6C-A51D-28D19815BE92}" dt="2020-09-13T21:26:02.314" v="1934" actId="1037"/>
          <ac:spMkLst>
            <pc:docMk/>
            <pc:sldMk cId="2600511117" sldId="489"/>
            <ac:spMk id="51221" creationId="{00000000-0000-0000-0000-000000000000}"/>
          </ac:spMkLst>
        </pc:spChg>
        <pc:spChg chg="mod">
          <ac:chgData name="前川 亮" userId="d7d429a203bb0ce1" providerId="LiveId" clId="{F0E4E11C-3871-4E6C-A51D-28D19815BE92}" dt="2020-09-13T21:26:02.314" v="1934" actId="1037"/>
          <ac:spMkLst>
            <pc:docMk/>
            <pc:sldMk cId="2600511117" sldId="489"/>
            <ac:spMk id="51222" creationId="{00000000-0000-0000-0000-000000000000}"/>
          </ac:spMkLst>
        </pc:spChg>
        <pc:spChg chg="mod">
          <ac:chgData name="前川 亮" userId="d7d429a203bb0ce1" providerId="LiveId" clId="{F0E4E11C-3871-4E6C-A51D-28D19815BE92}" dt="2020-09-13T21:26:02.314" v="1934" actId="1037"/>
          <ac:spMkLst>
            <pc:docMk/>
            <pc:sldMk cId="2600511117" sldId="489"/>
            <ac:spMk id="51224" creationId="{00000000-0000-0000-0000-000000000000}"/>
          </ac:spMkLst>
        </pc:spChg>
        <pc:grpChg chg="add mod">
          <ac:chgData name="前川 亮" userId="d7d429a203bb0ce1" providerId="LiveId" clId="{F0E4E11C-3871-4E6C-A51D-28D19815BE92}" dt="2020-09-13T21:25:57.705" v="1927" actId="1037"/>
          <ac:grpSpMkLst>
            <pc:docMk/>
            <pc:sldMk cId="2600511117" sldId="489"/>
            <ac:grpSpMk id="13" creationId="{04585FEB-CBB2-4864-85D5-A08887737E25}"/>
          </ac:grpSpMkLst>
        </pc:grpChg>
        <pc:grpChg chg="add del mod">
          <ac:chgData name="前川 亮" userId="d7d429a203bb0ce1" providerId="LiveId" clId="{F0E4E11C-3871-4E6C-A51D-28D19815BE92}" dt="2020-09-13T21:25:18.718" v="1892" actId="165"/>
          <ac:grpSpMkLst>
            <pc:docMk/>
            <pc:sldMk cId="2600511117" sldId="489"/>
            <ac:grpSpMk id="14" creationId="{F6B44D9E-0C8E-4710-9BC6-B14D559EAA5D}"/>
          </ac:grpSpMkLst>
        </pc:grpChg>
        <pc:grpChg chg="mod">
          <ac:chgData name="前川 亮" userId="d7d429a203bb0ce1" providerId="LiveId" clId="{F0E4E11C-3871-4E6C-A51D-28D19815BE92}" dt="2020-09-13T21:26:02.314" v="1934" actId="1037"/>
          <ac:grpSpMkLst>
            <pc:docMk/>
            <pc:sldMk cId="2600511117" sldId="489"/>
            <ac:grpSpMk id="51201" creationId="{00000000-0000-0000-0000-000000000000}"/>
          </ac:grpSpMkLst>
        </pc:grpChg>
        <pc:grpChg chg="mod">
          <ac:chgData name="前川 亮" userId="d7d429a203bb0ce1" providerId="LiveId" clId="{F0E4E11C-3871-4E6C-A51D-28D19815BE92}" dt="2020-09-13T21:26:02.314" v="1934" actId="1037"/>
          <ac:grpSpMkLst>
            <pc:docMk/>
            <pc:sldMk cId="2600511117" sldId="489"/>
            <ac:grpSpMk id="51202" creationId="{00000000-0000-0000-0000-000000000000}"/>
          </ac:grpSpMkLst>
        </pc:grpChg>
        <pc:grpChg chg="mod">
          <ac:chgData name="前川 亮" userId="d7d429a203bb0ce1" providerId="LiveId" clId="{F0E4E11C-3871-4E6C-A51D-28D19815BE92}" dt="2020-09-13T21:26:02.314" v="1934" actId="1037"/>
          <ac:grpSpMkLst>
            <pc:docMk/>
            <pc:sldMk cId="2600511117" sldId="489"/>
            <ac:grpSpMk id="51203" creationId="{00000000-0000-0000-0000-000000000000}"/>
          </ac:grpSpMkLst>
        </pc:grpChg>
        <pc:picChg chg="add mod topLvl">
          <ac:chgData name="前川 亮" userId="d7d429a203bb0ce1" providerId="LiveId" clId="{F0E4E11C-3871-4E6C-A51D-28D19815BE92}" dt="2020-09-13T21:25:57.705" v="1927" actId="1037"/>
          <ac:picMkLst>
            <pc:docMk/>
            <pc:sldMk cId="2600511117" sldId="489"/>
            <ac:picMk id="5" creationId="{BA5F45ED-C61D-44D0-A72D-BB8FBB8AACD4}"/>
          </ac:picMkLst>
        </pc:picChg>
        <pc:picChg chg="add mod">
          <ac:chgData name="前川 亮" userId="d7d429a203bb0ce1" providerId="LiveId" clId="{F0E4E11C-3871-4E6C-A51D-28D19815BE92}" dt="2020-09-13T21:25:57.705" v="1927" actId="1037"/>
          <ac:picMkLst>
            <pc:docMk/>
            <pc:sldMk cId="2600511117" sldId="489"/>
            <ac:picMk id="6" creationId="{1075CA85-5AFE-4E27-8561-5F0251106558}"/>
          </ac:picMkLst>
        </pc:picChg>
        <pc:picChg chg="add mod">
          <ac:chgData name="前川 亮" userId="d7d429a203bb0ce1" providerId="LiveId" clId="{F0E4E11C-3871-4E6C-A51D-28D19815BE92}" dt="2020-09-13T21:25:57.705" v="1927" actId="1037"/>
          <ac:picMkLst>
            <pc:docMk/>
            <pc:sldMk cId="2600511117" sldId="489"/>
            <ac:picMk id="7" creationId="{D7E6F816-D4FE-4F78-ACC9-7D2CBB368809}"/>
          </ac:picMkLst>
        </pc:picChg>
        <pc:picChg chg="add mod">
          <ac:chgData name="前川 亮" userId="d7d429a203bb0ce1" providerId="LiveId" clId="{F0E4E11C-3871-4E6C-A51D-28D19815BE92}" dt="2020-09-13T21:25:57.705" v="1927" actId="1037"/>
          <ac:picMkLst>
            <pc:docMk/>
            <pc:sldMk cId="2600511117" sldId="489"/>
            <ac:picMk id="8" creationId="{77FDA73A-FA2C-4275-BBB2-D6F156651B8A}"/>
          </ac:picMkLst>
        </pc:picChg>
        <pc:picChg chg="mod">
          <ac:chgData name="前川 亮" userId="d7d429a203bb0ce1" providerId="LiveId" clId="{F0E4E11C-3871-4E6C-A51D-28D19815BE92}" dt="2020-09-13T21:26:02.314" v="1934" actId="1037"/>
          <ac:picMkLst>
            <pc:docMk/>
            <pc:sldMk cId="2600511117" sldId="489"/>
            <ac:picMk id="51216" creationId="{00000000-0000-0000-0000-000000000000}"/>
          </ac:picMkLst>
        </pc:picChg>
        <pc:picChg chg="mod">
          <ac:chgData name="前川 亮" userId="d7d429a203bb0ce1" providerId="LiveId" clId="{F0E4E11C-3871-4E6C-A51D-28D19815BE92}" dt="2020-09-13T21:26:02.314" v="1934" actId="1037"/>
          <ac:picMkLst>
            <pc:docMk/>
            <pc:sldMk cId="2600511117" sldId="489"/>
            <ac:picMk id="51219" creationId="{00000000-0000-0000-0000-000000000000}"/>
          </ac:picMkLst>
        </pc:picChg>
        <pc:picChg chg="mod">
          <ac:chgData name="前川 亮" userId="d7d429a203bb0ce1" providerId="LiveId" clId="{F0E4E11C-3871-4E6C-A51D-28D19815BE92}" dt="2020-09-13T21:26:02.314" v="1934" actId="1037"/>
          <ac:picMkLst>
            <pc:docMk/>
            <pc:sldMk cId="2600511117" sldId="489"/>
            <ac:picMk id="51223" creationId="{00000000-0000-0000-0000-000000000000}"/>
          </ac:picMkLst>
        </pc:picChg>
      </pc:sldChg>
      <pc:sldChg chg="del">
        <pc:chgData name="前川 亮" userId="d7d429a203bb0ce1" providerId="LiveId" clId="{F0E4E11C-3871-4E6C-A51D-28D19815BE92}" dt="2020-09-13T21:10:35.282" v="1570" actId="47"/>
        <pc:sldMkLst>
          <pc:docMk/>
          <pc:sldMk cId="1378975047" sldId="525"/>
        </pc:sldMkLst>
      </pc:sldChg>
      <pc:sldChg chg="modSp mod modNotesTx">
        <pc:chgData name="前川 亮" userId="d7d429a203bb0ce1" providerId="LiveId" clId="{F0E4E11C-3871-4E6C-A51D-28D19815BE92}" dt="2020-09-13T21:21:45.318" v="1810" actId="13926"/>
        <pc:sldMkLst>
          <pc:docMk/>
          <pc:sldMk cId="510604326" sldId="528"/>
        </pc:sldMkLst>
        <pc:spChg chg="mod">
          <ac:chgData name="前川 亮" userId="d7d429a203bb0ce1" providerId="LiveId" clId="{F0E4E11C-3871-4E6C-A51D-28D19815BE92}" dt="2020-09-13T21:21:45.318" v="1810" actId="13926"/>
          <ac:spMkLst>
            <pc:docMk/>
            <pc:sldMk cId="510604326" sldId="528"/>
            <ac:spMk id="25" creationId="{EA2F051A-CC67-4D9A-BD34-C1275E9DC63E}"/>
          </ac:spMkLst>
        </pc:spChg>
      </pc:sldChg>
      <pc:sldChg chg="modSp mod">
        <pc:chgData name="前川 亮" userId="d7d429a203bb0ce1" providerId="LiveId" clId="{F0E4E11C-3871-4E6C-A51D-28D19815BE92}" dt="2020-09-13T21:18:55.478" v="1792" actId="13926"/>
        <pc:sldMkLst>
          <pc:docMk/>
          <pc:sldMk cId="669921252" sldId="530"/>
        </pc:sldMkLst>
        <pc:spChg chg="mod">
          <ac:chgData name="前川 亮" userId="d7d429a203bb0ce1" providerId="LiveId" clId="{F0E4E11C-3871-4E6C-A51D-28D19815BE92}" dt="2020-09-13T21:18:55.478" v="1792" actId="13926"/>
          <ac:spMkLst>
            <pc:docMk/>
            <pc:sldMk cId="669921252" sldId="530"/>
            <ac:spMk id="25" creationId="{27BF3DF4-8060-43E0-8839-BC377A5041AC}"/>
          </ac:spMkLst>
        </pc:spChg>
      </pc:sldChg>
      <pc:sldChg chg="del">
        <pc:chgData name="前川 亮" userId="d7d429a203bb0ce1" providerId="LiveId" clId="{F0E4E11C-3871-4E6C-A51D-28D19815BE92}" dt="2020-09-13T21:12:43.262" v="1615" actId="47"/>
        <pc:sldMkLst>
          <pc:docMk/>
          <pc:sldMk cId="2781797167" sldId="531"/>
        </pc:sldMkLst>
      </pc:sldChg>
      <pc:sldChg chg="del">
        <pc:chgData name="前川 亮" userId="d7d429a203bb0ce1" providerId="LiveId" clId="{F0E4E11C-3871-4E6C-A51D-28D19815BE92}" dt="2020-09-13T20:29:47.950" v="0" actId="47"/>
        <pc:sldMkLst>
          <pc:docMk/>
          <pc:sldMk cId="594487940" sldId="532"/>
        </pc:sldMkLst>
      </pc:sldChg>
      <pc:sldChg chg="del">
        <pc:chgData name="前川 亮" userId="d7d429a203bb0ce1" providerId="LiveId" clId="{F0E4E11C-3871-4E6C-A51D-28D19815BE92}" dt="2020-09-13T21:16:23.603" v="1719" actId="47"/>
        <pc:sldMkLst>
          <pc:docMk/>
          <pc:sldMk cId="2119311595" sldId="536"/>
        </pc:sldMkLst>
      </pc:sldChg>
      <pc:sldChg chg="del">
        <pc:chgData name="前川 亮" userId="d7d429a203bb0ce1" providerId="LiveId" clId="{F0E4E11C-3871-4E6C-A51D-28D19815BE92}" dt="2020-09-13T21:16:24.182" v="1720" actId="47"/>
        <pc:sldMkLst>
          <pc:docMk/>
          <pc:sldMk cId="1545627906" sldId="538"/>
        </pc:sldMkLst>
      </pc:sldChg>
      <pc:sldChg chg="del">
        <pc:chgData name="前川 亮" userId="d7d429a203bb0ce1" providerId="LiveId" clId="{F0E4E11C-3871-4E6C-A51D-28D19815BE92}" dt="2020-09-13T21:11:03.922" v="1571" actId="47"/>
        <pc:sldMkLst>
          <pc:docMk/>
          <pc:sldMk cId="3345629405" sldId="540"/>
        </pc:sldMkLst>
      </pc:sldChg>
      <pc:sldChg chg="del">
        <pc:chgData name="前川 亮" userId="d7d429a203bb0ce1" providerId="LiveId" clId="{F0E4E11C-3871-4E6C-A51D-28D19815BE92}" dt="2020-09-13T21:11:21.937" v="1578" actId="47"/>
        <pc:sldMkLst>
          <pc:docMk/>
          <pc:sldMk cId="4187746947" sldId="542"/>
        </pc:sldMkLst>
      </pc:sldChg>
      <pc:sldChg chg="del">
        <pc:chgData name="前川 亮" userId="d7d429a203bb0ce1" providerId="LiveId" clId="{F0E4E11C-3871-4E6C-A51D-28D19815BE92}" dt="2020-09-13T21:11:27.702" v="1580" actId="47"/>
        <pc:sldMkLst>
          <pc:docMk/>
          <pc:sldMk cId="463619469" sldId="544"/>
        </pc:sldMkLst>
      </pc:sldChg>
      <pc:sldChg chg="modSp mod">
        <pc:chgData name="前川 亮" userId="d7d429a203bb0ce1" providerId="LiveId" clId="{F0E4E11C-3871-4E6C-A51D-28D19815BE92}" dt="2020-09-13T21:13:18.933" v="1634"/>
        <pc:sldMkLst>
          <pc:docMk/>
          <pc:sldMk cId="871924349" sldId="548"/>
        </pc:sldMkLst>
        <pc:spChg chg="mod">
          <ac:chgData name="前川 亮" userId="d7d429a203bb0ce1" providerId="LiveId" clId="{F0E4E11C-3871-4E6C-A51D-28D19815BE92}" dt="2020-09-13T21:13:18.933" v="1634"/>
          <ac:spMkLst>
            <pc:docMk/>
            <pc:sldMk cId="871924349" sldId="548"/>
            <ac:spMk id="18" creationId="{71271B10-9F86-467F-861B-13DCC9D2CD48}"/>
          </ac:spMkLst>
        </pc:spChg>
      </pc:sldChg>
      <pc:sldChg chg="addSp delSp modSp mod">
        <pc:chgData name="前川 亮" userId="d7d429a203bb0ce1" providerId="LiveId" clId="{F0E4E11C-3871-4E6C-A51D-28D19815BE92}" dt="2020-09-13T21:14:30.040" v="1693" actId="1076"/>
        <pc:sldMkLst>
          <pc:docMk/>
          <pc:sldMk cId="2441758746" sldId="549"/>
        </pc:sldMkLst>
        <pc:spChg chg="mod">
          <ac:chgData name="前川 亮" userId="d7d429a203bb0ce1" providerId="LiveId" clId="{F0E4E11C-3871-4E6C-A51D-28D19815BE92}" dt="2020-09-13T21:13:25.323" v="1651"/>
          <ac:spMkLst>
            <pc:docMk/>
            <pc:sldMk cId="2441758746" sldId="549"/>
            <ac:spMk id="18" creationId="{71271B10-9F86-467F-861B-13DCC9D2CD48}"/>
          </ac:spMkLst>
        </pc:spChg>
        <pc:grpChg chg="del">
          <ac:chgData name="前川 亮" userId="d7d429a203bb0ce1" providerId="LiveId" clId="{F0E4E11C-3871-4E6C-A51D-28D19815BE92}" dt="2020-09-13T21:14:27.634" v="1692" actId="478"/>
          <ac:grpSpMkLst>
            <pc:docMk/>
            <pc:sldMk cId="2441758746" sldId="549"/>
            <ac:grpSpMk id="62" creationId="{D18B3AFC-7857-401F-A194-543C7BC1E2CE}"/>
          </ac:grpSpMkLst>
        </pc:grpChg>
        <pc:picChg chg="add mod">
          <ac:chgData name="前川 亮" userId="d7d429a203bb0ce1" providerId="LiveId" clId="{F0E4E11C-3871-4E6C-A51D-28D19815BE92}" dt="2020-09-13T21:14:30.040" v="1693" actId="1076"/>
          <ac:picMkLst>
            <pc:docMk/>
            <pc:sldMk cId="2441758746" sldId="549"/>
            <ac:picMk id="6" creationId="{991F77E7-8E23-4575-8964-8D26D130F02D}"/>
          </ac:picMkLst>
        </pc:picChg>
      </pc:sldChg>
      <pc:sldChg chg="modSp mod">
        <pc:chgData name="前川 亮" userId="d7d429a203bb0ce1" providerId="LiveId" clId="{F0E4E11C-3871-4E6C-A51D-28D19815BE92}" dt="2020-09-13T21:16:08.026" v="1718" actId="1036"/>
        <pc:sldMkLst>
          <pc:docMk/>
          <pc:sldMk cId="3149193959" sldId="554"/>
        </pc:sldMkLst>
        <pc:spChg chg="mod">
          <ac:chgData name="前川 亮" userId="d7d429a203bb0ce1" providerId="LiveId" clId="{F0E4E11C-3871-4E6C-A51D-28D19815BE92}" dt="2020-09-13T21:16:08.026" v="1718" actId="1036"/>
          <ac:spMkLst>
            <pc:docMk/>
            <pc:sldMk cId="3149193959" sldId="554"/>
            <ac:spMk id="3" creationId="{2C7D2081-2EFB-4FF0-8594-B9CE53BC3915}"/>
          </ac:spMkLst>
        </pc:spChg>
        <pc:spChg chg="mod ord">
          <ac:chgData name="前川 亮" userId="d7d429a203bb0ce1" providerId="LiveId" clId="{F0E4E11C-3871-4E6C-A51D-28D19815BE92}" dt="2020-09-13T21:16:08.026" v="1718" actId="1036"/>
          <ac:spMkLst>
            <pc:docMk/>
            <pc:sldMk cId="3149193959" sldId="554"/>
            <ac:spMk id="4" creationId="{1B607751-E1D0-4BDF-AD69-F3F0565937DD}"/>
          </ac:spMkLst>
        </pc:spChg>
        <pc:spChg chg="mod ord">
          <ac:chgData name="前川 亮" userId="d7d429a203bb0ce1" providerId="LiveId" clId="{F0E4E11C-3871-4E6C-A51D-28D19815BE92}" dt="2020-09-13T21:16:08.026" v="1718" actId="1036"/>
          <ac:spMkLst>
            <pc:docMk/>
            <pc:sldMk cId="3149193959" sldId="554"/>
            <ac:spMk id="5" creationId="{13E78928-E3BB-40EB-B4E7-FC5C5046FB43}"/>
          </ac:spMkLst>
        </pc:spChg>
        <pc:spChg chg="mod ord">
          <ac:chgData name="前川 亮" userId="d7d429a203bb0ce1" providerId="LiveId" clId="{F0E4E11C-3871-4E6C-A51D-28D19815BE92}" dt="2020-09-13T21:16:08.026" v="1718" actId="1036"/>
          <ac:spMkLst>
            <pc:docMk/>
            <pc:sldMk cId="3149193959" sldId="554"/>
            <ac:spMk id="13" creationId="{D7372EFD-E79B-410F-BB9E-B5F0F4A440C4}"/>
          </ac:spMkLst>
        </pc:spChg>
        <pc:spChg chg="mod ord">
          <ac:chgData name="前川 亮" userId="d7d429a203bb0ce1" providerId="LiveId" clId="{F0E4E11C-3871-4E6C-A51D-28D19815BE92}" dt="2020-09-13T21:16:08.026" v="1718" actId="1036"/>
          <ac:spMkLst>
            <pc:docMk/>
            <pc:sldMk cId="3149193959" sldId="554"/>
            <ac:spMk id="15" creationId="{1265BD03-022A-4910-A6A0-3C79E8DBE82F}"/>
          </ac:spMkLst>
        </pc:spChg>
        <pc:spChg chg="mod">
          <ac:chgData name="前川 亮" userId="d7d429a203bb0ce1" providerId="LiveId" clId="{F0E4E11C-3871-4E6C-A51D-28D19815BE92}" dt="2020-09-13T21:13:55.931" v="1688"/>
          <ac:spMkLst>
            <pc:docMk/>
            <pc:sldMk cId="3149193959" sldId="554"/>
            <ac:spMk id="18" creationId="{71271B10-9F86-467F-861B-13DCC9D2CD48}"/>
          </ac:spMkLst>
        </pc:spChg>
        <pc:graphicFrameChg chg="mod">
          <ac:chgData name="前川 亮" userId="d7d429a203bb0ce1" providerId="LiveId" clId="{F0E4E11C-3871-4E6C-A51D-28D19815BE92}" dt="2020-09-13T21:16:08.026" v="1718" actId="1036"/>
          <ac:graphicFrameMkLst>
            <pc:docMk/>
            <pc:sldMk cId="3149193959" sldId="554"/>
            <ac:graphicFrameMk id="9" creationId="{47BF3202-9B62-47FB-B00B-9D51762C636F}"/>
          </ac:graphicFrameMkLst>
        </pc:graphicFrameChg>
      </pc:sldChg>
      <pc:sldChg chg="del">
        <pc:chgData name="前川 亮" userId="d7d429a203bb0ce1" providerId="LiveId" clId="{F0E4E11C-3871-4E6C-A51D-28D19815BE92}" dt="2020-09-13T21:16:27.244" v="1722" actId="47"/>
        <pc:sldMkLst>
          <pc:docMk/>
          <pc:sldMk cId="3802797669" sldId="557"/>
        </pc:sldMkLst>
      </pc:sldChg>
      <pc:sldChg chg="del">
        <pc:chgData name="前川 亮" userId="d7d429a203bb0ce1" providerId="LiveId" clId="{F0E4E11C-3871-4E6C-A51D-28D19815BE92}" dt="2020-09-13T21:16:25.041" v="1721" actId="47"/>
        <pc:sldMkLst>
          <pc:docMk/>
          <pc:sldMk cId="2449435977" sldId="558"/>
        </pc:sldMkLst>
      </pc:sldChg>
      <pc:sldChg chg="del">
        <pc:chgData name="前川 亮" userId="d7d429a203bb0ce1" providerId="LiveId" clId="{F0E4E11C-3871-4E6C-A51D-28D19815BE92}" dt="2020-09-13T21:11:21.124" v="1577" actId="47"/>
        <pc:sldMkLst>
          <pc:docMk/>
          <pc:sldMk cId="2968793779" sldId="563"/>
        </pc:sldMkLst>
      </pc:sldChg>
      <pc:sldChg chg="del">
        <pc:chgData name="前川 亮" userId="d7d429a203bb0ce1" providerId="LiveId" clId="{F0E4E11C-3871-4E6C-A51D-28D19815BE92}" dt="2020-09-13T21:11:17.312" v="1575" actId="47"/>
        <pc:sldMkLst>
          <pc:docMk/>
          <pc:sldMk cId="172716183" sldId="565"/>
        </pc:sldMkLst>
      </pc:sldChg>
      <pc:sldChg chg="del">
        <pc:chgData name="前川 亮" userId="d7d429a203bb0ce1" providerId="LiveId" clId="{F0E4E11C-3871-4E6C-A51D-28D19815BE92}" dt="2020-09-13T21:11:18.343" v="1576" actId="47"/>
        <pc:sldMkLst>
          <pc:docMk/>
          <pc:sldMk cId="3696257777" sldId="566"/>
        </pc:sldMkLst>
      </pc:sldChg>
      <pc:sldChg chg="del">
        <pc:chgData name="前川 亮" userId="d7d429a203bb0ce1" providerId="LiveId" clId="{F0E4E11C-3871-4E6C-A51D-28D19815BE92}" dt="2020-09-13T21:11:06.094" v="1572" actId="47"/>
        <pc:sldMkLst>
          <pc:docMk/>
          <pc:sldMk cId="2245032888" sldId="567"/>
        </pc:sldMkLst>
      </pc:sldChg>
      <pc:sldChg chg="del">
        <pc:chgData name="前川 亮" userId="d7d429a203bb0ce1" providerId="LiveId" clId="{F0E4E11C-3871-4E6C-A51D-28D19815BE92}" dt="2020-09-13T21:11:24.312" v="1579" actId="47"/>
        <pc:sldMkLst>
          <pc:docMk/>
          <pc:sldMk cId="2177234820" sldId="568"/>
        </pc:sldMkLst>
      </pc:sldChg>
      <pc:sldChg chg="del">
        <pc:chgData name="前川 亮" userId="d7d429a203bb0ce1" providerId="LiveId" clId="{F0E4E11C-3871-4E6C-A51D-28D19815BE92}" dt="2020-09-13T21:11:32.280" v="1584" actId="47"/>
        <pc:sldMkLst>
          <pc:docMk/>
          <pc:sldMk cId="3844605390" sldId="569"/>
        </pc:sldMkLst>
      </pc:sldChg>
      <pc:sldChg chg="del">
        <pc:chgData name="前川 亮" userId="d7d429a203bb0ce1" providerId="LiveId" clId="{F0E4E11C-3871-4E6C-A51D-28D19815BE92}" dt="2020-09-13T21:11:29.171" v="1581" actId="47"/>
        <pc:sldMkLst>
          <pc:docMk/>
          <pc:sldMk cId="4248916491" sldId="573"/>
        </pc:sldMkLst>
      </pc:sldChg>
      <pc:sldChg chg="del">
        <pc:chgData name="前川 亮" userId="d7d429a203bb0ce1" providerId="LiveId" clId="{F0E4E11C-3871-4E6C-A51D-28D19815BE92}" dt="2020-09-13T21:11:15.047" v="1574" actId="47"/>
        <pc:sldMkLst>
          <pc:docMk/>
          <pc:sldMk cId="4276226915" sldId="574"/>
        </pc:sldMkLst>
      </pc:sldChg>
      <pc:sldChg chg="del">
        <pc:chgData name="前川 亮" userId="d7d429a203bb0ce1" providerId="LiveId" clId="{F0E4E11C-3871-4E6C-A51D-28D19815BE92}" dt="2020-09-13T21:11:07.609" v="1573" actId="47"/>
        <pc:sldMkLst>
          <pc:docMk/>
          <pc:sldMk cId="4222511562" sldId="575"/>
        </pc:sldMkLst>
      </pc:sldChg>
      <pc:sldChg chg="del">
        <pc:chgData name="前川 亮" userId="d7d429a203bb0ce1" providerId="LiveId" clId="{F0E4E11C-3871-4E6C-A51D-28D19815BE92}" dt="2020-09-13T21:11:30.187" v="1582" actId="47"/>
        <pc:sldMkLst>
          <pc:docMk/>
          <pc:sldMk cId="995300582" sldId="576"/>
        </pc:sldMkLst>
      </pc:sldChg>
      <pc:sldChg chg="del">
        <pc:chgData name="前川 亮" userId="d7d429a203bb0ce1" providerId="LiveId" clId="{F0E4E11C-3871-4E6C-A51D-28D19815BE92}" dt="2020-09-13T21:11:30.937" v="1583" actId="47"/>
        <pc:sldMkLst>
          <pc:docMk/>
          <pc:sldMk cId="2362927708" sldId="577"/>
        </pc:sldMkLst>
      </pc:sldChg>
      <pc:sldChg chg="modSp new mod ord">
        <pc:chgData name="前川 亮" userId="d7d429a203bb0ce1" providerId="LiveId" clId="{F0E4E11C-3871-4E6C-A51D-28D19815BE92}" dt="2020-09-13T21:12:17.435" v="1614"/>
        <pc:sldMkLst>
          <pc:docMk/>
          <pc:sldMk cId="3263087583" sldId="578"/>
        </pc:sldMkLst>
        <pc:spChg chg="mod">
          <ac:chgData name="前川 亮" userId="d7d429a203bb0ce1" providerId="LiveId" clId="{F0E4E11C-3871-4E6C-A51D-28D19815BE92}" dt="2020-09-13T20:44:10.876" v="486"/>
          <ac:spMkLst>
            <pc:docMk/>
            <pc:sldMk cId="3263087583" sldId="578"/>
            <ac:spMk id="2" creationId="{B530E5F7-BC1F-4045-8677-D5E130AFA93E}"/>
          </ac:spMkLst>
        </pc:spChg>
      </pc:sldChg>
      <pc:sldChg chg="modSp new mod">
        <pc:chgData name="前川 亮" userId="d7d429a203bb0ce1" providerId="LiveId" clId="{F0E4E11C-3871-4E6C-A51D-28D19815BE92}" dt="2020-09-13T21:20:28.976" v="1803"/>
        <pc:sldMkLst>
          <pc:docMk/>
          <pc:sldMk cId="1259934207" sldId="579"/>
        </pc:sldMkLst>
        <pc:spChg chg="mod">
          <ac:chgData name="前川 亮" userId="d7d429a203bb0ce1" providerId="LiveId" clId="{F0E4E11C-3871-4E6C-A51D-28D19815BE92}" dt="2020-09-13T21:20:28.976" v="1803"/>
          <ac:spMkLst>
            <pc:docMk/>
            <pc:sldMk cId="1259934207" sldId="579"/>
            <ac:spMk id="2" creationId="{6AF6A6A0-B958-467C-BC4E-0FD52EB1D858}"/>
          </ac:spMkLst>
        </pc:spChg>
      </pc:sldChg>
      <pc:sldChg chg="modSp new del mod">
        <pc:chgData name="前川 亮" userId="d7d429a203bb0ce1" providerId="LiveId" clId="{F0E4E11C-3871-4E6C-A51D-28D19815BE92}" dt="2020-09-13T21:12:09.982" v="1612" actId="47"/>
        <pc:sldMkLst>
          <pc:docMk/>
          <pc:sldMk cId="1930730341" sldId="579"/>
        </pc:sldMkLst>
        <pc:spChg chg="mod">
          <ac:chgData name="前川 亮" userId="d7d429a203bb0ce1" providerId="LiveId" clId="{F0E4E11C-3871-4E6C-A51D-28D19815BE92}" dt="2020-09-13T21:11:54.623" v="1611"/>
          <ac:spMkLst>
            <pc:docMk/>
            <pc:sldMk cId="1930730341" sldId="579"/>
            <ac:spMk id="2" creationId="{5B0F34E4-0FBD-4327-8E37-5E14B1474B0C}"/>
          </ac:spMkLst>
        </pc:spChg>
      </pc:sldChg>
      <pc:sldChg chg="addSp delSp modSp new mod modClrScheme chgLayout">
        <pc:chgData name="前川 亮" userId="d7d429a203bb0ce1" providerId="LiveId" clId="{F0E4E11C-3871-4E6C-A51D-28D19815BE92}" dt="2020-09-13T23:13:09.916" v="3451" actId="1036"/>
        <pc:sldMkLst>
          <pc:docMk/>
          <pc:sldMk cId="2399035946" sldId="580"/>
        </pc:sldMkLst>
        <pc:spChg chg="add del mod">
          <ac:chgData name="前川 亮" userId="d7d429a203bb0ce1" providerId="LiveId" clId="{F0E4E11C-3871-4E6C-A51D-28D19815BE92}" dt="2020-09-13T21:55:34.805" v="2206" actId="700"/>
          <ac:spMkLst>
            <pc:docMk/>
            <pc:sldMk cId="2399035946" sldId="580"/>
            <ac:spMk id="2" creationId="{14481FE8-4AB7-460F-863D-8734C422B12C}"/>
          </ac:spMkLst>
        </pc:spChg>
        <pc:spChg chg="add mod ord">
          <ac:chgData name="前川 亮" userId="d7d429a203bb0ce1" providerId="LiveId" clId="{F0E4E11C-3871-4E6C-A51D-28D19815BE92}" dt="2020-09-13T21:56:22.365" v="2249" actId="255"/>
          <ac:spMkLst>
            <pc:docMk/>
            <pc:sldMk cId="2399035946" sldId="580"/>
            <ac:spMk id="3" creationId="{A0063114-2BB8-4272-B974-3E283ACFF9F9}"/>
          </ac:spMkLst>
        </pc:spChg>
        <pc:spChg chg="add mod">
          <ac:chgData name="前川 亮" userId="d7d429a203bb0ce1" providerId="LiveId" clId="{F0E4E11C-3871-4E6C-A51D-28D19815BE92}" dt="2020-09-13T21:56:45.146" v="2274" actId="1076"/>
          <ac:spMkLst>
            <pc:docMk/>
            <pc:sldMk cId="2399035946" sldId="580"/>
            <ac:spMk id="4" creationId="{F93F1FE9-3010-4A57-8D02-A85135C0EA57}"/>
          </ac:spMkLst>
        </pc:spChg>
        <pc:spChg chg="add mod">
          <ac:chgData name="前川 亮" userId="d7d429a203bb0ce1" providerId="LiveId" clId="{F0E4E11C-3871-4E6C-A51D-28D19815BE92}" dt="2020-09-13T23:13:09.916" v="3451" actId="1036"/>
          <ac:spMkLst>
            <pc:docMk/>
            <pc:sldMk cId="2399035946" sldId="580"/>
            <ac:spMk id="5" creationId="{01232044-EF47-4C50-8474-8FC7581CFC93}"/>
          </ac:spMkLst>
        </pc:spChg>
        <pc:spChg chg="add del">
          <ac:chgData name="前川 亮" userId="d7d429a203bb0ce1" providerId="LiveId" clId="{F0E4E11C-3871-4E6C-A51D-28D19815BE92}" dt="2020-09-13T21:56:58.505" v="2276" actId="22"/>
          <ac:spMkLst>
            <pc:docMk/>
            <pc:sldMk cId="2399035946" sldId="580"/>
            <ac:spMk id="7" creationId="{61D58E7D-C588-486D-BA43-92D8B423A9AD}"/>
          </ac:spMkLst>
        </pc:spChg>
        <pc:spChg chg="add del">
          <ac:chgData name="前川 亮" userId="d7d429a203bb0ce1" providerId="LiveId" clId="{F0E4E11C-3871-4E6C-A51D-28D19815BE92}" dt="2020-09-13T21:57:04.458" v="2278" actId="22"/>
          <ac:spMkLst>
            <pc:docMk/>
            <pc:sldMk cId="2399035946" sldId="580"/>
            <ac:spMk id="9" creationId="{21F8C468-6EC4-4308-998D-4CF4FB17150E}"/>
          </ac:spMkLst>
        </pc:spChg>
        <pc:spChg chg="mod">
          <ac:chgData name="前川 亮" userId="d7d429a203bb0ce1" providerId="LiveId" clId="{F0E4E11C-3871-4E6C-A51D-28D19815BE92}" dt="2020-09-13T22:00:02.734" v="2361"/>
          <ac:spMkLst>
            <pc:docMk/>
            <pc:sldMk cId="2399035946" sldId="580"/>
            <ac:spMk id="12" creationId="{5EDE5FA8-7DDF-4CD8-B2BB-6D1AE905DB51}"/>
          </ac:spMkLst>
        </pc:spChg>
        <pc:spChg chg="mod">
          <ac:chgData name="前川 亮" userId="d7d429a203bb0ce1" providerId="LiveId" clId="{F0E4E11C-3871-4E6C-A51D-28D19815BE92}" dt="2020-09-13T21:57:07.661" v="2279"/>
          <ac:spMkLst>
            <pc:docMk/>
            <pc:sldMk cId="2399035946" sldId="580"/>
            <ac:spMk id="13" creationId="{7C7BA1DC-019B-4EF3-820B-1E7F4C13314E}"/>
          </ac:spMkLst>
        </pc:spChg>
        <pc:spChg chg="mod">
          <ac:chgData name="前川 亮" userId="d7d429a203bb0ce1" providerId="LiveId" clId="{F0E4E11C-3871-4E6C-A51D-28D19815BE92}" dt="2020-09-13T21:57:07.661" v="2279"/>
          <ac:spMkLst>
            <pc:docMk/>
            <pc:sldMk cId="2399035946" sldId="580"/>
            <ac:spMk id="14" creationId="{48EEAE44-FFCE-4042-AAF6-B230DC104C00}"/>
          </ac:spMkLst>
        </pc:spChg>
        <pc:grpChg chg="add mod">
          <ac:chgData name="前川 亮" userId="d7d429a203bb0ce1" providerId="LiveId" clId="{F0E4E11C-3871-4E6C-A51D-28D19815BE92}" dt="2020-09-13T21:57:07.661" v="2279"/>
          <ac:grpSpMkLst>
            <pc:docMk/>
            <pc:sldMk cId="2399035946" sldId="580"/>
            <ac:grpSpMk id="10" creationId="{487D44CF-43B8-4C5A-B95E-56FF12A4510C}"/>
          </ac:grpSpMkLst>
        </pc:grpChg>
        <pc:grpChg chg="mod">
          <ac:chgData name="前川 亮" userId="d7d429a203bb0ce1" providerId="LiveId" clId="{F0E4E11C-3871-4E6C-A51D-28D19815BE92}" dt="2020-09-13T21:57:07.661" v="2279"/>
          <ac:grpSpMkLst>
            <pc:docMk/>
            <pc:sldMk cId="2399035946" sldId="580"/>
            <ac:grpSpMk id="11" creationId="{64F69D7C-01D0-4EBF-80FC-04CBE0ADB28B}"/>
          </ac:grpSpMkLst>
        </pc:grpChg>
      </pc:sldChg>
      <pc:sldChg chg="delSp modSp add del mod">
        <pc:chgData name="前川 亮" userId="d7d429a203bb0ce1" providerId="LiveId" clId="{F0E4E11C-3871-4E6C-A51D-28D19815BE92}" dt="2020-09-13T23:39:33.337" v="3856" actId="47"/>
        <pc:sldMkLst>
          <pc:docMk/>
          <pc:sldMk cId="163980752" sldId="581"/>
        </pc:sldMkLst>
        <pc:spChg chg="mod">
          <ac:chgData name="前川 亮" userId="d7d429a203bb0ce1" providerId="LiveId" clId="{F0E4E11C-3871-4E6C-A51D-28D19815BE92}" dt="2020-09-13T22:02:45.947" v="2578"/>
          <ac:spMkLst>
            <pc:docMk/>
            <pc:sldMk cId="163980752" sldId="581"/>
            <ac:spMk id="3" creationId="{A0063114-2BB8-4272-B974-3E283ACFF9F9}"/>
          </ac:spMkLst>
        </pc:spChg>
        <pc:spChg chg="del">
          <ac:chgData name="前川 亮" userId="d7d429a203bb0ce1" providerId="LiveId" clId="{F0E4E11C-3871-4E6C-A51D-28D19815BE92}" dt="2020-09-13T22:02:58.306" v="2579" actId="478"/>
          <ac:spMkLst>
            <pc:docMk/>
            <pc:sldMk cId="163980752" sldId="581"/>
            <ac:spMk id="4" creationId="{F93F1FE9-3010-4A57-8D02-A85135C0EA57}"/>
          </ac:spMkLst>
        </pc:spChg>
        <pc:spChg chg="del">
          <ac:chgData name="前川 亮" userId="d7d429a203bb0ce1" providerId="LiveId" clId="{F0E4E11C-3871-4E6C-A51D-28D19815BE92}" dt="2020-09-13T22:02:58.306" v="2579" actId="478"/>
          <ac:spMkLst>
            <pc:docMk/>
            <pc:sldMk cId="163980752" sldId="581"/>
            <ac:spMk id="5" creationId="{01232044-EF47-4C50-8474-8FC7581CFC93}"/>
          </ac:spMkLst>
        </pc:spChg>
        <pc:spChg chg="mod">
          <ac:chgData name="前川 亮" userId="d7d429a203bb0ce1" providerId="LiveId" clId="{F0E4E11C-3871-4E6C-A51D-28D19815BE92}" dt="2020-09-13T22:00:08.749" v="2372"/>
          <ac:spMkLst>
            <pc:docMk/>
            <pc:sldMk cId="163980752" sldId="581"/>
            <ac:spMk id="12" creationId="{5EDE5FA8-7DDF-4CD8-B2BB-6D1AE905DB51}"/>
          </ac:spMkLst>
        </pc:spChg>
      </pc:sldChg>
      <pc:sldChg chg="addSp delSp modSp add mod">
        <pc:chgData name="前川 亮" userId="d7d429a203bb0ce1" providerId="LiveId" clId="{F0E4E11C-3871-4E6C-A51D-28D19815BE92}" dt="2020-09-13T23:09:57.770" v="3433" actId="14100"/>
        <pc:sldMkLst>
          <pc:docMk/>
          <pc:sldMk cId="3160321441" sldId="582"/>
        </pc:sldMkLst>
        <pc:spChg chg="del">
          <ac:chgData name="前川 亮" userId="d7d429a203bb0ce1" providerId="LiveId" clId="{F0E4E11C-3871-4E6C-A51D-28D19815BE92}" dt="2020-09-13T21:58:34.548" v="2331" actId="478"/>
          <ac:spMkLst>
            <pc:docMk/>
            <pc:sldMk cId="3160321441" sldId="582"/>
            <ac:spMk id="3" creationId="{A0063114-2BB8-4272-B974-3E283ACFF9F9}"/>
          </ac:spMkLst>
        </pc:spChg>
        <pc:spChg chg="del">
          <ac:chgData name="前川 亮" userId="d7d429a203bb0ce1" providerId="LiveId" clId="{F0E4E11C-3871-4E6C-A51D-28D19815BE92}" dt="2020-09-13T21:58:32.689" v="2330" actId="478"/>
          <ac:spMkLst>
            <pc:docMk/>
            <pc:sldMk cId="3160321441" sldId="582"/>
            <ac:spMk id="4" creationId="{F93F1FE9-3010-4A57-8D02-A85135C0EA57}"/>
          </ac:spMkLst>
        </pc:spChg>
        <pc:spChg chg="del">
          <ac:chgData name="前川 亮" userId="d7d429a203bb0ce1" providerId="LiveId" clId="{F0E4E11C-3871-4E6C-A51D-28D19815BE92}" dt="2020-09-13T21:58:32.689" v="2330" actId="478"/>
          <ac:spMkLst>
            <pc:docMk/>
            <pc:sldMk cId="3160321441" sldId="582"/>
            <ac:spMk id="5" creationId="{01232044-EF47-4C50-8474-8FC7581CFC93}"/>
          </ac:spMkLst>
        </pc:spChg>
        <pc:spChg chg="add mod">
          <ac:chgData name="前川 亮" userId="d7d429a203bb0ce1" providerId="LiveId" clId="{F0E4E11C-3871-4E6C-A51D-28D19815BE92}" dt="2020-09-13T23:09:11.128" v="3359" actId="692"/>
          <ac:spMkLst>
            <pc:docMk/>
            <pc:sldMk cId="3160321441" sldId="582"/>
            <ac:spMk id="7" creationId="{C6FB756C-0C6D-469E-A8FC-D4A54987697B}"/>
          </ac:spMkLst>
        </pc:spChg>
        <pc:spChg chg="add mod">
          <ac:chgData name="前川 亮" userId="d7d429a203bb0ce1" providerId="LiveId" clId="{F0E4E11C-3871-4E6C-A51D-28D19815BE92}" dt="2020-09-13T23:09:57.770" v="3433" actId="14100"/>
          <ac:spMkLst>
            <pc:docMk/>
            <pc:sldMk cId="3160321441" sldId="582"/>
            <ac:spMk id="8" creationId="{44C458B7-BE2B-4DB7-8AE9-9C03EBC4AE1A}"/>
          </ac:spMkLst>
        </pc:spChg>
        <pc:graphicFrameChg chg="add mod modGraphic">
          <ac:chgData name="前川 亮" userId="d7d429a203bb0ce1" providerId="LiveId" clId="{F0E4E11C-3871-4E6C-A51D-28D19815BE92}" dt="2020-09-13T23:07:52.642" v="3294" actId="1036"/>
          <ac:graphicFrameMkLst>
            <pc:docMk/>
            <pc:sldMk cId="3160321441" sldId="582"/>
            <ac:graphicFrameMk id="2" creationId="{4FE39141-B223-41E9-A841-AA4E7B5624C5}"/>
          </ac:graphicFrameMkLst>
        </pc:graphicFrameChg>
        <pc:graphicFrameChg chg="add mod">
          <ac:chgData name="前川 亮" userId="d7d429a203bb0ce1" providerId="LiveId" clId="{F0E4E11C-3871-4E6C-A51D-28D19815BE92}" dt="2020-09-13T23:08:27.074" v="3311" actId="13782"/>
          <ac:graphicFrameMkLst>
            <pc:docMk/>
            <pc:sldMk cId="3160321441" sldId="582"/>
            <ac:graphicFrameMk id="6" creationId="{9C8351B2-74A7-4FC2-A68E-43F161BDA1FF}"/>
          </ac:graphicFrameMkLst>
        </pc:graphicFrameChg>
      </pc:sldChg>
      <pc:sldChg chg="delSp modSp add del mod">
        <pc:chgData name="前川 亮" userId="d7d429a203bb0ce1" providerId="LiveId" clId="{F0E4E11C-3871-4E6C-A51D-28D19815BE92}" dt="2020-09-13T23:39:33.337" v="3856" actId="47"/>
        <pc:sldMkLst>
          <pc:docMk/>
          <pc:sldMk cId="1354920458" sldId="583"/>
        </pc:sldMkLst>
        <pc:spChg chg="mod">
          <ac:chgData name="前川 亮" userId="d7d429a203bb0ce1" providerId="LiveId" clId="{F0E4E11C-3871-4E6C-A51D-28D19815BE92}" dt="2020-09-13T22:08:40.420" v="3154"/>
          <ac:spMkLst>
            <pc:docMk/>
            <pc:sldMk cId="1354920458" sldId="583"/>
            <ac:spMk id="3" creationId="{A0063114-2BB8-4272-B974-3E283ACFF9F9}"/>
          </ac:spMkLst>
        </pc:spChg>
        <pc:spChg chg="del">
          <ac:chgData name="前川 亮" userId="d7d429a203bb0ce1" providerId="LiveId" clId="{F0E4E11C-3871-4E6C-A51D-28D19815BE92}" dt="2020-09-13T22:06:58.337" v="2823" actId="478"/>
          <ac:spMkLst>
            <pc:docMk/>
            <pc:sldMk cId="1354920458" sldId="583"/>
            <ac:spMk id="4" creationId="{F93F1FE9-3010-4A57-8D02-A85135C0EA57}"/>
          </ac:spMkLst>
        </pc:spChg>
        <pc:spChg chg="del">
          <ac:chgData name="前川 亮" userId="d7d429a203bb0ce1" providerId="LiveId" clId="{F0E4E11C-3871-4E6C-A51D-28D19815BE92}" dt="2020-09-13T22:06:58.337" v="2823" actId="478"/>
          <ac:spMkLst>
            <pc:docMk/>
            <pc:sldMk cId="1354920458" sldId="583"/>
            <ac:spMk id="5" creationId="{01232044-EF47-4C50-8474-8FC7581CFC93}"/>
          </ac:spMkLst>
        </pc:spChg>
        <pc:spChg chg="mod">
          <ac:chgData name="前川 亮" userId="d7d429a203bb0ce1" providerId="LiveId" clId="{F0E4E11C-3871-4E6C-A51D-28D19815BE92}" dt="2020-09-13T22:03:10.462" v="2599"/>
          <ac:spMkLst>
            <pc:docMk/>
            <pc:sldMk cId="1354920458" sldId="583"/>
            <ac:spMk id="12" creationId="{5EDE5FA8-7DDF-4CD8-B2BB-6D1AE905DB51}"/>
          </ac:spMkLst>
        </pc:spChg>
      </pc:sldChg>
      <pc:sldChg chg="delSp modSp add del mod">
        <pc:chgData name="前川 亮" userId="d7d429a203bb0ce1" providerId="LiveId" clId="{F0E4E11C-3871-4E6C-A51D-28D19815BE92}" dt="2020-09-13T23:39:33.337" v="3856" actId="47"/>
        <pc:sldMkLst>
          <pc:docMk/>
          <pc:sldMk cId="146858001" sldId="584"/>
        </pc:sldMkLst>
        <pc:spChg chg="mod">
          <ac:chgData name="前川 亮" userId="d7d429a203bb0ce1" providerId="LiveId" clId="{F0E4E11C-3871-4E6C-A51D-28D19815BE92}" dt="2020-09-13T22:05:48.474" v="2821"/>
          <ac:spMkLst>
            <pc:docMk/>
            <pc:sldMk cId="146858001" sldId="584"/>
            <ac:spMk id="3" creationId="{A0063114-2BB8-4272-B974-3E283ACFF9F9}"/>
          </ac:spMkLst>
        </pc:spChg>
        <pc:spChg chg="del">
          <ac:chgData name="前川 亮" userId="d7d429a203bb0ce1" providerId="LiveId" clId="{F0E4E11C-3871-4E6C-A51D-28D19815BE92}" dt="2020-09-13T22:06:54.165" v="2822" actId="478"/>
          <ac:spMkLst>
            <pc:docMk/>
            <pc:sldMk cId="146858001" sldId="584"/>
            <ac:spMk id="4" creationId="{F93F1FE9-3010-4A57-8D02-A85135C0EA57}"/>
          </ac:spMkLst>
        </pc:spChg>
        <pc:spChg chg="del">
          <ac:chgData name="前川 亮" userId="d7d429a203bb0ce1" providerId="LiveId" clId="{F0E4E11C-3871-4E6C-A51D-28D19815BE92}" dt="2020-09-13T22:06:54.165" v="2822" actId="478"/>
          <ac:spMkLst>
            <pc:docMk/>
            <pc:sldMk cId="146858001" sldId="584"/>
            <ac:spMk id="5" creationId="{01232044-EF47-4C50-8474-8FC7581CFC93}"/>
          </ac:spMkLst>
        </pc:spChg>
        <pc:spChg chg="mod">
          <ac:chgData name="前川 亮" userId="d7d429a203bb0ce1" providerId="LiveId" clId="{F0E4E11C-3871-4E6C-A51D-28D19815BE92}" dt="2020-09-13T22:03:32.852" v="2622"/>
          <ac:spMkLst>
            <pc:docMk/>
            <pc:sldMk cId="146858001" sldId="584"/>
            <ac:spMk id="12" creationId="{5EDE5FA8-7DDF-4CD8-B2BB-6D1AE905DB51}"/>
          </ac:spMkLst>
        </pc:spChg>
      </pc:sldChg>
      <pc:sldChg chg="delSp modSp add mod">
        <pc:chgData name="前川 亮" userId="d7d429a203bb0ce1" providerId="LiveId" clId="{F0E4E11C-3871-4E6C-A51D-28D19815BE92}" dt="2020-09-13T23:24:16.071" v="3514" actId="478"/>
        <pc:sldMkLst>
          <pc:docMk/>
          <pc:sldMk cId="1376200331" sldId="585"/>
        </pc:sldMkLst>
        <pc:spChg chg="del">
          <ac:chgData name="前川 亮" userId="d7d429a203bb0ce1" providerId="LiveId" clId="{F0E4E11C-3871-4E6C-A51D-28D19815BE92}" dt="2020-09-13T23:24:14.672" v="3513" actId="478"/>
          <ac:spMkLst>
            <pc:docMk/>
            <pc:sldMk cId="1376200331" sldId="585"/>
            <ac:spMk id="7" creationId="{C6FB756C-0C6D-469E-A8FC-D4A54987697B}"/>
          </ac:spMkLst>
        </pc:spChg>
        <pc:spChg chg="del">
          <ac:chgData name="前川 亮" userId="d7d429a203bb0ce1" providerId="LiveId" clId="{F0E4E11C-3871-4E6C-A51D-28D19815BE92}" dt="2020-09-13T23:24:16.071" v="3514" actId="478"/>
          <ac:spMkLst>
            <pc:docMk/>
            <pc:sldMk cId="1376200331" sldId="585"/>
            <ac:spMk id="8" creationId="{44C458B7-BE2B-4DB7-8AE9-9C03EBC4AE1A}"/>
          </ac:spMkLst>
        </pc:spChg>
        <pc:graphicFrameChg chg="mod">
          <ac:chgData name="前川 亮" userId="d7d429a203bb0ce1" providerId="LiveId" clId="{F0E4E11C-3871-4E6C-A51D-28D19815BE92}" dt="2020-09-13T23:24:05.840" v="3496" actId="20577"/>
          <ac:graphicFrameMkLst>
            <pc:docMk/>
            <pc:sldMk cId="1376200331" sldId="585"/>
            <ac:graphicFrameMk id="2" creationId="{4FE39141-B223-41E9-A841-AA4E7B5624C5}"/>
          </ac:graphicFrameMkLst>
        </pc:graphicFrameChg>
        <pc:graphicFrameChg chg="mod">
          <ac:chgData name="前川 亮" userId="d7d429a203bb0ce1" providerId="LiveId" clId="{F0E4E11C-3871-4E6C-A51D-28D19815BE92}" dt="2020-09-13T23:24:12.185" v="3512"/>
          <ac:graphicFrameMkLst>
            <pc:docMk/>
            <pc:sldMk cId="1376200331" sldId="585"/>
            <ac:graphicFrameMk id="6" creationId="{9C8351B2-74A7-4FC2-A68E-43F161BDA1FF}"/>
          </ac:graphicFrameMkLst>
        </pc:graphicFrameChg>
      </pc:sldChg>
      <pc:sldChg chg="modSp add">
        <pc:chgData name="前川 亮" userId="d7d429a203bb0ce1" providerId="LiveId" clId="{F0E4E11C-3871-4E6C-A51D-28D19815BE92}" dt="2020-09-13T23:39:43.999" v="3871" actId="1036"/>
        <pc:sldMkLst>
          <pc:docMk/>
          <pc:sldMk cId="3851873622" sldId="586"/>
        </pc:sldMkLst>
        <pc:graphicFrameChg chg="mod">
          <ac:chgData name="前川 亮" userId="d7d429a203bb0ce1" providerId="LiveId" clId="{F0E4E11C-3871-4E6C-A51D-28D19815BE92}" dt="2020-09-13T23:39:43.999" v="3871" actId="1036"/>
          <ac:graphicFrameMkLst>
            <pc:docMk/>
            <pc:sldMk cId="3851873622" sldId="586"/>
            <ac:graphicFrameMk id="2" creationId="{4FE39141-B223-41E9-A841-AA4E7B5624C5}"/>
          </ac:graphicFrameMkLst>
        </pc:graphicFrameChg>
        <pc:graphicFrameChg chg="mod">
          <ac:chgData name="前川 亮" userId="d7d429a203bb0ce1" providerId="LiveId" clId="{F0E4E11C-3871-4E6C-A51D-28D19815BE92}" dt="2020-09-13T23:39:43.999" v="3871" actId="1036"/>
          <ac:graphicFrameMkLst>
            <pc:docMk/>
            <pc:sldMk cId="3851873622" sldId="586"/>
            <ac:graphicFrameMk id="6" creationId="{9C8351B2-74A7-4FC2-A68E-43F161BDA1FF}"/>
          </ac:graphicFrameMkLst>
        </pc:graphicFrameChg>
      </pc:sldChg>
    </pc:docChg>
  </pc:docChgLst>
  <pc:docChgLst>
    <pc:chgData name="前川 亮" userId="d7d429a203bb0ce1" providerId="LiveId" clId="{BB4CE3D5-7C76-4373-84C9-D684F227A036}"/>
    <pc:docChg chg="custSel addSld delSld modSld">
      <pc:chgData name="前川 亮" userId="d7d429a203bb0ce1" providerId="LiveId" clId="{BB4CE3D5-7C76-4373-84C9-D684F227A036}" dt="2020-09-05T04:14:09.149" v="611" actId="478"/>
      <pc:docMkLst>
        <pc:docMk/>
      </pc:docMkLst>
      <pc:sldChg chg="modSp mod">
        <pc:chgData name="前川 亮" userId="d7d429a203bb0ce1" providerId="LiveId" clId="{BB4CE3D5-7C76-4373-84C9-D684F227A036}" dt="2020-09-05T02:16:43.403" v="39"/>
        <pc:sldMkLst>
          <pc:docMk/>
          <pc:sldMk cId="3020341917" sldId="283"/>
        </pc:sldMkLst>
        <pc:spChg chg="mod">
          <ac:chgData name="前川 亮" userId="d7d429a203bb0ce1" providerId="LiveId" clId="{BB4CE3D5-7C76-4373-84C9-D684F227A036}" dt="2020-09-05T02:16:43.403" v="39"/>
          <ac:spMkLst>
            <pc:docMk/>
            <pc:sldMk cId="3020341917" sldId="283"/>
            <ac:spMk id="16" creationId="{00000000-0000-0000-0000-000000000000}"/>
          </ac:spMkLst>
        </pc:spChg>
      </pc:sldChg>
      <pc:sldChg chg="del">
        <pc:chgData name="前川 亮" userId="d7d429a203bb0ce1" providerId="LiveId" clId="{BB4CE3D5-7C76-4373-84C9-D684F227A036}" dt="2020-09-05T02:18:16.304" v="40" actId="47"/>
        <pc:sldMkLst>
          <pc:docMk/>
          <pc:sldMk cId="3555034777" sldId="523"/>
        </pc:sldMkLst>
      </pc:sldChg>
      <pc:sldChg chg="modSp mod">
        <pc:chgData name="前川 亮" userId="d7d429a203bb0ce1" providerId="LiveId" clId="{BB4CE3D5-7C76-4373-84C9-D684F227A036}" dt="2020-09-05T04:11:11.762" v="323" actId="692"/>
        <pc:sldMkLst>
          <pc:docMk/>
          <pc:sldMk cId="4187746947" sldId="542"/>
        </pc:sldMkLst>
        <pc:spChg chg="mod">
          <ac:chgData name="前川 亮" userId="d7d429a203bb0ce1" providerId="LiveId" clId="{BB4CE3D5-7C76-4373-84C9-D684F227A036}" dt="2020-09-05T04:11:11.762" v="323" actId="692"/>
          <ac:spMkLst>
            <pc:docMk/>
            <pc:sldMk cId="4187746947" sldId="542"/>
            <ac:spMk id="22" creationId="{9D463FA2-64D6-41C1-8AFF-73B6A193CC7B}"/>
          </ac:spMkLst>
        </pc:spChg>
      </pc:sldChg>
      <pc:sldChg chg="del">
        <pc:chgData name="前川 亮" userId="d7d429a203bb0ce1" providerId="LiveId" clId="{BB4CE3D5-7C76-4373-84C9-D684F227A036}" dt="2020-09-05T02:18:16.304" v="40" actId="47"/>
        <pc:sldMkLst>
          <pc:docMk/>
          <pc:sldMk cId="389933604" sldId="545"/>
        </pc:sldMkLst>
      </pc:sldChg>
      <pc:sldChg chg="modSp mod">
        <pc:chgData name="前川 亮" userId="d7d429a203bb0ce1" providerId="LiveId" clId="{BB4CE3D5-7C76-4373-84C9-D684F227A036}" dt="2020-09-05T04:11:19.481" v="329" actId="692"/>
        <pc:sldMkLst>
          <pc:docMk/>
          <pc:sldMk cId="2968793779" sldId="563"/>
        </pc:sldMkLst>
        <pc:spChg chg="mod">
          <ac:chgData name="前川 亮" userId="d7d429a203bb0ce1" providerId="LiveId" clId="{BB4CE3D5-7C76-4373-84C9-D684F227A036}" dt="2020-09-05T04:11:19.481" v="329" actId="692"/>
          <ac:spMkLst>
            <pc:docMk/>
            <pc:sldMk cId="2968793779" sldId="563"/>
            <ac:spMk id="25" creationId="{AFD3EB05-FEDF-4D4B-A1A6-85EB5E12D45C}"/>
          </ac:spMkLst>
        </pc:spChg>
      </pc:sldChg>
      <pc:sldChg chg="modSp mod">
        <pc:chgData name="前川 亮" userId="d7d429a203bb0ce1" providerId="LiveId" clId="{BB4CE3D5-7C76-4373-84C9-D684F227A036}" dt="2020-09-05T04:11:34.630" v="341" actId="692"/>
        <pc:sldMkLst>
          <pc:docMk/>
          <pc:sldMk cId="172716183" sldId="565"/>
        </pc:sldMkLst>
        <pc:spChg chg="mod">
          <ac:chgData name="前川 亮" userId="d7d429a203bb0ce1" providerId="LiveId" clId="{BB4CE3D5-7C76-4373-84C9-D684F227A036}" dt="2020-09-05T04:11:34.630" v="341" actId="692"/>
          <ac:spMkLst>
            <pc:docMk/>
            <pc:sldMk cId="172716183" sldId="565"/>
            <ac:spMk id="17" creationId="{5D71406B-1826-4464-BBC9-DFCC8BAB7CC0}"/>
          </ac:spMkLst>
        </pc:spChg>
      </pc:sldChg>
      <pc:sldChg chg="modSp mod">
        <pc:chgData name="前川 亮" userId="d7d429a203bb0ce1" providerId="LiveId" clId="{BB4CE3D5-7C76-4373-84C9-D684F227A036}" dt="2020-09-05T04:11:26.496" v="335" actId="692"/>
        <pc:sldMkLst>
          <pc:docMk/>
          <pc:sldMk cId="3696257777" sldId="566"/>
        </pc:sldMkLst>
        <pc:spChg chg="mod">
          <ac:chgData name="前川 亮" userId="d7d429a203bb0ce1" providerId="LiveId" clId="{BB4CE3D5-7C76-4373-84C9-D684F227A036}" dt="2020-09-05T04:11:26.496" v="335" actId="692"/>
          <ac:spMkLst>
            <pc:docMk/>
            <pc:sldMk cId="3696257777" sldId="566"/>
            <ac:spMk id="17" creationId="{5D71406B-1826-4464-BBC9-DFCC8BAB7CC0}"/>
          </ac:spMkLst>
        </pc:spChg>
      </pc:sldChg>
      <pc:sldChg chg="modSp mod">
        <pc:chgData name="前川 亮" userId="d7d429a203bb0ce1" providerId="LiveId" clId="{BB4CE3D5-7C76-4373-84C9-D684F227A036}" dt="2020-09-05T04:10:53.493" v="315" actId="692"/>
        <pc:sldMkLst>
          <pc:docMk/>
          <pc:sldMk cId="2177234820" sldId="568"/>
        </pc:sldMkLst>
        <pc:spChg chg="mod">
          <ac:chgData name="前川 亮" userId="d7d429a203bb0ce1" providerId="LiveId" clId="{BB4CE3D5-7C76-4373-84C9-D684F227A036}" dt="2020-09-05T04:10:53.493" v="315" actId="692"/>
          <ac:spMkLst>
            <pc:docMk/>
            <pc:sldMk cId="2177234820" sldId="568"/>
            <ac:spMk id="15" creationId="{A63684AE-1544-4A52-9361-ABAC84ECD621}"/>
          </ac:spMkLst>
        </pc:spChg>
      </pc:sldChg>
      <pc:sldChg chg="del">
        <pc:chgData name="前川 亮" userId="d7d429a203bb0ce1" providerId="LiveId" clId="{BB4CE3D5-7C76-4373-84C9-D684F227A036}" dt="2020-09-05T02:18:16.304" v="40" actId="47"/>
        <pc:sldMkLst>
          <pc:docMk/>
          <pc:sldMk cId="3638145249" sldId="570"/>
        </pc:sldMkLst>
      </pc:sldChg>
      <pc:sldChg chg="del">
        <pc:chgData name="前川 亮" userId="d7d429a203bb0ce1" providerId="LiveId" clId="{BB4CE3D5-7C76-4373-84C9-D684F227A036}" dt="2020-09-05T02:18:16.304" v="40" actId="47"/>
        <pc:sldMkLst>
          <pc:docMk/>
          <pc:sldMk cId="2232956134" sldId="571"/>
        </pc:sldMkLst>
      </pc:sldChg>
      <pc:sldChg chg="del">
        <pc:chgData name="前川 亮" userId="d7d429a203bb0ce1" providerId="LiveId" clId="{BB4CE3D5-7C76-4373-84C9-D684F227A036}" dt="2020-09-05T02:18:16.304" v="40" actId="47"/>
        <pc:sldMkLst>
          <pc:docMk/>
          <pc:sldMk cId="1512199906" sldId="572"/>
        </pc:sldMkLst>
      </pc:sldChg>
      <pc:sldChg chg="addSp delSp modSp mod">
        <pc:chgData name="前川 亮" userId="d7d429a203bb0ce1" providerId="LiveId" clId="{BB4CE3D5-7C76-4373-84C9-D684F227A036}" dt="2020-09-05T04:10:58.024" v="316" actId="692"/>
        <pc:sldMkLst>
          <pc:docMk/>
          <pc:sldMk cId="4248916491" sldId="573"/>
        </pc:sldMkLst>
        <pc:spChg chg="add mod">
          <ac:chgData name="前川 亮" userId="d7d429a203bb0ce1" providerId="LiveId" clId="{BB4CE3D5-7C76-4373-84C9-D684F227A036}" dt="2020-09-05T04:04:15.487" v="46" actId="2085"/>
          <ac:spMkLst>
            <pc:docMk/>
            <pc:sldMk cId="4248916491" sldId="573"/>
            <ac:spMk id="3" creationId="{2A57667D-1090-4CEB-8098-572A3E8D3C08}"/>
          </ac:spMkLst>
        </pc:spChg>
        <pc:spChg chg="mod">
          <ac:chgData name="前川 亮" userId="d7d429a203bb0ce1" providerId="LiveId" clId="{BB4CE3D5-7C76-4373-84C9-D684F227A036}" dt="2020-09-05T04:10:58.024" v="316" actId="692"/>
          <ac:spMkLst>
            <pc:docMk/>
            <pc:sldMk cId="4248916491" sldId="573"/>
            <ac:spMk id="15" creationId="{A63684AE-1544-4A52-9361-ABAC84ECD621}"/>
          </ac:spMkLst>
        </pc:spChg>
        <pc:picChg chg="add mod">
          <ac:chgData name="前川 亮" userId="d7d429a203bb0ce1" providerId="LiveId" clId="{BB4CE3D5-7C76-4373-84C9-D684F227A036}" dt="2020-09-05T04:04:04.326" v="43" actId="1076"/>
          <ac:picMkLst>
            <pc:docMk/>
            <pc:sldMk cId="4248916491" sldId="573"/>
            <ac:picMk id="2" creationId="{0968A4CC-AF27-4C74-9F72-76D17FD5D777}"/>
          </ac:picMkLst>
        </pc:picChg>
        <pc:picChg chg="del">
          <ac:chgData name="前川 亮" userId="d7d429a203bb0ce1" providerId="LiveId" clId="{BB4CE3D5-7C76-4373-84C9-D684F227A036}" dt="2020-09-05T04:03:58.507" v="41" actId="478"/>
          <ac:picMkLst>
            <pc:docMk/>
            <pc:sldMk cId="4248916491" sldId="573"/>
            <ac:picMk id="8" creationId="{CD724300-3438-4230-92BC-FC53AA6140A3}"/>
          </ac:picMkLst>
        </pc:picChg>
      </pc:sldChg>
      <pc:sldChg chg="modSp mod">
        <pc:chgData name="前川 亮" userId="d7d429a203bb0ce1" providerId="LiveId" clId="{BB4CE3D5-7C76-4373-84C9-D684F227A036}" dt="2020-09-05T04:11:40.333" v="347" actId="692"/>
        <pc:sldMkLst>
          <pc:docMk/>
          <pc:sldMk cId="4276226915" sldId="574"/>
        </pc:sldMkLst>
        <pc:spChg chg="mod">
          <ac:chgData name="前川 亮" userId="d7d429a203bb0ce1" providerId="LiveId" clId="{BB4CE3D5-7C76-4373-84C9-D684F227A036}" dt="2020-09-05T04:11:40.333" v="347" actId="692"/>
          <ac:spMkLst>
            <pc:docMk/>
            <pc:sldMk cId="4276226915" sldId="574"/>
            <ac:spMk id="2" creationId="{085EAB69-8069-4E44-AA69-CB1610DEBDA6}"/>
          </ac:spMkLst>
        </pc:spChg>
      </pc:sldChg>
      <pc:sldChg chg="addSp delSp modSp add mod">
        <pc:chgData name="前川 亮" userId="d7d429a203bb0ce1" providerId="LiveId" clId="{BB4CE3D5-7C76-4373-84C9-D684F227A036}" dt="2020-09-05T04:11:02.565" v="317" actId="692"/>
        <pc:sldMkLst>
          <pc:docMk/>
          <pc:sldMk cId="995300582" sldId="576"/>
        </pc:sldMkLst>
        <pc:spChg chg="mod">
          <ac:chgData name="前川 亮" userId="d7d429a203bb0ce1" providerId="LiveId" clId="{BB4CE3D5-7C76-4373-84C9-D684F227A036}" dt="2020-09-05T04:07:59.090" v="96" actId="164"/>
          <ac:spMkLst>
            <pc:docMk/>
            <pc:sldMk cId="995300582" sldId="576"/>
            <ac:spMk id="3" creationId="{2A57667D-1090-4CEB-8098-572A3E8D3C08}"/>
          </ac:spMkLst>
        </pc:spChg>
        <pc:spChg chg="del">
          <ac:chgData name="前川 亮" userId="d7d429a203bb0ce1" providerId="LiveId" clId="{BB4CE3D5-7C76-4373-84C9-D684F227A036}" dt="2020-09-05T04:06:31.428" v="48" actId="478"/>
          <ac:spMkLst>
            <pc:docMk/>
            <pc:sldMk cId="995300582" sldId="576"/>
            <ac:spMk id="5" creationId="{6889885A-9710-4514-B7D0-4AD8180CE4F9}"/>
          </ac:spMkLst>
        </pc:spChg>
        <pc:spChg chg="add mod">
          <ac:chgData name="前川 亮" userId="d7d429a203bb0ce1" providerId="LiveId" clId="{BB4CE3D5-7C76-4373-84C9-D684F227A036}" dt="2020-09-05T04:07:59.090" v="96" actId="164"/>
          <ac:spMkLst>
            <pc:docMk/>
            <pc:sldMk cId="995300582" sldId="576"/>
            <ac:spMk id="6" creationId="{A0AE41A6-925B-4BDC-9C38-B71A5FF2C42A}"/>
          </ac:spMkLst>
        </pc:spChg>
        <pc:spChg chg="add mod">
          <ac:chgData name="前川 亮" userId="d7d429a203bb0ce1" providerId="LiveId" clId="{BB4CE3D5-7C76-4373-84C9-D684F227A036}" dt="2020-09-05T04:11:02.565" v="317" actId="692"/>
          <ac:spMkLst>
            <pc:docMk/>
            <pc:sldMk cId="995300582" sldId="576"/>
            <ac:spMk id="8" creationId="{79D66696-322E-4AD4-A1CC-7BE4AD7899E0}"/>
          </ac:spMkLst>
        </pc:spChg>
        <pc:spChg chg="del">
          <ac:chgData name="前川 亮" userId="d7d429a203bb0ce1" providerId="LiveId" clId="{BB4CE3D5-7C76-4373-84C9-D684F227A036}" dt="2020-09-05T04:06:31.428" v="48" actId="478"/>
          <ac:spMkLst>
            <pc:docMk/>
            <pc:sldMk cId="995300582" sldId="576"/>
            <ac:spMk id="15" creationId="{A63684AE-1544-4A52-9361-ABAC84ECD621}"/>
          </ac:spMkLst>
        </pc:spChg>
        <pc:spChg chg="mod">
          <ac:chgData name="前川 亮" userId="d7d429a203bb0ce1" providerId="LiveId" clId="{BB4CE3D5-7C76-4373-84C9-D684F227A036}" dt="2020-09-05T04:08:15.170" v="140"/>
          <ac:spMkLst>
            <pc:docMk/>
            <pc:sldMk cId="995300582" sldId="576"/>
            <ac:spMk id="18" creationId="{71271B10-9F86-467F-861B-13DCC9D2CD48}"/>
          </ac:spMkLst>
        </pc:spChg>
        <pc:spChg chg="del">
          <ac:chgData name="前川 亮" userId="d7d429a203bb0ce1" providerId="LiveId" clId="{BB4CE3D5-7C76-4373-84C9-D684F227A036}" dt="2020-09-05T04:06:31.428" v="48" actId="478"/>
          <ac:spMkLst>
            <pc:docMk/>
            <pc:sldMk cId="995300582" sldId="576"/>
            <ac:spMk id="25" creationId="{734F610C-4F9E-4691-A488-F324FAA12807}"/>
          </ac:spMkLst>
        </pc:spChg>
        <pc:spChg chg="del">
          <ac:chgData name="前川 亮" userId="d7d429a203bb0ce1" providerId="LiveId" clId="{BB4CE3D5-7C76-4373-84C9-D684F227A036}" dt="2020-09-05T04:06:31.428" v="48" actId="478"/>
          <ac:spMkLst>
            <pc:docMk/>
            <pc:sldMk cId="995300582" sldId="576"/>
            <ac:spMk id="27" creationId="{C72B70F5-6765-441F-8925-EBAA9CAF6938}"/>
          </ac:spMkLst>
        </pc:spChg>
        <pc:spChg chg="del">
          <ac:chgData name="前川 亮" userId="d7d429a203bb0ce1" providerId="LiveId" clId="{BB4CE3D5-7C76-4373-84C9-D684F227A036}" dt="2020-09-05T04:06:31.428" v="48" actId="478"/>
          <ac:spMkLst>
            <pc:docMk/>
            <pc:sldMk cId="995300582" sldId="576"/>
            <ac:spMk id="29" creationId="{B6A90CE9-F993-418F-B9D3-79F7C609686F}"/>
          </ac:spMkLst>
        </pc:spChg>
        <pc:grpChg chg="add mod">
          <ac:chgData name="前川 亮" userId="d7d429a203bb0ce1" providerId="LiveId" clId="{BB4CE3D5-7C76-4373-84C9-D684F227A036}" dt="2020-09-05T04:08:23.590" v="144" actId="1035"/>
          <ac:grpSpMkLst>
            <pc:docMk/>
            <pc:sldMk cId="995300582" sldId="576"/>
            <ac:grpSpMk id="7" creationId="{51FC6101-7627-4F76-91BB-003DA41CA3F8}"/>
          </ac:grpSpMkLst>
        </pc:grpChg>
        <pc:picChg chg="mod">
          <ac:chgData name="前川 亮" userId="d7d429a203bb0ce1" providerId="LiveId" clId="{BB4CE3D5-7C76-4373-84C9-D684F227A036}" dt="2020-09-05T04:07:59.090" v="96" actId="164"/>
          <ac:picMkLst>
            <pc:docMk/>
            <pc:sldMk cId="995300582" sldId="576"/>
            <ac:picMk id="2" creationId="{0968A4CC-AF27-4C74-9F72-76D17FD5D777}"/>
          </ac:picMkLst>
        </pc:picChg>
        <pc:picChg chg="add mod">
          <ac:chgData name="前川 亮" userId="d7d429a203bb0ce1" providerId="LiveId" clId="{BB4CE3D5-7C76-4373-84C9-D684F227A036}" dt="2020-09-05T04:07:59.090" v="96" actId="164"/>
          <ac:picMkLst>
            <pc:docMk/>
            <pc:sldMk cId="995300582" sldId="576"/>
            <ac:picMk id="4" creationId="{32C0C6D9-789A-4B66-AB96-D24CE4E4FAB9}"/>
          </ac:picMkLst>
        </pc:picChg>
      </pc:sldChg>
      <pc:sldChg chg="addSp delSp modSp add mod">
        <pc:chgData name="前川 亮" userId="d7d429a203bb0ce1" providerId="LiveId" clId="{BB4CE3D5-7C76-4373-84C9-D684F227A036}" dt="2020-09-05T04:14:09.149" v="611" actId="478"/>
        <pc:sldMkLst>
          <pc:docMk/>
          <pc:sldMk cId="2362927708" sldId="577"/>
        </pc:sldMkLst>
        <pc:spChg chg="mod topLvl">
          <ac:chgData name="前川 亮" userId="d7d429a203bb0ce1" providerId="LiveId" clId="{BB4CE3D5-7C76-4373-84C9-D684F227A036}" dt="2020-09-05T04:13:50.550" v="605" actId="165"/>
          <ac:spMkLst>
            <pc:docMk/>
            <pc:sldMk cId="2362927708" sldId="577"/>
            <ac:spMk id="3" creationId="{2A57667D-1090-4CEB-8098-572A3E8D3C08}"/>
          </ac:spMkLst>
        </pc:spChg>
        <pc:spChg chg="add mod">
          <ac:chgData name="前川 亮" userId="d7d429a203bb0ce1" providerId="LiveId" clId="{BB4CE3D5-7C76-4373-84C9-D684F227A036}" dt="2020-09-05T04:13:22.060" v="600" actId="1076"/>
          <ac:spMkLst>
            <pc:docMk/>
            <pc:sldMk cId="2362927708" sldId="577"/>
            <ac:spMk id="5" creationId="{EBCE435F-8EE8-4B84-9532-C68BC6513A6F}"/>
          </ac:spMkLst>
        </pc:spChg>
        <pc:spChg chg="mod topLvl">
          <ac:chgData name="前川 亮" userId="d7d429a203bb0ce1" providerId="LiveId" clId="{BB4CE3D5-7C76-4373-84C9-D684F227A036}" dt="2020-09-05T04:13:50.550" v="605" actId="165"/>
          <ac:spMkLst>
            <pc:docMk/>
            <pc:sldMk cId="2362927708" sldId="577"/>
            <ac:spMk id="6" creationId="{A0AE41A6-925B-4BDC-9C38-B71A5FF2C42A}"/>
          </ac:spMkLst>
        </pc:spChg>
        <pc:spChg chg="mod">
          <ac:chgData name="前川 亮" userId="d7d429a203bb0ce1" providerId="LiveId" clId="{BB4CE3D5-7C76-4373-84C9-D684F227A036}" dt="2020-09-05T04:12:48.363" v="499" actId="1035"/>
          <ac:spMkLst>
            <pc:docMk/>
            <pc:sldMk cId="2362927708" sldId="577"/>
            <ac:spMk id="8" creationId="{79D66696-322E-4AD4-A1CC-7BE4AD7899E0}"/>
          </ac:spMkLst>
        </pc:spChg>
        <pc:spChg chg="mod">
          <ac:chgData name="前川 亮" userId="d7d429a203bb0ce1" providerId="LiveId" clId="{BB4CE3D5-7C76-4373-84C9-D684F227A036}" dt="2020-09-05T04:12:12.250" v="407" actId="20577"/>
          <ac:spMkLst>
            <pc:docMk/>
            <pc:sldMk cId="2362927708" sldId="577"/>
            <ac:spMk id="18" creationId="{71271B10-9F86-467F-861B-13DCC9D2CD48}"/>
          </ac:spMkLst>
        </pc:spChg>
        <pc:grpChg chg="del mod">
          <ac:chgData name="前川 亮" userId="d7d429a203bb0ce1" providerId="LiveId" clId="{BB4CE3D5-7C76-4373-84C9-D684F227A036}" dt="2020-09-05T04:13:50.550" v="605" actId="165"/>
          <ac:grpSpMkLst>
            <pc:docMk/>
            <pc:sldMk cId="2362927708" sldId="577"/>
            <ac:grpSpMk id="7" creationId="{51FC6101-7627-4F76-91BB-003DA41CA3F8}"/>
          </ac:grpSpMkLst>
        </pc:grpChg>
        <pc:picChg chg="del mod topLvl">
          <ac:chgData name="前川 亮" userId="d7d429a203bb0ce1" providerId="LiveId" clId="{BB4CE3D5-7C76-4373-84C9-D684F227A036}" dt="2020-09-05T04:14:09.149" v="611" actId="478"/>
          <ac:picMkLst>
            <pc:docMk/>
            <pc:sldMk cId="2362927708" sldId="577"/>
            <ac:picMk id="2" creationId="{0968A4CC-AF27-4C74-9F72-76D17FD5D777}"/>
          </ac:picMkLst>
        </pc:picChg>
        <pc:picChg chg="del mod topLvl">
          <ac:chgData name="前川 亮" userId="d7d429a203bb0ce1" providerId="LiveId" clId="{BB4CE3D5-7C76-4373-84C9-D684F227A036}" dt="2020-09-05T04:14:08.554" v="610" actId="478"/>
          <ac:picMkLst>
            <pc:docMk/>
            <pc:sldMk cId="2362927708" sldId="577"/>
            <ac:picMk id="4" creationId="{32C0C6D9-789A-4B66-AB96-D24CE4E4FAB9}"/>
          </ac:picMkLst>
        </pc:picChg>
        <pc:picChg chg="add mod ord">
          <ac:chgData name="前川 亮" userId="d7d429a203bb0ce1" providerId="LiveId" clId="{BB4CE3D5-7C76-4373-84C9-D684F227A036}" dt="2020-09-05T04:14:07.585" v="609" actId="167"/>
          <ac:picMkLst>
            <pc:docMk/>
            <pc:sldMk cId="2362927708" sldId="577"/>
            <ac:picMk id="9" creationId="{793F6434-CD35-4ADD-8AD4-635B07D4A8BA}"/>
          </ac:picMkLst>
        </pc:picChg>
        <pc:picChg chg="add mod ord">
          <ac:chgData name="前川 亮" userId="d7d429a203bb0ce1" providerId="LiveId" clId="{BB4CE3D5-7C76-4373-84C9-D684F227A036}" dt="2020-09-05T04:14:07.585" v="609" actId="167"/>
          <ac:picMkLst>
            <pc:docMk/>
            <pc:sldMk cId="2362927708" sldId="577"/>
            <ac:picMk id="10" creationId="{1875984F-31CF-4429-B274-BA57F27B7AD3}"/>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19050">
              <a:noFill/>
            </a:ln>
          </c:spPr>
          <c:marker>
            <c:symbol val="circle"/>
            <c:size val="5"/>
            <c:spPr>
              <a:solidFill>
                <a:schemeClr val="tx1"/>
              </a:solidFill>
              <a:ln>
                <a:noFill/>
              </a:ln>
            </c:spPr>
          </c:marker>
          <c:trendline>
            <c:spPr>
              <a:ln w="25400">
                <a:prstDash val="sysDot"/>
              </a:ln>
            </c:spPr>
            <c:trendlineType val="linear"/>
            <c:dispRSqr val="0"/>
            <c:dispEq val="0"/>
          </c:trendline>
          <c:xVal>
            <c:numRef>
              <c:f>'分析用(2)'!$Z$2:$Z$22</c:f>
              <c:numCache>
                <c:formatCode>General</c:formatCode>
                <c:ptCount val="21"/>
                <c:pt idx="0">
                  <c:v>30.392156862745097</c:v>
                </c:pt>
                <c:pt idx="1">
                  <c:v>41.666666666666671</c:v>
                </c:pt>
                <c:pt idx="2">
                  <c:v>9.67741935483871</c:v>
                </c:pt>
                <c:pt idx="3">
                  <c:v>27.868852459016392</c:v>
                </c:pt>
                <c:pt idx="4">
                  <c:v>35.151515151515149</c:v>
                </c:pt>
                <c:pt idx="5">
                  <c:v>22.330097087378643</c:v>
                </c:pt>
                <c:pt idx="6">
                  <c:v>32.142857142857146</c:v>
                </c:pt>
                <c:pt idx="7">
                  <c:v>25.581395348837212</c:v>
                </c:pt>
                <c:pt idx="8">
                  <c:v>44.897959183673471</c:v>
                </c:pt>
                <c:pt idx="9">
                  <c:v>33.333333333333329</c:v>
                </c:pt>
                <c:pt idx="10">
                  <c:v>43.39622641509434</c:v>
                </c:pt>
                <c:pt idx="11">
                  <c:v>35.849056603773583</c:v>
                </c:pt>
                <c:pt idx="12">
                  <c:v>27.966101694915253</c:v>
                </c:pt>
                <c:pt idx="13">
                  <c:v>41.666666666666671</c:v>
                </c:pt>
                <c:pt idx="14">
                  <c:v>51.351351351351347</c:v>
                </c:pt>
                <c:pt idx="15">
                  <c:v>12.637362637362637</c:v>
                </c:pt>
                <c:pt idx="16">
                  <c:v>24.822695035460992</c:v>
                </c:pt>
                <c:pt idx="17">
                  <c:v>37.5</c:v>
                </c:pt>
                <c:pt idx="18">
                  <c:v>16.129032258064516</c:v>
                </c:pt>
                <c:pt idx="19">
                  <c:v>31.481481481481481</c:v>
                </c:pt>
                <c:pt idx="20">
                  <c:v>32.456140350877192</c:v>
                </c:pt>
              </c:numCache>
            </c:numRef>
          </c:xVal>
          <c:yVal>
            <c:numRef>
              <c:f>'分析用(2)'!$B$2:$B$22</c:f>
              <c:numCache>
                <c:formatCode>General</c:formatCode>
                <c:ptCount val="21"/>
                <c:pt idx="0">
                  <c:v>17</c:v>
                </c:pt>
                <c:pt idx="1">
                  <c:v>19</c:v>
                </c:pt>
                <c:pt idx="2">
                  <c:v>27</c:v>
                </c:pt>
                <c:pt idx="3">
                  <c:v>13</c:v>
                </c:pt>
                <c:pt idx="4">
                  <c:v>25</c:v>
                </c:pt>
                <c:pt idx="5">
                  <c:v>9</c:v>
                </c:pt>
                <c:pt idx="6">
                  <c:v>14</c:v>
                </c:pt>
                <c:pt idx="7">
                  <c:v>22</c:v>
                </c:pt>
                <c:pt idx="8">
                  <c:v>17</c:v>
                </c:pt>
                <c:pt idx="9">
                  <c:v>17</c:v>
                </c:pt>
                <c:pt idx="10">
                  <c:v>14</c:v>
                </c:pt>
                <c:pt idx="11">
                  <c:v>26</c:v>
                </c:pt>
                <c:pt idx="12">
                  <c:v>15</c:v>
                </c:pt>
                <c:pt idx="13">
                  <c:v>17</c:v>
                </c:pt>
                <c:pt idx="14">
                  <c:v>8</c:v>
                </c:pt>
                <c:pt idx="15">
                  <c:v>22</c:v>
                </c:pt>
                <c:pt idx="16">
                  <c:v>20</c:v>
                </c:pt>
                <c:pt idx="17">
                  <c:v>18</c:v>
                </c:pt>
                <c:pt idx="18">
                  <c:v>27</c:v>
                </c:pt>
                <c:pt idx="19">
                  <c:v>20</c:v>
                </c:pt>
                <c:pt idx="20">
                  <c:v>14</c:v>
                </c:pt>
              </c:numCache>
            </c:numRef>
          </c:yVal>
          <c:smooth val="0"/>
          <c:extLst>
            <c:ext xmlns:c16="http://schemas.microsoft.com/office/drawing/2014/chart" uri="{C3380CC4-5D6E-409C-BE32-E72D297353CC}">
              <c16:uniqueId val="{00000001-9A85-42A9-BD0F-D8A792ECBC30}"/>
            </c:ext>
          </c:extLst>
        </c:ser>
        <c:dLbls>
          <c:showLegendKey val="0"/>
          <c:showVal val="0"/>
          <c:showCatName val="0"/>
          <c:showSerName val="0"/>
          <c:showPercent val="0"/>
          <c:showBubbleSize val="0"/>
        </c:dLbls>
        <c:axId val="313843936"/>
        <c:axId val="313844496"/>
      </c:scatterChart>
      <c:valAx>
        <c:axId val="313843936"/>
        <c:scaling>
          <c:orientation val="minMax"/>
        </c:scaling>
        <c:delete val="0"/>
        <c:axPos val="b"/>
        <c:title>
          <c:tx>
            <c:rich>
              <a:bodyPr/>
              <a:lstStyle/>
              <a:p>
                <a:pPr>
                  <a:defRPr b="0"/>
                </a:pPr>
                <a:r>
                  <a:rPr lang="ja-JP" b="0" dirty="0"/>
                  <a:t>山</a:t>
                </a:r>
                <a:r>
                  <a:rPr lang="en-US" b="0" dirty="0"/>
                  <a:t>C</a:t>
                </a:r>
                <a:r>
                  <a:rPr lang="ja-JP" b="0" dirty="0"/>
                  <a:t>（良い山）の選択割合</a:t>
                </a:r>
              </a:p>
            </c:rich>
          </c:tx>
          <c:layout>
            <c:manualLayout>
              <c:xMode val="edge"/>
              <c:yMode val="edge"/>
              <c:x val="0.2666636386418737"/>
              <c:y val="0.83372274143302183"/>
            </c:manualLayout>
          </c:layout>
          <c:overlay val="0"/>
        </c:title>
        <c:numFmt formatCode="General" sourceLinked="1"/>
        <c:majorTickMark val="out"/>
        <c:minorTickMark val="none"/>
        <c:tickLblPos val="nextTo"/>
        <c:spPr>
          <a:ln>
            <a:solidFill>
              <a:schemeClr val="tx1"/>
            </a:solidFill>
          </a:ln>
        </c:spPr>
        <c:crossAx val="313844496"/>
        <c:crosses val="autoZero"/>
        <c:crossBetween val="midCat"/>
      </c:valAx>
      <c:valAx>
        <c:axId val="313844496"/>
        <c:scaling>
          <c:orientation val="minMax"/>
        </c:scaling>
        <c:delete val="0"/>
        <c:axPos val="l"/>
        <c:title>
          <c:tx>
            <c:rich>
              <a:bodyPr rot="-5400000" vert="horz"/>
              <a:lstStyle/>
              <a:p>
                <a:pPr>
                  <a:defRPr b="0"/>
                </a:pPr>
                <a:r>
                  <a:rPr lang="ja-JP" b="0"/>
                  <a:t>新奇性追求得点</a:t>
                </a:r>
              </a:p>
            </c:rich>
          </c:tx>
          <c:overlay val="0"/>
        </c:title>
        <c:numFmt formatCode="General" sourceLinked="1"/>
        <c:majorTickMark val="out"/>
        <c:minorTickMark val="none"/>
        <c:tickLblPos val="nextTo"/>
        <c:spPr>
          <a:noFill/>
          <a:ln>
            <a:solidFill>
              <a:schemeClr val="tx1"/>
            </a:solidFill>
          </a:ln>
        </c:spPr>
        <c:crossAx val="313843936"/>
        <c:crosses val="autoZero"/>
        <c:crossBetween val="midCat"/>
        <c:majorUnit val="10"/>
      </c:valAx>
    </c:plotArea>
    <c:plotVisOnly val="1"/>
    <c:dispBlanksAs val="gap"/>
    <c:showDLblsOverMax val="0"/>
  </c:chart>
  <c:spPr>
    <a:ln>
      <a:noFill/>
    </a:ln>
  </c:spPr>
  <c:txPr>
    <a:bodyPr/>
    <a:lstStyle/>
    <a:p>
      <a:pPr>
        <a:defRPr sz="1400">
          <a:solidFill>
            <a:schemeClr val="tx1"/>
          </a:solidFill>
        </a:defRPr>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19050">
              <a:noFill/>
            </a:ln>
          </c:spPr>
          <c:marker>
            <c:symbol val="circle"/>
            <c:size val="5"/>
            <c:spPr>
              <a:solidFill>
                <a:schemeClr val="tx1"/>
              </a:solidFill>
              <a:ln>
                <a:noFill/>
              </a:ln>
            </c:spPr>
          </c:marker>
          <c:trendline>
            <c:spPr>
              <a:ln w="25400">
                <a:prstDash val="sysDot"/>
              </a:ln>
            </c:spPr>
            <c:trendlineType val="linear"/>
            <c:dispRSqr val="0"/>
            <c:dispEq val="0"/>
          </c:trendline>
          <c:xVal>
            <c:numRef>
              <c:f>'分析用(2)'!$AC$2:$AC$22</c:f>
              <c:numCache>
                <c:formatCode>General</c:formatCode>
                <c:ptCount val="21"/>
                <c:pt idx="0">
                  <c:v>8.1632653061224492</c:v>
                </c:pt>
                <c:pt idx="1">
                  <c:v>20.73170731707317</c:v>
                </c:pt>
                <c:pt idx="2">
                  <c:v>20.710059171597635</c:v>
                </c:pt>
                <c:pt idx="3">
                  <c:v>9.3525179856115113</c:v>
                </c:pt>
                <c:pt idx="4">
                  <c:v>0.48571428571428571</c:v>
                </c:pt>
                <c:pt idx="5">
                  <c:v>50.515463917525771</c:v>
                </c:pt>
                <c:pt idx="6">
                  <c:v>23.611111111111111</c:v>
                </c:pt>
                <c:pt idx="7">
                  <c:v>12.280701754385964</c:v>
                </c:pt>
                <c:pt idx="8">
                  <c:v>12.582781456953644</c:v>
                </c:pt>
                <c:pt idx="9">
                  <c:v>50.714285714285708</c:v>
                </c:pt>
                <c:pt idx="10">
                  <c:v>6.8027210884353746</c:v>
                </c:pt>
                <c:pt idx="11">
                  <c:v>10.884353741496598</c:v>
                </c:pt>
                <c:pt idx="12">
                  <c:v>41.463414634146339</c:v>
                </c:pt>
                <c:pt idx="13">
                  <c:v>63.815789473684212</c:v>
                </c:pt>
                <c:pt idx="14">
                  <c:v>1.8404907975460123</c:v>
                </c:pt>
                <c:pt idx="15">
                  <c:v>16.666666666666664</c:v>
                </c:pt>
                <c:pt idx="16">
                  <c:v>23.728813559322035</c:v>
                </c:pt>
                <c:pt idx="17">
                  <c:v>11.30952380952381</c:v>
                </c:pt>
                <c:pt idx="18">
                  <c:v>28.402366863905325</c:v>
                </c:pt>
                <c:pt idx="19">
                  <c:v>24.657534246575342</c:v>
                </c:pt>
                <c:pt idx="20">
                  <c:v>22.093023255813954</c:v>
                </c:pt>
              </c:numCache>
            </c:numRef>
          </c:xVal>
          <c:yVal>
            <c:numRef>
              <c:f>'分析用(2)'!$C$2:$C$22</c:f>
              <c:numCache>
                <c:formatCode>General</c:formatCode>
                <c:ptCount val="21"/>
                <c:pt idx="0">
                  <c:v>24</c:v>
                </c:pt>
                <c:pt idx="1">
                  <c:v>27</c:v>
                </c:pt>
                <c:pt idx="2">
                  <c:v>32</c:v>
                </c:pt>
                <c:pt idx="3">
                  <c:v>11</c:v>
                </c:pt>
                <c:pt idx="4">
                  <c:v>18</c:v>
                </c:pt>
                <c:pt idx="5">
                  <c:v>29</c:v>
                </c:pt>
                <c:pt idx="6">
                  <c:v>22</c:v>
                </c:pt>
                <c:pt idx="7">
                  <c:v>22</c:v>
                </c:pt>
                <c:pt idx="8">
                  <c:v>30</c:v>
                </c:pt>
                <c:pt idx="9">
                  <c:v>20</c:v>
                </c:pt>
                <c:pt idx="10">
                  <c:v>26</c:v>
                </c:pt>
                <c:pt idx="11">
                  <c:v>17</c:v>
                </c:pt>
                <c:pt idx="12">
                  <c:v>27</c:v>
                </c:pt>
                <c:pt idx="13">
                  <c:v>32</c:v>
                </c:pt>
                <c:pt idx="14">
                  <c:v>18</c:v>
                </c:pt>
                <c:pt idx="15">
                  <c:v>28</c:v>
                </c:pt>
                <c:pt idx="16">
                  <c:v>30</c:v>
                </c:pt>
                <c:pt idx="17">
                  <c:v>15</c:v>
                </c:pt>
                <c:pt idx="18">
                  <c:v>27</c:v>
                </c:pt>
                <c:pt idx="19">
                  <c:v>26</c:v>
                </c:pt>
                <c:pt idx="20">
                  <c:v>34</c:v>
                </c:pt>
              </c:numCache>
            </c:numRef>
          </c:yVal>
          <c:smooth val="0"/>
          <c:extLst>
            <c:ext xmlns:c16="http://schemas.microsoft.com/office/drawing/2014/chart" uri="{C3380CC4-5D6E-409C-BE32-E72D297353CC}">
              <c16:uniqueId val="{00000001-DA4E-4401-815D-2184F956581E}"/>
            </c:ext>
          </c:extLst>
        </c:ser>
        <c:dLbls>
          <c:showLegendKey val="0"/>
          <c:showVal val="0"/>
          <c:showCatName val="0"/>
          <c:showSerName val="0"/>
          <c:showPercent val="0"/>
          <c:showBubbleSize val="0"/>
        </c:dLbls>
        <c:axId val="313846736"/>
        <c:axId val="313847296"/>
      </c:scatterChart>
      <c:valAx>
        <c:axId val="313846736"/>
        <c:scaling>
          <c:orientation val="minMax"/>
          <c:max val="70"/>
          <c:min val="0"/>
        </c:scaling>
        <c:delete val="0"/>
        <c:axPos val="b"/>
        <c:title>
          <c:tx>
            <c:rich>
              <a:bodyPr/>
              <a:lstStyle/>
              <a:p>
                <a:pPr>
                  <a:defRPr b="0"/>
                </a:pPr>
                <a:r>
                  <a:rPr lang="ja-JP" b="0"/>
                  <a:t>山</a:t>
                </a:r>
                <a:r>
                  <a:rPr lang="en-US" b="0"/>
                  <a:t>A</a:t>
                </a:r>
                <a:r>
                  <a:rPr lang="ja-JP" b="0"/>
                  <a:t>（良い山）の選択割合</a:t>
                </a:r>
              </a:p>
            </c:rich>
          </c:tx>
          <c:overlay val="0"/>
        </c:title>
        <c:numFmt formatCode="General" sourceLinked="1"/>
        <c:majorTickMark val="out"/>
        <c:minorTickMark val="none"/>
        <c:tickLblPos val="nextTo"/>
        <c:spPr>
          <a:ln>
            <a:solidFill>
              <a:schemeClr val="tx1"/>
            </a:solidFill>
          </a:ln>
        </c:spPr>
        <c:crossAx val="313847296"/>
        <c:crosses val="autoZero"/>
        <c:crossBetween val="midCat"/>
        <c:majorUnit val="20"/>
      </c:valAx>
      <c:valAx>
        <c:axId val="313847296"/>
        <c:scaling>
          <c:orientation val="minMax"/>
        </c:scaling>
        <c:delete val="0"/>
        <c:axPos val="l"/>
        <c:title>
          <c:tx>
            <c:rich>
              <a:bodyPr rot="-5400000" vert="horz"/>
              <a:lstStyle/>
              <a:p>
                <a:pPr>
                  <a:defRPr b="0"/>
                </a:pPr>
                <a:r>
                  <a:rPr lang="ja-JP" b="0"/>
                  <a:t>損害回避得点</a:t>
                </a:r>
              </a:p>
            </c:rich>
          </c:tx>
          <c:overlay val="0"/>
        </c:title>
        <c:numFmt formatCode="General" sourceLinked="1"/>
        <c:majorTickMark val="out"/>
        <c:minorTickMark val="none"/>
        <c:tickLblPos val="nextTo"/>
        <c:spPr>
          <a:ln>
            <a:solidFill>
              <a:schemeClr val="tx1"/>
            </a:solidFill>
          </a:ln>
        </c:spPr>
        <c:crossAx val="313846736"/>
        <c:crosses val="autoZero"/>
        <c:crossBetween val="midCat"/>
        <c:majorUnit val="10"/>
      </c:valAx>
    </c:plotArea>
    <c:plotVisOnly val="1"/>
    <c:dispBlanksAs val="gap"/>
    <c:showDLblsOverMax val="0"/>
  </c:chart>
  <c:spPr>
    <a:ln>
      <a:noFill/>
    </a:ln>
  </c:spPr>
  <c:txPr>
    <a:bodyPr/>
    <a:lstStyle/>
    <a:p>
      <a:pPr>
        <a:defRPr sz="1400">
          <a:solidFill>
            <a:schemeClr val="tx1"/>
          </a:solidFill>
        </a:defRPr>
      </a:pPr>
      <a:endParaRPr lang="ja-JP"/>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circle"/>
            <c:size val="5"/>
            <c:spPr>
              <a:solidFill>
                <a:schemeClr val="tx1"/>
              </a:solidFill>
              <a:ln w="9525">
                <a:noFill/>
              </a:ln>
              <a:effectLst/>
            </c:spPr>
          </c:marker>
          <c:trendline>
            <c:spPr>
              <a:ln w="19050" cap="rnd">
                <a:solidFill>
                  <a:schemeClr val="tx1"/>
                </a:solidFill>
                <a:prstDash val="sysDot"/>
              </a:ln>
              <a:effectLst/>
            </c:spPr>
            <c:trendlineType val="linear"/>
            <c:dispRSqr val="0"/>
            <c:dispEq val="0"/>
          </c:trendline>
          <c:xVal>
            <c:numRef>
              <c:f>Sheet1!$E$2:$E$22</c:f>
              <c:numCache>
                <c:formatCode>General</c:formatCode>
                <c:ptCount val="21"/>
                <c:pt idx="0">
                  <c:v>5</c:v>
                </c:pt>
                <c:pt idx="1">
                  <c:v>9</c:v>
                </c:pt>
                <c:pt idx="2">
                  <c:v>11</c:v>
                </c:pt>
                <c:pt idx="3">
                  <c:v>11</c:v>
                </c:pt>
                <c:pt idx="4">
                  <c:v>12</c:v>
                </c:pt>
                <c:pt idx="5">
                  <c:v>5</c:v>
                </c:pt>
                <c:pt idx="6">
                  <c:v>5</c:v>
                </c:pt>
                <c:pt idx="7">
                  <c:v>7</c:v>
                </c:pt>
                <c:pt idx="8">
                  <c:v>0</c:v>
                </c:pt>
                <c:pt idx="9">
                  <c:v>14</c:v>
                </c:pt>
                <c:pt idx="10">
                  <c:v>0</c:v>
                </c:pt>
                <c:pt idx="11">
                  <c:v>11</c:v>
                </c:pt>
                <c:pt idx="12">
                  <c:v>5</c:v>
                </c:pt>
                <c:pt idx="13">
                  <c:v>6</c:v>
                </c:pt>
                <c:pt idx="14">
                  <c:v>0</c:v>
                </c:pt>
                <c:pt idx="15">
                  <c:v>12</c:v>
                </c:pt>
                <c:pt idx="16">
                  <c:v>13</c:v>
                </c:pt>
                <c:pt idx="17">
                  <c:v>6</c:v>
                </c:pt>
                <c:pt idx="18">
                  <c:v>11</c:v>
                </c:pt>
                <c:pt idx="19">
                  <c:v>8</c:v>
                </c:pt>
                <c:pt idx="20">
                  <c:v>3</c:v>
                </c:pt>
              </c:numCache>
            </c:numRef>
          </c:xVal>
          <c:yVal>
            <c:numRef>
              <c:f>Sheet1!$B$2:$B$22</c:f>
              <c:numCache>
                <c:formatCode>General</c:formatCode>
                <c:ptCount val="21"/>
                <c:pt idx="0">
                  <c:v>17</c:v>
                </c:pt>
                <c:pt idx="1">
                  <c:v>19</c:v>
                </c:pt>
                <c:pt idx="2">
                  <c:v>27</c:v>
                </c:pt>
                <c:pt idx="3">
                  <c:v>13</c:v>
                </c:pt>
                <c:pt idx="4">
                  <c:v>25</c:v>
                </c:pt>
                <c:pt idx="5">
                  <c:v>9</c:v>
                </c:pt>
                <c:pt idx="6">
                  <c:v>14</c:v>
                </c:pt>
                <c:pt idx="7">
                  <c:v>22</c:v>
                </c:pt>
                <c:pt idx="8">
                  <c:v>17</c:v>
                </c:pt>
                <c:pt idx="9">
                  <c:v>17</c:v>
                </c:pt>
                <c:pt idx="10">
                  <c:v>14</c:v>
                </c:pt>
                <c:pt idx="11">
                  <c:v>26</c:v>
                </c:pt>
                <c:pt idx="12">
                  <c:v>15</c:v>
                </c:pt>
                <c:pt idx="13">
                  <c:v>17</c:v>
                </c:pt>
                <c:pt idx="14">
                  <c:v>8</c:v>
                </c:pt>
                <c:pt idx="15">
                  <c:v>22</c:v>
                </c:pt>
                <c:pt idx="16">
                  <c:v>20</c:v>
                </c:pt>
                <c:pt idx="17">
                  <c:v>18</c:v>
                </c:pt>
                <c:pt idx="18">
                  <c:v>27</c:v>
                </c:pt>
                <c:pt idx="19">
                  <c:v>20</c:v>
                </c:pt>
                <c:pt idx="20">
                  <c:v>14</c:v>
                </c:pt>
              </c:numCache>
            </c:numRef>
          </c:yVal>
          <c:smooth val="0"/>
          <c:extLst>
            <c:ext xmlns:c16="http://schemas.microsoft.com/office/drawing/2014/chart" uri="{C3380CC4-5D6E-409C-BE32-E72D297353CC}">
              <c16:uniqueId val="{00000001-0158-41B6-B113-D6FBC21C792D}"/>
            </c:ext>
          </c:extLst>
        </c:ser>
        <c:dLbls>
          <c:showLegendKey val="0"/>
          <c:showVal val="0"/>
          <c:showCatName val="0"/>
          <c:showSerName val="0"/>
          <c:showPercent val="0"/>
          <c:showBubbleSize val="0"/>
        </c:dLbls>
        <c:axId val="313849536"/>
        <c:axId val="313850096"/>
      </c:scatterChart>
      <c:valAx>
        <c:axId val="313849536"/>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ja-JP"/>
                  <a:t>良い山の選択回数</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crossAx val="313850096"/>
        <c:crosses val="autoZero"/>
        <c:crossBetween val="midCat"/>
      </c:valAx>
      <c:valAx>
        <c:axId val="313850096"/>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ja-JP"/>
                  <a:t>新奇性追求得点</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crossAx val="313849536"/>
        <c:crosses val="autoZero"/>
        <c:crossBetween val="midCat"/>
        <c:majorUnit val="10"/>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400">
          <a:solidFill>
            <a:schemeClr val="tx1"/>
          </a:solidFill>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切り替え直後75試行の獲得得点</c:v>
                </c:pt>
              </c:strCache>
            </c:strRef>
          </c:tx>
          <c:spPr>
            <a:ln w="19050" cap="rnd">
              <a:noFill/>
              <a:round/>
            </a:ln>
            <a:effectLst/>
          </c:spPr>
          <c:marker>
            <c:symbol val="circle"/>
            <c:size val="5"/>
            <c:spPr>
              <a:solidFill>
                <a:schemeClr val="tx1"/>
              </a:solidFill>
              <a:ln w="9525">
                <a:solidFill>
                  <a:schemeClr val="tx1"/>
                </a:solidFill>
              </a:ln>
              <a:effectLst/>
            </c:spPr>
          </c:marker>
          <c:trendline>
            <c:spPr>
              <a:ln w="9525" cap="rnd">
                <a:solidFill>
                  <a:schemeClr val="tx1"/>
                </a:solidFill>
                <a:prstDash val="solid"/>
              </a:ln>
              <a:effectLst/>
            </c:spPr>
            <c:trendlineType val="linear"/>
            <c:dispRSqr val="0"/>
            <c:dispEq val="0"/>
          </c:trendline>
          <c:xVal>
            <c:numRef>
              <c:f>Sheet1!$B$2:$B$24</c:f>
              <c:numCache>
                <c:formatCode>General</c:formatCode>
                <c:ptCount val="23"/>
                <c:pt idx="0">
                  <c:v>0.12436</c:v>
                </c:pt>
                <c:pt idx="1">
                  <c:v>0.18823999999999999</c:v>
                </c:pt>
                <c:pt idx="2">
                  <c:v>0.26346999999999998</c:v>
                </c:pt>
                <c:pt idx="3">
                  <c:v>0.27714</c:v>
                </c:pt>
                <c:pt idx="4">
                  <c:v>0.4254</c:v>
                </c:pt>
                <c:pt idx="5">
                  <c:v>0.53332999999999997</c:v>
                </c:pt>
                <c:pt idx="6">
                  <c:v>0.54256000000000004</c:v>
                </c:pt>
                <c:pt idx="7">
                  <c:v>0.56211</c:v>
                </c:pt>
                <c:pt idx="8">
                  <c:v>0.68640999999999996</c:v>
                </c:pt>
                <c:pt idx="9">
                  <c:v>0.70862999999999998</c:v>
                </c:pt>
                <c:pt idx="10">
                  <c:v>0.71679000000000004</c:v>
                </c:pt>
                <c:pt idx="11">
                  <c:v>0.752</c:v>
                </c:pt>
                <c:pt idx="12">
                  <c:v>0.75392999999999999</c:v>
                </c:pt>
                <c:pt idx="13">
                  <c:v>0.76136000000000004</c:v>
                </c:pt>
                <c:pt idx="14">
                  <c:v>0.79798000000000002</c:v>
                </c:pt>
                <c:pt idx="15">
                  <c:v>0.85075999999999996</c:v>
                </c:pt>
                <c:pt idx="16">
                  <c:v>0.91320000000000001</c:v>
                </c:pt>
                <c:pt idx="17">
                  <c:v>0.91700999999999999</c:v>
                </c:pt>
                <c:pt idx="18">
                  <c:v>0.92337000000000002</c:v>
                </c:pt>
                <c:pt idx="19">
                  <c:v>0.93798999999999999</c:v>
                </c:pt>
                <c:pt idx="20">
                  <c:v>0.93928999999999996</c:v>
                </c:pt>
                <c:pt idx="21">
                  <c:v>0.97062000000000004</c:v>
                </c:pt>
              </c:numCache>
            </c:numRef>
          </c:xVal>
          <c:yVal>
            <c:numRef>
              <c:f>Sheet1!$C$2:$C$24</c:f>
              <c:numCache>
                <c:formatCode>General</c:formatCode>
                <c:ptCount val="23"/>
                <c:pt idx="0">
                  <c:v>-300</c:v>
                </c:pt>
                <c:pt idx="1">
                  <c:v>100</c:v>
                </c:pt>
                <c:pt idx="2">
                  <c:v>500</c:v>
                </c:pt>
                <c:pt idx="3">
                  <c:v>-150</c:v>
                </c:pt>
                <c:pt idx="4">
                  <c:v>400</c:v>
                </c:pt>
                <c:pt idx="5">
                  <c:v>-400</c:v>
                </c:pt>
                <c:pt idx="6">
                  <c:v>-300</c:v>
                </c:pt>
                <c:pt idx="7">
                  <c:v>-200</c:v>
                </c:pt>
                <c:pt idx="8">
                  <c:v>700</c:v>
                </c:pt>
                <c:pt idx="9">
                  <c:v>500</c:v>
                </c:pt>
                <c:pt idx="10">
                  <c:v>-350</c:v>
                </c:pt>
                <c:pt idx="11">
                  <c:v>175</c:v>
                </c:pt>
                <c:pt idx="12">
                  <c:v>1300</c:v>
                </c:pt>
                <c:pt idx="13">
                  <c:v>575</c:v>
                </c:pt>
                <c:pt idx="14">
                  <c:v>-50</c:v>
                </c:pt>
                <c:pt idx="15">
                  <c:v>0</c:v>
                </c:pt>
                <c:pt idx="16">
                  <c:v>1700</c:v>
                </c:pt>
                <c:pt idx="17">
                  <c:v>0</c:v>
                </c:pt>
                <c:pt idx="18">
                  <c:v>600</c:v>
                </c:pt>
                <c:pt idx="19">
                  <c:v>1500</c:v>
                </c:pt>
                <c:pt idx="20">
                  <c:v>1275</c:v>
                </c:pt>
                <c:pt idx="21">
                  <c:v>1400</c:v>
                </c:pt>
              </c:numCache>
            </c:numRef>
          </c:yVal>
          <c:smooth val="0"/>
          <c:extLst>
            <c:ext xmlns:c16="http://schemas.microsoft.com/office/drawing/2014/chart" uri="{C3380CC4-5D6E-409C-BE32-E72D297353CC}">
              <c16:uniqueId val="{00000001-41BF-48A5-8297-70742E323B83}"/>
            </c:ext>
          </c:extLst>
        </c:ser>
        <c:dLbls>
          <c:showLegendKey val="0"/>
          <c:showVal val="0"/>
          <c:showCatName val="0"/>
          <c:showSerName val="0"/>
          <c:showPercent val="0"/>
          <c:showBubbleSize val="0"/>
        </c:dLbls>
        <c:axId val="829855680"/>
        <c:axId val="674962200"/>
      </c:scatterChart>
      <c:valAx>
        <c:axId val="829855680"/>
        <c:scaling>
          <c:orientation val="minMax"/>
          <c:max val="1"/>
        </c:scaling>
        <c:delete val="0"/>
        <c:axPos val="b"/>
        <c:title>
          <c:tx>
            <c:strRef>
              <c:f>Sheet1!$B$1</c:f>
              <c:strCache>
                <c:ptCount val="1"/>
                <c:pt idx="0">
                  <c:v>心拍追跡精度</c:v>
                </c:pt>
              </c:strCache>
            </c:strRef>
          </c:tx>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游ゴシック" panose="020B0400000000000000" pitchFamily="50" charset="-128"/>
                  <a:ea typeface="游ゴシック" panose="020B0400000000000000" pitchFamily="50" charset="-128"/>
                  <a:cs typeface="+mn-cs"/>
                </a:defRPr>
              </a:pPr>
              <a:endParaRPr lang="ja-JP"/>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游ゴシック" panose="020B0400000000000000" pitchFamily="50" charset="-128"/>
                <a:ea typeface="游ゴシック" panose="020B0400000000000000" pitchFamily="50" charset="-128"/>
                <a:cs typeface="+mn-cs"/>
              </a:defRPr>
            </a:pPr>
            <a:endParaRPr lang="ja-JP"/>
          </a:p>
        </c:txPr>
        <c:crossAx val="674962200"/>
        <c:crossesAt val="-10000"/>
        <c:crossBetween val="midCat"/>
      </c:valAx>
      <c:valAx>
        <c:axId val="674962200"/>
        <c:scaling>
          <c:orientation val="minMax"/>
          <c:min val="-500"/>
        </c:scaling>
        <c:delete val="0"/>
        <c:axPos val="l"/>
        <c:title>
          <c:tx>
            <c:strRef>
              <c:f>Sheet1!$C$1</c:f>
              <c:strCache>
                <c:ptCount val="1"/>
                <c:pt idx="0">
                  <c:v>切り替え直後75試行の獲得得点</c:v>
                </c:pt>
              </c:strCache>
            </c:strRef>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游ゴシック" panose="020B0400000000000000" pitchFamily="50" charset="-128"/>
                  <a:ea typeface="游ゴシック" panose="020B0400000000000000" pitchFamily="50" charset="-128"/>
                  <a:cs typeface="+mn-cs"/>
                </a:defRPr>
              </a:pPr>
              <a:endParaRPr lang="ja-JP"/>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游ゴシック" panose="020B0400000000000000" pitchFamily="50" charset="-128"/>
                <a:ea typeface="游ゴシック" panose="020B0400000000000000" pitchFamily="50" charset="-128"/>
                <a:cs typeface="+mn-cs"/>
              </a:defRPr>
            </a:pPr>
            <a:endParaRPr lang="ja-JP"/>
          </a:p>
        </c:txPr>
        <c:crossAx val="829855680"/>
        <c:crosses val="autoZero"/>
        <c:crossBetween val="midCat"/>
      </c:valAx>
      <c:spPr>
        <a:noFill/>
        <a:ln>
          <a:noFill/>
        </a:ln>
        <a:effectLst/>
      </c:spPr>
    </c:plotArea>
    <c:plotVisOnly val="1"/>
    <c:dispBlanksAs val="gap"/>
    <c:showDLblsOverMax val="0"/>
  </c:chart>
  <c:spPr>
    <a:noFill/>
    <a:ln>
      <a:noFill/>
    </a:ln>
    <a:effectLst/>
  </c:spPr>
  <c:txPr>
    <a:bodyPr/>
    <a:lstStyle/>
    <a:p>
      <a:pPr>
        <a:defRPr sz="1600">
          <a:solidFill>
            <a:schemeClr val="tx1"/>
          </a:solidFill>
          <a:latin typeface="游ゴシック" panose="020B0400000000000000" pitchFamily="50" charset="-128"/>
          <a:ea typeface="游ゴシック" panose="020B0400000000000000" pitchFamily="50" charset="-128"/>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Sheet1!$E$1</c:f>
              <c:strCache>
                <c:ptCount val="1"/>
                <c:pt idx="0">
                  <c:v>切り替えに気づくのに要した試行数（気づかなかった人を除外）</c:v>
                </c:pt>
              </c:strCache>
            </c:strRef>
          </c:tx>
          <c:spPr>
            <a:ln w="25400" cap="rnd">
              <a:noFill/>
              <a:round/>
            </a:ln>
            <a:effectLst/>
          </c:spPr>
          <c:marker>
            <c:symbol val="circle"/>
            <c:size val="5"/>
            <c:spPr>
              <a:solidFill>
                <a:schemeClr val="tx1"/>
              </a:solidFill>
              <a:ln w="9525">
                <a:solidFill>
                  <a:schemeClr val="tx1"/>
                </a:solidFill>
              </a:ln>
              <a:effectLst/>
            </c:spPr>
          </c:marker>
          <c:trendline>
            <c:spPr>
              <a:ln w="9525" cap="rnd">
                <a:solidFill>
                  <a:schemeClr val="tx1"/>
                </a:solidFill>
                <a:prstDash val="solid"/>
              </a:ln>
              <a:effectLst/>
            </c:spPr>
            <c:trendlineType val="linear"/>
            <c:dispRSqr val="0"/>
            <c:dispEq val="0"/>
          </c:trendline>
          <c:xVal>
            <c:numRef>
              <c:f>Sheet1!$B$2:$B$24</c:f>
              <c:numCache>
                <c:formatCode>General</c:formatCode>
                <c:ptCount val="23"/>
                <c:pt idx="0">
                  <c:v>0.12436</c:v>
                </c:pt>
                <c:pt idx="1">
                  <c:v>0.18823999999999999</c:v>
                </c:pt>
                <c:pt idx="2">
                  <c:v>0.26346999999999998</c:v>
                </c:pt>
                <c:pt idx="3">
                  <c:v>0.27714</c:v>
                </c:pt>
                <c:pt idx="4">
                  <c:v>0.4254</c:v>
                </c:pt>
                <c:pt idx="5">
                  <c:v>0.53332999999999997</c:v>
                </c:pt>
                <c:pt idx="6">
                  <c:v>0.54256000000000004</c:v>
                </c:pt>
                <c:pt idx="7">
                  <c:v>0.56211</c:v>
                </c:pt>
                <c:pt idx="8">
                  <c:v>0.68640999999999996</c:v>
                </c:pt>
                <c:pt idx="9">
                  <c:v>0.70862999999999998</c:v>
                </c:pt>
                <c:pt idx="10">
                  <c:v>0.71679000000000004</c:v>
                </c:pt>
                <c:pt idx="11">
                  <c:v>0.752</c:v>
                </c:pt>
                <c:pt idx="12">
                  <c:v>0.75392999999999999</c:v>
                </c:pt>
                <c:pt idx="13">
                  <c:v>0.76136000000000004</c:v>
                </c:pt>
                <c:pt idx="14">
                  <c:v>0.79798000000000002</c:v>
                </c:pt>
                <c:pt idx="15">
                  <c:v>0.85075999999999996</c:v>
                </c:pt>
                <c:pt idx="16">
                  <c:v>0.91320000000000001</c:v>
                </c:pt>
                <c:pt idx="17">
                  <c:v>0.91700999999999999</c:v>
                </c:pt>
                <c:pt idx="18">
                  <c:v>0.92337000000000002</c:v>
                </c:pt>
                <c:pt idx="19">
                  <c:v>0.93798999999999999</c:v>
                </c:pt>
                <c:pt idx="20">
                  <c:v>0.93928999999999996</c:v>
                </c:pt>
                <c:pt idx="21">
                  <c:v>0.97062000000000004</c:v>
                </c:pt>
              </c:numCache>
            </c:numRef>
          </c:xVal>
          <c:yVal>
            <c:numRef>
              <c:f>Sheet1!$E$2:$E$24</c:f>
              <c:numCache>
                <c:formatCode>General</c:formatCode>
                <c:ptCount val="23"/>
                <c:pt idx="0">
                  <c:v>126</c:v>
                </c:pt>
                <c:pt idx="1">
                  <c:v>90</c:v>
                </c:pt>
                <c:pt idx="2">
                  <c:v>83</c:v>
                </c:pt>
                <c:pt idx="3">
                  <c:v>69</c:v>
                </c:pt>
                <c:pt idx="4">
                  <c:v>102</c:v>
                </c:pt>
                <c:pt idx="5">
                  <c:v>53</c:v>
                </c:pt>
                <c:pt idx="6">
                  <c:v>44</c:v>
                </c:pt>
                <c:pt idx="7">
                  <c:v>#N/A</c:v>
                </c:pt>
                <c:pt idx="8">
                  <c:v>#N/A</c:v>
                </c:pt>
                <c:pt idx="9">
                  <c:v>#N/A</c:v>
                </c:pt>
                <c:pt idx="10">
                  <c:v>#N/A</c:v>
                </c:pt>
                <c:pt idx="11">
                  <c:v>53</c:v>
                </c:pt>
                <c:pt idx="12">
                  <c:v>#N/A</c:v>
                </c:pt>
                <c:pt idx="13">
                  <c:v>80</c:v>
                </c:pt>
                <c:pt idx="14">
                  <c:v>#N/A</c:v>
                </c:pt>
                <c:pt idx="15">
                  <c:v>#N/A</c:v>
                </c:pt>
                <c:pt idx="16">
                  <c:v>37</c:v>
                </c:pt>
                <c:pt idx="17">
                  <c:v>36</c:v>
                </c:pt>
                <c:pt idx="18">
                  <c:v>#N/A</c:v>
                </c:pt>
                <c:pt idx="19">
                  <c:v>24</c:v>
                </c:pt>
                <c:pt idx="20">
                  <c:v>47</c:v>
                </c:pt>
                <c:pt idx="21">
                  <c:v>26</c:v>
                </c:pt>
              </c:numCache>
            </c:numRef>
          </c:yVal>
          <c:smooth val="0"/>
          <c:extLst>
            <c:ext xmlns:c16="http://schemas.microsoft.com/office/drawing/2014/chart" uri="{C3380CC4-5D6E-409C-BE32-E72D297353CC}">
              <c16:uniqueId val="{00000001-A16F-4BCB-B301-FFA9132CDA50}"/>
            </c:ext>
          </c:extLst>
        </c:ser>
        <c:dLbls>
          <c:showLegendKey val="0"/>
          <c:showVal val="0"/>
          <c:showCatName val="0"/>
          <c:showSerName val="0"/>
          <c:showPercent val="0"/>
          <c:showBubbleSize val="0"/>
        </c:dLbls>
        <c:axId val="829855680"/>
        <c:axId val="674962200"/>
      </c:scatterChart>
      <c:valAx>
        <c:axId val="829855680"/>
        <c:scaling>
          <c:orientation val="minMax"/>
          <c:max val="1"/>
        </c:scaling>
        <c:delete val="0"/>
        <c:axPos val="b"/>
        <c:title>
          <c:tx>
            <c:strRef>
              <c:f>Sheet1!$B$1</c:f>
              <c:strCache>
                <c:ptCount val="1"/>
                <c:pt idx="0">
                  <c:v>心拍追跡精度</c:v>
                </c:pt>
              </c:strCache>
            </c:strRef>
          </c:tx>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游ゴシック" panose="020B0400000000000000" pitchFamily="50" charset="-128"/>
                  <a:ea typeface="游ゴシック" panose="020B0400000000000000" pitchFamily="50" charset="-128"/>
                  <a:cs typeface="+mn-cs"/>
                </a:defRPr>
              </a:pPr>
              <a:endParaRPr lang="ja-JP"/>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游ゴシック" panose="020B0400000000000000" pitchFamily="50" charset="-128"/>
                <a:ea typeface="游ゴシック" panose="020B0400000000000000" pitchFamily="50" charset="-128"/>
                <a:cs typeface="+mn-cs"/>
              </a:defRPr>
            </a:pPr>
            <a:endParaRPr lang="ja-JP"/>
          </a:p>
        </c:txPr>
        <c:crossAx val="674962200"/>
        <c:crossesAt val="-10000"/>
        <c:crossBetween val="midCat"/>
      </c:valAx>
      <c:valAx>
        <c:axId val="674962200"/>
        <c:scaling>
          <c:orientation val="minMax"/>
          <c:min val="0"/>
        </c:scaling>
        <c:delete val="0"/>
        <c:axPos val="l"/>
        <c:title>
          <c:tx>
            <c:rich>
              <a:bodyPr rot="-5400000" spcFirstLastPara="1" vertOverflow="ellipsis" vert="horz" wrap="square" anchor="ctr" anchorCtr="1"/>
              <a:lstStyle/>
              <a:p>
                <a:pPr>
                  <a:defRPr sz="1600" b="0" i="0" u="none" strike="noStrike" kern="1200" baseline="0">
                    <a:solidFill>
                      <a:schemeClr val="tx1"/>
                    </a:solidFill>
                    <a:latin typeface="游ゴシック" panose="020B0400000000000000" pitchFamily="50" charset="-128"/>
                    <a:ea typeface="游ゴシック" panose="020B0400000000000000" pitchFamily="50" charset="-128"/>
                    <a:cs typeface="+mn-cs"/>
                  </a:defRPr>
                </a:pPr>
                <a:r>
                  <a:rPr lang="ja-JP" dirty="0"/>
                  <a:t>切替に気づくのに要した試行数</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游ゴシック" panose="020B0400000000000000" pitchFamily="50" charset="-128"/>
                  <a:ea typeface="游ゴシック" panose="020B0400000000000000" pitchFamily="50" charset="-128"/>
                  <a:cs typeface="+mn-cs"/>
                </a:defRPr>
              </a:pPr>
              <a:endParaRPr lang="ja-JP"/>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游ゴシック" panose="020B0400000000000000" pitchFamily="50" charset="-128"/>
                <a:ea typeface="游ゴシック" panose="020B0400000000000000" pitchFamily="50" charset="-128"/>
                <a:cs typeface="+mn-cs"/>
              </a:defRPr>
            </a:pPr>
            <a:endParaRPr lang="ja-JP"/>
          </a:p>
        </c:txPr>
        <c:crossAx val="829855680"/>
        <c:crosses val="autoZero"/>
        <c:crossBetween val="midCat"/>
      </c:valAx>
      <c:spPr>
        <a:noFill/>
        <a:ln>
          <a:noFill/>
        </a:ln>
        <a:effectLst/>
      </c:spPr>
    </c:plotArea>
    <c:plotVisOnly val="1"/>
    <c:dispBlanksAs val="gap"/>
    <c:showDLblsOverMax val="0"/>
  </c:chart>
  <c:spPr>
    <a:noFill/>
    <a:ln>
      <a:noFill/>
    </a:ln>
    <a:effectLst/>
  </c:spPr>
  <c:txPr>
    <a:bodyPr/>
    <a:lstStyle/>
    <a:p>
      <a:pPr>
        <a:defRPr sz="1600">
          <a:solidFill>
            <a:schemeClr val="tx1"/>
          </a:solidFill>
          <a:latin typeface="游ゴシック" panose="020B0400000000000000" pitchFamily="50" charset="-128"/>
          <a:ea typeface="游ゴシック" panose="020B0400000000000000" pitchFamily="50" charset="-128"/>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D37ECD-1536-49CA-A34A-30ECE2C6CB46}" type="doc">
      <dgm:prSet loTypeId="urn:microsoft.com/office/officeart/2005/8/layout/process1" loCatId="process" qsTypeId="urn:microsoft.com/office/officeart/2005/8/quickstyle/simple1" qsCatId="simple" csTypeId="urn:microsoft.com/office/officeart/2005/8/colors/accent1_2" csCatId="accent1" phldr="1"/>
      <dgm:spPr/>
    </dgm:pt>
    <dgm:pt modelId="{8831BC1B-54B2-4E0C-82DF-78FA648D17B5}">
      <dgm:prSet phldrT="[テキスト]"/>
      <dgm:spPr>
        <a:solidFill>
          <a:schemeClr val="accent2"/>
        </a:solidFill>
      </dgm:spPr>
      <dgm:t>
        <a:bodyPr/>
        <a:lstStyle/>
        <a:p>
          <a:r>
            <a:rPr kumimoji="1" lang="ja-JP" altLang="en-US" dirty="0"/>
            <a:t>単純接触</a:t>
          </a:r>
        </a:p>
      </dgm:t>
    </dgm:pt>
    <dgm:pt modelId="{AF9C485D-4ACE-45CE-B6AE-45750731A95A}" type="parTrans" cxnId="{5D91D3AB-E0AA-4AEA-B839-4D1F116729CD}">
      <dgm:prSet/>
      <dgm:spPr/>
      <dgm:t>
        <a:bodyPr/>
        <a:lstStyle/>
        <a:p>
          <a:endParaRPr kumimoji="1" lang="ja-JP" altLang="en-US"/>
        </a:p>
      </dgm:t>
    </dgm:pt>
    <dgm:pt modelId="{090E3D88-2D69-4BE5-ADE1-3B648EB99FAE}" type="sibTrans" cxnId="{5D91D3AB-E0AA-4AEA-B839-4D1F116729CD}">
      <dgm:prSet/>
      <dgm:spPr/>
      <dgm:t>
        <a:bodyPr/>
        <a:lstStyle/>
        <a:p>
          <a:endParaRPr kumimoji="1" lang="ja-JP" altLang="en-US"/>
        </a:p>
      </dgm:t>
    </dgm:pt>
    <dgm:pt modelId="{F3050BAC-CA21-4E84-9DB0-772CED87BCAB}">
      <dgm:prSet phldrT="[テキスト]"/>
      <dgm:spPr>
        <a:solidFill>
          <a:schemeClr val="accent6"/>
        </a:solidFill>
      </dgm:spPr>
      <dgm:t>
        <a:bodyPr/>
        <a:lstStyle/>
        <a:p>
          <a:r>
            <a:rPr kumimoji="1" lang="ja-JP" altLang="en-US" dirty="0"/>
            <a:t>単純選択</a:t>
          </a:r>
        </a:p>
      </dgm:t>
    </dgm:pt>
    <dgm:pt modelId="{AC3D1559-601A-4D38-924F-3B31D9EB975F}" type="parTrans" cxnId="{F500F9CF-0219-47C8-9194-3AC902D8A5BF}">
      <dgm:prSet/>
      <dgm:spPr/>
      <dgm:t>
        <a:bodyPr/>
        <a:lstStyle/>
        <a:p>
          <a:endParaRPr kumimoji="1" lang="ja-JP" altLang="en-US"/>
        </a:p>
      </dgm:t>
    </dgm:pt>
    <dgm:pt modelId="{ACF57C1E-D466-410B-B5EE-7884923314DC}" type="sibTrans" cxnId="{F500F9CF-0219-47C8-9194-3AC902D8A5BF}">
      <dgm:prSet/>
      <dgm:spPr/>
      <dgm:t>
        <a:bodyPr/>
        <a:lstStyle/>
        <a:p>
          <a:endParaRPr kumimoji="1" lang="ja-JP" altLang="en-US"/>
        </a:p>
      </dgm:t>
    </dgm:pt>
    <dgm:pt modelId="{1B643FB6-D9E2-4CEF-8A9D-CB928FF2F638}">
      <dgm:prSet phldrT="[テキスト]"/>
      <dgm:spPr/>
      <dgm:t>
        <a:bodyPr/>
        <a:lstStyle/>
        <a:p>
          <a:r>
            <a:rPr kumimoji="1" lang="en-US" altLang="ja-JP" dirty="0"/>
            <a:t>IAT (liking, wanting)</a:t>
          </a:r>
          <a:endParaRPr kumimoji="1" lang="ja-JP" altLang="en-US" dirty="0"/>
        </a:p>
      </dgm:t>
    </dgm:pt>
    <dgm:pt modelId="{7A920A80-15EB-4CC6-8272-3D49F0A0DB51}" type="parTrans" cxnId="{381AC40D-88CD-44A7-97E8-C1416AD82F40}">
      <dgm:prSet/>
      <dgm:spPr/>
      <dgm:t>
        <a:bodyPr/>
        <a:lstStyle/>
        <a:p>
          <a:endParaRPr kumimoji="1" lang="ja-JP" altLang="en-US"/>
        </a:p>
      </dgm:t>
    </dgm:pt>
    <dgm:pt modelId="{80DC3337-B113-4649-9407-653872F817E8}" type="sibTrans" cxnId="{381AC40D-88CD-44A7-97E8-C1416AD82F40}">
      <dgm:prSet/>
      <dgm:spPr/>
      <dgm:t>
        <a:bodyPr/>
        <a:lstStyle/>
        <a:p>
          <a:endParaRPr kumimoji="1" lang="ja-JP" altLang="en-US"/>
        </a:p>
      </dgm:t>
    </dgm:pt>
    <dgm:pt modelId="{0741852F-AA89-4D77-A7B5-31319FE910C8}">
      <dgm:prSet phldrT="[テキスト]"/>
      <dgm:spPr/>
      <dgm:t>
        <a:bodyPr/>
        <a:lstStyle/>
        <a:p>
          <a:r>
            <a:rPr kumimoji="1" lang="en-US" altLang="ja-JP" dirty="0"/>
            <a:t>IAT (liking, wanting)</a:t>
          </a:r>
          <a:endParaRPr kumimoji="1" lang="ja-JP" altLang="en-US" dirty="0"/>
        </a:p>
      </dgm:t>
    </dgm:pt>
    <dgm:pt modelId="{E046F95F-89DB-4D91-B9D9-3217F61007EB}" type="sibTrans" cxnId="{F24FCD16-9464-458B-9D90-D7FC1B285601}">
      <dgm:prSet/>
      <dgm:spPr/>
      <dgm:t>
        <a:bodyPr/>
        <a:lstStyle/>
        <a:p>
          <a:endParaRPr kumimoji="1" lang="ja-JP" altLang="en-US"/>
        </a:p>
      </dgm:t>
    </dgm:pt>
    <dgm:pt modelId="{DBE4BE1E-0CD3-4F46-8AFA-5D4C2A8328A1}" type="parTrans" cxnId="{F24FCD16-9464-458B-9D90-D7FC1B285601}">
      <dgm:prSet/>
      <dgm:spPr/>
      <dgm:t>
        <a:bodyPr/>
        <a:lstStyle/>
        <a:p>
          <a:endParaRPr kumimoji="1" lang="ja-JP" altLang="en-US"/>
        </a:p>
      </dgm:t>
    </dgm:pt>
    <dgm:pt modelId="{DBD4A8BB-0966-4CE0-8A06-228E312EA5D0}" type="pres">
      <dgm:prSet presAssocID="{E8D37ECD-1536-49CA-A34A-30ECE2C6CB46}" presName="Name0" presStyleCnt="0">
        <dgm:presLayoutVars>
          <dgm:dir/>
          <dgm:resizeHandles val="exact"/>
        </dgm:presLayoutVars>
      </dgm:prSet>
      <dgm:spPr/>
    </dgm:pt>
    <dgm:pt modelId="{2D6F1619-A9FA-4730-9407-9A1D5BC34CEF}" type="pres">
      <dgm:prSet presAssocID="{8831BC1B-54B2-4E0C-82DF-78FA648D17B5}" presName="node" presStyleLbl="node1" presStyleIdx="0" presStyleCnt="4">
        <dgm:presLayoutVars>
          <dgm:bulletEnabled val="1"/>
        </dgm:presLayoutVars>
      </dgm:prSet>
      <dgm:spPr/>
    </dgm:pt>
    <dgm:pt modelId="{317DBBCA-3017-4B05-AE45-CC01CD40BE65}" type="pres">
      <dgm:prSet presAssocID="{090E3D88-2D69-4BE5-ADE1-3B648EB99FAE}" presName="sibTrans" presStyleLbl="sibTrans2D1" presStyleIdx="0" presStyleCnt="3"/>
      <dgm:spPr/>
    </dgm:pt>
    <dgm:pt modelId="{CA92B104-50E1-4473-91F1-EE2360B0B8DC}" type="pres">
      <dgm:prSet presAssocID="{090E3D88-2D69-4BE5-ADE1-3B648EB99FAE}" presName="connectorText" presStyleLbl="sibTrans2D1" presStyleIdx="0" presStyleCnt="3"/>
      <dgm:spPr/>
    </dgm:pt>
    <dgm:pt modelId="{5CC417D0-0C98-4A88-BFB1-308789607919}" type="pres">
      <dgm:prSet presAssocID="{0741852F-AA89-4D77-A7B5-31319FE910C8}" presName="node" presStyleLbl="node1" presStyleIdx="1" presStyleCnt="4">
        <dgm:presLayoutVars>
          <dgm:bulletEnabled val="1"/>
        </dgm:presLayoutVars>
      </dgm:prSet>
      <dgm:spPr/>
    </dgm:pt>
    <dgm:pt modelId="{C9601400-EAB2-4AE5-AB4A-7777536FFF39}" type="pres">
      <dgm:prSet presAssocID="{E046F95F-89DB-4D91-B9D9-3217F61007EB}" presName="sibTrans" presStyleLbl="sibTrans2D1" presStyleIdx="1" presStyleCnt="3"/>
      <dgm:spPr/>
    </dgm:pt>
    <dgm:pt modelId="{3F6DBD33-5835-48AA-81D8-2EC2126B3C5F}" type="pres">
      <dgm:prSet presAssocID="{E046F95F-89DB-4D91-B9D9-3217F61007EB}" presName="connectorText" presStyleLbl="sibTrans2D1" presStyleIdx="1" presStyleCnt="3"/>
      <dgm:spPr/>
    </dgm:pt>
    <dgm:pt modelId="{4F51174F-FA5F-4BFA-8BBB-E0A80A434B7B}" type="pres">
      <dgm:prSet presAssocID="{F3050BAC-CA21-4E84-9DB0-772CED87BCAB}" presName="node" presStyleLbl="node1" presStyleIdx="2" presStyleCnt="4">
        <dgm:presLayoutVars>
          <dgm:bulletEnabled val="1"/>
        </dgm:presLayoutVars>
      </dgm:prSet>
      <dgm:spPr/>
    </dgm:pt>
    <dgm:pt modelId="{F7877052-AB66-416A-B1C3-882C7899D673}" type="pres">
      <dgm:prSet presAssocID="{ACF57C1E-D466-410B-B5EE-7884923314DC}" presName="sibTrans" presStyleLbl="sibTrans2D1" presStyleIdx="2" presStyleCnt="3"/>
      <dgm:spPr/>
    </dgm:pt>
    <dgm:pt modelId="{058BA8CE-B9EC-48A9-8589-906014AFDCF5}" type="pres">
      <dgm:prSet presAssocID="{ACF57C1E-D466-410B-B5EE-7884923314DC}" presName="connectorText" presStyleLbl="sibTrans2D1" presStyleIdx="2" presStyleCnt="3"/>
      <dgm:spPr/>
    </dgm:pt>
    <dgm:pt modelId="{5616FD55-7E06-4936-BA02-B91763F521B7}" type="pres">
      <dgm:prSet presAssocID="{1B643FB6-D9E2-4CEF-8A9D-CB928FF2F638}" presName="node" presStyleLbl="node1" presStyleIdx="3" presStyleCnt="4">
        <dgm:presLayoutVars>
          <dgm:bulletEnabled val="1"/>
        </dgm:presLayoutVars>
      </dgm:prSet>
      <dgm:spPr/>
    </dgm:pt>
  </dgm:ptLst>
  <dgm:cxnLst>
    <dgm:cxn modelId="{381AC40D-88CD-44A7-97E8-C1416AD82F40}" srcId="{E8D37ECD-1536-49CA-A34A-30ECE2C6CB46}" destId="{1B643FB6-D9E2-4CEF-8A9D-CB928FF2F638}" srcOrd="3" destOrd="0" parTransId="{7A920A80-15EB-4CC6-8272-3D49F0A0DB51}" sibTransId="{80DC3337-B113-4649-9407-653872F817E8}"/>
    <dgm:cxn modelId="{F24FCD16-9464-458B-9D90-D7FC1B285601}" srcId="{E8D37ECD-1536-49CA-A34A-30ECE2C6CB46}" destId="{0741852F-AA89-4D77-A7B5-31319FE910C8}" srcOrd="1" destOrd="0" parTransId="{DBE4BE1E-0CD3-4F46-8AFA-5D4C2A8328A1}" sibTransId="{E046F95F-89DB-4D91-B9D9-3217F61007EB}"/>
    <dgm:cxn modelId="{9DC87B22-F3C2-41E7-B5CF-69D6DEF413D2}" type="presOf" srcId="{E046F95F-89DB-4D91-B9D9-3217F61007EB}" destId="{C9601400-EAB2-4AE5-AB4A-7777536FFF39}" srcOrd="0" destOrd="0" presId="urn:microsoft.com/office/officeart/2005/8/layout/process1"/>
    <dgm:cxn modelId="{33342836-AB0C-4347-8AE5-C95EF0AA4EB9}" type="presOf" srcId="{8831BC1B-54B2-4E0C-82DF-78FA648D17B5}" destId="{2D6F1619-A9FA-4730-9407-9A1D5BC34CEF}" srcOrd="0" destOrd="0" presId="urn:microsoft.com/office/officeart/2005/8/layout/process1"/>
    <dgm:cxn modelId="{F47C5E3D-7F95-40E6-91BE-8A4458C1B7F3}" type="presOf" srcId="{E8D37ECD-1536-49CA-A34A-30ECE2C6CB46}" destId="{DBD4A8BB-0966-4CE0-8A06-228E312EA5D0}" srcOrd="0" destOrd="0" presId="urn:microsoft.com/office/officeart/2005/8/layout/process1"/>
    <dgm:cxn modelId="{40092060-D778-4E39-B425-D97C86A84478}" type="presOf" srcId="{090E3D88-2D69-4BE5-ADE1-3B648EB99FAE}" destId="{317DBBCA-3017-4B05-AE45-CC01CD40BE65}" srcOrd="0" destOrd="0" presId="urn:microsoft.com/office/officeart/2005/8/layout/process1"/>
    <dgm:cxn modelId="{5D91D3AB-E0AA-4AEA-B839-4D1F116729CD}" srcId="{E8D37ECD-1536-49CA-A34A-30ECE2C6CB46}" destId="{8831BC1B-54B2-4E0C-82DF-78FA648D17B5}" srcOrd="0" destOrd="0" parTransId="{AF9C485D-4ACE-45CE-B6AE-45750731A95A}" sibTransId="{090E3D88-2D69-4BE5-ADE1-3B648EB99FAE}"/>
    <dgm:cxn modelId="{96085FB8-B215-4895-AAD0-7B3F1E4140FE}" type="presOf" srcId="{ACF57C1E-D466-410B-B5EE-7884923314DC}" destId="{058BA8CE-B9EC-48A9-8589-906014AFDCF5}" srcOrd="1" destOrd="0" presId="urn:microsoft.com/office/officeart/2005/8/layout/process1"/>
    <dgm:cxn modelId="{A459FABA-5BA8-43C7-B94F-7489DDEFB9C1}" type="presOf" srcId="{E046F95F-89DB-4D91-B9D9-3217F61007EB}" destId="{3F6DBD33-5835-48AA-81D8-2EC2126B3C5F}" srcOrd="1" destOrd="0" presId="urn:microsoft.com/office/officeart/2005/8/layout/process1"/>
    <dgm:cxn modelId="{956C18C9-6984-4BBC-85E1-C911C26FB16A}" type="presOf" srcId="{1B643FB6-D9E2-4CEF-8A9D-CB928FF2F638}" destId="{5616FD55-7E06-4936-BA02-B91763F521B7}" srcOrd="0" destOrd="0" presId="urn:microsoft.com/office/officeart/2005/8/layout/process1"/>
    <dgm:cxn modelId="{F500F9CF-0219-47C8-9194-3AC902D8A5BF}" srcId="{E8D37ECD-1536-49CA-A34A-30ECE2C6CB46}" destId="{F3050BAC-CA21-4E84-9DB0-772CED87BCAB}" srcOrd="2" destOrd="0" parTransId="{AC3D1559-601A-4D38-924F-3B31D9EB975F}" sibTransId="{ACF57C1E-D466-410B-B5EE-7884923314DC}"/>
    <dgm:cxn modelId="{E3ECFBEA-1C45-495E-9457-62E8B5216FAE}" type="presOf" srcId="{0741852F-AA89-4D77-A7B5-31319FE910C8}" destId="{5CC417D0-0C98-4A88-BFB1-308789607919}" srcOrd="0" destOrd="0" presId="urn:microsoft.com/office/officeart/2005/8/layout/process1"/>
    <dgm:cxn modelId="{364E22EC-B45B-4563-A379-632F3A24D3D4}" type="presOf" srcId="{ACF57C1E-D466-410B-B5EE-7884923314DC}" destId="{F7877052-AB66-416A-B1C3-882C7899D673}" srcOrd="0" destOrd="0" presId="urn:microsoft.com/office/officeart/2005/8/layout/process1"/>
    <dgm:cxn modelId="{4B4BC6F2-5635-454B-A3BB-9A6B84ACEDDB}" type="presOf" srcId="{090E3D88-2D69-4BE5-ADE1-3B648EB99FAE}" destId="{CA92B104-50E1-4473-91F1-EE2360B0B8DC}" srcOrd="1" destOrd="0" presId="urn:microsoft.com/office/officeart/2005/8/layout/process1"/>
    <dgm:cxn modelId="{AD4770F8-2E65-48BC-82F9-FA81A897866E}" type="presOf" srcId="{F3050BAC-CA21-4E84-9DB0-772CED87BCAB}" destId="{4F51174F-FA5F-4BFA-8BBB-E0A80A434B7B}" srcOrd="0" destOrd="0" presId="urn:microsoft.com/office/officeart/2005/8/layout/process1"/>
    <dgm:cxn modelId="{7A6983D4-DDA0-49E4-8A93-79C2A541E63C}" type="presParOf" srcId="{DBD4A8BB-0966-4CE0-8A06-228E312EA5D0}" destId="{2D6F1619-A9FA-4730-9407-9A1D5BC34CEF}" srcOrd="0" destOrd="0" presId="urn:microsoft.com/office/officeart/2005/8/layout/process1"/>
    <dgm:cxn modelId="{E0017DF3-16A1-4AB0-8438-61EC7773E5FB}" type="presParOf" srcId="{DBD4A8BB-0966-4CE0-8A06-228E312EA5D0}" destId="{317DBBCA-3017-4B05-AE45-CC01CD40BE65}" srcOrd="1" destOrd="0" presId="urn:microsoft.com/office/officeart/2005/8/layout/process1"/>
    <dgm:cxn modelId="{A45F3EC8-7C58-47A6-AB53-BF3096897B85}" type="presParOf" srcId="{317DBBCA-3017-4B05-AE45-CC01CD40BE65}" destId="{CA92B104-50E1-4473-91F1-EE2360B0B8DC}" srcOrd="0" destOrd="0" presId="urn:microsoft.com/office/officeart/2005/8/layout/process1"/>
    <dgm:cxn modelId="{7CBF26C3-DC74-496A-9618-9B859D739433}" type="presParOf" srcId="{DBD4A8BB-0966-4CE0-8A06-228E312EA5D0}" destId="{5CC417D0-0C98-4A88-BFB1-308789607919}" srcOrd="2" destOrd="0" presId="urn:microsoft.com/office/officeart/2005/8/layout/process1"/>
    <dgm:cxn modelId="{F84E2127-7758-4E99-AB96-B170C053E4A1}" type="presParOf" srcId="{DBD4A8BB-0966-4CE0-8A06-228E312EA5D0}" destId="{C9601400-EAB2-4AE5-AB4A-7777536FFF39}" srcOrd="3" destOrd="0" presId="urn:microsoft.com/office/officeart/2005/8/layout/process1"/>
    <dgm:cxn modelId="{29449EEC-AF93-4FB7-885C-BF8722D5D586}" type="presParOf" srcId="{C9601400-EAB2-4AE5-AB4A-7777536FFF39}" destId="{3F6DBD33-5835-48AA-81D8-2EC2126B3C5F}" srcOrd="0" destOrd="0" presId="urn:microsoft.com/office/officeart/2005/8/layout/process1"/>
    <dgm:cxn modelId="{C8958A90-6FD0-4096-8295-13E81FEFBBA6}" type="presParOf" srcId="{DBD4A8BB-0966-4CE0-8A06-228E312EA5D0}" destId="{4F51174F-FA5F-4BFA-8BBB-E0A80A434B7B}" srcOrd="4" destOrd="0" presId="urn:microsoft.com/office/officeart/2005/8/layout/process1"/>
    <dgm:cxn modelId="{C51083E0-763F-46C2-AD47-33731572AB7A}" type="presParOf" srcId="{DBD4A8BB-0966-4CE0-8A06-228E312EA5D0}" destId="{F7877052-AB66-416A-B1C3-882C7899D673}" srcOrd="5" destOrd="0" presId="urn:microsoft.com/office/officeart/2005/8/layout/process1"/>
    <dgm:cxn modelId="{D3B1B2EE-525B-4F3F-A2A0-004307594170}" type="presParOf" srcId="{F7877052-AB66-416A-B1C3-882C7899D673}" destId="{058BA8CE-B9EC-48A9-8589-906014AFDCF5}" srcOrd="0" destOrd="0" presId="urn:microsoft.com/office/officeart/2005/8/layout/process1"/>
    <dgm:cxn modelId="{D7E3C641-90D7-4253-9318-929C74688ECD}" type="presParOf" srcId="{DBD4A8BB-0966-4CE0-8A06-228E312EA5D0}" destId="{5616FD55-7E06-4936-BA02-B91763F521B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F506DC-FA91-4929-AC96-CDAA32AF44C7}" type="doc">
      <dgm:prSet loTypeId="urn:microsoft.com/office/officeart/2005/8/layout/process1" loCatId="process" qsTypeId="urn:microsoft.com/office/officeart/2005/8/quickstyle/3d4" qsCatId="3D" csTypeId="urn:microsoft.com/office/officeart/2005/8/colors/accent1_2" csCatId="accent1" phldr="1"/>
      <dgm:spPr/>
    </dgm:pt>
    <dgm:pt modelId="{60AA9127-65E1-4934-8796-97FFA136EBD4}">
      <dgm:prSet phldrT="[テキスト]" custT="1"/>
      <dgm:spPr/>
      <dgm:t>
        <a:bodyPr/>
        <a:lstStyle/>
        <a:p>
          <a:r>
            <a:rPr kumimoji="1" lang="en-US" altLang="ja-JP" sz="2400" dirty="0"/>
            <a:t>Liking</a:t>
          </a:r>
          <a:endParaRPr kumimoji="1" lang="ja-JP" altLang="en-US" sz="2400" dirty="0"/>
        </a:p>
      </dgm:t>
    </dgm:pt>
    <dgm:pt modelId="{6FC31897-3BBA-4B8D-BFBF-88A42011A63D}" type="parTrans" cxnId="{04E51626-5A54-4836-8DEA-F83B796B30E0}">
      <dgm:prSet/>
      <dgm:spPr/>
      <dgm:t>
        <a:bodyPr/>
        <a:lstStyle/>
        <a:p>
          <a:endParaRPr kumimoji="1" lang="ja-JP" altLang="en-US" sz="2400"/>
        </a:p>
      </dgm:t>
    </dgm:pt>
    <dgm:pt modelId="{61562CAF-5F37-423A-9B98-242B4C0E4C8F}" type="sibTrans" cxnId="{04E51626-5A54-4836-8DEA-F83B796B30E0}">
      <dgm:prSet custT="1"/>
      <dgm:spPr/>
      <dgm:t>
        <a:bodyPr/>
        <a:lstStyle/>
        <a:p>
          <a:endParaRPr kumimoji="1" lang="ja-JP" altLang="en-US" sz="2400"/>
        </a:p>
      </dgm:t>
    </dgm:pt>
    <dgm:pt modelId="{EB29156B-465A-4338-8F8A-619FDC07E9B5}">
      <dgm:prSet phldrT="[テキスト]" custT="1"/>
      <dgm:spPr/>
      <dgm:t>
        <a:bodyPr/>
        <a:lstStyle/>
        <a:p>
          <a:r>
            <a:rPr kumimoji="1" lang="en-US" altLang="ja-JP" sz="2400" dirty="0"/>
            <a:t>Setting</a:t>
          </a:r>
          <a:endParaRPr kumimoji="1" lang="ja-JP" altLang="en-US" sz="2400" dirty="0"/>
        </a:p>
      </dgm:t>
    </dgm:pt>
    <dgm:pt modelId="{D1CCDED8-B882-4BD8-83FF-CF8E5ECB4C40}" type="parTrans" cxnId="{9D2A5D1C-46C6-47CA-8376-9F49EC1D9819}">
      <dgm:prSet/>
      <dgm:spPr/>
      <dgm:t>
        <a:bodyPr/>
        <a:lstStyle/>
        <a:p>
          <a:endParaRPr kumimoji="1" lang="ja-JP" altLang="en-US" sz="2400"/>
        </a:p>
      </dgm:t>
    </dgm:pt>
    <dgm:pt modelId="{5DB1BEBD-02C3-422D-AA71-E24472C47031}" type="sibTrans" cxnId="{9D2A5D1C-46C6-47CA-8376-9F49EC1D9819}">
      <dgm:prSet custT="1"/>
      <dgm:spPr/>
      <dgm:t>
        <a:bodyPr/>
        <a:lstStyle/>
        <a:p>
          <a:endParaRPr kumimoji="1" lang="ja-JP" altLang="en-US" sz="2400"/>
        </a:p>
      </dgm:t>
    </dgm:pt>
    <dgm:pt modelId="{AD519F88-5D54-4B22-AC9D-C052D688EA5D}">
      <dgm:prSet phldrT="[テキスト]" custT="1"/>
      <dgm:spPr/>
      <dgm:t>
        <a:bodyPr/>
        <a:lstStyle/>
        <a:p>
          <a:r>
            <a:rPr kumimoji="1" lang="ja-JP" altLang="en-US" sz="2400" dirty="0"/>
            <a:t>利用</a:t>
          </a:r>
        </a:p>
      </dgm:t>
    </dgm:pt>
    <dgm:pt modelId="{7891E120-3E21-455F-8941-7EA8A76101A6}" type="parTrans" cxnId="{17314414-D619-465D-8FB3-4CF33885CD68}">
      <dgm:prSet/>
      <dgm:spPr/>
      <dgm:t>
        <a:bodyPr/>
        <a:lstStyle/>
        <a:p>
          <a:endParaRPr kumimoji="1" lang="ja-JP" altLang="en-US" sz="2400"/>
        </a:p>
      </dgm:t>
    </dgm:pt>
    <dgm:pt modelId="{95DCCC44-0533-4536-8DC9-BE285ECC27FC}" type="sibTrans" cxnId="{17314414-D619-465D-8FB3-4CF33885CD68}">
      <dgm:prSet/>
      <dgm:spPr/>
      <dgm:t>
        <a:bodyPr/>
        <a:lstStyle/>
        <a:p>
          <a:endParaRPr kumimoji="1" lang="ja-JP" altLang="en-US" sz="2400"/>
        </a:p>
      </dgm:t>
    </dgm:pt>
    <dgm:pt modelId="{D0D8615D-F61E-4CA9-BFB7-AA9F2965E663}" type="pres">
      <dgm:prSet presAssocID="{D7F506DC-FA91-4929-AC96-CDAA32AF44C7}" presName="Name0" presStyleCnt="0">
        <dgm:presLayoutVars>
          <dgm:dir/>
          <dgm:resizeHandles val="exact"/>
        </dgm:presLayoutVars>
      </dgm:prSet>
      <dgm:spPr/>
    </dgm:pt>
    <dgm:pt modelId="{CB567FD2-FACD-4603-9BDB-012BE1BA3239}" type="pres">
      <dgm:prSet presAssocID="{60AA9127-65E1-4934-8796-97FFA136EBD4}" presName="node" presStyleLbl="node1" presStyleIdx="0" presStyleCnt="3">
        <dgm:presLayoutVars>
          <dgm:bulletEnabled val="1"/>
        </dgm:presLayoutVars>
      </dgm:prSet>
      <dgm:spPr/>
    </dgm:pt>
    <dgm:pt modelId="{3727D223-8FC5-4449-A6A2-9D5A86389217}" type="pres">
      <dgm:prSet presAssocID="{61562CAF-5F37-423A-9B98-242B4C0E4C8F}" presName="sibTrans" presStyleLbl="sibTrans2D1" presStyleIdx="0" presStyleCnt="2"/>
      <dgm:spPr/>
    </dgm:pt>
    <dgm:pt modelId="{36212C4D-599B-4AFB-90C3-165C75B950D8}" type="pres">
      <dgm:prSet presAssocID="{61562CAF-5F37-423A-9B98-242B4C0E4C8F}" presName="connectorText" presStyleLbl="sibTrans2D1" presStyleIdx="0" presStyleCnt="2"/>
      <dgm:spPr/>
    </dgm:pt>
    <dgm:pt modelId="{38F52A47-3B73-445A-A7B4-914734DD791F}" type="pres">
      <dgm:prSet presAssocID="{EB29156B-465A-4338-8F8A-619FDC07E9B5}" presName="node" presStyleLbl="node1" presStyleIdx="1" presStyleCnt="3">
        <dgm:presLayoutVars>
          <dgm:bulletEnabled val="1"/>
        </dgm:presLayoutVars>
      </dgm:prSet>
      <dgm:spPr/>
    </dgm:pt>
    <dgm:pt modelId="{4BFFFC85-9A61-4052-AD14-F79C39AA5AE8}" type="pres">
      <dgm:prSet presAssocID="{5DB1BEBD-02C3-422D-AA71-E24472C47031}" presName="sibTrans" presStyleLbl="sibTrans2D1" presStyleIdx="1" presStyleCnt="2"/>
      <dgm:spPr/>
    </dgm:pt>
    <dgm:pt modelId="{5CE7C895-C6D7-4704-97A3-08B62C4297AC}" type="pres">
      <dgm:prSet presAssocID="{5DB1BEBD-02C3-422D-AA71-E24472C47031}" presName="connectorText" presStyleLbl="sibTrans2D1" presStyleIdx="1" presStyleCnt="2"/>
      <dgm:spPr/>
    </dgm:pt>
    <dgm:pt modelId="{A9FA3C2C-2DAD-4A02-ABF0-10AAA28F21C2}" type="pres">
      <dgm:prSet presAssocID="{AD519F88-5D54-4B22-AC9D-C052D688EA5D}" presName="node" presStyleLbl="node1" presStyleIdx="2" presStyleCnt="3">
        <dgm:presLayoutVars>
          <dgm:bulletEnabled val="1"/>
        </dgm:presLayoutVars>
      </dgm:prSet>
      <dgm:spPr/>
    </dgm:pt>
  </dgm:ptLst>
  <dgm:cxnLst>
    <dgm:cxn modelId="{0D634605-4024-4FBE-8712-C09454512A67}" type="presOf" srcId="{AD519F88-5D54-4B22-AC9D-C052D688EA5D}" destId="{A9FA3C2C-2DAD-4A02-ABF0-10AAA28F21C2}" srcOrd="0" destOrd="0" presId="urn:microsoft.com/office/officeart/2005/8/layout/process1"/>
    <dgm:cxn modelId="{17314414-D619-465D-8FB3-4CF33885CD68}" srcId="{D7F506DC-FA91-4929-AC96-CDAA32AF44C7}" destId="{AD519F88-5D54-4B22-AC9D-C052D688EA5D}" srcOrd="2" destOrd="0" parTransId="{7891E120-3E21-455F-8941-7EA8A76101A6}" sibTransId="{95DCCC44-0533-4536-8DC9-BE285ECC27FC}"/>
    <dgm:cxn modelId="{9D2A5D1C-46C6-47CA-8376-9F49EC1D9819}" srcId="{D7F506DC-FA91-4929-AC96-CDAA32AF44C7}" destId="{EB29156B-465A-4338-8F8A-619FDC07E9B5}" srcOrd="1" destOrd="0" parTransId="{D1CCDED8-B882-4BD8-83FF-CF8E5ECB4C40}" sibTransId="{5DB1BEBD-02C3-422D-AA71-E24472C47031}"/>
    <dgm:cxn modelId="{04E51626-5A54-4836-8DEA-F83B796B30E0}" srcId="{D7F506DC-FA91-4929-AC96-CDAA32AF44C7}" destId="{60AA9127-65E1-4934-8796-97FFA136EBD4}" srcOrd="0" destOrd="0" parTransId="{6FC31897-3BBA-4B8D-BFBF-88A42011A63D}" sibTransId="{61562CAF-5F37-423A-9B98-242B4C0E4C8F}"/>
    <dgm:cxn modelId="{0A722726-D8BE-4E44-A000-47EEFD8C3B21}" type="presOf" srcId="{5DB1BEBD-02C3-422D-AA71-E24472C47031}" destId="{4BFFFC85-9A61-4052-AD14-F79C39AA5AE8}" srcOrd="0" destOrd="0" presId="urn:microsoft.com/office/officeart/2005/8/layout/process1"/>
    <dgm:cxn modelId="{6FFB455B-B576-4462-AE12-C8A1EC9E8B9B}" type="presOf" srcId="{5DB1BEBD-02C3-422D-AA71-E24472C47031}" destId="{5CE7C895-C6D7-4704-97A3-08B62C4297AC}" srcOrd="1" destOrd="0" presId="urn:microsoft.com/office/officeart/2005/8/layout/process1"/>
    <dgm:cxn modelId="{47FFD25D-23CB-4BE6-90FE-D8DCD96998FF}" type="presOf" srcId="{61562CAF-5F37-423A-9B98-242B4C0E4C8F}" destId="{36212C4D-599B-4AFB-90C3-165C75B950D8}" srcOrd="1" destOrd="0" presId="urn:microsoft.com/office/officeart/2005/8/layout/process1"/>
    <dgm:cxn modelId="{E1F69442-7311-4F0D-BD05-642699CF9BC9}" type="presOf" srcId="{61562CAF-5F37-423A-9B98-242B4C0E4C8F}" destId="{3727D223-8FC5-4449-A6A2-9D5A86389217}" srcOrd="0" destOrd="0" presId="urn:microsoft.com/office/officeart/2005/8/layout/process1"/>
    <dgm:cxn modelId="{9B1B4C4F-239A-4532-89C0-6B526E7E55C4}" type="presOf" srcId="{EB29156B-465A-4338-8F8A-619FDC07E9B5}" destId="{38F52A47-3B73-445A-A7B4-914734DD791F}" srcOrd="0" destOrd="0" presId="urn:microsoft.com/office/officeart/2005/8/layout/process1"/>
    <dgm:cxn modelId="{7648177C-4968-4ECB-8E0A-86ED31ED6A49}" type="presOf" srcId="{D7F506DC-FA91-4929-AC96-CDAA32AF44C7}" destId="{D0D8615D-F61E-4CA9-BFB7-AA9F2965E663}" srcOrd="0" destOrd="0" presId="urn:microsoft.com/office/officeart/2005/8/layout/process1"/>
    <dgm:cxn modelId="{8DA5F2F2-23B3-4BE9-812B-C50EDCED56D8}" type="presOf" srcId="{60AA9127-65E1-4934-8796-97FFA136EBD4}" destId="{CB567FD2-FACD-4603-9BDB-012BE1BA3239}" srcOrd="0" destOrd="0" presId="urn:microsoft.com/office/officeart/2005/8/layout/process1"/>
    <dgm:cxn modelId="{FBAE530F-840F-4212-A770-5BD6CA94481C}" type="presParOf" srcId="{D0D8615D-F61E-4CA9-BFB7-AA9F2965E663}" destId="{CB567FD2-FACD-4603-9BDB-012BE1BA3239}" srcOrd="0" destOrd="0" presId="urn:microsoft.com/office/officeart/2005/8/layout/process1"/>
    <dgm:cxn modelId="{ECD925B7-3EB2-409F-82E8-00E203AC6538}" type="presParOf" srcId="{D0D8615D-F61E-4CA9-BFB7-AA9F2965E663}" destId="{3727D223-8FC5-4449-A6A2-9D5A86389217}" srcOrd="1" destOrd="0" presId="urn:microsoft.com/office/officeart/2005/8/layout/process1"/>
    <dgm:cxn modelId="{F79127F7-A783-4610-A4F3-91ABB854C266}" type="presParOf" srcId="{3727D223-8FC5-4449-A6A2-9D5A86389217}" destId="{36212C4D-599B-4AFB-90C3-165C75B950D8}" srcOrd="0" destOrd="0" presId="urn:microsoft.com/office/officeart/2005/8/layout/process1"/>
    <dgm:cxn modelId="{4BBB3721-B3F4-4246-8352-F8B2699CC99E}" type="presParOf" srcId="{D0D8615D-F61E-4CA9-BFB7-AA9F2965E663}" destId="{38F52A47-3B73-445A-A7B4-914734DD791F}" srcOrd="2" destOrd="0" presId="urn:microsoft.com/office/officeart/2005/8/layout/process1"/>
    <dgm:cxn modelId="{1787B653-2601-4A64-B667-8D573E0A94F4}" type="presParOf" srcId="{D0D8615D-F61E-4CA9-BFB7-AA9F2965E663}" destId="{4BFFFC85-9A61-4052-AD14-F79C39AA5AE8}" srcOrd="3" destOrd="0" presId="urn:microsoft.com/office/officeart/2005/8/layout/process1"/>
    <dgm:cxn modelId="{0DA584DF-994B-4549-9B68-20DE19BBFE1D}" type="presParOf" srcId="{4BFFFC85-9A61-4052-AD14-F79C39AA5AE8}" destId="{5CE7C895-C6D7-4704-97A3-08B62C4297AC}" srcOrd="0" destOrd="0" presId="urn:microsoft.com/office/officeart/2005/8/layout/process1"/>
    <dgm:cxn modelId="{4C6F234F-CE30-458E-86FD-6E6A099E5701}" type="presParOf" srcId="{D0D8615D-F61E-4CA9-BFB7-AA9F2965E663}" destId="{A9FA3C2C-2DAD-4A02-ABF0-10AAA28F21C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F506DC-FA91-4929-AC96-CDAA32AF44C7}" type="doc">
      <dgm:prSet loTypeId="urn:microsoft.com/office/officeart/2005/8/layout/process1" loCatId="process" qsTypeId="urn:microsoft.com/office/officeart/2005/8/quickstyle/3d4" qsCatId="3D" csTypeId="urn:microsoft.com/office/officeart/2005/8/colors/accent2_2" csCatId="accent2" phldr="1"/>
      <dgm:spPr/>
    </dgm:pt>
    <dgm:pt modelId="{60AA9127-65E1-4934-8796-97FFA136EBD4}">
      <dgm:prSet phldrT="[テキスト]" custT="1"/>
      <dgm:spPr/>
      <dgm:t>
        <a:bodyPr/>
        <a:lstStyle/>
        <a:p>
          <a:r>
            <a:rPr kumimoji="1" lang="en-US" altLang="ja-JP" sz="2400" dirty="0"/>
            <a:t>Wanting</a:t>
          </a:r>
          <a:endParaRPr kumimoji="1" lang="ja-JP" altLang="en-US" sz="2400" dirty="0"/>
        </a:p>
      </dgm:t>
    </dgm:pt>
    <dgm:pt modelId="{6FC31897-3BBA-4B8D-BFBF-88A42011A63D}" type="parTrans" cxnId="{04E51626-5A54-4836-8DEA-F83B796B30E0}">
      <dgm:prSet/>
      <dgm:spPr/>
      <dgm:t>
        <a:bodyPr/>
        <a:lstStyle/>
        <a:p>
          <a:endParaRPr kumimoji="1" lang="ja-JP" altLang="en-US" sz="2400"/>
        </a:p>
      </dgm:t>
    </dgm:pt>
    <dgm:pt modelId="{61562CAF-5F37-423A-9B98-242B4C0E4C8F}" type="sibTrans" cxnId="{04E51626-5A54-4836-8DEA-F83B796B30E0}">
      <dgm:prSet custT="1"/>
      <dgm:spPr/>
      <dgm:t>
        <a:bodyPr/>
        <a:lstStyle/>
        <a:p>
          <a:endParaRPr kumimoji="1" lang="ja-JP" altLang="en-US" sz="2400"/>
        </a:p>
      </dgm:t>
    </dgm:pt>
    <dgm:pt modelId="{AD519F88-5D54-4B22-AC9D-C052D688EA5D}">
      <dgm:prSet phldrT="[テキスト]" custT="1"/>
      <dgm:spPr/>
      <dgm:t>
        <a:bodyPr/>
        <a:lstStyle/>
        <a:p>
          <a:r>
            <a:rPr kumimoji="1" lang="ja-JP" altLang="en-US" sz="2400" dirty="0"/>
            <a:t>探索</a:t>
          </a:r>
        </a:p>
      </dgm:t>
    </dgm:pt>
    <dgm:pt modelId="{7891E120-3E21-455F-8941-7EA8A76101A6}" type="parTrans" cxnId="{17314414-D619-465D-8FB3-4CF33885CD68}">
      <dgm:prSet/>
      <dgm:spPr/>
      <dgm:t>
        <a:bodyPr/>
        <a:lstStyle/>
        <a:p>
          <a:endParaRPr kumimoji="1" lang="ja-JP" altLang="en-US" sz="2400"/>
        </a:p>
      </dgm:t>
    </dgm:pt>
    <dgm:pt modelId="{95DCCC44-0533-4536-8DC9-BE285ECC27FC}" type="sibTrans" cxnId="{17314414-D619-465D-8FB3-4CF33885CD68}">
      <dgm:prSet/>
      <dgm:spPr/>
      <dgm:t>
        <a:bodyPr/>
        <a:lstStyle/>
        <a:p>
          <a:endParaRPr kumimoji="1" lang="ja-JP" altLang="en-US" sz="2400"/>
        </a:p>
      </dgm:t>
    </dgm:pt>
    <dgm:pt modelId="{EB29156B-465A-4338-8F8A-619FDC07E9B5}">
      <dgm:prSet phldrT="[テキスト]" custT="1"/>
      <dgm:spPr/>
      <dgm:t>
        <a:bodyPr/>
        <a:lstStyle/>
        <a:p>
          <a:r>
            <a:rPr kumimoji="1" lang="ja-JP" altLang="en-US" sz="2400" dirty="0"/>
            <a:t>接近</a:t>
          </a:r>
        </a:p>
      </dgm:t>
    </dgm:pt>
    <dgm:pt modelId="{5DB1BEBD-02C3-422D-AA71-E24472C47031}" type="sibTrans" cxnId="{9D2A5D1C-46C6-47CA-8376-9F49EC1D9819}">
      <dgm:prSet custT="1"/>
      <dgm:spPr/>
      <dgm:t>
        <a:bodyPr/>
        <a:lstStyle/>
        <a:p>
          <a:endParaRPr kumimoji="1" lang="ja-JP" altLang="en-US" sz="2400"/>
        </a:p>
      </dgm:t>
    </dgm:pt>
    <dgm:pt modelId="{D1CCDED8-B882-4BD8-83FF-CF8E5ECB4C40}" type="parTrans" cxnId="{9D2A5D1C-46C6-47CA-8376-9F49EC1D9819}">
      <dgm:prSet/>
      <dgm:spPr/>
      <dgm:t>
        <a:bodyPr/>
        <a:lstStyle/>
        <a:p>
          <a:endParaRPr kumimoji="1" lang="ja-JP" altLang="en-US" sz="2400"/>
        </a:p>
      </dgm:t>
    </dgm:pt>
    <dgm:pt modelId="{D0D8615D-F61E-4CA9-BFB7-AA9F2965E663}" type="pres">
      <dgm:prSet presAssocID="{D7F506DC-FA91-4929-AC96-CDAA32AF44C7}" presName="Name0" presStyleCnt="0">
        <dgm:presLayoutVars>
          <dgm:dir/>
          <dgm:resizeHandles val="exact"/>
        </dgm:presLayoutVars>
      </dgm:prSet>
      <dgm:spPr/>
    </dgm:pt>
    <dgm:pt modelId="{CB567FD2-FACD-4603-9BDB-012BE1BA3239}" type="pres">
      <dgm:prSet presAssocID="{60AA9127-65E1-4934-8796-97FFA136EBD4}" presName="node" presStyleLbl="node1" presStyleIdx="0" presStyleCnt="3">
        <dgm:presLayoutVars>
          <dgm:bulletEnabled val="1"/>
        </dgm:presLayoutVars>
      </dgm:prSet>
      <dgm:spPr/>
    </dgm:pt>
    <dgm:pt modelId="{3727D223-8FC5-4449-A6A2-9D5A86389217}" type="pres">
      <dgm:prSet presAssocID="{61562CAF-5F37-423A-9B98-242B4C0E4C8F}" presName="sibTrans" presStyleLbl="sibTrans2D1" presStyleIdx="0" presStyleCnt="2"/>
      <dgm:spPr/>
    </dgm:pt>
    <dgm:pt modelId="{36212C4D-599B-4AFB-90C3-165C75B950D8}" type="pres">
      <dgm:prSet presAssocID="{61562CAF-5F37-423A-9B98-242B4C0E4C8F}" presName="connectorText" presStyleLbl="sibTrans2D1" presStyleIdx="0" presStyleCnt="2"/>
      <dgm:spPr/>
    </dgm:pt>
    <dgm:pt modelId="{38F52A47-3B73-445A-A7B4-914734DD791F}" type="pres">
      <dgm:prSet presAssocID="{EB29156B-465A-4338-8F8A-619FDC07E9B5}" presName="node" presStyleLbl="node1" presStyleIdx="1" presStyleCnt="3">
        <dgm:presLayoutVars>
          <dgm:bulletEnabled val="1"/>
        </dgm:presLayoutVars>
      </dgm:prSet>
      <dgm:spPr/>
    </dgm:pt>
    <dgm:pt modelId="{4BFFFC85-9A61-4052-AD14-F79C39AA5AE8}" type="pres">
      <dgm:prSet presAssocID="{5DB1BEBD-02C3-422D-AA71-E24472C47031}" presName="sibTrans" presStyleLbl="sibTrans2D1" presStyleIdx="1" presStyleCnt="2"/>
      <dgm:spPr/>
    </dgm:pt>
    <dgm:pt modelId="{5CE7C895-C6D7-4704-97A3-08B62C4297AC}" type="pres">
      <dgm:prSet presAssocID="{5DB1BEBD-02C3-422D-AA71-E24472C47031}" presName="connectorText" presStyleLbl="sibTrans2D1" presStyleIdx="1" presStyleCnt="2"/>
      <dgm:spPr/>
    </dgm:pt>
    <dgm:pt modelId="{A9FA3C2C-2DAD-4A02-ABF0-10AAA28F21C2}" type="pres">
      <dgm:prSet presAssocID="{AD519F88-5D54-4B22-AC9D-C052D688EA5D}" presName="node" presStyleLbl="node1" presStyleIdx="2" presStyleCnt="3">
        <dgm:presLayoutVars>
          <dgm:bulletEnabled val="1"/>
        </dgm:presLayoutVars>
      </dgm:prSet>
      <dgm:spPr/>
    </dgm:pt>
  </dgm:ptLst>
  <dgm:cxnLst>
    <dgm:cxn modelId="{0D634605-4024-4FBE-8712-C09454512A67}" type="presOf" srcId="{AD519F88-5D54-4B22-AC9D-C052D688EA5D}" destId="{A9FA3C2C-2DAD-4A02-ABF0-10AAA28F21C2}" srcOrd="0" destOrd="0" presId="urn:microsoft.com/office/officeart/2005/8/layout/process1"/>
    <dgm:cxn modelId="{17314414-D619-465D-8FB3-4CF33885CD68}" srcId="{D7F506DC-FA91-4929-AC96-CDAA32AF44C7}" destId="{AD519F88-5D54-4B22-AC9D-C052D688EA5D}" srcOrd="2" destOrd="0" parTransId="{7891E120-3E21-455F-8941-7EA8A76101A6}" sibTransId="{95DCCC44-0533-4536-8DC9-BE285ECC27FC}"/>
    <dgm:cxn modelId="{9D2A5D1C-46C6-47CA-8376-9F49EC1D9819}" srcId="{D7F506DC-FA91-4929-AC96-CDAA32AF44C7}" destId="{EB29156B-465A-4338-8F8A-619FDC07E9B5}" srcOrd="1" destOrd="0" parTransId="{D1CCDED8-B882-4BD8-83FF-CF8E5ECB4C40}" sibTransId="{5DB1BEBD-02C3-422D-AA71-E24472C47031}"/>
    <dgm:cxn modelId="{04E51626-5A54-4836-8DEA-F83B796B30E0}" srcId="{D7F506DC-FA91-4929-AC96-CDAA32AF44C7}" destId="{60AA9127-65E1-4934-8796-97FFA136EBD4}" srcOrd="0" destOrd="0" parTransId="{6FC31897-3BBA-4B8D-BFBF-88A42011A63D}" sibTransId="{61562CAF-5F37-423A-9B98-242B4C0E4C8F}"/>
    <dgm:cxn modelId="{0A722726-D8BE-4E44-A000-47EEFD8C3B21}" type="presOf" srcId="{5DB1BEBD-02C3-422D-AA71-E24472C47031}" destId="{4BFFFC85-9A61-4052-AD14-F79C39AA5AE8}" srcOrd="0" destOrd="0" presId="urn:microsoft.com/office/officeart/2005/8/layout/process1"/>
    <dgm:cxn modelId="{6FFB455B-B576-4462-AE12-C8A1EC9E8B9B}" type="presOf" srcId="{5DB1BEBD-02C3-422D-AA71-E24472C47031}" destId="{5CE7C895-C6D7-4704-97A3-08B62C4297AC}" srcOrd="1" destOrd="0" presId="urn:microsoft.com/office/officeart/2005/8/layout/process1"/>
    <dgm:cxn modelId="{47FFD25D-23CB-4BE6-90FE-D8DCD96998FF}" type="presOf" srcId="{61562CAF-5F37-423A-9B98-242B4C0E4C8F}" destId="{36212C4D-599B-4AFB-90C3-165C75B950D8}" srcOrd="1" destOrd="0" presId="urn:microsoft.com/office/officeart/2005/8/layout/process1"/>
    <dgm:cxn modelId="{E1F69442-7311-4F0D-BD05-642699CF9BC9}" type="presOf" srcId="{61562CAF-5F37-423A-9B98-242B4C0E4C8F}" destId="{3727D223-8FC5-4449-A6A2-9D5A86389217}" srcOrd="0" destOrd="0" presId="urn:microsoft.com/office/officeart/2005/8/layout/process1"/>
    <dgm:cxn modelId="{9B1B4C4F-239A-4532-89C0-6B526E7E55C4}" type="presOf" srcId="{EB29156B-465A-4338-8F8A-619FDC07E9B5}" destId="{38F52A47-3B73-445A-A7B4-914734DD791F}" srcOrd="0" destOrd="0" presId="urn:microsoft.com/office/officeart/2005/8/layout/process1"/>
    <dgm:cxn modelId="{7648177C-4968-4ECB-8E0A-86ED31ED6A49}" type="presOf" srcId="{D7F506DC-FA91-4929-AC96-CDAA32AF44C7}" destId="{D0D8615D-F61E-4CA9-BFB7-AA9F2965E663}" srcOrd="0" destOrd="0" presId="urn:microsoft.com/office/officeart/2005/8/layout/process1"/>
    <dgm:cxn modelId="{8DA5F2F2-23B3-4BE9-812B-C50EDCED56D8}" type="presOf" srcId="{60AA9127-65E1-4934-8796-97FFA136EBD4}" destId="{CB567FD2-FACD-4603-9BDB-012BE1BA3239}" srcOrd="0" destOrd="0" presId="urn:microsoft.com/office/officeart/2005/8/layout/process1"/>
    <dgm:cxn modelId="{FBAE530F-840F-4212-A770-5BD6CA94481C}" type="presParOf" srcId="{D0D8615D-F61E-4CA9-BFB7-AA9F2965E663}" destId="{CB567FD2-FACD-4603-9BDB-012BE1BA3239}" srcOrd="0" destOrd="0" presId="urn:microsoft.com/office/officeart/2005/8/layout/process1"/>
    <dgm:cxn modelId="{ECD925B7-3EB2-409F-82E8-00E203AC6538}" type="presParOf" srcId="{D0D8615D-F61E-4CA9-BFB7-AA9F2965E663}" destId="{3727D223-8FC5-4449-A6A2-9D5A86389217}" srcOrd="1" destOrd="0" presId="urn:microsoft.com/office/officeart/2005/8/layout/process1"/>
    <dgm:cxn modelId="{F79127F7-A783-4610-A4F3-91ABB854C266}" type="presParOf" srcId="{3727D223-8FC5-4449-A6A2-9D5A86389217}" destId="{36212C4D-599B-4AFB-90C3-165C75B950D8}" srcOrd="0" destOrd="0" presId="urn:microsoft.com/office/officeart/2005/8/layout/process1"/>
    <dgm:cxn modelId="{4BBB3721-B3F4-4246-8352-F8B2699CC99E}" type="presParOf" srcId="{D0D8615D-F61E-4CA9-BFB7-AA9F2965E663}" destId="{38F52A47-3B73-445A-A7B4-914734DD791F}" srcOrd="2" destOrd="0" presId="urn:microsoft.com/office/officeart/2005/8/layout/process1"/>
    <dgm:cxn modelId="{1787B653-2601-4A64-B667-8D573E0A94F4}" type="presParOf" srcId="{D0D8615D-F61E-4CA9-BFB7-AA9F2965E663}" destId="{4BFFFC85-9A61-4052-AD14-F79C39AA5AE8}" srcOrd="3" destOrd="0" presId="urn:microsoft.com/office/officeart/2005/8/layout/process1"/>
    <dgm:cxn modelId="{0DA584DF-994B-4549-9B68-20DE19BBFE1D}" type="presParOf" srcId="{4BFFFC85-9A61-4052-AD14-F79C39AA5AE8}" destId="{5CE7C895-C6D7-4704-97A3-08B62C4297AC}" srcOrd="0" destOrd="0" presId="urn:microsoft.com/office/officeart/2005/8/layout/process1"/>
    <dgm:cxn modelId="{4C6F234F-CE30-458E-86FD-6E6A099E5701}" type="presParOf" srcId="{D0D8615D-F61E-4CA9-BFB7-AA9F2965E663}" destId="{A9FA3C2C-2DAD-4A02-ABF0-10AAA28F21C2}"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F506DC-FA91-4929-AC96-CDAA32AF44C7}" type="doc">
      <dgm:prSet loTypeId="urn:microsoft.com/office/officeart/2005/8/layout/process1" loCatId="process" qsTypeId="urn:microsoft.com/office/officeart/2005/8/quickstyle/3d4" qsCatId="3D" csTypeId="urn:microsoft.com/office/officeart/2005/8/colors/accent1_2" csCatId="accent1" phldr="1"/>
      <dgm:spPr/>
    </dgm:pt>
    <dgm:pt modelId="{60AA9127-65E1-4934-8796-97FFA136EBD4}">
      <dgm:prSet phldrT="[テキスト]" custT="1"/>
      <dgm:spPr/>
      <dgm:t>
        <a:bodyPr/>
        <a:lstStyle/>
        <a:p>
          <a:r>
            <a:rPr kumimoji="1" lang="en-US" altLang="ja-JP" sz="2400" dirty="0"/>
            <a:t>Liking</a:t>
          </a:r>
          <a:endParaRPr kumimoji="1" lang="ja-JP" altLang="en-US" sz="2400" dirty="0"/>
        </a:p>
      </dgm:t>
    </dgm:pt>
    <dgm:pt modelId="{6FC31897-3BBA-4B8D-BFBF-88A42011A63D}" type="parTrans" cxnId="{04E51626-5A54-4836-8DEA-F83B796B30E0}">
      <dgm:prSet/>
      <dgm:spPr/>
      <dgm:t>
        <a:bodyPr/>
        <a:lstStyle/>
        <a:p>
          <a:endParaRPr kumimoji="1" lang="ja-JP" altLang="en-US" sz="2400"/>
        </a:p>
      </dgm:t>
    </dgm:pt>
    <dgm:pt modelId="{61562CAF-5F37-423A-9B98-242B4C0E4C8F}" type="sibTrans" cxnId="{04E51626-5A54-4836-8DEA-F83B796B30E0}">
      <dgm:prSet custT="1"/>
      <dgm:spPr/>
      <dgm:t>
        <a:bodyPr/>
        <a:lstStyle/>
        <a:p>
          <a:endParaRPr kumimoji="1" lang="ja-JP" altLang="en-US" sz="2400"/>
        </a:p>
      </dgm:t>
    </dgm:pt>
    <dgm:pt modelId="{EB29156B-465A-4338-8F8A-619FDC07E9B5}">
      <dgm:prSet phldrT="[テキスト]" custT="1"/>
      <dgm:spPr/>
      <dgm:t>
        <a:bodyPr/>
        <a:lstStyle/>
        <a:p>
          <a:r>
            <a:rPr kumimoji="1" lang="ja-JP" altLang="en-US" sz="2400" dirty="0"/>
            <a:t>知覚</a:t>
          </a:r>
          <a:endParaRPr kumimoji="1" lang="en-US" altLang="ja-JP" sz="2400" dirty="0"/>
        </a:p>
        <a:p>
          <a:r>
            <a:rPr kumimoji="1" lang="ja-JP" altLang="en-US" sz="2400" dirty="0"/>
            <a:t>（評価）</a:t>
          </a:r>
          <a:endParaRPr kumimoji="1" lang="en-US" altLang="ja-JP" sz="2400" dirty="0"/>
        </a:p>
      </dgm:t>
    </dgm:pt>
    <dgm:pt modelId="{D1CCDED8-B882-4BD8-83FF-CF8E5ECB4C40}" type="parTrans" cxnId="{9D2A5D1C-46C6-47CA-8376-9F49EC1D9819}">
      <dgm:prSet/>
      <dgm:spPr/>
      <dgm:t>
        <a:bodyPr/>
        <a:lstStyle/>
        <a:p>
          <a:endParaRPr kumimoji="1" lang="ja-JP" altLang="en-US" sz="2400"/>
        </a:p>
      </dgm:t>
    </dgm:pt>
    <dgm:pt modelId="{5DB1BEBD-02C3-422D-AA71-E24472C47031}" type="sibTrans" cxnId="{9D2A5D1C-46C6-47CA-8376-9F49EC1D9819}">
      <dgm:prSet custT="1"/>
      <dgm:spPr/>
      <dgm:t>
        <a:bodyPr/>
        <a:lstStyle/>
        <a:p>
          <a:endParaRPr kumimoji="1" lang="ja-JP" altLang="en-US" sz="2400"/>
        </a:p>
      </dgm:t>
    </dgm:pt>
    <dgm:pt modelId="{AD519F88-5D54-4B22-AC9D-C052D688EA5D}">
      <dgm:prSet phldrT="[テキスト]" custT="1"/>
      <dgm:spPr/>
      <dgm:t>
        <a:bodyPr/>
        <a:lstStyle/>
        <a:p>
          <a:r>
            <a:rPr kumimoji="1" lang="ja-JP" altLang="en-US" sz="2400" dirty="0"/>
            <a:t>利用</a:t>
          </a:r>
        </a:p>
      </dgm:t>
    </dgm:pt>
    <dgm:pt modelId="{7891E120-3E21-455F-8941-7EA8A76101A6}" type="parTrans" cxnId="{17314414-D619-465D-8FB3-4CF33885CD68}">
      <dgm:prSet/>
      <dgm:spPr/>
      <dgm:t>
        <a:bodyPr/>
        <a:lstStyle/>
        <a:p>
          <a:endParaRPr kumimoji="1" lang="ja-JP" altLang="en-US" sz="2400"/>
        </a:p>
      </dgm:t>
    </dgm:pt>
    <dgm:pt modelId="{95DCCC44-0533-4536-8DC9-BE285ECC27FC}" type="sibTrans" cxnId="{17314414-D619-465D-8FB3-4CF33885CD68}">
      <dgm:prSet/>
      <dgm:spPr/>
      <dgm:t>
        <a:bodyPr/>
        <a:lstStyle/>
        <a:p>
          <a:endParaRPr kumimoji="1" lang="ja-JP" altLang="en-US" sz="2400"/>
        </a:p>
      </dgm:t>
    </dgm:pt>
    <dgm:pt modelId="{D0D8615D-F61E-4CA9-BFB7-AA9F2965E663}" type="pres">
      <dgm:prSet presAssocID="{D7F506DC-FA91-4929-AC96-CDAA32AF44C7}" presName="Name0" presStyleCnt="0">
        <dgm:presLayoutVars>
          <dgm:dir/>
          <dgm:resizeHandles val="exact"/>
        </dgm:presLayoutVars>
      </dgm:prSet>
      <dgm:spPr/>
    </dgm:pt>
    <dgm:pt modelId="{CB567FD2-FACD-4603-9BDB-012BE1BA3239}" type="pres">
      <dgm:prSet presAssocID="{60AA9127-65E1-4934-8796-97FFA136EBD4}" presName="node" presStyleLbl="node1" presStyleIdx="0" presStyleCnt="3">
        <dgm:presLayoutVars>
          <dgm:bulletEnabled val="1"/>
        </dgm:presLayoutVars>
      </dgm:prSet>
      <dgm:spPr/>
    </dgm:pt>
    <dgm:pt modelId="{3727D223-8FC5-4449-A6A2-9D5A86389217}" type="pres">
      <dgm:prSet presAssocID="{61562CAF-5F37-423A-9B98-242B4C0E4C8F}" presName="sibTrans" presStyleLbl="sibTrans2D1" presStyleIdx="0" presStyleCnt="2"/>
      <dgm:spPr/>
    </dgm:pt>
    <dgm:pt modelId="{36212C4D-599B-4AFB-90C3-165C75B950D8}" type="pres">
      <dgm:prSet presAssocID="{61562CAF-5F37-423A-9B98-242B4C0E4C8F}" presName="connectorText" presStyleLbl="sibTrans2D1" presStyleIdx="0" presStyleCnt="2"/>
      <dgm:spPr/>
    </dgm:pt>
    <dgm:pt modelId="{38F52A47-3B73-445A-A7B4-914734DD791F}" type="pres">
      <dgm:prSet presAssocID="{EB29156B-465A-4338-8F8A-619FDC07E9B5}" presName="node" presStyleLbl="node1" presStyleIdx="1" presStyleCnt="3">
        <dgm:presLayoutVars>
          <dgm:bulletEnabled val="1"/>
        </dgm:presLayoutVars>
      </dgm:prSet>
      <dgm:spPr/>
    </dgm:pt>
    <dgm:pt modelId="{4BFFFC85-9A61-4052-AD14-F79C39AA5AE8}" type="pres">
      <dgm:prSet presAssocID="{5DB1BEBD-02C3-422D-AA71-E24472C47031}" presName="sibTrans" presStyleLbl="sibTrans2D1" presStyleIdx="1" presStyleCnt="2"/>
      <dgm:spPr/>
    </dgm:pt>
    <dgm:pt modelId="{5CE7C895-C6D7-4704-97A3-08B62C4297AC}" type="pres">
      <dgm:prSet presAssocID="{5DB1BEBD-02C3-422D-AA71-E24472C47031}" presName="connectorText" presStyleLbl="sibTrans2D1" presStyleIdx="1" presStyleCnt="2"/>
      <dgm:spPr/>
    </dgm:pt>
    <dgm:pt modelId="{A9FA3C2C-2DAD-4A02-ABF0-10AAA28F21C2}" type="pres">
      <dgm:prSet presAssocID="{AD519F88-5D54-4B22-AC9D-C052D688EA5D}" presName="node" presStyleLbl="node1" presStyleIdx="2" presStyleCnt="3">
        <dgm:presLayoutVars>
          <dgm:bulletEnabled val="1"/>
        </dgm:presLayoutVars>
      </dgm:prSet>
      <dgm:spPr/>
    </dgm:pt>
  </dgm:ptLst>
  <dgm:cxnLst>
    <dgm:cxn modelId="{0D634605-4024-4FBE-8712-C09454512A67}" type="presOf" srcId="{AD519F88-5D54-4B22-AC9D-C052D688EA5D}" destId="{A9FA3C2C-2DAD-4A02-ABF0-10AAA28F21C2}" srcOrd="0" destOrd="0" presId="urn:microsoft.com/office/officeart/2005/8/layout/process1"/>
    <dgm:cxn modelId="{17314414-D619-465D-8FB3-4CF33885CD68}" srcId="{D7F506DC-FA91-4929-AC96-CDAA32AF44C7}" destId="{AD519F88-5D54-4B22-AC9D-C052D688EA5D}" srcOrd="2" destOrd="0" parTransId="{7891E120-3E21-455F-8941-7EA8A76101A6}" sibTransId="{95DCCC44-0533-4536-8DC9-BE285ECC27FC}"/>
    <dgm:cxn modelId="{9D2A5D1C-46C6-47CA-8376-9F49EC1D9819}" srcId="{D7F506DC-FA91-4929-AC96-CDAA32AF44C7}" destId="{EB29156B-465A-4338-8F8A-619FDC07E9B5}" srcOrd="1" destOrd="0" parTransId="{D1CCDED8-B882-4BD8-83FF-CF8E5ECB4C40}" sibTransId="{5DB1BEBD-02C3-422D-AA71-E24472C47031}"/>
    <dgm:cxn modelId="{04E51626-5A54-4836-8DEA-F83B796B30E0}" srcId="{D7F506DC-FA91-4929-AC96-CDAA32AF44C7}" destId="{60AA9127-65E1-4934-8796-97FFA136EBD4}" srcOrd="0" destOrd="0" parTransId="{6FC31897-3BBA-4B8D-BFBF-88A42011A63D}" sibTransId="{61562CAF-5F37-423A-9B98-242B4C0E4C8F}"/>
    <dgm:cxn modelId="{0A722726-D8BE-4E44-A000-47EEFD8C3B21}" type="presOf" srcId="{5DB1BEBD-02C3-422D-AA71-E24472C47031}" destId="{4BFFFC85-9A61-4052-AD14-F79C39AA5AE8}" srcOrd="0" destOrd="0" presId="urn:microsoft.com/office/officeart/2005/8/layout/process1"/>
    <dgm:cxn modelId="{6FFB455B-B576-4462-AE12-C8A1EC9E8B9B}" type="presOf" srcId="{5DB1BEBD-02C3-422D-AA71-E24472C47031}" destId="{5CE7C895-C6D7-4704-97A3-08B62C4297AC}" srcOrd="1" destOrd="0" presId="urn:microsoft.com/office/officeart/2005/8/layout/process1"/>
    <dgm:cxn modelId="{47FFD25D-23CB-4BE6-90FE-D8DCD96998FF}" type="presOf" srcId="{61562CAF-5F37-423A-9B98-242B4C0E4C8F}" destId="{36212C4D-599B-4AFB-90C3-165C75B950D8}" srcOrd="1" destOrd="0" presId="urn:microsoft.com/office/officeart/2005/8/layout/process1"/>
    <dgm:cxn modelId="{E1F69442-7311-4F0D-BD05-642699CF9BC9}" type="presOf" srcId="{61562CAF-5F37-423A-9B98-242B4C0E4C8F}" destId="{3727D223-8FC5-4449-A6A2-9D5A86389217}" srcOrd="0" destOrd="0" presId="urn:microsoft.com/office/officeart/2005/8/layout/process1"/>
    <dgm:cxn modelId="{9B1B4C4F-239A-4532-89C0-6B526E7E55C4}" type="presOf" srcId="{EB29156B-465A-4338-8F8A-619FDC07E9B5}" destId="{38F52A47-3B73-445A-A7B4-914734DD791F}" srcOrd="0" destOrd="0" presId="urn:microsoft.com/office/officeart/2005/8/layout/process1"/>
    <dgm:cxn modelId="{7648177C-4968-4ECB-8E0A-86ED31ED6A49}" type="presOf" srcId="{D7F506DC-FA91-4929-AC96-CDAA32AF44C7}" destId="{D0D8615D-F61E-4CA9-BFB7-AA9F2965E663}" srcOrd="0" destOrd="0" presId="urn:microsoft.com/office/officeart/2005/8/layout/process1"/>
    <dgm:cxn modelId="{8DA5F2F2-23B3-4BE9-812B-C50EDCED56D8}" type="presOf" srcId="{60AA9127-65E1-4934-8796-97FFA136EBD4}" destId="{CB567FD2-FACD-4603-9BDB-012BE1BA3239}" srcOrd="0" destOrd="0" presId="urn:microsoft.com/office/officeart/2005/8/layout/process1"/>
    <dgm:cxn modelId="{FBAE530F-840F-4212-A770-5BD6CA94481C}" type="presParOf" srcId="{D0D8615D-F61E-4CA9-BFB7-AA9F2965E663}" destId="{CB567FD2-FACD-4603-9BDB-012BE1BA3239}" srcOrd="0" destOrd="0" presId="urn:microsoft.com/office/officeart/2005/8/layout/process1"/>
    <dgm:cxn modelId="{ECD925B7-3EB2-409F-82E8-00E203AC6538}" type="presParOf" srcId="{D0D8615D-F61E-4CA9-BFB7-AA9F2965E663}" destId="{3727D223-8FC5-4449-A6A2-9D5A86389217}" srcOrd="1" destOrd="0" presId="urn:microsoft.com/office/officeart/2005/8/layout/process1"/>
    <dgm:cxn modelId="{F79127F7-A783-4610-A4F3-91ABB854C266}" type="presParOf" srcId="{3727D223-8FC5-4449-A6A2-9D5A86389217}" destId="{36212C4D-599B-4AFB-90C3-165C75B950D8}" srcOrd="0" destOrd="0" presId="urn:microsoft.com/office/officeart/2005/8/layout/process1"/>
    <dgm:cxn modelId="{4BBB3721-B3F4-4246-8352-F8B2699CC99E}" type="presParOf" srcId="{D0D8615D-F61E-4CA9-BFB7-AA9F2965E663}" destId="{38F52A47-3B73-445A-A7B4-914734DD791F}" srcOrd="2" destOrd="0" presId="urn:microsoft.com/office/officeart/2005/8/layout/process1"/>
    <dgm:cxn modelId="{1787B653-2601-4A64-B667-8D573E0A94F4}" type="presParOf" srcId="{D0D8615D-F61E-4CA9-BFB7-AA9F2965E663}" destId="{4BFFFC85-9A61-4052-AD14-F79C39AA5AE8}" srcOrd="3" destOrd="0" presId="urn:microsoft.com/office/officeart/2005/8/layout/process1"/>
    <dgm:cxn modelId="{0DA584DF-994B-4549-9B68-20DE19BBFE1D}" type="presParOf" srcId="{4BFFFC85-9A61-4052-AD14-F79C39AA5AE8}" destId="{5CE7C895-C6D7-4704-97A3-08B62C4297AC}" srcOrd="0" destOrd="0" presId="urn:microsoft.com/office/officeart/2005/8/layout/process1"/>
    <dgm:cxn modelId="{4C6F234F-CE30-458E-86FD-6E6A099E5701}" type="presParOf" srcId="{D0D8615D-F61E-4CA9-BFB7-AA9F2965E663}" destId="{A9FA3C2C-2DAD-4A02-ABF0-10AAA28F21C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F506DC-FA91-4929-AC96-CDAA32AF44C7}" type="doc">
      <dgm:prSet loTypeId="urn:microsoft.com/office/officeart/2005/8/layout/process1" loCatId="process" qsTypeId="urn:microsoft.com/office/officeart/2005/8/quickstyle/3d4" qsCatId="3D" csTypeId="urn:microsoft.com/office/officeart/2005/8/colors/accent2_2" csCatId="accent2" phldr="1"/>
      <dgm:spPr/>
    </dgm:pt>
    <dgm:pt modelId="{60AA9127-65E1-4934-8796-97FFA136EBD4}">
      <dgm:prSet phldrT="[テキスト]" custT="1"/>
      <dgm:spPr/>
      <dgm:t>
        <a:bodyPr/>
        <a:lstStyle/>
        <a:p>
          <a:r>
            <a:rPr kumimoji="1" lang="en-US" altLang="ja-JP" sz="2400" dirty="0"/>
            <a:t>Wanting</a:t>
          </a:r>
          <a:endParaRPr kumimoji="1" lang="ja-JP" altLang="en-US" sz="2400" dirty="0"/>
        </a:p>
      </dgm:t>
    </dgm:pt>
    <dgm:pt modelId="{6FC31897-3BBA-4B8D-BFBF-88A42011A63D}" type="parTrans" cxnId="{04E51626-5A54-4836-8DEA-F83B796B30E0}">
      <dgm:prSet/>
      <dgm:spPr/>
      <dgm:t>
        <a:bodyPr/>
        <a:lstStyle/>
        <a:p>
          <a:endParaRPr kumimoji="1" lang="ja-JP" altLang="en-US" sz="2400"/>
        </a:p>
      </dgm:t>
    </dgm:pt>
    <dgm:pt modelId="{61562CAF-5F37-423A-9B98-242B4C0E4C8F}" type="sibTrans" cxnId="{04E51626-5A54-4836-8DEA-F83B796B30E0}">
      <dgm:prSet custT="1"/>
      <dgm:spPr/>
      <dgm:t>
        <a:bodyPr/>
        <a:lstStyle/>
        <a:p>
          <a:endParaRPr kumimoji="1" lang="ja-JP" altLang="en-US" sz="2400"/>
        </a:p>
      </dgm:t>
    </dgm:pt>
    <dgm:pt modelId="{AD519F88-5D54-4B22-AC9D-C052D688EA5D}">
      <dgm:prSet phldrT="[テキスト]" custT="1"/>
      <dgm:spPr/>
      <dgm:t>
        <a:bodyPr/>
        <a:lstStyle/>
        <a:p>
          <a:r>
            <a:rPr kumimoji="1" lang="ja-JP" altLang="en-US" sz="2400" dirty="0"/>
            <a:t>探索</a:t>
          </a:r>
        </a:p>
      </dgm:t>
    </dgm:pt>
    <dgm:pt modelId="{7891E120-3E21-455F-8941-7EA8A76101A6}" type="parTrans" cxnId="{17314414-D619-465D-8FB3-4CF33885CD68}">
      <dgm:prSet/>
      <dgm:spPr/>
      <dgm:t>
        <a:bodyPr/>
        <a:lstStyle/>
        <a:p>
          <a:endParaRPr kumimoji="1" lang="ja-JP" altLang="en-US" sz="2400"/>
        </a:p>
      </dgm:t>
    </dgm:pt>
    <dgm:pt modelId="{95DCCC44-0533-4536-8DC9-BE285ECC27FC}" type="sibTrans" cxnId="{17314414-D619-465D-8FB3-4CF33885CD68}">
      <dgm:prSet/>
      <dgm:spPr/>
      <dgm:t>
        <a:bodyPr/>
        <a:lstStyle/>
        <a:p>
          <a:endParaRPr kumimoji="1" lang="ja-JP" altLang="en-US" sz="2400"/>
        </a:p>
      </dgm:t>
    </dgm:pt>
    <dgm:pt modelId="{EB29156B-465A-4338-8F8A-619FDC07E9B5}">
      <dgm:prSet phldrT="[テキスト]" custT="1"/>
      <dgm:spPr/>
      <dgm:t>
        <a:bodyPr/>
        <a:lstStyle/>
        <a:p>
          <a:r>
            <a:rPr kumimoji="1" lang="ja-JP" altLang="en-US" sz="2400" dirty="0"/>
            <a:t>行動</a:t>
          </a:r>
        </a:p>
      </dgm:t>
    </dgm:pt>
    <dgm:pt modelId="{5DB1BEBD-02C3-422D-AA71-E24472C47031}" type="sibTrans" cxnId="{9D2A5D1C-46C6-47CA-8376-9F49EC1D9819}">
      <dgm:prSet custT="1"/>
      <dgm:spPr/>
      <dgm:t>
        <a:bodyPr/>
        <a:lstStyle/>
        <a:p>
          <a:endParaRPr kumimoji="1" lang="ja-JP" altLang="en-US" sz="2400"/>
        </a:p>
      </dgm:t>
    </dgm:pt>
    <dgm:pt modelId="{D1CCDED8-B882-4BD8-83FF-CF8E5ECB4C40}" type="parTrans" cxnId="{9D2A5D1C-46C6-47CA-8376-9F49EC1D9819}">
      <dgm:prSet/>
      <dgm:spPr/>
      <dgm:t>
        <a:bodyPr/>
        <a:lstStyle/>
        <a:p>
          <a:endParaRPr kumimoji="1" lang="ja-JP" altLang="en-US" sz="2400"/>
        </a:p>
      </dgm:t>
    </dgm:pt>
    <dgm:pt modelId="{D0D8615D-F61E-4CA9-BFB7-AA9F2965E663}" type="pres">
      <dgm:prSet presAssocID="{D7F506DC-FA91-4929-AC96-CDAA32AF44C7}" presName="Name0" presStyleCnt="0">
        <dgm:presLayoutVars>
          <dgm:dir/>
          <dgm:resizeHandles val="exact"/>
        </dgm:presLayoutVars>
      </dgm:prSet>
      <dgm:spPr/>
    </dgm:pt>
    <dgm:pt modelId="{CB567FD2-FACD-4603-9BDB-012BE1BA3239}" type="pres">
      <dgm:prSet presAssocID="{60AA9127-65E1-4934-8796-97FFA136EBD4}" presName="node" presStyleLbl="node1" presStyleIdx="0" presStyleCnt="3">
        <dgm:presLayoutVars>
          <dgm:bulletEnabled val="1"/>
        </dgm:presLayoutVars>
      </dgm:prSet>
      <dgm:spPr/>
    </dgm:pt>
    <dgm:pt modelId="{3727D223-8FC5-4449-A6A2-9D5A86389217}" type="pres">
      <dgm:prSet presAssocID="{61562CAF-5F37-423A-9B98-242B4C0E4C8F}" presName="sibTrans" presStyleLbl="sibTrans2D1" presStyleIdx="0" presStyleCnt="2"/>
      <dgm:spPr/>
    </dgm:pt>
    <dgm:pt modelId="{36212C4D-599B-4AFB-90C3-165C75B950D8}" type="pres">
      <dgm:prSet presAssocID="{61562CAF-5F37-423A-9B98-242B4C0E4C8F}" presName="connectorText" presStyleLbl="sibTrans2D1" presStyleIdx="0" presStyleCnt="2"/>
      <dgm:spPr/>
    </dgm:pt>
    <dgm:pt modelId="{38F52A47-3B73-445A-A7B4-914734DD791F}" type="pres">
      <dgm:prSet presAssocID="{EB29156B-465A-4338-8F8A-619FDC07E9B5}" presName="node" presStyleLbl="node1" presStyleIdx="1" presStyleCnt="3">
        <dgm:presLayoutVars>
          <dgm:bulletEnabled val="1"/>
        </dgm:presLayoutVars>
      </dgm:prSet>
      <dgm:spPr/>
    </dgm:pt>
    <dgm:pt modelId="{4BFFFC85-9A61-4052-AD14-F79C39AA5AE8}" type="pres">
      <dgm:prSet presAssocID="{5DB1BEBD-02C3-422D-AA71-E24472C47031}" presName="sibTrans" presStyleLbl="sibTrans2D1" presStyleIdx="1" presStyleCnt="2"/>
      <dgm:spPr/>
    </dgm:pt>
    <dgm:pt modelId="{5CE7C895-C6D7-4704-97A3-08B62C4297AC}" type="pres">
      <dgm:prSet presAssocID="{5DB1BEBD-02C3-422D-AA71-E24472C47031}" presName="connectorText" presStyleLbl="sibTrans2D1" presStyleIdx="1" presStyleCnt="2"/>
      <dgm:spPr/>
    </dgm:pt>
    <dgm:pt modelId="{A9FA3C2C-2DAD-4A02-ABF0-10AAA28F21C2}" type="pres">
      <dgm:prSet presAssocID="{AD519F88-5D54-4B22-AC9D-C052D688EA5D}" presName="node" presStyleLbl="node1" presStyleIdx="2" presStyleCnt="3">
        <dgm:presLayoutVars>
          <dgm:bulletEnabled val="1"/>
        </dgm:presLayoutVars>
      </dgm:prSet>
      <dgm:spPr/>
    </dgm:pt>
  </dgm:ptLst>
  <dgm:cxnLst>
    <dgm:cxn modelId="{0D634605-4024-4FBE-8712-C09454512A67}" type="presOf" srcId="{AD519F88-5D54-4B22-AC9D-C052D688EA5D}" destId="{A9FA3C2C-2DAD-4A02-ABF0-10AAA28F21C2}" srcOrd="0" destOrd="0" presId="urn:microsoft.com/office/officeart/2005/8/layout/process1"/>
    <dgm:cxn modelId="{17314414-D619-465D-8FB3-4CF33885CD68}" srcId="{D7F506DC-FA91-4929-AC96-CDAA32AF44C7}" destId="{AD519F88-5D54-4B22-AC9D-C052D688EA5D}" srcOrd="2" destOrd="0" parTransId="{7891E120-3E21-455F-8941-7EA8A76101A6}" sibTransId="{95DCCC44-0533-4536-8DC9-BE285ECC27FC}"/>
    <dgm:cxn modelId="{9D2A5D1C-46C6-47CA-8376-9F49EC1D9819}" srcId="{D7F506DC-FA91-4929-AC96-CDAA32AF44C7}" destId="{EB29156B-465A-4338-8F8A-619FDC07E9B5}" srcOrd="1" destOrd="0" parTransId="{D1CCDED8-B882-4BD8-83FF-CF8E5ECB4C40}" sibTransId="{5DB1BEBD-02C3-422D-AA71-E24472C47031}"/>
    <dgm:cxn modelId="{04E51626-5A54-4836-8DEA-F83B796B30E0}" srcId="{D7F506DC-FA91-4929-AC96-CDAA32AF44C7}" destId="{60AA9127-65E1-4934-8796-97FFA136EBD4}" srcOrd="0" destOrd="0" parTransId="{6FC31897-3BBA-4B8D-BFBF-88A42011A63D}" sibTransId="{61562CAF-5F37-423A-9B98-242B4C0E4C8F}"/>
    <dgm:cxn modelId="{0A722726-D8BE-4E44-A000-47EEFD8C3B21}" type="presOf" srcId="{5DB1BEBD-02C3-422D-AA71-E24472C47031}" destId="{4BFFFC85-9A61-4052-AD14-F79C39AA5AE8}" srcOrd="0" destOrd="0" presId="urn:microsoft.com/office/officeart/2005/8/layout/process1"/>
    <dgm:cxn modelId="{6FFB455B-B576-4462-AE12-C8A1EC9E8B9B}" type="presOf" srcId="{5DB1BEBD-02C3-422D-AA71-E24472C47031}" destId="{5CE7C895-C6D7-4704-97A3-08B62C4297AC}" srcOrd="1" destOrd="0" presId="urn:microsoft.com/office/officeart/2005/8/layout/process1"/>
    <dgm:cxn modelId="{47FFD25D-23CB-4BE6-90FE-D8DCD96998FF}" type="presOf" srcId="{61562CAF-5F37-423A-9B98-242B4C0E4C8F}" destId="{36212C4D-599B-4AFB-90C3-165C75B950D8}" srcOrd="1" destOrd="0" presId="urn:microsoft.com/office/officeart/2005/8/layout/process1"/>
    <dgm:cxn modelId="{E1F69442-7311-4F0D-BD05-642699CF9BC9}" type="presOf" srcId="{61562CAF-5F37-423A-9B98-242B4C0E4C8F}" destId="{3727D223-8FC5-4449-A6A2-9D5A86389217}" srcOrd="0" destOrd="0" presId="urn:microsoft.com/office/officeart/2005/8/layout/process1"/>
    <dgm:cxn modelId="{9B1B4C4F-239A-4532-89C0-6B526E7E55C4}" type="presOf" srcId="{EB29156B-465A-4338-8F8A-619FDC07E9B5}" destId="{38F52A47-3B73-445A-A7B4-914734DD791F}" srcOrd="0" destOrd="0" presId="urn:microsoft.com/office/officeart/2005/8/layout/process1"/>
    <dgm:cxn modelId="{7648177C-4968-4ECB-8E0A-86ED31ED6A49}" type="presOf" srcId="{D7F506DC-FA91-4929-AC96-CDAA32AF44C7}" destId="{D0D8615D-F61E-4CA9-BFB7-AA9F2965E663}" srcOrd="0" destOrd="0" presId="urn:microsoft.com/office/officeart/2005/8/layout/process1"/>
    <dgm:cxn modelId="{8DA5F2F2-23B3-4BE9-812B-C50EDCED56D8}" type="presOf" srcId="{60AA9127-65E1-4934-8796-97FFA136EBD4}" destId="{CB567FD2-FACD-4603-9BDB-012BE1BA3239}" srcOrd="0" destOrd="0" presId="urn:microsoft.com/office/officeart/2005/8/layout/process1"/>
    <dgm:cxn modelId="{FBAE530F-840F-4212-A770-5BD6CA94481C}" type="presParOf" srcId="{D0D8615D-F61E-4CA9-BFB7-AA9F2965E663}" destId="{CB567FD2-FACD-4603-9BDB-012BE1BA3239}" srcOrd="0" destOrd="0" presId="urn:microsoft.com/office/officeart/2005/8/layout/process1"/>
    <dgm:cxn modelId="{ECD925B7-3EB2-409F-82E8-00E203AC6538}" type="presParOf" srcId="{D0D8615D-F61E-4CA9-BFB7-AA9F2965E663}" destId="{3727D223-8FC5-4449-A6A2-9D5A86389217}" srcOrd="1" destOrd="0" presId="urn:microsoft.com/office/officeart/2005/8/layout/process1"/>
    <dgm:cxn modelId="{F79127F7-A783-4610-A4F3-91ABB854C266}" type="presParOf" srcId="{3727D223-8FC5-4449-A6A2-9D5A86389217}" destId="{36212C4D-599B-4AFB-90C3-165C75B950D8}" srcOrd="0" destOrd="0" presId="urn:microsoft.com/office/officeart/2005/8/layout/process1"/>
    <dgm:cxn modelId="{4BBB3721-B3F4-4246-8352-F8B2699CC99E}" type="presParOf" srcId="{D0D8615D-F61E-4CA9-BFB7-AA9F2965E663}" destId="{38F52A47-3B73-445A-A7B4-914734DD791F}" srcOrd="2" destOrd="0" presId="urn:microsoft.com/office/officeart/2005/8/layout/process1"/>
    <dgm:cxn modelId="{1787B653-2601-4A64-B667-8D573E0A94F4}" type="presParOf" srcId="{D0D8615D-F61E-4CA9-BFB7-AA9F2965E663}" destId="{4BFFFC85-9A61-4052-AD14-F79C39AA5AE8}" srcOrd="3" destOrd="0" presId="urn:microsoft.com/office/officeart/2005/8/layout/process1"/>
    <dgm:cxn modelId="{0DA584DF-994B-4549-9B68-20DE19BBFE1D}" type="presParOf" srcId="{4BFFFC85-9A61-4052-AD14-F79C39AA5AE8}" destId="{5CE7C895-C6D7-4704-97A3-08B62C4297AC}" srcOrd="0" destOrd="0" presId="urn:microsoft.com/office/officeart/2005/8/layout/process1"/>
    <dgm:cxn modelId="{4C6F234F-CE30-458E-86FD-6E6A099E5701}" type="presParOf" srcId="{D0D8615D-F61E-4CA9-BFB7-AA9F2965E663}" destId="{A9FA3C2C-2DAD-4A02-ABF0-10AAA28F21C2}"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7F506DC-FA91-4929-AC96-CDAA32AF44C7}" type="doc">
      <dgm:prSet loTypeId="urn:microsoft.com/office/officeart/2005/8/layout/process3" loCatId="process" qsTypeId="urn:microsoft.com/office/officeart/2005/8/quickstyle/3d4" qsCatId="3D" csTypeId="urn:microsoft.com/office/officeart/2005/8/colors/accent1_2" csCatId="accent1" phldr="1"/>
      <dgm:spPr/>
    </dgm:pt>
    <dgm:pt modelId="{60AA9127-65E1-4934-8796-97FFA136EBD4}">
      <dgm:prSet phldrT="[テキスト]" custT="1"/>
      <dgm:spPr/>
      <dgm:t>
        <a:bodyPr/>
        <a:lstStyle/>
        <a:p>
          <a:r>
            <a:rPr kumimoji="1" lang="ja-JP" altLang="en-US" sz="2400" dirty="0"/>
            <a:t>観察</a:t>
          </a:r>
        </a:p>
      </dgm:t>
    </dgm:pt>
    <dgm:pt modelId="{6FC31897-3BBA-4B8D-BFBF-88A42011A63D}" type="parTrans" cxnId="{04E51626-5A54-4836-8DEA-F83B796B30E0}">
      <dgm:prSet/>
      <dgm:spPr/>
      <dgm:t>
        <a:bodyPr/>
        <a:lstStyle/>
        <a:p>
          <a:endParaRPr kumimoji="1" lang="ja-JP" altLang="en-US" sz="2400"/>
        </a:p>
      </dgm:t>
    </dgm:pt>
    <dgm:pt modelId="{61562CAF-5F37-423A-9B98-242B4C0E4C8F}" type="sibTrans" cxnId="{04E51626-5A54-4836-8DEA-F83B796B30E0}">
      <dgm:prSet custT="1"/>
      <dgm:spPr/>
      <dgm:t>
        <a:bodyPr/>
        <a:lstStyle/>
        <a:p>
          <a:endParaRPr kumimoji="1" lang="ja-JP" altLang="en-US" sz="2400"/>
        </a:p>
      </dgm:t>
    </dgm:pt>
    <dgm:pt modelId="{EB29156B-465A-4338-8F8A-619FDC07E9B5}">
      <dgm:prSet phldrT="[テキスト]" custT="1"/>
      <dgm:spPr/>
      <dgm:t>
        <a:bodyPr/>
        <a:lstStyle/>
        <a:p>
          <a:r>
            <a:rPr kumimoji="1" lang="ja-JP" altLang="en-US" sz="2400" dirty="0"/>
            <a:t>知覚</a:t>
          </a:r>
          <a:endParaRPr kumimoji="1" lang="en-US" altLang="ja-JP" sz="2400" dirty="0"/>
        </a:p>
        <a:p>
          <a:r>
            <a:rPr kumimoji="1" lang="ja-JP" altLang="en-US" sz="2400" dirty="0"/>
            <a:t>（評価）</a:t>
          </a:r>
          <a:endParaRPr kumimoji="1" lang="en-US" altLang="ja-JP" sz="2400" dirty="0"/>
        </a:p>
      </dgm:t>
    </dgm:pt>
    <dgm:pt modelId="{D1CCDED8-B882-4BD8-83FF-CF8E5ECB4C40}" type="parTrans" cxnId="{9D2A5D1C-46C6-47CA-8376-9F49EC1D9819}">
      <dgm:prSet/>
      <dgm:spPr/>
      <dgm:t>
        <a:bodyPr/>
        <a:lstStyle/>
        <a:p>
          <a:endParaRPr kumimoji="1" lang="ja-JP" altLang="en-US" sz="2400"/>
        </a:p>
      </dgm:t>
    </dgm:pt>
    <dgm:pt modelId="{5DB1BEBD-02C3-422D-AA71-E24472C47031}" type="sibTrans" cxnId="{9D2A5D1C-46C6-47CA-8376-9F49EC1D9819}">
      <dgm:prSet custT="1"/>
      <dgm:spPr/>
      <dgm:t>
        <a:bodyPr/>
        <a:lstStyle/>
        <a:p>
          <a:endParaRPr kumimoji="1" lang="ja-JP" altLang="en-US" sz="2400"/>
        </a:p>
      </dgm:t>
    </dgm:pt>
    <dgm:pt modelId="{AD519F88-5D54-4B22-AC9D-C052D688EA5D}">
      <dgm:prSet phldrT="[テキスト]" custT="1"/>
      <dgm:spPr/>
      <dgm:t>
        <a:bodyPr/>
        <a:lstStyle/>
        <a:p>
          <a:r>
            <a:rPr kumimoji="1" lang="en-US" altLang="ja-JP" sz="2400" dirty="0"/>
            <a:t>Liking</a:t>
          </a:r>
          <a:endParaRPr kumimoji="1" lang="ja-JP" altLang="en-US" sz="2400" dirty="0"/>
        </a:p>
      </dgm:t>
    </dgm:pt>
    <dgm:pt modelId="{7891E120-3E21-455F-8941-7EA8A76101A6}" type="parTrans" cxnId="{17314414-D619-465D-8FB3-4CF33885CD68}">
      <dgm:prSet/>
      <dgm:spPr/>
      <dgm:t>
        <a:bodyPr/>
        <a:lstStyle/>
        <a:p>
          <a:endParaRPr kumimoji="1" lang="ja-JP" altLang="en-US" sz="2400"/>
        </a:p>
      </dgm:t>
    </dgm:pt>
    <dgm:pt modelId="{95DCCC44-0533-4536-8DC9-BE285ECC27FC}" type="sibTrans" cxnId="{17314414-D619-465D-8FB3-4CF33885CD68}">
      <dgm:prSet/>
      <dgm:spPr/>
      <dgm:t>
        <a:bodyPr/>
        <a:lstStyle/>
        <a:p>
          <a:endParaRPr kumimoji="1" lang="ja-JP" altLang="en-US" sz="2400"/>
        </a:p>
      </dgm:t>
    </dgm:pt>
    <dgm:pt modelId="{E0C3CA68-F294-4607-8C91-EB292125F127}">
      <dgm:prSet/>
      <dgm:spPr/>
      <dgm:t>
        <a:bodyPr/>
        <a:lstStyle/>
        <a:p>
          <a:r>
            <a:rPr kumimoji="1" lang="ja-JP" altLang="en-US" dirty="0"/>
            <a:t>観察機会が多い</a:t>
          </a:r>
        </a:p>
      </dgm:t>
    </dgm:pt>
    <dgm:pt modelId="{5ECC1AC3-4244-49DF-A3B0-084CB28054FA}" type="parTrans" cxnId="{9ED04505-F4EE-44CA-8A6A-1BFFD100777D}">
      <dgm:prSet/>
      <dgm:spPr/>
      <dgm:t>
        <a:bodyPr/>
        <a:lstStyle/>
        <a:p>
          <a:endParaRPr kumimoji="1" lang="ja-JP" altLang="en-US"/>
        </a:p>
      </dgm:t>
    </dgm:pt>
    <dgm:pt modelId="{778C9C0C-66AA-464B-93A9-6A7617E4189C}" type="sibTrans" cxnId="{9ED04505-F4EE-44CA-8A6A-1BFFD100777D}">
      <dgm:prSet/>
      <dgm:spPr/>
      <dgm:t>
        <a:bodyPr/>
        <a:lstStyle/>
        <a:p>
          <a:endParaRPr kumimoji="1" lang="ja-JP" altLang="en-US"/>
        </a:p>
      </dgm:t>
    </dgm:pt>
    <dgm:pt modelId="{3C8EC4C2-A136-4804-A43A-0F512C3B0AB3}">
      <dgm:prSet/>
      <dgm:spPr/>
      <dgm:t>
        <a:bodyPr/>
        <a:lstStyle/>
        <a:p>
          <a:r>
            <a:rPr kumimoji="1" lang="ja-JP" altLang="en-US" dirty="0"/>
            <a:t>知覚の安定</a:t>
          </a:r>
        </a:p>
      </dgm:t>
    </dgm:pt>
    <dgm:pt modelId="{E77BBF94-97D7-47BC-AC6C-8C3C62E8AB36}" type="parTrans" cxnId="{51223BD5-C73E-43A9-B2C3-44EAD8224BDA}">
      <dgm:prSet/>
      <dgm:spPr/>
      <dgm:t>
        <a:bodyPr/>
        <a:lstStyle/>
        <a:p>
          <a:endParaRPr kumimoji="1" lang="ja-JP" altLang="en-US"/>
        </a:p>
      </dgm:t>
    </dgm:pt>
    <dgm:pt modelId="{37F3C1FA-E3D4-4564-98F1-09BE8B20EB50}" type="sibTrans" cxnId="{51223BD5-C73E-43A9-B2C3-44EAD8224BDA}">
      <dgm:prSet/>
      <dgm:spPr/>
      <dgm:t>
        <a:bodyPr/>
        <a:lstStyle/>
        <a:p>
          <a:endParaRPr kumimoji="1" lang="ja-JP" altLang="en-US"/>
        </a:p>
      </dgm:t>
    </dgm:pt>
    <dgm:pt modelId="{CC5D938E-1307-4A00-A31C-4CD459921A31}">
      <dgm:prSet/>
      <dgm:spPr/>
      <dgm:t>
        <a:bodyPr/>
        <a:lstStyle/>
        <a:p>
          <a:r>
            <a:rPr kumimoji="1" lang="ja-JP" altLang="en-US" dirty="0"/>
            <a:t>好印象</a:t>
          </a:r>
        </a:p>
      </dgm:t>
    </dgm:pt>
    <dgm:pt modelId="{72929316-F6B3-48DA-9931-B41F1C8101BD}" type="parTrans" cxnId="{9741EBD6-7D90-4EC0-ABBC-547DB3E70E22}">
      <dgm:prSet/>
      <dgm:spPr/>
      <dgm:t>
        <a:bodyPr/>
        <a:lstStyle/>
        <a:p>
          <a:endParaRPr kumimoji="1" lang="ja-JP" altLang="en-US"/>
        </a:p>
      </dgm:t>
    </dgm:pt>
    <dgm:pt modelId="{BE0BA667-9535-4296-9890-10F76466DFCB}" type="sibTrans" cxnId="{9741EBD6-7D90-4EC0-ABBC-547DB3E70E22}">
      <dgm:prSet/>
      <dgm:spPr/>
      <dgm:t>
        <a:bodyPr/>
        <a:lstStyle/>
        <a:p>
          <a:endParaRPr kumimoji="1" lang="ja-JP" altLang="en-US"/>
        </a:p>
      </dgm:t>
    </dgm:pt>
    <dgm:pt modelId="{5DDC400E-D7A9-4437-A5C8-8A86E37C6E97}" type="pres">
      <dgm:prSet presAssocID="{D7F506DC-FA91-4929-AC96-CDAA32AF44C7}" presName="linearFlow" presStyleCnt="0">
        <dgm:presLayoutVars>
          <dgm:dir/>
          <dgm:animLvl val="lvl"/>
          <dgm:resizeHandles val="exact"/>
        </dgm:presLayoutVars>
      </dgm:prSet>
      <dgm:spPr/>
    </dgm:pt>
    <dgm:pt modelId="{C73B77D0-FD95-4BE6-ADA6-16A0CAC013A0}" type="pres">
      <dgm:prSet presAssocID="{60AA9127-65E1-4934-8796-97FFA136EBD4}" presName="composite" presStyleCnt="0"/>
      <dgm:spPr/>
    </dgm:pt>
    <dgm:pt modelId="{D3401937-FF2C-4AE5-9B63-919DAE0C4CD1}" type="pres">
      <dgm:prSet presAssocID="{60AA9127-65E1-4934-8796-97FFA136EBD4}" presName="parTx" presStyleLbl="node1" presStyleIdx="0" presStyleCnt="3">
        <dgm:presLayoutVars>
          <dgm:chMax val="0"/>
          <dgm:chPref val="0"/>
          <dgm:bulletEnabled val="1"/>
        </dgm:presLayoutVars>
      </dgm:prSet>
      <dgm:spPr/>
    </dgm:pt>
    <dgm:pt modelId="{904BF73D-C3EF-49BF-907C-8A7E710BE74E}" type="pres">
      <dgm:prSet presAssocID="{60AA9127-65E1-4934-8796-97FFA136EBD4}" presName="parSh" presStyleLbl="node1" presStyleIdx="0" presStyleCnt="3"/>
      <dgm:spPr/>
    </dgm:pt>
    <dgm:pt modelId="{D5A66B28-3492-416E-98B1-E23C45AA0C3A}" type="pres">
      <dgm:prSet presAssocID="{60AA9127-65E1-4934-8796-97FFA136EBD4}" presName="desTx" presStyleLbl="fgAcc1" presStyleIdx="0" presStyleCnt="3">
        <dgm:presLayoutVars>
          <dgm:bulletEnabled val="1"/>
        </dgm:presLayoutVars>
      </dgm:prSet>
      <dgm:spPr/>
    </dgm:pt>
    <dgm:pt modelId="{648A6008-D6BE-47F0-A543-70BDE103689F}" type="pres">
      <dgm:prSet presAssocID="{61562CAF-5F37-423A-9B98-242B4C0E4C8F}" presName="sibTrans" presStyleLbl="sibTrans2D1" presStyleIdx="0" presStyleCnt="2"/>
      <dgm:spPr/>
    </dgm:pt>
    <dgm:pt modelId="{B638220D-532C-40EE-9DCA-6BB6245E0D2A}" type="pres">
      <dgm:prSet presAssocID="{61562CAF-5F37-423A-9B98-242B4C0E4C8F}" presName="connTx" presStyleLbl="sibTrans2D1" presStyleIdx="0" presStyleCnt="2"/>
      <dgm:spPr/>
    </dgm:pt>
    <dgm:pt modelId="{CBD2A02B-55A6-4882-B693-CD0DEFC55FB1}" type="pres">
      <dgm:prSet presAssocID="{EB29156B-465A-4338-8F8A-619FDC07E9B5}" presName="composite" presStyleCnt="0"/>
      <dgm:spPr/>
    </dgm:pt>
    <dgm:pt modelId="{739508C5-388E-4F82-9463-4FD2CACDD1C9}" type="pres">
      <dgm:prSet presAssocID="{EB29156B-465A-4338-8F8A-619FDC07E9B5}" presName="parTx" presStyleLbl="node1" presStyleIdx="0" presStyleCnt="3">
        <dgm:presLayoutVars>
          <dgm:chMax val="0"/>
          <dgm:chPref val="0"/>
          <dgm:bulletEnabled val="1"/>
        </dgm:presLayoutVars>
      </dgm:prSet>
      <dgm:spPr/>
    </dgm:pt>
    <dgm:pt modelId="{DA87A42B-3F54-46BD-A876-5E742A833BE7}" type="pres">
      <dgm:prSet presAssocID="{EB29156B-465A-4338-8F8A-619FDC07E9B5}" presName="parSh" presStyleLbl="node1" presStyleIdx="1" presStyleCnt="3"/>
      <dgm:spPr/>
    </dgm:pt>
    <dgm:pt modelId="{AE3F02D1-CE66-4F74-8BBC-C860ABE63DA8}" type="pres">
      <dgm:prSet presAssocID="{EB29156B-465A-4338-8F8A-619FDC07E9B5}" presName="desTx" presStyleLbl="fgAcc1" presStyleIdx="1" presStyleCnt="3">
        <dgm:presLayoutVars>
          <dgm:bulletEnabled val="1"/>
        </dgm:presLayoutVars>
      </dgm:prSet>
      <dgm:spPr/>
    </dgm:pt>
    <dgm:pt modelId="{A34A3381-F8F5-48ED-BFFA-05CECA5D7D44}" type="pres">
      <dgm:prSet presAssocID="{5DB1BEBD-02C3-422D-AA71-E24472C47031}" presName="sibTrans" presStyleLbl="sibTrans2D1" presStyleIdx="1" presStyleCnt="2"/>
      <dgm:spPr/>
    </dgm:pt>
    <dgm:pt modelId="{9A64CA8B-5E62-41FB-A233-13C319A129FC}" type="pres">
      <dgm:prSet presAssocID="{5DB1BEBD-02C3-422D-AA71-E24472C47031}" presName="connTx" presStyleLbl="sibTrans2D1" presStyleIdx="1" presStyleCnt="2"/>
      <dgm:spPr/>
    </dgm:pt>
    <dgm:pt modelId="{7C0B5110-A69A-4850-BF0C-FF01E305129E}" type="pres">
      <dgm:prSet presAssocID="{AD519F88-5D54-4B22-AC9D-C052D688EA5D}" presName="composite" presStyleCnt="0"/>
      <dgm:spPr/>
    </dgm:pt>
    <dgm:pt modelId="{19CBAF5E-98FC-4AFF-8857-5BAECA39DF54}" type="pres">
      <dgm:prSet presAssocID="{AD519F88-5D54-4B22-AC9D-C052D688EA5D}" presName="parTx" presStyleLbl="node1" presStyleIdx="1" presStyleCnt="3">
        <dgm:presLayoutVars>
          <dgm:chMax val="0"/>
          <dgm:chPref val="0"/>
          <dgm:bulletEnabled val="1"/>
        </dgm:presLayoutVars>
      </dgm:prSet>
      <dgm:spPr/>
    </dgm:pt>
    <dgm:pt modelId="{1084FD09-BCFB-4957-BE4D-B4D469061A6E}" type="pres">
      <dgm:prSet presAssocID="{AD519F88-5D54-4B22-AC9D-C052D688EA5D}" presName="parSh" presStyleLbl="node1" presStyleIdx="2" presStyleCnt="3"/>
      <dgm:spPr/>
    </dgm:pt>
    <dgm:pt modelId="{F76EF3BA-36F6-46D4-A483-55802655F0EE}" type="pres">
      <dgm:prSet presAssocID="{AD519F88-5D54-4B22-AC9D-C052D688EA5D}" presName="desTx" presStyleLbl="fgAcc1" presStyleIdx="2" presStyleCnt="3">
        <dgm:presLayoutVars>
          <dgm:bulletEnabled val="1"/>
        </dgm:presLayoutVars>
      </dgm:prSet>
      <dgm:spPr/>
    </dgm:pt>
  </dgm:ptLst>
  <dgm:cxnLst>
    <dgm:cxn modelId="{9ED04505-F4EE-44CA-8A6A-1BFFD100777D}" srcId="{60AA9127-65E1-4934-8796-97FFA136EBD4}" destId="{E0C3CA68-F294-4607-8C91-EB292125F127}" srcOrd="0" destOrd="0" parTransId="{5ECC1AC3-4244-49DF-A3B0-084CB28054FA}" sibTransId="{778C9C0C-66AA-464B-93A9-6A7617E4189C}"/>
    <dgm:cxn modelId="{E6BB3709-56E1-4327-96D6-55E3F38CDC57}" type="presOf" srcId="{61562CAF-5F37-423A-9B98-242B4C0E4C8F}" destId="{B638220D-532C-40EE-9DCA-6BB6245E0D2A}" srcOrd="1" destOrd="0" presId="urn:microsoft.com/office/officeart/2005/8/layout/process3"/>
    <dgm:cxn modelId="{29970213-60E6-405E-B61D-DDB265A8C7EF}" type="presOf" srcId="{AD519F88-5D54-4B22-AC9D-C052D688EA5D}" destId="{19CBAF5E-98FC-4AFF-8857-5BAECA39DF54}" srcOrd="0" destOrd="0" presId="urn:microsoft.com/office/officeart/2005/8/layout/process3"/>
    <dgm:cxn modelId="{17314414-D619-465D-8FB3-4CF33885CD68}" srcId="{D7F506DC-FA91-4929-AC96-CDAA32AF44C7}" destId="{AD519F88-5D54-4B22-AC9D-C052D688EA5D}" srcOrd="2" destOrd="0" parTransId="{7891E120-3E21-455F-8941-7EA8A76101A6}" sibTransId="{95DCCC44-0533-4536-8DC9-BE285ECC27FC}"/>
    <dgm:cxn modelId="{9D2A5D1C-46C6-47CA-8376-9F49EC1D9819}" srcId="{D7F506DC-FA91-4929-AC96-CDAA32AF44C7}" destId="{EB29156B-465A-4338-8F8A-619FDC07E9B5}" srcOrd="1" destOrd="0" parTransId="{D1CCDED8-B882-4BD8-83FF-CF8E5ECB4C40}" sibTransId="{5DB1BEBD-02C3-422D-AA71-E24472C47031}"/>
    <dgm:cxn modelId="{04E51626-5A54-4836-8DEA-F83B796B30E0}" srcId="{D7F506DC-FA91-4929-AC96-CDAA32AF44C7}" destId="{60AA9127-65E1-4934-8796-97FFA136EBD4}" srcOrd="0" destOrd="0" parTransId="{6FC31897-3BBA-4B8D-BFBF-88A42011A63D}" sibTransId="{61562CAF-5F37-423A-9B98-242B4C0E4C8F}"/>
    <dgm:cxn modelId="{ACB4F148-70E1-4B51-9919-7124567F47D0}" type="presOf" srcId="{3C8EC4C2-A136-4804-A43A-0F512C3B0AB3}" destId="{AE3F02D1-CE66-4F74-8BBC-C860ABE63DA8}" srcOrd="0" destOrd="0" presId="urn:microsoft.com/office/officeart/2005/8/layout/process3"/>
    <dgm:cxn modelId="{0C57684A-7AA3-400A-BBCB-B8848B755BC0}" type="presOf" srcId="{60AA9127-65E1-4934-8796-97FFA136EBD4}" destId="{904BF73D-C3EF-49BF-907C-8A7E710BE74E}" srcOrd="1" destOrd="0" presId="urn:microsoft.com/office/officeart/2005/8/layout/process3"/>
    <dgm:cxn modelId="{533CBC75-4D45-43A9-B393-C872309F2B54}" type="presOf" srcId="{EB29156B-465A-4338-8F8A-619FDC07E9B5}" destId="{739508C5-388E-4F82-9463-4FD2CACDD1C9}" srcOrd="0" destOrd="0" presId="urn:microsoft.com/office/officeart/2005/8/layout/process3"/>
    <dgm:cxn modelId="{5616CA93-2CD7-4E8C-8D21-9CD3F9063140}" type="presOf" srcId="{60AA9127-65E1-4934-8796-97FFA136EBD4}" destId="{D3401937-FF2C-4AE5-9B63-919DAE0C4CD1}" srcOrd="0" destOrd="0" presId="urn:microsoft.com/office/officeart/2005/8/layout/process3"/>
    <dgm:cxn modelId="{4EC1D89F-CB76-4BC2-922A-436B69D9C9AD}" type="presOf" srcId="{EB29156B-465A-4338-8F8A-619FDC07E9B5}" destId="{DA87A42B-3F54-46BD-A876-5E742A833BE7}" srcOrd="1" destOrd="0" presId="urn:microsoft.com/office/officeart/2005/8/layout/process3"/>
    <dgm:cxn modelId="{0AC600A8-CAD7-49AD-B82B-2624D474A86A}" type="presOf" srcId="{5DB1BEBD-02C3-422D-AA71-E24472C47031}" destId="{9A64CA8B-5E62-41FB-A233-13C319A129FC}" srcOrd="1" destOrd="0" presId="urn:microsoft.com/office/officeart/2005/8/layout/process3"/>
    <dgm:cxn modelId="{6FD570B3-CD36-468D-8531-5476F51FE859}" type="presOf" srcId="{E0C3CA68-F294-4607-8C91-EB292125F127}" destId="{D5A66B28-3492-416E-98B1-E23C45AA0C3A}" srcOrd="0" destOrd="0" presId="urn:microsoft.com/office/officeart/2005/8/layout/process3"/>
    <dgm:cxn modelId="{96CC68BD-AF49-4197-92A4-411288D14371}" type="presOf" srcId="{5DB1BEBD-02C3-422D-AA71-E24472C47031}" destId="{A34A3381-F8F5-48ED-BFFA-05CECA5D7D44}" srcOrd="0" destOrd="0" presId="urn:microsoft.com/office/officeart/2005/8/layout/process3"/>
    <dgm:cxn modelId="{89BED7BD-A8FE-455A-A4EC-B3A465957765}" type="presOf" srcId="{61562CAF-5F37-423A-9B98-242B4C0E4C8F}" destId="{648A6008-D6BE-47F0-A543-70BDE103689F}" srcOrd="0" destOrd="0" presId="urn:microsoft.com/office/officeart/2005/8/layout/process3"/>
    <dgm:cxn modelId="{F8A852BF-D252-40EA-8031-BFD1701A2E9E}" type="presOf" srcId="{AD519F88-5D54-4B22-AC9D-C052D688EA5D}" destId="{1084FD09-BCFB-4957-BE4D-B4D469061A6E}" srcOrd="1" destOrd="0" presId="urn:microsoft.com/office/officeart/2005/8/layout/process3"/>
    <dgm:cxn modelId="{51223BD5-C73E-43A9-B2C3-44EAD8224BDA}" srcId="{EB29156B-465A-4338-8F8A-619FDC07E9B5}" destId="{3C8EC4C2-A136-4804-A43A-0F512C3B0AB3}" srcOrd="0" destOrd="0" parTransId="{E77BBF94-97D7-47BC-AC6C-8C3C62E8AB36}" sibTransId="{37F3C1FA-E3D4-4564-98F1-09BE8B20EB50}"/>
    <dgm:cxn modelId="{9741EBD6-7D90-4EC0-ABBC-547DB3E70E22}" srcId="{AD519F88-5D54-4B22-AC9D-C052D688EA5D}" destId="{CC5D938E-1307-4A00-A31C-4CD459921A31}" srcOrd="0" destOrd="0" parTransId="{72929316-F6B3-48DA-9931-B41F1C8101BD}" sibTransId="{BE0BA667-9535-4296-9890-10F76466DFCB}"/>
    <dgm:cxn modelId="{BAB198DA-DAF8-482C-9B4E-8F385EA6D631}" type="presOf" srcId="{CC5D938E-1307-4A00-A31C-4CD459921A31}" destId="{F76EF3BA-36F6-46D4-A483-55802655F0EE}" srcOrd="0" destOrd="0" presId="urn:microsoft.com/office/officeart/2005/8/layout/process3"/>
    <dgm:cxn modelId="{FC43B9E0-4D27-4EE3-B642-8C4C833C0A9C}" type="presOf" srcId="{D7F506DC-FA91-4929-AC96-CDAA32AF44C7}" destId="{5DDC400E-D7A9-4437-A5C8-8A86E37C6E97}" srcOrd="0" destOrd="0" presId="urn:microsoft.com/office/officeart/2005/8/layout/process3"/>
    <dgm:cxn modelId="{0C1166AE-5483-407C-82C0-76802D4C7F30}" type="presParOf" srcId="{5DDC400E-D7A9-4437-A5C8-8A86E37C6E97}" destId="{C73B77D0-FD95-4BE6-ADA6-16A0CAC013A0}" srcOrd="0" destOrd="0" presId="urn:microsoft.com/office/officeart/2005/8/layout/process3"/>
    <dgm:cxn modelId="{D542E64E-75C3-434F-86DA-CAFBFB36A097}" type="presParOf" srcId="{C73B77D0-FD95-4BE6-ADA6-16A0CAC013A0}" destId="{D3401937-FF2C-4AE5-9B63-919DAE0C4CD1}" srcOrd="0" destOrd="0" presId="urn:microsoft.com/office/officeart/2005/8/layout/process3"/>
    <dgm:cxn modelId="{E3DFF806-9C75-40AD-A57D-9515F8E2812C}" type="presParOf" srcId="{C73B77D0-FD95-4BE6-ADA6-16A0CAC013A0}" destId="{904BF73D-C3EF-49BF-907C-8A7E710BE74E}" srcOrd="1" destOrd="0" presId="urn:microsoft.com/office/officeart/2005/8/layout/process3"/>
    <dgm:cxn modelId="{E377040E-B3EA-4E4B-AB0D-9CBB9CD382DA}" type="presParOf" srcId="{C73B77D0-FD95-4BE6-ADA6-16A0CAC013A0}" destId="{D5A66B28-3492-416E-98B1-E23C45AA0C3A}" srcOrd="2" destOrd="0" presId="urn:microsoft.com/office/officeart/2005/8/layout/process3"/>
    <dgm:cxn modelId="{45EC3B68-82D3-40E7-AFE6-B867C87A970D}" type="presParOf" srcId="{5DDC400E-D7A9-4437-A5C8-8A86E37C6E97}" destId="{648A6008-D6BE-47F0-A543-70BDE103689F}" srcOrd="1" destOrd="0" presId="urn:microsoft.com/office/officeart/2005/8/layout/process3"/>
    <dgm:cxn modelId="{80D71FA6-ECEB-4FC6-A83B-AB31398651F0}" type="presParOf" srcId="{648A6008-D6BE-47F0-A543-70BDE103689F}" destId="{B638220D-532C-40EE-9DCA-6BB6245E0D2A}" srcOrd="0" destOrd="0" presId="urn:microsoft.com/office/officeart/2005/8/layout/process3"/>
    <dgm:cxn modelId="{5092D951-A359-41D8-B580-A48EB3212DEF}" type="presParOf" srcId="{5DDC400E-D7A9-4437-A5C8-8A86E37C6E97}" destId="{CBD2A02B-55A6-4882-B693-CD0DEFC55FB1}" srcOrd="2" destOrd="0" presId="urn:microsoft.com/office/officeart/2005/8/layout/process3"/>
    <dgm:cxn modelId="{B8966A63-95BB-4AC8-87FA-6710FE81052F}" type="presParOf" srcId="{CBD2A02B-55A6-4882-B693-CD0DEFC55FB1}" destId="{739508C5-388E-4F82-9463-4FD2CACDD1C9}" srcOrd="0" destOrd="0" presId="urn:microsoft.com/office/officeart/2005/8/layout/process3"/>
    <dgm:cxn modelId="{6DC4EFDE-9D2D-4F13-ACEE-292C0DAD5E22}" type="presParOf" srcId="{CBD2A02B-55A6-4882-B693-CD0DEFC55FB1}" destId="{DA87A42B-3F54-46BD-A876-5E742A833BE7}" srcOrd="1" destOrd="0" presId="urn:microsoft.com/office/officeart/2005/8/layout/process3"/>
    <dgm:cxn modelId="{1E6DDD2A-C278-49B5-9AC1-E5ACE9E27666}" type="presParOf" srcId="{CBD2A02B-55A6-4882-B693-CD0DEFC55FB1}" destId="{AE3F02D1-CE66-4F74-8BBC-C860ABE63DA8}" srcOrd="2" destOrd="0" presId="urn:microsoft.com/office/officeart/2005/8/layout/process3"/>
    <dgm:cxn modelId="{55839480-2AEA-4225-BD64-03B1111842DC}" type="presParOf" srcId="{5DDC400E-D7A9-4437-A5C8-8A86E37C6E97}" destId="{A34A3381-F8F5-48ED-BFFA-05CECA5D7D44}" srcOrd="3" destOrd="0" presId="urn:microsoft.com/office/officeart/2005/8/layout/process3"/>
    <dgm:cxn modelId="{5DCE09E8-5495-4EF1-B301-1F80D58F2CB5}" type="presParOf" srcId="{A34A3381-F8F5-48ED-BFFA-05CECA5D7D44}" destId="{9A64CA8B-5E62-41FB-A233-13C319A129FC}" srcOrd="0" destOrd="0" presId="urn:microsoft.com/office/officeart/2005/8/layout/process3"/>
    <dgm:cxn modelId="{A74BEAE7-F82F-4045-B615-F21F20E4F75D}" type="presParOf" srcId="{5DDC400E-D7A9-4437-A5C8-8A86E37C6E97}" destId="{7C0B5110-A69A-4850-BF0C-FF01E305129E}" srcOrd="4" destOrd="0" presId="urn:microsoft.com/office/officeart/2005/8/layout/process3"/>
    <dgm:cxn modelId="{B4191AB2-1CC4-4540-A6D7-483B668E4222}" type="presParOf" srcId="{7C0B5110-A69A-4850-BF0C-FF01E305129E}" destId="{19CBAF5E-98FC-4AFF-8857-5BAECA39DF54}" srcOrd="0" destOrd="0" presId="urn:microsoft.com/office/officeart/2005/8/layout/process3"/>
    <dgm:cxn modelId="{BF8F4D88-8C8F-40FD-A0E4-FF53B273F7FA}" type="presParOf" srcId="{7C0B5110-A69A-4850-BF0C-FF01E305129E}" destId="{1084FD09-BCFB-4957-BE4D-B4D469061A6E}" srcOrd="1" destOrd="0" presId="urn:microsoft.com/office/officeart/2005/8/layout/process3"/>
    <dgm:cxn modelId="{A2D902B2-D2E6-42E7-AF84-1E2ADA7E6048}" type="presParOf" srcId="{7C0B5110-A69A-4850-BF0C-FF01E305129E}" destId="{F76EF3BA-36F6-46D4-A483-55802655F0EE}"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7F506DC-FA91-4929-AC96-CDAA32AF44C7}" type="doc">
      <dgm:prSet loTypeId="urn:microsoft.com/office/officeart/2005/8/layout/process3" loCatId="process" qsTypeId="urn:microsoft.com/office/officeart/2005/8/quickstyle/3d4" qsCatId="3D" csTypeId="urn:microsoft.com/office/officeart/2005/8/colors/accent2_2" csCatId="accent2" phldr="1"/>
      <dgm:spPr/>
    </dgm:pt>
    <dgm:pt modelId="{60AA9127-65E1-4934-8796-97FFA136EBD4}">
      <dgm:prSet phldrT="[テキスト]" custT="1"/>
      <dgm:spPr/>
      <dgm:t>
        <a:bodyPr/>
        <a:lstStyle/>
        <a:p>
          <a:r>
            <a:rPr kumimoji="1" lang="ja-JP" altLang="en-US" sz="2400" dirty="0"/>
            <a:t>選択</a:t>
          </a:r>
        </a:p>
      </dgm:t>
    </dgm:pt>
    <dgm:pt modelId="{6FC31897-3BBA-4B8D-BFBF-88A42011A63D}" type="parTrans" cxnId="{04E51626-5A54-4836-8DEA-F83B796B30E0}">
      <dgm:prSet/>
      <dgm:spPr/>
      <dgm:t>
        <a:bodyPr/>
        <a:lstStyle/>
        <a:p>
          <a:endParaRPr kumimoji="1" lang="ja-JP" altLang="en-US" sz="2400"/>
        </a:p>
      </dgm:t>
    </dgm:pt>
    <dgm:pt modelId="{61562CAF-5F37-423A-9B98-242B4C0E4C8F}" type="sibTrans" cxnId="{04E51626-5A54-4836-8DEA-F83B796B30E0}">
      <dgm:prSet custT="1"/>
      <dgm:spPr/>
      <dgm:t>
        <a:bodyPr/>
        <a:lstStyle/>
        <a:p>
          <a:endParaRPr kumimoji="1" lang="ja-JP" altLang="en-US" sz="2400"/>
        </a:p>
      </dgm:t>
    </dgm:pt>
    <dgm:pt modelId="{AD519F88-5D54-4B22-AC9D-C052D688EA5D}">
      <dgm:prSet phldrT="[テキスト]" custT="1"/>
      <dgm:spPr/>
      <dgm:t>
        <a:bodyPr/>
        <a:lstStyle/>
        <a:p>
          <a:r>
            <a:rPr kumimoji="1" lang="en-US" altLang="ja-JP" sz="2400" dirty="0"/>
            <a:t>Wanting</a:t>
          </a:r>
          <a:endParaRPr kumimoji="1" lang="ja-JP" altLang="en-US" sz="2400" dirty="0"/>
        </a:p>
      </dgm:t>
    </dgm:pt>
    <dgm:pt modelId="{7891E120-3E21-455F-8941-7EA8A76101A6}" type="parTrans" cxnId="{17314414-D619-465D-8FB3-4CF33885CD68}">
      <dgm:prSet/>
      <dgm:spPr/>
      <dgm:t>
        <a:bodyPr/>
        <a:lstStyle/>
        <a:p>
          <a:endParaRPr kumimoji="1" lang="ja-JP" altLang="en-US" sz="2400"/>
        </a:p>
      </dgm:t>
    </dgm:pt>
    <dgm:pt modelId="{95DCCC44-0533-4536-8DC9-BE285ECC27FC}" type="sibTrans" cxnId="{17314414-D619-465D-8FB3-4CF33885CD68}">
      <dgm:prSet/>
      <dgm:spPr/>
      <dgm:t>
        <a:bodyPr/>
        <a:lstStyle/>
        <a:p>
          <a:endParaRPr kumimoji="1" lang="ja-JP" altLang="en-US" sz="2400"/>
        </a:p>
      </dgm:t>
    </dgm:pt>
    <dgm:pt modelId="{EB29156B-465A-4338-8F8A-619FDC07E9B5}">
      <dgm:prSet phldrT="[テキスト]" custT="1"/>
      <dgm:spPr/>
      <dgm:t>
        <a:bodyPr/>
        <a:lstStyle/>
        <a:p>
          <a:r>
            <a:rPr kumimoji="1" lang="ja-JP" altLang="en-US" sz="2400" dirty="0"/>
            <a:t>行動</a:t>
          </a:r>
        </a:p>
      </dgm:t>
    </dgm:pt>
    <dgm:pt modelId="{5DB1BEBD-02C3-422D-AA71-E24472C47031}" type="sibTrans" cxnId="{9D2A5D1C-46C6-47CA-8376-9F49EC1D9819}">
      <dgm:prSet custT="1"/>
      <dgm:spPr/>
      <dgm:t>
        <a:bodyPr/>
        <a:lstStyle/>
        <a:p>
          <a:endParaRPr kumimoji="1" lang="ja-JP" altLang="en-US" sz="2400"/>
        </a:p>
      </dgm:t>
    </dgm:pt>
    <dgm:pt modelId="{D1CCDED8-B882-4BD8-83FF-CF8E5ECB4C40}" type="parTrans" cxnId="{9D2A5D1C-46C6-47CA-8376-9F49EC1D9819}">
      <dgm:prSet/>
      <dgm:spPr/>
      <dgm:t>
        <a:bodyPr/>
        <a:lstStyle/>
        <a:p>
          <a:endParaRPr kumimoji="1" lang="ja-JP" altLang="en-US" sz="2400"/>
        </a:p>
      </dgm:t>
    </dgm:pt>
    <dgm:pt modelId="{F87E42E3-1E19-4B0B-8A9B-DDFDD24F4797}">
      <dgm:prSet/>
      <dgm:spPr/>
      <dgm:t>
        <a:bodyPr/>
        <a:lstStyle/>
        <a:p>
          <a:r>
            <a:rPr kumimoji="1" lang="ja-JP" altLang="en-US" dirty="0"/>
            <a:t>接触による情報の獲得</a:t>
          </a:r>
        </a:p>
      </dgm:t>
    </dgm:pt>
    <dgm:pt modelId="{BE3A1355-CDB2-43B4-A44C-FC3EE518C9ED}" type="parTrans" cxnId="{8D1100D0-C989-4D8C-9B72-8EFB948E10D9}">
      <dgm:prSet/>
      <dgm:spPr/>
      <dgm:t>
        <a:bodyPr/>
        <a:lstStyle/>
        <a:p>
          <a:endParaRPr kumimoji="1" lang="ja-JP" altLang="en-US"/>
        </a:p>
      </dgm:t>
    </dgm:pt>
    <dgm:pt modelId="{E51529DB-3530-4306-9532-BDE179905A11}" type="sibTrans" cxnId="{8D1100D0-C989-4D8C-9B72-8EFB948E10D9}">
      <dgm:prSet/>
      <dgm:spPr/>
      <dgm:t>
        <a:bodyPr/>
        <a:lstStyle/>
        <a:p>
          <a:endParaRPr kumimoji="1" lang="ja-JP" altLang="en-US"/>
        </a:p>
      </dgm:t>
    </dgm:pt>
    <dgm:pt modelId="{E0DA1A0E-297D-48EE-9B01-7F1C1EF0789E}">
      <dgm:prSet/>
      <dgm:spPr/>
      <dgm:t>
        <a:bodyPr/>
        <a:lstStyle/>
        <a:p>
          <a:r>
            <a:rPr kumimoji="1" lang="ja-JP" altLang="en-US" dirty="0"/>
            <a:t>情報を明確にする行動</a:t>
          </a:r>
        </a:p>
      </dgm:t>
    </dgm:pt>
    <dgm:pt modelId="{584A0BAA-23BA-43E3-9642-F600E0E6FA3B}" type="parTrans" cxnId="{C632B2F9-A820-458E-8CDE-D2C65142D2C6}">
      <dgm:prSet/>
      <dgm:spPr/>
      <dgm:t>
        <a:bodyPr/>
        <a:lstStyle/>
        <a:p>
          <a:endParaRPr kumimoji="1" lang="ja-JP" altLang="en-US"/>
        </a:p>
      </dgm:t>
    </dgm:pt>
    <dgm:pt modelId="{B2E3BF7D-A0F6-4D15-A0F1-3B5838B428D7}" type="sibTrans" cxnId="{C632B2F9-A820-458E-8CDE-D2C65142D2C6}">
      <dgm:prSet/>
      <dgm:spPr/>
      <dgm:t>
        <a:bodyPr/>
        <a:lstStyle/>
        <a:p>
          <a:endParaRPr kumimoji="1" lang="ja-JP" altLang="en-US"/>
        </a:p>
      </dgm:t>
    </dgm:pt>
    <dgm:pt modelId="{863D0CB9-9A49-40C0-BD23-55BC858B3184}">
      <dgm:prSet/>
      <dgm:spPr/>
      <dgm:t>
        <a:bodyPr/>
        <a:lstStyle/>
        <a:p>
          <a:r>
            <a:rPr kumimoji="1" lang="ja-JP" altLang="en-US" dirty="0"/>
            <a:t>接触のための行動</a:t>
          </a:r>
        </a:p>
      </dgm:t>
    </dgm:pt>
    <dgm:pt modelId="{40602634-47ED-479F-800F-30B5F788559A}" type="parTrans" cxnId="{01E6E60C-CDDD-4880-A5A2-5174D2A11EA7}">
      <dgm:prSet/>
      <dgm:spPr/>
      <dgm:t>
        <a:bodyPr/>
        <a:lstStyle/>
        <a:p>
          <a:endParaRPr kumimoji="1" lang="ja-JP" altLang="en-US"/>
        </a:p>
      </dgm:t>
    </dgm:pt>
    <dgm:pt modelId="{BDDBBCF8-4D57-406C-9ADE-6F901AA99DE9}" type="sibTrans" cxnId="{01E6E60C-CDDD-4880-A5A2-5174D2A11EA7}">
      <dgm:prSet/>
      <dgm:spPr/>
      <dgm:t>
        <a:bodyPr/>
        <a:lstStyle/>
        <a:p>
          <a:endParaRPr kumimoji="1" lang="ja-JP" altLang="en-US"/>
        </a:p>
      </dgm:t>
    </dgm:pt>
    <dgm:pt modelId="{36B723CB-B89A-4B12-86D7-583E68D4FA0A}" type="pres">
      <dgm:prSet presAssocID="{D7F506DC-FA91-4929-AC96-CDAA32AF44C7}" presName="linearFlow" presStyleCnt="0">
        <dgm:presLayoutVars>
          <dgm:dir/>
          <dgm:animLvl val="lvl"/>
          <dgm:resizeHandles val="exact"/>
        </dgm:presLayoutVars>
      </dgm:prSet>
      <dgm:spPr/>
    </dgm:pt>
    <dgm:pt modelId="{2BFCADEF-7D2C-43FA-912B-82DA2B56FE8B}" type="pres">
      <dgm:prSet presAssocID="{60AA9127-65E1-4934-8796-97FFA136EBD4}" presName="composite" presStyleCnt="0"/>
      <dgm:spPr/>
    </dgm:pt>
    <dgm:pt modelId="{02526B05-4953-4A8D-A526-D4C4BB8FE08B}" type="pres">
      <dgm:prSet presAssocID="{60AA9127-65E1-4934-8796-97FFA136EBD4}" presName="parTx" presStyleLbl="node1" presStyleIdx="0" presStyleCnt="3">
        <dgm:presLayoutVars>
          <dgm:chMax val="0"/>
          <dgm:chPref val="0"/>
          <dgm:bulletEnabled val="1"/>
        </dgm:presLayoutVars>
      </dgm:prSet>
      <dgm:spPr/>
    </dgm:pt>
    <dgm:pt modelId="{FDADAAC1-8F16-400A-83F2-F7B77439234A}" type="pres">
      <dgm:prSet presAssocID="{60AA9127-65E1-4934-8796-97FFA136EBD4}" presName="parSh" presStyleLbl="node1" presStyleIdx="0" presStyleCnt="3"/>
      <dgm:spPr/>
    </dgm:pt>
    <dgm:pt modelId="{CEC79F5E-6568-4808-BAD8-1E6B6E9A1AEE}" type="pres">
      <dgm:prSet presAssocID="{60AA9127-65E1-4934-8796-97FFA136EBD4}" presName="desTx" presStyleLbl="fgAcc1" presStyleIdx="0" presStyleCnt="3">
        <dgm:presLayoutVars>
          <dgm:bulletEnabled val="1"/>
        </dgm:presLayoutVars>
      </dgm:prSet>
      <dgm:spPr/>
    </dgm:pt>
    <dgm:pt modelId="{2DAF74AA-0AB7-4C8C-95BA-3386E143B16B}" type="pres">
      <dgm:prSet presAssocID="{61562CAF-5F37-423A-9B98-242B4C0E4C8F}" presName="sibTrans" presStyleLbl="sibTrans2D1" presStyleIdx="0" presStyleCnt="2"/>
      <dgm:spPr/>
    </dgm:pt>
    <dgm:pt modelId="{70A679F0-23AE-41F3-83BB-95C084350AA5}" type="pres">
      <dgm:prSet presAssocID="{61562CAF-5F37-423A-9B98-242B4C0E4C8F}" presName="connTx" presStyleLbl="sibTrans2D1" presStyleIdx="0" presStyleCnt="2"/>
      <dgm:spPr/>
    </dgm:pt>
    <dgm:pt modelId="{42AAFB23-42EF-4FBC-9E0D-FB8414D433B7}" type="pres">
      <dgm:prSet presAssocID="{EB29156B-465A-4338-8F8A-619FDC07E9B5}" presName="composite" presStyleCnt="0"/>
      <dgm:spPr/>
    </dgm:pt>
    <dgm:pt modelId="{50A7EC70-1AA3-4AE3-99BB-48B063058B86}" type="pres">
      <dgm:prSet presAssocID="{EB29156B-465A-4338-8F8A-619FDC07E9B5}" presName="parTx" presStyleLbl="node1" presStyleIdx="0" presStyleCnt="3">
        <dgm:presLayoutVars>
          <dgm:chMax val="0"/>
          <dgm:chPref val="0"/>
          <dgm:bulletEnabled val="1"/>
        </dgm:presLayoutVars>
      </dgm:prSet>
      <dgm:spPr/>
    </dgm:pt>
    <dgm:pt modelId="{8E99124C-3561-4EB0-82D7-45BDACAD29D4}" type="pres">
      <dgm:prSet presAssocID="{EB29156B-465A-4338-8F8A-619FDC07E9B5}" presName="parSh" presStyleLbl="node1" presStyleIdx="1" presStyleCnt="3"/>
      <dgm:spPr/>
    </dgm:pt>
    <dgm:pt modelId="{C05D133C-3E68-475C-BC06-7F34B965FE04}" type="pres">
      <dgm:prSet presAssocID="{EB29156B-465A-4338-8F8A-619FDC07E9B5}" presName="desTx" presStyleLbl="fgAcc1" presStyleIdx="1" presStyleCnt="3">
        <dgm:presLayoutVars>
          <dgm:bulletEnabled val="1"/>
        </dgm:presLayoutVars>
      </dgm:prSet>
      <dgm:spPr/>
    </dgm:pt>
    <dgm:pt modelId="{EDD0985F-2FC8-4293-910D-05AFEB095113}" type="pres">
      <dgm:prSet presAssocID="{5DB1BEBD-02C3-422D-AA71-E24472C47031}" presName="sibTrans" presStyleLbl="sibTrans2D1" presStyleIdx="1" presStyleCnt="2"/>
      <dgm:spPr/>
    </dgm:pt>
    <dgm:pt modelId="{8088C020-2D12-41BD-9F72-DD9DFBD10858}" type="pres">
      <dgm:prSet presAssocID="{5DB1BEBD-02C3-422D-AA71-E24472C47031}" presName="connTx" presStyleLbl="sibTrans2D1" presStyleIdx="1" presStyleCnt="2"/>
      <dgm:spPr/>
    </dgm:pt>
    <dgm:pt modelId="{B230AB2C-E577-44A9-856D-5E40B1AC0749}" type="pres">
      <dgm:prSet presAssocID="{AD519F88-5D54-4B22-AC9D-C052D688EA5D}" presName="composite" presStyleCnt="0"/>
      <dgm:spPr/>
    </dgm:pt>
    <dgm:pt modelId="{9B7E2FE8-614D-4D0D-A52D-602C12CC1E0C}" type="pres">
      <dgm:prSet presAssocID="{AD519F88-5D54-4B22-AC9D-C052D688EA5D}" presName="parTx" presStyleLbl="node1" presStyleIdx="1" presStyleCnt="3">
        <dgm:presLayoutVars>
          <dgm:chMax val="0"/>
          <dgm:chPref val="0"/>
          <dgm:bulletEnabled val="1"/>
        </dgm:presLayoutVars>
      </dgm:prSet>
      <dgm:spPr/>
    </dgm:pt>
    <dgm:pt modelId="{BED0349E-98D0-490D-8E50-6E8CFC9B16A3}" type="pres">
      <dgm:prSet presAssocID="{AD519F88-5D54-4B22-AC9D-C052D688EA5D}" presName="parSh" presStyleLbl="node1" presStyleIdx="2" presStyleCnt="3"/>
      <dgm:spPr/>
    </dgm:pt>
    <dgm:pt modelId="{DB1D9264-B426-4F46-9505-09F9FCD55D23}" type="pres">
      <dgm:prSet presAssocID="{AD519F88-5D54-4B22-AC9D-C052D688EA5D}" presName="desTx" presStyleLbl="fgAcc1" presStyleIdx="2" presStyleCnt="3">
        <dgm:presLayoutVars>
          <dgm:bulletEnabled val="1"/>
        </dgm:presLayoutVars>
      </dgm:prSet>
      <dgm:spPr/>
    </dgm:pt>
  </dgm:ptLst>
  <dgm:cxnLst>
    <dgm:cxn modelId="{01E6E60C-CDDD-4880-A5A2-5174D2A11EA7}" srcId="{AD519F88-5D54-4B22-AC9D-C052D688EA5D}" destId="{863D0CB9-9A49-40C0-BD23-55BC858B3184}" srcOrd="0" destOrd="0" parTransId="{40602634-47ED-479F-800F-30B5F788559A}" sibTransId="{BDDBBCF8-4D57-406C-9ADE-6F901AA99DE9}"/>
    <dgm:cxn modelId="{628A3B10-AE0A-4B5D-9D45-632E960D5580}" type="presOf" srcId="{D7F506DC-FA91-4929-AC96-CDAA32AF44C7}" destId="{36B723CB-B89A-4B12-86D7-583E68D4FA0A}" srcOrd="0" destOrd="0" presId="urn:microsoft.com/office/officeart/2005/8/layout/process3"/>
    <dgm:cxn modelId="{7D2EDC11-5993-4535-A648-25B84F153D39}" type="presOf" srcId="{5DB1BEBD-02C3-422D-AA71-E24472C47031}" destId="{EDD0985F-2FC8-4293-910D-05AFEB095113}" srcOrd="0" destOrd="0" presId="urn:microsoft.com/office/officeart/2005/8/layout/process3"/>
    <dgm:cxn modelId="{17314414-D619-465D-8FB3-4CF33885CD68}" srcId="{D7F506DC-FA91-4929-AC96-CDAA32AF44C7}" destId="{AD519F88-5D54-4B22-AC9D-C052D688EA5D}" srcOrd="2" destOrd="0" parTransId="{7891E120-3E21-455F-8941-7EA8A76101A6}" sibTransId="{95DCCC44-0533-4536-8DC9-BE285ECC27FC}"/>
    <dgm:cxn modelId="{9D2A5D1C-46C6-47CA-8376-9F49EC1D9819}" srcId="{D7F506DC-FA91-4929-AC96-CDAA32AF44C7}" destId="{EB29156B-465A-4338-8F8A-619FDC07E9B5}" srcOrd="1" destOrd="0" parTransId="{D1CCDED8-B882-4BD8-83FF-CF8E5ECB4C40}" sibTransId="{5DB1BEBD-02C3-422D-AA71-E24472C47031}"/>
    <dgm:cxn modelId="{AB1BAA1C-96E7-48B9-9231-7F53FB59EA3B}" type="presOf" srcId="{61562CAF-5F37-423A-9B98-242B4C0E4C8F}" destId="{2DAF74AA-0AB7-4C8C-95BA-3386E143B16B}" srcOrd="0" destOrd="0" presId="urn:microsoft.com/office/officeart/2005/8/layout/process3"/>
    <dgm:cxn modelId="{04E51626-5A54-4836-8DEA-F83B796B30E0}" srcId="{D7F506DC-FA91-4929-AC96-CDAA32AF44C7}" destId="{60AA9127-65E1-4934-8796-97FFA136EBD4}" srcOrd="0" destOrd="0" parTransId="{6FC31897-3BBA-4B8D-BFBF-88A42011A63D}" sibTransId="{61562CAF-5F37-423A-9B98-242B4C0E4C8F}"/>
    <dgm:cxn modelId="{835FC360-20E7-44C0-8727-4BDB82EB3A2B}" type="presOf" srcId="{60AA9127-65E1-4934-8796-97FFA136EBD4}" destId="{02526B05-4953-4A8D-A526-D4C4BB8FE08B}" srcOrd="0" destOrd="0" presId="urn:microsoft.com/office/officeart/2005/8/layout/process3"/>
    <dgm:cxn modelId="{1C53554F-A180-4BC7-BCCF-C9BCF90E96F3}" type="presOf" srcId="{F87E42E3-1E19-4B0B-8A9B-DDFDD24F4797}" destId="{CEC79F5E-6568-4808-BAD8-1E6B6E9A1AEE}" srcOrd="0" destOrd="0" presId="urn:microsoft.com/office/officeart/2005/8/layout/process3"/>
    <dgm:cxn modelId="{E7511494-55DE-49DB-9A94-D2BBFD0478EB}" type="presOf" srcId="{E0DA1A0E-297D-48EE-9B01-7F1C1EF0789E}" destId="{C05D133C-3E68-475C-BC06-7F34B965FE04}" srcOrd="0" destOrd="0" presId="urn:microsoft.com/office/officeart/2005/8/layout/process3"/>
    <dgm:cxn modelId="{E4EA6894-95D6-4664-951E-CC2FFD068800}" type="presOf" srcId="{AD519F88-5D54-4B22-AC9D-C052D688EA5D}" destId="{BED0349E-98D0-490D-8E50-6E8CFC9B16A3}" srcOrd="1" destOrd="0" presId="urn:microsoft.com/office/officeart/2005/8/layout/process3"/>
    <dgm:cxn modelId="{85662AA1-1EF3-4F15-940D-9C56258AFD2C}" type="presOf" srcId="{5DB1BEBD-02C3-422D-AA71-E24472C47031}" destId="{8088C020-2D12-41BD-9F72-DD9DFBD10858}" srcOrd="1" destOrd="0" presId="urn:microsoft.com/office/officeart/2005/8/layout/process3"/>
    <dgm:cxn modelId="{CA7067B7-CE13-44CC-AF29-8B60DFF04789}" type="presOf" srcId="{863D0CB9-9A49-40C0-BD23-55BC858B3184}" destId="{DB1D9264-B426-4F46-9505-09F9FCD55D23}" srcOrd="0" destOrd="0" presId="urn:microsoft.com/office/officeart/2005/8/layout/process3"/>
    <dgm:cxn modelId="{22E074B8-C973-4BAA-8EFB-FB7BD0117150}" type="presOf" srcId="{61562CAF-5F37-423A-9B98-242B4C0E4C8F}" destId="{70A679F0-23AE-41F3-83BB-95C084350AA5}" srcOrd="1" destOrd="0" presId="urn:microsoft.com/office/officeart/2005/8/layout/process3"/>
    <dgm:cxn modelId="{5B194DC1-EB83-404F-8AB4-8B19CD554492}" type="presOf" srcId="{EB29156B-465A-4338-8F8A-619FDC07E9B5}" destId="{8E99124C-3561-4EB0-82D7-45BDACAD29D4}" srcOrd="1" destOrd="0" presId="urn:microsoft.com/office/officeart/2005/8/layout/process3"/>
    <dgm:cxn modelId="{D4DF17CC-2D08-462A-93C8-AF4827ACE870}" type="presOf" srcId="{AD519F88-5D54-4B22-AC9D-C052D688EA5D}" destId="{9B7E2FE8-614D-4D0D-A52D-602C12CC1E0C}" srcOrd="0" destOrd="0" presId="urn:microsoft.com/office/officeart/2005/8/layout/process3"/>
    <dgm:cxn modelId="{8D1100D0-C989-4D8C-9B72-8EFB948E10D9}" srcId="{60AA9127-65E1-4934-8796-97FFA136EBD4}" destId="{F87E42E3-1E19-4B0B-8A9B-DDFDD24F4797}" srcOrd="0" destOrd="0" parTransId="{BE3A1355-CDB2-43B4-A44C-FC3EE518C9ED}" sibTransId="{E51529DB-3530-4306-9532-BDE179905A11}"/>
    <dgm:cxn modelId="{36A559EF-44AF-4598-BB54-2541CD0C2675}" type="presOf" srcId="{60AA9127-65E1-4934-8796-97FFA136EBD4}" destId="{FDADAAC1-8F16-400A-83F2-F7B77439234A}" srcOrd="1" destOrd="0" presId="urn:microsoft.com/office/officeart/2005/8/layout/process3"/>
    <dgm:cxn modelId="{66B398F4-4F99-4B61-8BCA-CA52FF2E1982}" type="presOf" srcId="{EB29156B-465A-4338-8F8A-619FDC07E9B5}" destId="{50A7EC70-1AA3-4AE3-99BB-48B063058B86}" srcOrd="0" destOrd="0" presId="urn:microsoft.com/office/officeart/2005/8/layout/process3"/>
    <dgm:cxn modelId="{C632B2F9-A820-458E-8CDE-D2C65142D2C6}" srcId="{EB29156B-465A-4338-8F8A-619FDC07E9B5}" destId="{E0DA1A0E-297D-48EE-9B01-7F1C1EF0789E}" srcOrd="0" destOrd="0" parTransId="{584A0BAA-23BA-43E3-9642-F600E0E6FA3B}" sibTransId="{B2E3BF7D-A0F6-4D15-A0F1-3B5838B428D7}"/>
    <dgm:cxn modelId="{1119B9BD-5C85-4FE6-9FE2-8693CB429B62}" type="presParOf" srcId="{36B723CB-B89A-4B12-86D7-583E68D4FA0A}" destId="{2BFCADEF-7D2C-43FA-912B-82DA2B56FE8B}" srcOrd="0" destOrd="0" presId="urn:microsoft.com/office/officeart/2005/8/layout/process3"/>
    <dgm:cxn modelId="{78708B69-EFCF-4830-B24C-9D49F9A381BD}" type="presParOf" srcId="{2BFCADEF-7D2C-43FA-912B-82DA2B56FE8B}" destId="{02526B05-4953-4A8D-A526-D4C4BB8FE08B}" srcOrd="0" destOrd="0" presId="urn:microsoft.com/office/officeart/2005/8/layout/process3"/>
    <dgm:cxn modelId="{287D68AC-41DE-4B30-9C6A-FD1760B460FD}" type="presParOf" srcId="{2BFCADEF-7D2C-43FA-912B-82DA2B56FE8B}" destId="{FDADAAC1-8F16-400A-83F2-F7B77439234A}" srcOrd="1" destOrd="0" presId="urn:microsoft.com/office/officeart/2005/8/layout/process3"/>
    <dgm:cxn modelId="{BBB2A7DA-E170-4AA3-9658-48DF57DC265A}" type="presParOf" srcId="{2BFCADEF-7D2C-43FA-912B-82DA2B56FE8B}" destId="{CEC79F5E-6568-4808-BAD8-1E6B6E9A1AEE}" srcOrd="2" destOrd="0" presId="urn:microsoft.com/office/officeart/2005/8/layout/process3"/>
    <dgm:cxn modelId="{3C9C47BE-AAFA-4D3C-9743-97BA1F576616}" type="presParOf" srcId="{36B723CB-B89A-4B12-86D7-583E68D4FA0A}" destId="{2DAF74AA-0AB7-4C8C-95BA-3386E143B16B}" srcOrd="1" destOrd="0" presId="urn:microsoft.com/office/officeart/2005/8/layout/process3"/>
    <dgm:cxn modelId="{4CA16C3A-0A0F-4AA7-ABF3-F939FE251F39}" type="presParOf" srcId="{2DAF74AA-0AB7-4C8C-95BA-3386E143B16B}" destId="{70A679F0-23AE-41F3-83BB-95C084350AA5}" srcOrd="0" destOrd="0" presId="urn:microsoft.com/office/officeart/2005/8/layout/process3"/>
    <dgm:cxn modelId="{66199FEA-ABA9-4C80-AF62-08E3BF816548}" type="presParOf" srcId="{36B723CB-B89A-4B12-86D7-583E68D4FA0A}" destId="{42AAFB23-42EF-4FBC-9E0D-FB8414D433B7}" srcOrd="2" destOrd="0" presId="urn:microsoft.com/office/officeart/2005/8/layout/process3"/>
    <dgm:cxn modelId="{FFEDA701-1F44-43C2-AB85-4B3E70EDC1F2}" type="presParOf" srcId="{42AAFB23-42EF-4FBC-9E0D-FB8414D433B7}" destId="{50A7EC70-1AA3-4AE3-99BB-48B063058B86}" srcOrd="0" destOrd="0" presId="urn:microsoft.com/office/officeart/2005/8/layout/process3"/>
    <dgm:cxn modelId="{09C0CDD5-2EA0-4FA9-AB1D-02DEDD8DF528}" type="presParOf" srcId="{42AAFB23-42EF-4FBC-9E0D-FB8414D433B7}" destId="{8E99124C-3561-4EB0-82D7-45BDACAD29D4}" srcOrd="1" destOrd="0" presId="urn:microsoft.com/office/officeart/2005/8/layout/process3"/>
    <dgm:cxn modelId="{F7BDCFFB-966E-4F9A-A4DD-9CCCD2EC132B}" type="presParOf" srcId="{42AAFB23-42EF-4FBC-9E0D-FB8414D433B7}" destId="{C05D133C-3E68-475C-BC06-7F34B965FE04}" srcOrd="2" destOrd="0" presId="urn:microsoft.com/office/officeart/2005/8/layout/process3"/>
    <dgm:cxn modelId="{A2002BDB-BEBE-4DA0-A4E5-03F73425B840}" type="presParOf" srcId="{36B723CB-B89A-4B12-86D7-583E68D4FA0A}" destId="{EDD0985F-2FC8-4293-910D-05AFEB095113}" srcOrd="3" destOrd="0" presId="urn:microsoft.com/office/officeart/2005/8/layout/process3"/>
    <dgm:cxn modelId="{AA2A5D87-7262-4517-A249-55FA939D8CB7}" type="presParOf" srcId="{EDD0985F-2FC8-4293-910D-05AFEB095113}" destId="{8088C020-2D12-41BD-9F72-DD9DFBD10858}" srcOrd="0" destOrd="0" presId="urn:microsoft.com/office/officeart/2005/8/layout/process3"/>
    <dgm:cxn modelId="{03D96DDD-6A5D-4679-8042-EE656B540A9D}" type="presParOf" srcId="{36B723CB-B89A-4B12-86D7-583E68D4FA0A}" destId="{B230AB2C-E577-44A9-856D-5E40B1AC0749}" srcOrd="4" destOrd="0" presId="urn:microsoft.com/office/officeart/2005/8/layout/process3"/>
    <dgm:cxn modelId="{11F32642-6E21-445E-B21A-48DEEB7A178F}" type="presParOf" srcId="{B230AB2C-E577-44A9-856D-5E40B1AC0749}" destId="{9B7E2FE8-614D-4D0D-A52D-602C12CC1E0C}" srcOrd="0" destOrd="0" presId="urn:microsoft.com/office/officeart/2005/8/layout/process3"/>
    <dgm:cxn modelId="{6731243C-524D-4DD0-8CDF-BD23D0A214C1}" type="presParOf" srcId="{B230AB2C-E577-44A9-856D-5E40B1AC0749}" destId="{BED0349E-98D0-490D-8E50-6E8CFC9B16A3}" srcOrd="1" destOrd="0" presId="urn:microsoft.com/office/officeart/2005/8/layout/process3"/>
    <dgm:cxn modelId="{63BCD978-E80C-4D6F-B6F8-011630185BFE}" type="presParOf" srcId="{B230AB2C-E577-44A9-856D-5E40B1AC0749}" destId="{DB1D9264-B426-4F46-9505-09F9FCD55D23}" srcOrd="2" destOrd="0" presId="urn:microsoft.com/office/officeart/2005/8/layout/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F1619-A9FA-4730-9407-9A1D5BC34CEF}">
      <dsp:nvSpPr>
        <dsp:cNvPr id="0" name=""/>
        <dsp:cNvSpPr/>
      </dsp:nvSpPr>
      <dsp:spPr>
        <a:xfrm>
          <a:off x="4754" y="434818"/>
          <a:ext cx="2078914" cy="1247348"/>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kern="1200" dirty="0"/>
            <a:t>単純接触</a:t>
          </a:r>
        </a:p>
      </dsp:txBody>
      <dsp:txXfrm>
        <a:off x="41288" y="471352"/>
        <a:ext cx="2005846" cy="1174280"/>
      </dsp:txXfrm>
    </dsp:sp>
    <dsp:sp modelId="{317DBBCA-3017-4B05-AE45-CC01CD40BE65}">
      <dsp:nvSpPr>
        <dsp:cNvPr id="0" name=""/>
        <dsp:cNvSpPr/>
      </dsp:nvSpPr>
      <dsp:spPr>
        <a:xfrm>
          <a:off x="2291560" y="800707"/>
          <a:ext cx="440729" cy="5155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kumimoji="1" lang="ja-JP" altLang="en-US" sz="1500" kern="1200"/>
        </a:p>
      </dsp:txBody>
      <dsp:txXfrm>
        <a:off x="2291560" y="903821"/>
        <a:ext cx="308510" cy="309342"/>
      </dsp:txXfrm>
    </dsp:sp>
    <dsp:sp modelId="{5CC417D0-0C98-4A88-BFB1-308789607919}">
      <dsp:nvSpPr>
        <dsp:cNvPr id="0" name=""/>
        <dsp:cNvSpPr/>
      </dsp:nvSpPr>
      <dsp:spPr>
        <a:xfrm>
          <a:off x="2915235" y="434818"/>
          <a:ext cx="2078914" cy="12473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en-US" altLang="ja-JP" sz="2500" kern="1200" dirty="0"/>
            <a:t>IAT (liking, wanting)</a:t>
          </a:r>
          <a:endParaRPr kumimoji="1" lang="ja-JP" altLang="en-US" sz="2500" kern="1200" dirty="0"/>
        </a:p>
      </dsp:txBody>
      <dsp:txXfrm>
        <a:off x="2951769" y="471352"/>
        <a:ext cx="2005846" cy="1174280"/>
      </dsp:txXfrm>
    </dsp:sp>
    <dsp:sp modelId="{C9601400-EAB2-4AE5-AB4A-7777536FFF39}">
      <dsp:nvSpPr>
        <dsp:cNvPr id="0" name=""/>
        <dsp:cNvSpPr/>
      </dsp:nvSpPr>
      <dsp:spPr>
        <a:xfrm>
          <a:off x="5202041" y="800707"/>
          <a:ext cx="440729" cy="5155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kumimoji="1" lang="ja-JP" altLang="en-US" sz="1500" kern="1200"/>
        </a:p>
      </dsp:txBody>
      <dsp:txXfrm>
        <a:off x="5202041" y="903821"/>
        <a:ext cx="308510" cy="309342"/>
      </dsp:txXfrm>
    </dsp:sp>
    <dsp:sp modelId="{4F51174F-FA5F-4BFA-8BBB-E0A80A434B7B}">
      <dsp:nvSpPr>
        <dsp:cNvPr id="0" name=""/>
        <dsp:cNvSpPr/>
      </dsp:nvSpPr>
      <dsp:spPr>
        <a:xfrm>
          <a:off x="5825715" y="434818"/>
          <a:ext cx="2078914" cy="124734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kern="1200" dirty="0"/>
            <a:t>単純選択</a:t>
          </a:r>
        </a:p>
      </dsp:txBody>
      <dsp:txXfrm>
        <a:off x="5862249" y="471352"/>
        <a:ext cx="2005846" cy="1174280"/>
      </dsp:txXfrm>
    </dsp:sp>
    <dsp:sp modelId="{F7877052-AB66-416A-B1C3-882C7899D673}">
      <dsp:nvSpPr>
        <dsp:cNvPr id="0" name=""/>
        <dsp:cNvSpPr/>
      </dsp:nvSpPr>
      <dsp:spPr>
        <a:xfrm>
          <a:off x="8112522" y="800707"/>
          <a:ext cx="440729" cy="5155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kumimoji="1" lang="ja-JP" altLang="en-US" sz="1500" kern="1200"/>
        </a:p>
      </dsp:txBody>
      <dsp:txXfrm>
        <a:off x="8112522" y="903821"/>
        <a:ext cx="308510" cy="309342"/>
      </dsp:txXfrm>
    </dsp:sp>
    <dsp:sp modelId="{5616FD55-7E06-4936-BA02-B91763F521B7}">
      <dsp:nvSpPr>
        <dsp:cNvPr id="0" name=""/>
        <dsp:cNvSpPr/>
      </dsp:nvSpPr>
      <dsp:spPr>
        <a:xfrm>
          <a:off x="8736196" y="434818"/>
          <a:ext cx="2078914" cy="12473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en-US" altLang="ja-JP" sz="2500" kern="1200" dirty="0"/>
            <a:t>IAT (liking, wanting)</a:t>
          </a:r>
          <a:endParaRPr kumimoji="1" lang="ja-JP" altLang="en-US" sz="2500" kern="1200" dirty="0"/>
        </a:p>
      </dsp:txBody>
      <dsp:txXfrm>
        <a:off x="8772730" y="471352"/>
        <a:ext cx="2005846" cy="1174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567FD2-FACD-4603-9BDB-012BE1BA3239}">
      <dsp:nvSpPr>
        <dsp:cNvPr id="0" name=""/>
        <dsp:cNvSpPr/>
      </dsp:nvSpPr>
      <dsp:spPr>
        <a:xfrm>
          <a:off x="7970" y="302416"/>
          <a:ext cx="2382223" cy="142933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en-US" altLang="ja-JP" sz="2400" kern="1200" dirty="0"/>
            <a:t>Liking</a:t>
          </a:r>
          <a:endParaRPr kumimoji="1" lang="ja-JP" altLang="en-US" sz="2400" kern="1200" dirty="0"/>
        </a:p>
      </dsp:txBody>
      <dsp:txXfrm>
        <a:off x="49834" y="344280"/>
        <a:ext cx="2298495" cy="1345606"/>
      </dsp:txXfrm>
    </dsp:sp>
    <dsp:sp modelId="{3727D223-8FC5-4449-A6A2-9D5A86389217}">
      <dsp:nvSpPr>
        <dsp:cNvPr id="0" name=""/>
        <dsp:cNvSpPr/>
      </dsp:nvSpPr>
      <dsp:spPr>
        <a:xfrm>
          <a:off x="2628416" y="721687"/>
          <a:ext cx="505031" cy="590791"/>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kumimoji="1" lang="ja-JP" altLang="en-US" sz="2400" kern="1200"/>
        </a:p>
      </dsp:txBody>
      <dsp:txXfrm>
        <a:off x="2628416" y="839845"/>
        <a:ext cx="353522" cy="354475"/>
      </dsp:txXfrm>
    </dsp:sp>
    <dsp:sp modelId="{38F52A47-3B73-445A-A7B4-914734DD791F}">
      <dsp:nvSpPr>
        <dsp:cNvPr id="0" name=""/>
        <dsp:cNvSpPr/>
      </dsp:nvSpPr>
      <dsp:spPr>
        <a:xfrm>
          <a:off x="3343083" y="302416"/>
          <a:ext cx="2382223" cy="142933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en-US" altLang="ja-JP" sz="2400" kern="1200" dirty="0"/>
            <a:t>Setting</a:t>
          </a:r>
          <a:endParaRPr kumimoji="1" lang="ja-JP" altLang="en-US" sz="2400" kern="1200" dirty="0"/>
        </a:p>
      </dsp:txBody>
      <dsp:txXfrm>
        <a:off x="3384947" y="344280"/>
        <a:ext cx="2298495" cy="1345606"/>
      </dsp:txXfrm>
    </dsp:sp>
    <dsp:sp modelId="{4BFFFC85-9A61-4052-AD14-F79C39AA5AE8}">
      <dsp:nvSpPr>
        <dsp:cNvPr id="0" name=""/>
        <dsp:cNvSpPr/>
      </dsp:nvSpPr>
      <dsp:spPr>
        <a:xfrm>
          <a:off x="5963529" y="721687"/>
          <a:ext cx="505031" cy="590791"/>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kumimoji="1" lang="ja-JP" altLang="en-US" sz="2400" kern="1200"/>
        </a:p>
      </dsp:txBody>
      <dsp:txXfrm>
        <a:off x="5963529" y="839845"/>
        <a:ext cx="353522" cy="354475"/>
      </dsp:txXfrm>
    </dsp:sp>
    <dsp:sp modelId="{A9FA3C2C-2DAD-4A02-ABF0-10AAA28F21C2}">
      <dsp:nvSpPr>
        <dsp:cNvPr id="0" name=""/>
        <dsp:cNvSpPr/>
      </dsp:nvSpPr>
      <dsp:spPr>
        <a:xfrm>
          <a:off x="6678196" y="302416"/>
          <a:ext cx="2382223" cy="142933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altLang="en-US" sz="2400" kern="1200" dirty="0"/>
            <a:t>利用</a:t>
          </a:r>
        </a:p>
      </dsp:txBody>
      <dsp:txXfrm>
        <a:off x="6720060" y="344280"/>
        <a:ext cx="2298495" cy="13456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567FD2-FACD-4603-9BDB-012BE1BA3239}">
      <dsp:nvSpPr>
        <dsp:cNvPr id="0" name=""/>
        <dsp:cNvSpPr/>
      </dsp:nvSpPr>
      <dsp:spPr>
        <a:xfrm>
          <a:off x="7970" y="302416"/>
          <a:ext cx="2382223" cy="1429334"/>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en-US" altLang="ja-JP" sz="2400" kern="1200" dirty="0"/>
            <a:t>Wanting</a:t>
          </a:r>
          <a:endParaRPr kumimoji="1" lang="ja-JP" altLang="en-US" sz="2400" kern="1200" dirty="0"/>
        </a:p>
      </dsp:txBody>
      <dsp:txXfrm>
        <a:off x="49834" y="344280"/>
        <a:ext cx="2298495" cy="1345606"/>
      </dsp:txXfrm>
    </dsp:sp>
    <dsp:sp modelId="{3727D223-8FC5-4449-A6A2-9D5A86389217}">
      <dsp:nvSpPr>
        <dsp:cNvPr id="0" name=""/>
        <dsp:cNvSpPr/>
      </dsp:nvSpPr>
      <dsp:spPr>
        <a:xfrm>
          <a:off x="2628416" y="721687"/>
          <a:ext cx="505031" cy="590791"/>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kumimoji="1" lang="ja-JP" altLang="en-US" sz="2400" kern="1200"/>
        </a:p>
      </dsp:txBody>
      <dsp:txXfrm>
        <a:off x="2628416" y="839845"/>
        <a:ext cx="353522" cy="354475"/>
      </dsp:txXfrm>
    </dsp:sp>
    <dsp:sp modelId="{38F52A47-3B73-445A-A7B4-914734DD791F}">
      <dsp:nvSpPr>
        <dsp:cNvPr id="0" name=""/>
        <dsp:cNvSpPr/>
      </dsp:nvSpPr>
      <dsp:spPr>
        <a:xfrm>
          <a:off x="3343083" y="302416"/>
          <a:ext cx="2382223" cy="1429334"/>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altLang="en-US" sz="2400" kern="1200" dirty="0"/>
            <a:t>接近</a:t>
          </a:r>
        </a:p>
      </dsp:txBody>
      <dsp:txXfrm>
        <a:off x="3384947" y="344280"/>
        <a:ext cx="2298495" cy="1345606"/>
      </dsp:txXfrm>
    </dsp:sp>
    <dsp:sp modelId="{4BFFFC85-9A61-4052-AD14-F79C39AA5AE8}">
      <dsp:nvSpPr>
        <dsp:cNvPr id="0" name=""/>
        <dsp:cNvSpPr/>
      </dsp:nvSpPr>
      <dsp:spPr>
        <a:xfrm>
          <a:off x="5963529" y="721687"/>
          <a:ext cx="505031" cy="590791"/>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kumimoji="1" lang="ja-JP" altLang="en-US" sz="2400" kern="1200"/>
        </a:p>
      </dsp:txBody>
      <dsp:txXfrm>
        <a:off x="5963529" y="839845"/>
        <a:ext cx="353522" cy="354475"/>
      </dsp:txXfrm>
    </dsp:sp>
    <dsp:sp modelId="{A9FA3C2C-2DAD-4A02-ABF0-10AAA28F21C2}">
      <dsp:nvSpPr>
        <dsp:cNvPr id="0" name=""/>
        <dsp:cNvSpPr/>
      </dsp:nvSpPr>
      <dsp:spPr>
        <a:xfrm>
          <a:off x="6678196" y="302416"/>
          <a:ext cx="2382223" cy="1429334"/>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altLang="en-US" sz="2400" kern="1200" dirty="0"/>
            <a:t>探索</a:t>
          </a:r>
        </a:p>
      </dsp:txBody>
      <dsp:txXfrm>
        <a:off x="6720060" y="344280"/>
        <a:ext cx="2298495" cy="13456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567FD2-FACD-4603-9BDB-012BE1BA3239}">
      <dsp:nvSpPr>
        <dsp:cNvPr id="0" name=""/>
        <dsp:cNvSpPr/>
      </dsp:nvSpPr>
      <dsp:spPr>
        <a:xfrm>
          <a:off x="7970" y="302416"/>
          <a:ext cx="2382223" cy="142933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en-US" altLang="ja-JP" sz="2400" kern="1200" dirty="0"/>
            <a:t>Liking</a:t>
          </a:r>
          <a:endParaRPr kumimoji="1" lang="ja-JP" altLang="en-US" sz="2400" kern="1200" dirty="0"/>
        </a:p>
      </dsp:txBody>
      <dsp:txXfrm>
        <a:off x="49834" y="344280"/>
        <a:ext cx="2298495" cy="1345606"/>
      </dsp:txXfrm>
    </dsp:sp>
    <dsp:sp modelId="{3727D223-8FC5-4449-A6A2-9D5A86389217}">
      <dsp:nvSpPr>
        <dsp:cNvPr id="0" name=""/>
        <dsp:cNvSpPr/>
      </dsp:nvSpPr>
      <dsp:spPr>
        <a:xfrm>
          <a:off x="2628416" y="721687"/>
          <a:ext cx="505031" cy="590791"/>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kumimoji="1" lang="ja-JP" altLang="en-US" sz="2400" kern="1200"/>
        </a:p>
      </dsp:txBody>
      <dsp:txXfrm>
        <a:off x="2628416" y="839845"/>
        <a:ext cx="353522" cy="354475"/>
      </dsp:txXfrm>
    </dsp:sp>
    <dsp:sp modelId="{38F52A47-3B73-445A-A7B4-914734DD791F}">
      <dsp:nvSpPr>
        <dsp:cNvPr id="0" name=""/>
        <dsp:cNvSpPr/>
      </dsp:nvSpPr>
      <dsp:spPr>
        <a:xfrm>
          <a:off x="3343083" y="302416"/>
          <a:ext cx="2382223" cy="142933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altLang="en-US" sz="2400" kern="1200" dirty="0"/>
            <a:t>知覚</a:t>
          </a:r>
          <a:endParaRPr kumimoji="1" lang="en-US" altLang="ja-JP" sz="2400" kern="1200" dirty="0"/>
        </a:p>
        <a:p>
          <a:pPr marL="0" lvl="0" indent="0" algn="ctr" defTabSz="1066800">
            <a:lnSpc>
              <a:spcPct val="90000"/>
            </a:lnSpc>
            <a:spcBef>
              <a:spcPct val="0"/>
            </a:spcBef>
            <a:spcAft>
              <a:spcPct val="35000"/>
            </a:spcAft>
            <a:buNone/>
          </a:pPr>
          <a:r>
            <a:rPr kumimoji="1" lang="ja-JP" altLang="en-US" sz="2400" kern="1200" dirty="0"/>
            <a:t>（評価）</a:t>
          </a:r>
          <a:endParaRPr kumimoji="1" lang="en-US" altLang="ja-JP" sz="2400" kern="1200" dirty="0"/>
        </a:p>
      </dsp:txBody>
      <dsp:txXfrm>
        <a:off x="3384947" y="344280"/>
        <a:ext cx="2298495" cy="1345606"/>
      </dsp:txXfrm>
    </dsp:sp>
    <dsp:sp modelId="{4BFFFC85-9A61-4052-AD14-F79C39AA5AE8}">
      <dsp:nvSpPr>
        <dsp:cNvPr id="0" name=""/>
        <dsp:cNvSpPr/>
      </dsp:nvSpPr>
      <dsp:spPr>
        <a:xfrm>
          <a:off x="5963529" y="721687"/>
          <a:ext cx="505031" cy="590791"/>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kumimoji="1" lang="ja-JP" altLang="en-US" sz="2400" kern="1200"/>
        </a:p>
      </dsp:txBody>
      <dsp:txXfrm>
        <a:off x="5963529" y="839845"/>
        <a:ext cx="353522" cy="354475"/>
      </dsp:txXfrm>
    </dsp:sp>
    <dsp:sp modelId="{A9FA3C2C-2DAD-4A02-ABF0-10AAA28F21C2}">
      <dsp:nvSpPr>
        <dsp:cNvPr id="0" name=""/>
        <dsp:cNvSpPr/>
      </dsp:nvSpPr>
      <dsp:spPr>
        <a:xfrm>
          <a:off x="6678196" y="302416"/>
          <a:ext cx="2382223" cy="142933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altLang="en-US" sz="2400" kern="1200" dirty="0"/>
            <a:t>利用</a:t>
          </a:r>
        </a:p>
      </dsp:txBody>
      <dsp:txXfrm>
        <a:off x="6720060" y="344280"/>
        <a:ext cx="2298495" cy="13456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567FD2-FACD-4603-9BDB-012BE1BA3239}">
      <dsp:nvSpPr>
        <dsp:cNvPr id="0" name=""/>
        <dsp:cNvSpPr/>
      </dsp:nvSpPr>
      <dsp:spPr>
        <a:xfrm>
          <a:off x="7970" y="302416"/>
          <a:ext cx="2382223" cy="1429334"/>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en-US" altLang="ja-JP" sz="2400" kern="1200" dirty="0"/>
            <a:t>Wanting</a:t>
          </a:r>
          <a:endParaRPr kumimoji="1" lang="ja-JP" altLang="en-US" sz="2400" kern="1200" dirty="0"/>
        </a:p>
      </dsp:txBody>
      <dsp:txXfrm>
        <a:off x="49834" y="344280"/>
        <a:ext cx="2298495" cy="1345606"/>
      </dsp:txXfrm>
    </dsp:sp>
    <dsp:sp modelId="{3727D223-8FC5-4449-A6A2-9D5A86389217}">
      <dsp:nvSpPr>
        <dsp:cNvPr id="0" name=""/>
        <dsp:cNvSpPr/>
      </dsp:nvSpPr>
      <dsp:spPr>
        <a:xfrm>
          <a:off x="2628416" y="721687"/>
          <a:ext cx="505031" cy="590791"/>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kumimoji="1" lang="ja-JP" altLang="en-US" sz="2400" kern="1200"/>
        </a:p>
      </dsp:txBody>
      <dsp:txXfrm>
        <a:off x="2628416" y="839845"/>
        <a:ext cx="353522" cy="354475"/>
      </dsp:txXfrm>
    </dsp:sp>
    <dsp:sp modelId="{38F52A47-3B73-445A-A7B4-914734DD791F}">
      <dsp:nvSpPr>
        <dsp:cNvPr id="0" name=""/>
        <dsp:cNvSpPr/>
      </dsp:nvSpPr>
      <dsp:spPr>
        <a:xfrm>
          <a:off x="3343083" y="302416"/>
          <a:ext cx="2382223" cy="1429334"/>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altLang="en-US" sz="2400" kern="1200" dirty="0"/>
            <a:t>行動</a:t>
          </a:r>
        </a:p>
      </dsp:txBody>
      <dsp:txXfrm>
        <a:off x="3384947" y="344280"/>
        <a:ext cx="2298495" cy="1345606"/>
      </dsp:txXfrm>
    </dsp:sp>
    <dsp:sp modelId="{4BFFFC85-9A61-4052-AD14-F79C39AA5AE8}">
      <dsp:nvSpPr>
        <dsp:cNvPr id="0" name=""/>
        <dsp:cNvSpPr/>
      </dsp:nvSpPr>
      <dsp:spPr>
        <a:xfrm>
          <a:off x="5963529" y="721687"/>
          <a:ext cx="505031" cy="590791"/>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kumimoji="1" lang="ja-JP" altLang="en-US" sz="2400" kern="1200"/>
        </a:p>
      </dsp:txBody>
      <dsp:txXfrm>
        <a:off x="5963529" y="839845"/>
        <a:ext cx="353522" cy="354475"/>
      </dsp:txXfrm>
    </dsp:sp>
    <dsp:sp modelId="{A9FA3C2C-2DAD-4A02-ABF0-10AAA28F21C2}">
      <dsp:nvSpPr>
        <dsp:cNvPr id="0" name=""/>
        <dsp:cNvSpPr/>
      </dsp:nvSpPr>
      <dsp:spPr>
        <a:xfrm>
          <a:off x="6678196" y="302416"/>
          <a:ext cx="2382223" cy="1429334"/>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altLang="en-US" sz="2400" kern="1200" dirty="0"/>
            <a:t>探索</a:t>
          </a:r>
        </a:p>
      </dsp:txBody>
      <dsp:txXfrm>
        <a:off x="6720060" y="344280"/>
        <a:ext cx="2298495" cy="13456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BF73D-C3EF-49BF-907C-8A7E710BE74E}">
      <dsp:nvSpPr>
        <dsp:cNvPr id="0" name=""/>
        <dsp:cNvSpPr/>
      </dsp:nvSpPr>
      <dsp:spPr>
        <a:xfrm>
          <a:off x="4510" y="14174"/>
          <a:ext cx="2050749" cy="1107927"/>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kumimoji="1" lang="ja-JP" altLang="en-US" sz="2400" kern="1200" dirty="0"/>
            <a:t>観察</a:t>
          </a:r>
        </a:p>
      </dsp:txBody>
      <dsp:txXfrm>
        <a:off x="4510" y="14174"/>
        <a:ext cx="2050749" cy="738618"/>
      </dsp:txXfrm>
    </dsp:sp>
    <dsp:sp modelId="{D5A66B28-3492-416E-98B1-E23C45AA0C3A}">
      <dsp:nvSpPr>
        <dsp:cNvPr id="0" name=""/>
        <dsp:cNvSpPr/>
      </dsp:nvSpPr>
      <dsp:spPr>
        <a:xfrm>
          <a:off x="424543" y="752792"/>
          <a:ext cx="2050749" cy="126720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228600" lvl="1" indent="-228600" algn="l" defTabSz="977900">
            <a:lnSpc>
              <a:spcPct val="90000"/>
            </a:lnSpc>
            <a:spcBef>
              <a:spcPct val="0"/>
            </a:spcBef>
            <a:spcAft>
              <a:spcPct val="15000"/>
            </a:spcAft>
            <a:buChar char="•"/>
          </a:pPr>
          <a:r>
            <a:rPr kumimoji="1" lang="ja-JP" altLang="en-US" sz="2200" kern="1200" dirty="0"/>
            <a:t>観察機会が多い</a:t>
          </a:r>
        </a:p>
      </dsp:txBody>
      <dsp:txXfrm>
        <a:off x="461658" y="789907"/>
        <a:ext cx="1976519" cy="1192970"/>
      </dsp:txXfrm>
    </dsp:sp>
    <dsp:sp modelId="{648A6008-D6BE-47F0-A543-70BDE103689F}">
      <dsp:nvSpPr>
        <dsp:cNvPr id="0" name=""/>
        <dsp:cNvSpPr/>
      </dsp:nvSpPr>
      <dsp:spPr>
        <a:xfrm>
          <a:off x="2366145" y="128194"/>
          <a:ext cx="659078" cy="510577"/>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kumimoji="1" lang="ja-JP" altLang="en-US" sz="2400" kern="1200"/>
        </a:p>
      </dsp:txBody>
      <dsp:txXfrm>
        <a:off x="2366145" y="230309"/>
        <a:ext cx="505905" cy="306347"/>
      </dsp:txXfrm>
    </dsp:sp>
    <dsp:sp modelId="{DA87A42B-3F54-46BD-A876-5E742A833BE7}">
      <dsp:nvSpPr>
        <dsp:cNvPr id="0" name=""/>
        <dsp:cNvSpPr/>
      </dsp:nvSpPr>
      <dsp:spPr>
        <a:xfrm>
          <a:off x="3298803" y="14174"/>
          <a:ext cx="2050749" cy="1107927"/>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kumimoji="1" lang="ja-JP" altLang="en-US" sz="2400" kern="1200" dirty="0"/>
            <a:t>知覚</a:t>
          </a:r>
          <a:endParaRPr kumimoji="1" lang="en-US" altLang="ja-JP" sz="2400" kern="1200" dirty="0"/>
        </a:p>
        <a:p>
          <a:pPr marL="0" lvl="0" indent="0" algn="l" defTabSz="1066800">
            <a:lnSpc>
              <a:spcPct val="90000"/>
            </a:lnSpc>
            <a:spcBef>
              <a:spcPct val="0"/>
            </a:spcBef>
            <a:spcAft>
              <a:spcPct val="35000"/>
            </a:spcAft>
            <a:buNone/>
          </a:pPr>
          <a:r>
            <a:rPr kumimoji="1" lang="ja-JP" altLang="en-US" sz="2400" kern="1200" dirty="0"/>
            <a:t>（評価）</a:t>
          </a:r>
          <a:endParaRPr kumimoji="1" lang="en-US" altLang="ja-JP" sz="2400" kern="1200" dirty="0"/>
        </a:p>
      </dsp:txBody>
      <dsp:txXfrm>
        <a:off x="3298803" y="14174"/>
        <a:ext cx="2050749" cy="738618"/>
      </dsp:txXfrm>
    </dsp:sp>
    <dsp:sp modelId="{AE3F02D1-CE66-4F74-8BBC-C860ABE63DA8}">
      <dsp:nvSpPr>
        <dsp:cNvPr id="0" name=""/>
        <dsp:cNvSpPr/>
      </dsp:nvSpPr>
      <dsp:spPr>
        <a:xfrm>
          <a:off x="3718836" y="752792"/>
          <a:ext cx="2050749" cy="126720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228600" lvl="1" indent="-228600" algn="l" defTabSz="977900">
            <a:lnSpc>
              <a:spcPct val="90000"/>
            </a:lnSpc>
            <a:spcBef>
              <a:spcPct val="0"/>
            </a:spcBef>
            <a:spcAft>
              <a:spcPct val="15000"/>
            </a:spcAft>
            <a:buChar char="•"/>
          </a:pPr>
          <a:r>
            <a:rPr kumimoji="1" lang="ja-JP" altLang="en-US" sz="2200" kern="1200" dirty="0"/>
            <a:t>知覚の安定</a:t>
          </a:r>
        </a:p>
      </dsp:txBody>
      <dsp:txXfrm>
        <a:off x="3755951" y="789907"/>
        <a:ext cx="1976519" cy="1192970"/>
      </dsp:txXfrm>
    </dsp:sp>
    <dsp:sp modelId="{A34A3381-F8F5-48ED-BFFA-05CECA5D7D44}">
      <dsp:nvSpPr>
        <dsp:cNvPr id="0" name=""/>
        <dsp:cNvSpPr/>
      </dsp:nvSpPr>
      <dsp:spPr>
        <a:xfrm>
          <a:off x="5660439" y="128194"/>
          <a:ext cx="659078" cy="510577"/>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kumimoji="1" lang="ja-JP" altLang="en-US" sz="2400" kern="1200"/>
        </a:p>
      </dsp:txBody>
      <dsp:txXfrm>
        <a:off x="5660439" y="230309"/>
        <a:ext cx="505905" cy="306347"/>
      </dsp:txXfrm>
    </dsp:sp>
    <dsp:sp modelId="{1084FD09-BCFB-4957-BE4D-B4D469061A6E}">
      <dsp:nvSpPr>
        <dsp:cNvPr id="0" name=""/>
        <dsp:cNvSpPr/>
      </dsp:nvSpPr>
      <dsp:spPr>
        <a:xfrm>
          <a:off x="6593097" y="14174"/>
          <a:ext cx="2050749" cy="1107927"/>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kumimoji="1" lang="en-US" altLang="ja-JP" sz="2400" kern="1200" dirty="0"/>
            <a:t>Liking</a:t>
          </a:r>
          <a:endParaRPr kumimoji="1" lang="ja-JP" altLang="en-US" sz="2400" kern="1200" dirty="0"/>
        </a:p>
      </dsp:txBody>
      <dsp:txXfrm>
        <a:off x="6593097" y="14174"/>
        <a:ext cx="2050749" cy="738618"/>
      </dsp:txXfrm>
    </dsp:sp>
    <dsp:sp modelId="{F76EF3BA-36F6-46D4-A483-55802655F0EE}">
      <dsp:nvSpPr>
        <dsp:cNvPr id="0" name=""/>
        <dsp:cNvSpPr/>
      </dsp:nvSpPr>
      <dsp:spPr>
        <a:xfrm>
          <a:off x="7013130" y="752792"/>
          <a:ext cx="2050749" cy="126720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228600" lvl="1" indent="-228600" algn="l" defTabSz="977900">
            <a:lnSpc>
              <a:spcPct val="90000"/>
            </a:lnSpc>
            <a:spcBef>
              <a:spcPct val="0"/>
            </a:spcBef>
            <a:spcAft>
              <a:spcPct val="15000"/>
            </a:spcAft>
            <a:buChar char="•"/>
          </a:pPr>
          <a:r>
            <a:rPr kumimoji="1" lang="ja-JP" altLang="en-US" sz="2200" kern="1200" dirty="0"/>
            <a:t>好印象</a:t>
          </a:r>
        </a:p>
      </dsp:txBody>
      <dsp:txXfrm>
        <a:off x="7050245" y="789907"/>
        <a:ext cx="1976519" cy="11929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DAAC1-8F16-400A-83F2-F7B77439234A}">
      <dsp:nvSpPr>
        <dsp:cNvPr id="0" name=""/>
        <dsp:cNvSpPr/>
      </dsp:nvSpPr>
      <dsp:spPr>
        <a:xfrm>
          <a:off x="4510" y="14174"/>
          <a:ext cx="2050749" cy="1107927"/>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kumimoji="1" lang="ja-JP" altLang="en-US" sz="2400" kern="1200" dirty="0"/>
            <a:t>選択</a:t>
          </a:r>
        </a:p>
      </dsp:txBody>
      <dsp:txXfrm>
        <a:off x="4510" y="14174"/>
        <a:ext cx="2050749" cy="738618"/>
      </dsp:txXfrm>
    </dsp:sp>
    <dsp:sp modelId="{CEC79F5E-6568-4808-BAD8-1E6B6E9A1AEE}">
      <dsp:nvSpPr>
        <dsp:cNvPr id="0" name=""/>
        <dsp:cNvSpPr/>
      </dsp:nvSpPr>
      <dsp:spPr>
        <a:xfrm>
          <a:off x="424543" y="752792"/>
          <a:ext cx="2050749" cy="1267200"/>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228600" lvl="1" indent="-228600" algn="l" defTabSz="977900">
            <a:lnSpc>
              <a:spcPct val="90000"/>
            </a:lnSpc>
            <a:spcBef>
              <a:spcPct val="0"/>
            </a:spcBef>
            <a:spcAft>
              <a:spcPct val="15000"/>
            </a:spcAft>
            <a:buChar char="•"/>
          </a:pPr>
          <a:r>
            <a:rPr kumimoji="1" lang="ja-JP" altLang="en-US" sz="2200" kern="1200" dirty="0"/>
            <a:t>接触による情報の獲得</a:t>
          </a:r>
        </a:p>
      </dsp:txBody>
      <dsp:txXfrm>
        <a:off x="461658" y="789907"/>
        <a:ext cx="1976519" cy="1192970"/>
      </dsp:txXfrm>
    </dsp:sp>
    <dsp:sp modelId="{2DAF74AA-0AB7-4C8C-95BA-3386E143B16B}">
      <dsp:nvSpPr>
        <dsp:cNvPr id="0" name=""/>
        <dsp:cNvSpPr/>
      </dsp:nvSpPr>
      <dsp:spPr>
        <a:xfrm>
          <a:off x="2366145" y="128194"/>
          <a:ext cx="659078" cy="510577"/>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kumimoji="1" lang="ja-JP" altLang="en-US" sz="2400" kern="1200"/>
        </a:p>
      </dsp:txBody>
      <dsp:txXfrm>
        <a:off x="2366145" y="230309"/>
        <a:ext cx="505905" cy="306347"/>
      </dsp:txXfrm>
    </dsp:sp>
    <dsp:sp modelId="{8E99124C-3561-4EB0-82D7-45BDACAD29D4}">
      <dsp:nvSpPr>
        <dsp:cNvPr id="0" name=""/>
        <dsp:cNvSpPr/>
      </dsp:nvSpPr>
      <dsp:spPr>
        <a:xfrm>
          <a:off x="3298803" y="14174"/>
          <a:ext cx="2050749" cy="1107927"/>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kumimoji="1" lang="ja-JP" altLang="en-US" sz="2400" kern="1200" dirty="0"/>
            <a:t>行動</a:t>
          </a:r>
        </a:p>
      </dsp:txBody>
      <dsp:txXfrm>
        <a:off x="3298803" y="14174"/>
        <a:ext cx="2050749" cy="738618"/>
      </dsp:txXfrm>
    </dsp:sp>
    <dsp:sp modelId="{C05D133C-3E68-475C-BC06-7F34B965FE04}">
      <dsp:nvSpPr>
        <dsp:cNvPr id="0" name=""/>
        <dsp:cNvSpPr/>
      </dsp:nvSpPr>
      <dsp:spPr>
        <a:xfrm>
          <a:off x="3718836" y="752792"/>
          <a:ext cx="2050749" cy="1267200"/>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228600" lvl="1" indent="-228600" algn="l" defTabSz="977900">
            <a:lnSpc>
              <a:spcPct val="90000"/>
            </a:lnSpc>
            <a:spcBef>
              <a:spcPct val="0"/>
            </a:spcBef>
            <a:spcAft>
              <a:spcPct val="15000"/>
            </a:spcAft>
            <a:buChar char="•"/>
          </a:pPr>
          <a:r>
            <a:rPr kumimoji="1" lang="ja-JP" altLang="en-US" sz="2200" kern="1200" dirty="0"/>
            <a:t>情報を明確にする行動</a:t>
          </a:r>
        </a:p>
      </dsp:txBody>
      <dsp:txXfrm>
        <a:off x="3755951" y="789907"/>
        <a:ext cx="1976519" cy="1192970"/>
      </dsp:txXfrm>
    </dsp:sp>
    <dsp:sp modelId="{EDD0985F-2FC8-4293-910D-05AFEB095113}">
      <dsp:nvSpPr>
        <dsp:cNvPr id="0" name=""/>
        <dsp:cNvSpPr/>
      </dsp:nvSpPr>
      <dsp:spPr>
        <a:xfrm>
          <a:off x="5660439" y="128194"/>
          <a:ext cx="659078" cy="510577"/>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kumimoji="1" lang="ja-JP" altLang="en-US" sz="2400" kern="1200"/>
        </a:p>
      </dsp:txBody>
      <dsp:txXfrm>
        <a:off x="5660439" y="230309"/>
        <a:ext cx="505905" cy="306347"/>
      </dsp:txXfrm>
    </dsp:sp>
    <dsp:sp modelId="{BED0349E-98D0-490D-8E50-6E8CFC9B16A3}">
      <dsp:nvSpPr>
        <dsp:cNvPr id="0" name=""/>
        <dsp:cNvSpPr/>
      </dsp:nvSpPr>
      <dsp:spPr>
        <a:xfrm>
          <a:off x="6593097" y="14174"/>
          <a:ext cx="2050749" cy="1107927"/>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kumimoji="1" lang="en-US" altLang="ja-JP" sz="2400" kern="1200" dirty="0"/>
            <a:t>Wanting</a:t>
          </a:r>
          <a:endParaRPr kumimoji="1" lang="ja-JP" altLang="en-US" sz="2400" kern="1200" dirty="0"/>
        </a:p>
      </dsp:txBody>
      <dsp:txXfrm>
        <a:off x="6593097" y="14174"/>
        <a:ext cx="2050749" cy="738618"/>
      </dsp:txXfrm>
    </dsp:sp>
    <dsp:sp modelId="{DB1D9264-B426-4F46-9505-09F9FCD55D23}">
      <dsp:nvSpPr>
        <dsp:cNvPr id="0" name=""/>
        <dsp:cNvSpPr/>
      </dsp:nvSpPr>
      <dsp:spPr>
        <a:xfrm>
          <a:off x="7013130" y="752792"/>
          <a:ext cx="2050749" cy="1267200"/>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228600" lvl="1" indent="-228600" algn="l" defTabSz="977900">
            <a:lnSpc>
              <a:spcPct val="90000"/>
            </a:lnSpc>
            <a:spcBef>
              <a:spcPct val="0"/>
            </a:spcBef>
            <a:spcAft>
              <a:spcPct val="15000"/>
            </a:spcAft>
            <a:buChar char="•"/>
          </a:pPr>
          <a:r>
            <a:rPr kumimoji="1" lang="ja-JP" altLang="en-US" sz="2200" kern="1200" dirty="0"/>
            <a:t>接触のための行動</a:t>
          </a:r>
        </a:p>
      </dsp:txBody>
      <dsp:txXfrm>
        <a:off x="7050245" y="789907"/>
        <a:ext cx="1976519" cy="119297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D7B86313-8600-450D-841C-0934381BD4CE}"/>
              </a:ext>
            </a:extLst>
          </p:cNvPr>
          <p:cNvSpPr>
            <a:spLocks noGrp="1"/>
          </p:cNvSpPr>
          <p:nvPr>
            <p:ph type="hdr" sz="quarter"/>
          </p:nvPr>
        </p:nvSpPr>
        <p:spPr>
          <a:xfrm>
            <a:off x="0" y="1"/>
            <a:ext cx="2984871" cy="502756"/>
          </a:xfrm>
          <a:prstGeom prst="rect">
            <a:avLst/>
          </a:prstGeom>
        </p:spPr>
        <p:txBody>
          <a:bodyPr vert="horz" lIns="92327" tIns="46163" rIns="92327" bIns="46163"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BFE7200E-1238-4C7D-961E-4F2ECEA5A139}"/>
              </a:ext>
            </a:extLst>
          </p:cNvPr>
          <p:cNvSpPr>
            <a:spLocks noGrp="1"/>
          </p:cNvSpPr>
          <p:nvPr>
            <p:ph type="dt" sz="quarter" idx="1"/>
          </p:nvPr>
        </p:nvSpPr>
        <p:spPr>
          <a:xfrm>
            <a:off x="3901699" y="1"/>
            <a:ext cx="2984871" cy="502756"/>
          </a:xfrm>
          <a:prstGeom prst="rect">
            <a:avLst/>
          </a:prstGeom>
        </p:spPr>
        <p:txBody>
          <a:bodyPr vert="horz" lIns="92327" tIns="46163" rIns="92327" bIns="46163" rtlCol="0"/>
          <a:lstStyle>
            <a:lvl1pPr algn="r">
              <a:defRPr sz="1200"/>
            </a:lvl1pPr>
          </a:lstStyle>
          <a:p>
            <a:fld id="{AE539344-D5CD-45B9-8371-F34299177546}" type="datetimeFigureOut">
              <a:rPr kumimoji="1" lang="ja-JP" altLang="en-US" smtClean="0"/>
              <a:t>2020/9/14</a:t>
            </a:fld>
            <a:endParaRPr kumimoji="1" lang="ja-JP" altLang="en-US"/>
          </a:p>
        </p:txBody>
      </p:sp>
      <p:sp>
        <p:nvSpPr>
          <p:cNvPr id="4" name="フッター プレースホルダー 3">
            <a:extLst>
              <a:ext uri="{FF2B5EF4-FFF2-40B4-BE49-F238E27FC236}">
                <a16:creationId xmlns:a16="http://schemas.microsoft.com/office/drawing/2014/main" id="{38724658-992C-43BE-987E-7C5C4F232EB0}"/>
              </a:ext>
            </a:extLst>
          </p:cNvPr>
          <p:cNvSpPr>
            <a:spLocks noGrp="1"/>
          </p:cNvSpPr>
          <p:nvPr>
            <p:ph type="ftr" sz="quarter" idx="2"/>
          </p:nvPr>
        </p:nvSpPr>
        <p:spPr>
          <a:xfrm>
            <a:off x="0" y="9517546"/>
            <a:ext cx="2984871" cy="502754"/>
          </a:xfrm>
          <a:prstGeom prst="rect">
            <a:avLst/>
          </a:prstGeom>
        </p:spPr>
        <p:txBody>
          <a:bodyPr vert="horz" lIns="92327" tIns="46163" rIns="92327" bIns="46163"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36F0B79F-4CD5-450C-96DB-AB168C031073}"/>
              </a:ext>
            </a:extLst>
          </p:cNvPr>
          <p:cNvSpPr>
            <a:spLocks noGrp="1"/>
          </p:cNvSpPr>
          <p:nvPr>
            <p:ph type="sldNum" sz="quarter" idx="3"/>
          </p:nvPr>
        </p:nvSpPr>
        <p:spPr>
          <a:xfrm>
            <a:off x="3901699" y="9517546"/>
            <a:ext cx="2984871" cy="502754"/>
          </a:xfrm>
          <a:prstGeom prst="rect">
            <a:avLst/>
          </a:prstGeom>
        </p:spPr>
        <p:txBody>
          <a:bodyPr vert="horz" lIns="92327" tIns="46163" rIns="92327" bIns="46163" rtlCol="0" anchor="b"/>
          <a:lstStyle>
            <a:lvl1pPr algn="r">
              <a:defRPr sz="1200"/>
            </a:lvl1pPr>
          </a:lstStyle>
          <a:p>
            <a:fld id="{997783D3-1890-4C9D-ACB6-1D3F1B8A1095}" type="slidenum">
              <a:rPr kumimoji="1" lang="ja-JP" altLang="en-US" smtClean="0"/>
              <a:t>‹#›</a:t>
            </a:fld>
            <a:endParaRPr kumimoji="1" lang="ja-JP" altLang="en-US"/>
          </a:p>
        </p:txBody>
      </p:sp>
    </p:spTree>
    <p:extLst>
      <p:ext uri="{BB962C8B-B14F-4D97-AF65-F5344CB8AC3E}">
        <p14:creationId xmlns:p14="http://schemas.microsoft.com/office/powerpoint/2010/main" val="123048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84871" cy="502756"/>
          </a:xfrm>
          <a:prstGeom prst="rect">
            <a:avLst/>
          </a:prstGeom>
        </p:spPr>
        <p:txBody>
          <a:bodyPr vert="horz" lIns="92327" tIns="46163" rIns="92327" bIns="46163" rtlCol="0"/>
          <a:lstStyle>
            <a:lvl1pPr algn="l">
              <a:defRPr sz="1200"/>
            </a:lvl1pPr>
          </a:lstStyle>
          <a:p>
            <a:endParaRPr kumimoji="1" lang="ja-JP" altLang="en-US"/>
          </a:p>
        </p:txBody>
      </p:sp>
      <p:sp>
        <p:nvSpPr>
          <p:cNvPr id="3" name="日付プレースホルダー 2"/>
          <p:cNvSpPr>
            <a:spLocks noGrp="1"/>
          </p:cNvSpPr>
          <p:nvPr>
            <p:ph type="dt" idx="1"/>
          </p:nvPr>
        </p:nvSpPr>
        <p:spPr>
          <a:xfrm>
            <a:off x="3901699" y="1"/>
            <a:ext cx="2984871" cy="502756"/>
          </a:xfrm>
          <a:prstGeom prst="rect">
            <a:avLst/>
          </a:prstGeom>
        </p:spPr>
        <p:txBody>
          <a:bodyPr vert="horz" lIns="92327" tIns="46163" rIns="92327" bIns="46163" rtlCol="0"/>
          <a:lstStyle>
            <a:lvl1pPr algn="r">
              <a:defRPr sz="1200"/>
            </a:lvl1pPr>
          </a:lstStyle>
          <a:p>
            <a:fld id="{3381725A-A7D8-4EF2-8923-3622785353C8}" type="datetimeFigureOut">
              <a:rPr kumimoji="1" lang="ja-JP" altLang="en-US" smtClean="0"/>
              <a:t>2020/9/14</a:t>
            </a:fld>
            <a:endParaRPr kumimoji="1" lang="ja-JP" altLang="en-US"/>
          </a:p>
        </p:txBody>
      </p:sp>
      <p:sp>
        <p:nvSpPr>
          <p:cNvPr id="4" name="スライド イメージ プレースホルダー 3"/>
          <p:cNvSpPr>
            <a:spLocks noGrp="1" noRot="1" noChangeAspect="1"/>
          </p:cNvSpPr>
          <p:nvPr>
            <p:ph type="sldImg" idx="2"/>
          </p:nvPr>
        </p:nvSpPr>
        <p:spPr>
          <a:xfrm>
            <a:off x="436563" y="1252538"/>
            <a:ext cx="6015037" cy="3382962"/>
          </a:xfrm>
          <a:prstGeom prst="rect">
            <a:avLst/>
          </a:prstGeom>
          <a:noFill/>
          <a:ln w="12700">
            <a:solidFill>
              <a:prstClr val="black"/>
            </a:solidFill>
          </a:ln>
        </p:spPr>
        <p:txBody>
          <a:bodyPr vert="horz" lIns="92327" tIns="46163" rIns="92327" bIns="46163" rtlCol="0" anchor="ctr"/>
          <a:lstStyle/>
          <a:p>
            <a:endParaRPr lang="ja-JP" altLang="en-US"/>
          </a:p>
        </p:txBody>
      </p:sp>
      <p:sp>
        <p:nvSpPr>
          <p:cNvPr id="5" name="ノート プレースホルダー 4"/>
          <p:cNvSpPr>
            <a:spLocks noGrp="1"/>
          </p:cNvSpPr>
          <p:nvPr>
            <p:ph type="body" sz="quarter" idx="3"/>
          </p:nvPr>
        </p:nvSpPr>
        <p:spPr>
          <a:xfrm>
            <a:off x="688817" y="4822270"/>
            <a:ext cx="5510530" cy="3945495"/>
          </a:xfrm>
          <a:prstGeom prst="rect">
            <a:avLst/>
          </a:prstGeom>
        </p:spPr>
        <p:txBody>
          <a:bodyPr vert="horz" lIns="92327" tIns="46163" rIns="92327" bIns="4616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546"/>
            <a:ext cx="2984871" cy="502754"/>
          </a:xfrm>
          <a:prstGeom prst="rect">
            <a:avLst/>
          </a:prstGeom>
        </p:spPr>
        <p:txBody>
          <a:bodyPr vert="horz" lIns="92327" tIns="46163" rIns="92327" bIns="46163"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901699" y="9517546"/>
            <a:ext cx="2984871" cy="502754"/>
          </a:xfrm>
          <a:prstGeom prst="rect">
            <a:avLst/>
          </a:prstGeom>
        </p:spPr>
        <p:txBody>
          <a:bodyPr vert="horz" lIns="92327" tIns="46163" rIns="92327" bIns="46163" rtlCol="0" anchor="b"/>
          <a:lstStyle>
            <a:lvl1pPr algn="r">
              <a:defRPr sz="1200"/>
            </a:lvl1pPr>
          </a:lstStyle>
          <a:p>
            <a:fld id="{F6D3C595-55A9-4E6D-AA66-A16BBE9D7425}" type="slidenum">
              <a:rPr kumimoji="1" lang="ja-JP" altLang="en-US" smtClean="0"/>
              <a:t>‹#›</a:t>
            </a:fld>
            <a:endParaRPr kumimoji="1" lang="ja-JP" altLang="en-US"/>
          </a:p>
        </p:txBody>
      </p:sp>
    </p:spTree>
    <p:extLst>
      <p:ext uri="{BB962C8B-B14F-4D97-AF65-F5344CB8AC3E}">
        <p14:creationId xmlns:p14="http://schemas.microsoft.com/office/powerpoint/2010/main" val="29460196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予期的</a:t>
            </a:r>
            <a:r>
              <a:rPr kumimoji="1" lang="en-US" altLang="ja-JP" dirty="0"/>
              <a:t>GSR: </a:t>
            </a:r>
            <a:r>
              <a:rPr kumimoji="1" lang="ja-JP" altLang="en-US" dirty="0"/>
              <a:t>悪い山を引く直前</a:t>
            </a:r>
            <a:r>
              <a:rPr kumimoji="1" lang="en-US" altLang="ja-JP" dirty="0"/>
              <a:t>6</a:t>
            </a:r>
            <a:r>
              <a:rPr kumimoji="1" lang="ja-JP" altLang="en-US" dirty="0"/>
              <a:t>秒間の</a:t>
            </a:r>
            <a:r>
              <a:rPr kumimoji="1" lang="en-US" altLang="ja-JP" dirty="0"/>
              <a:t>GSR – </a:t>
            </a:r>
            <a:r>
              <a:rPr kumimoji="1" lang="ja-JP" altLang="en-US" dirty="0"/>
              <a:t>良い山を引く直前</a:t>
            </a:r>
            <a:r>
              <a:rPr kumimoji="1" lang="en-US" altLang="ja-JP" dirty="0"/>
              <a:t>6</a:t>
            </a:r>
            <a:r>
              <a:rPr kumimoji="1" lang="ja-JP" altLang="en-US" dirty="0"/>
              <a:t>秒間の</a:t>
            </a:r>
            <a:r>
              <a:rPr kumimoji="1" lang="en-US" altLang="ja-JP" dirty="0"/>
              <a:t>GSR</a:t>
            </a:r>
          </a:p>
          <a:p>
            <a:endParaRPr kumimoji="1" lang="en-US" altLang="ja-JP" dirty="0"/>
          </a:p>
          <a:p>
            <a:r>
              <a:rPr kumimoji="1" lang="ja-JP" altLang="en-US" dirty="0"/>
              <a:t>山の切り替えのタイミング</a:t>
            </a:r>
            <a:endParaRPr kumimoji="1" lang="en-US" altLang="ja-JP" dirty="0"/>
          </a:p>
          <a:p>
            <a:r>
              <a:rPr kumimoji="1" lang="en-US" altLang="ja-JP" dirty="0"/>
              <a:t>2017</a:t>
            </a:r>
            <a:r>
              <a:rPr kumimoji="1" lang="ja-JP" altLang="en-US" dirty="0"/>
              <a:t>年度：</a:t>
            </a:r>
            <a:r>
              <a:rPr kumimoji="1" lang="en-US" altLang="ja-JP" dirty="0"/>
              <a:t>7</a:t>
            </a:r>
            <a:r>
              <a:rPr kumimoji="1" lang="ja-JP" altLang="en-US" dirty="0"/>
              <a:t>回連続でよい山を選択した時</a:t>
            </a:r>
            <a:endParaRPr kumimoji="1" lang="en-US" altLang="ja-JP" dirty="0"/>
          </a:p>
          <a:p>
            <a:r>
              <a:rPr kumimoji="1" lang="en-US" altLang="ja-JP" dirty="0"/>
              <a:t>2018</a:t>
            </a:r>
            <a:r>
              <a:rPr kumimoji="1" lang="ja-JP" altLang="en-US" dirty="0"/>
              <a:t>年度：</a:t>
            </a:r>
            <a:r>
              <a:rPr kumimoji="1" lang="en-US" altLang="ja-JP" dirty="0"/>
              <a:t>150</a:t>
            </a:r>
            <a:r>
              <a:rPr kumimoji="1" lang="ja-JP" altLang="en-US" dirty="0"/>
              <a:t>試行目（全体で</a:t>
            </a:r>
            <a:r>
              <a:rPr kumimoji="1" lang="en-US" altLang="ja-JP" dirty="0"/>
              <a:t>300</a:t>
            </a:r>
            <a:r>
              <a:rPr kumimoji="1" lang="ja-JP" altLang="en-US" dirty="0"/>
              <a:t>試行）</a:t>
            </a:r>
            <a:endParaRPr kumimoji="1" lang="en-US" altLang="ja-JP" dirty="0"/>
          </a:p>
          <a:p>
            <a:r>
              <a:rPr kumimoji="1" lang="en-US" altLang="ja-JP" dirty="0"/>
              <a:t>2019</a:t>
            </a:r>
            <a:r>
              <a:rPr kumimoji="1" lang="ja-JP" altLang="en-US" dirty="0"/>
              <a:t>年度（今年）：</a:t>
            </a:r>
            <a:r>
              <a:rPr kumimoji="1" lang="en-US" altLang="ja-JP" dirty="0"/>
              <a:t>100</a:t>
            </a:r>
            <a:r>
              <a:rPr kumimoji="1" lang="ja-JP" altLang="en-US" dirty="0"/>
              <a:t>試行目（全体で</a:t>
            </a:r>
            <a:r>
              <a:rPr kumimoji="1" lang="en-US" altLang="ja-JP" dirty="0"/>
              <a:t>250</a:t>
            </a:r>
            <a:r>
              <a:rPr kumimoji="1" lang="ja-JP" altLang="en-US" dirty="0"/>
              <a:t>試行）</a:t>
            </a:r>
            <a:endParaRPr kumimoji="1" lang="en-US" altLang="ja-JP" dirty="0"/>
          </a:p>
          <a:p>
            <a:endParaRPr kumimoji="1" lang="en-US" altLang="ja-JP" dirty="0"/>
          </a:p>
          <a:p>
            <a:r>
              <a:rPr kumimoji="1" lang="ja-JP" altLang="en-US" dirty="0"/>
              <a:t>内受容感覚の測定方法</a:t>
            </a:r>
            <a:endParaRPr kumimoji="1" lang="en-US" altLang="ja-JP" dirty="0"/>
          </a:p>
          <a:p>
            <a:r>
              <a:rPr kumimoji="1" lang="en-US" altLang="ja-JP" dirty="0"/>
              <a:t>2018</a:t>
            </a:r>
            <a:r>
              <a:rPr kumimoji="1" lang="ja-JP" altLang="en-US" dirty="0"/>
              <a:t>年度：心拍追跡（カウント）</a:t>
            </a:r>
            <a:endParaRPr kumimoji="1" lang="en-US" altLang="ja-JP" dirty="0"/>
          </a:p>
          <a:p>
            <a:r>
              <a:rPr kumimoji="1" lang="en-US" altLang="ja-JP" dirty="0"/>
              <a:t>2019</a:t>
            </a:r>
            <a:r>
              <a:rPr kumimoji="1" lang="ja-JP" altLang="en-US" dirty="0"/>
              <a:t>年度：心拍弁別</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a:t>
            </a:fld>
            <a:endParaRPr kumimoji="1" lang="ja-JP" altLang="en-US"/>
          </a:p>
        </p:txBody>
      </p:sp>
    </p:spTree>
    <p:extLst>
      <p:ext uri="{BB962C8B-B14F-4D97-AF65-F5344CB8AC3E}">
        <p14:creationId xmlns:p14="http://schemas.microsoft.com/office/powerpoint/2010/main" val="374053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a:t>
            </a:fld>
            <a:endParaRPr kumimoji="1" lang="ja-JP" altLang="en-US"/>
          </a:p>
        </p:txBody>
      </p:sp>
    </p:spTree>
    <p:extLst>
      <p:ext uri="{BB962C8B-B14F-4D97-AF65-F5344CB8AC3E}">
        <p14:creationId xmlns:p14="http://schemas.microsoft.com/office/powerpoint/2010/main" val="4283195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3</a:t>
            </a:fld>
            <a:endParaRPr kumimoji="1" lang="ja-JP" altLang="en-US"/>
          </a:p>
        </p:txBody>
      </p:sp>
    </p:spTree>
    <p:extLst>
      <p:ext uri="{BB962C8B-B14F-4D97-AF65-F5344CB8AC3E}">
        <p14:creationId xmlns:p14="http://schemas.microsoft.com/office/powerpoint/2010/main" val="1110739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4</a:t>
            </a:fld>
            <a:endParaRPr kumimoji="1" lang="ja-JP" altLang="en-US"/>
          </a:p>
        </p:txBody>
      </p:sp>
    </p:spTree>
    <p:extLst>
      <p:ext uri="{BB962C8B-B14F-4D97-AF65-F5344CB8AC3E}">
        <p14:creationId xmlns:p14="http://schemas.microsoft.com/office/powerpoint/2010/main" val="2936473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5</a:t>
            </a:fld>
            <a:endParaRPr kumimoji="1" lang="ja-JP" altLang="en-US"/>
          </a:p>
        </p:txBody>
      </p:sp>
    </p:spTree>
    <p:extLst>
      <p:ext uri="{BB962C8B-B14F-4D97-AF65-F5344CB8AC3E}">
        <p14:creationId xmlns:p14="http://schemas.microsoft.com/office/powerpoint/2010/main" val="1285965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6</a:t>
            </a:fld>
            <a:endParaRPr kumimoji="1" lang="ja-JP" altLang="en-US"/>
          </a:p>
        </p:txBody>
      </p:sp>
    </p:spTree>
    <p:extLst>
      <p:ext uri="{BB962C8B-B14F-4D97-AF65-F5344CB8AC3E}">
        <p14:creationId xmlns:p14="http://schemas.microsoft.com/office/powerpoint/2010/main" val="3234891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ja-JP" altLang="en-US" sz="1800" dirty="0">
                <a:effectLst/>
                <a:ea typeface="游明朝" panose="02020400000000000000" pitchFamily="18" charset="-128"/>
                <a:cs typeface="Times New Roman" panose="02020603050405020304" pitchFamily="18" charset="0"/>
              </a:rPr>
              <a:t>左：</a:t>
            </a:r>
            <a:r>
              <a:rPr lang="ja-JP" altLang="ja-JP" sz="1800" dirty="0">
                <a:effectLst/>
                <a:ea typeface="游明朝" panose="02020400000000000000" pitchFamily="18" charset="-128"/>
                <a:cs typeface="Times New Roman" panose="02020603050405020304" pitchFamily="18" charset="0"/>
              </a:rPr>
              <a:t>切り替え前の山</a:t>
            </a:r>
            <a:r>
              <a:rPr lang="en-US" altLang="ja-JP" sz="1800" dirty="0">
                <a:effectLst/>
                <a:ea typeface="游明朝" panose="02020400000000000000" pitchFamily="18" charset="-128"/>
                <a:cs typeface="Times New Roman" panose="02020603050405020304" pitchFamily="18" charset="0"/>
              </a:rPr>
              <a:t>C</a:t>
            </a:r>
            <a:r>
              <a:rPr lang="ja-JP" altLang="ja-JP" sz="1800" dirty="0">
                <a:effectLst/>
                <a:ea typeface="游明朝" panose="02020400000000000000" pitchFamily="18" charset="-128"/>
                <a:cs typeface="Times New Roman" panose="02020603050405020304" pitchFamily="18" charset="0"/>
              </a:rPr>
              <a:t>の選択割合と新奇性追求得点の相関。</a:t>
            </a:r>
            <a:endParaRPr lang="en-US" altLang="ja-JP" sz="1800" dirty="0">
              <a:effectLst/>
              <a:ea typeface="游明朝" panose="02020400000000000000" pitchFamily="18" charset="-128"/>
              <a:cs typeface="Times New Roman" panose="02020603050405020304" pitchFamily="18" charset="0"/>
            </a:endParaRPr>
          </a:p>
          <a:p>
            <a:pPr marL="0" indent="0">
              <a:buNone/>
            </a:pPr>
            <a:r>
              <a:rPr lang="ja-JP" altLang="en-US" sz="1800" dirty="0">
                <a:effectLst/>
                <a:ea typeface="游明朝" panose="02020400000000000000" pitchFamily="18" charset="-128"/>
                <a:cs typeface="Times New Roman" panose="02020603050405020304" pitchFamily="18" charset="0"/>
              </a:rPr>
              <a:t>中：</a:t>
            </a:r>
            <a:r>
              <a:rPr lang="ja-JP" altLang="ja-JP" sz="1800" dirty="0">
                <a:effectLst/>
                <a:ea typeface="游明朝" panose="02020400000000000000" pitchFamily="18" charset="-128"/>
                <a:cs typeface="Times New Roman" panose="02020603050405020304" pitchFamily="18" charset="0"/>
              </a:rPr>
              <a:t>切り替え直後の</a:t>
            </a:r>
            <a:r>
              <a:rPr lang="en-US" altLang="ja-JP" sz="1800" dirty="0">
                <a:effectLst/>
                <a:ea typeface="游明朝" panose="02020400000000000000" pitchFamily="18" charset="-128"/>
                <a:cs typeface="Times New Roman" panose="02020603050405020304" pitchFamily="18" charset="0"/>
              </a:rPr>
              <a:t>16</a:t>
            </a:r>
            <a:r>
              <a:rPr lang="ja-JP" altLang="ja-JP" sz="1800" dirty="0">
                <a:effectLst/>
                <a:ea typeface="游明朝" panose="02020400000000000000" pitchFamily="18" charset="-128"/>
                <a:cs typeface="Times New Roman" panose="02020603050405020304" pitchFamily="18" charset="0"/>
              </a:rPr>
              <a:t>試行における良い山（</a:t>
            </a:r>
            <a:r>
              <a:rPr lang="en-US" altLang="ja-JP" sz="1800" dirty="0">
                <a:effectLst/>
                <a:ea typeface="游明朝" panose="02020400000000000000" pitchFamily="18" charset="-128"/>
                <a:cs typeface="Times New Roman" panose="02020603050405020304" pitchFamily="18" charset="0"/>
              </a:rPr>
              <a:t>A</a:t>
            </a:r>
            <a:r>
              <a:rPr lang="ja-JP" altLang="ja-JP" sz="1800" dirty="0">
                <a:effectLst/>
                <a:ea typeface="游明朝" panose="02020400000000000000" pitchFamily="18" charset="-128"/>
                <a:cs typeface="Times New Roman" panose="02020603050405020304" pitchFamily="18" charset="0"/>
              </a:rPr>
              <a:t>・</a:t>
            </a:r>
            <a:r>
              <a:rPr lang="en-US" altLang="ja-JP" sz="1800" dirty="0">
                <a:effectLst/>
                <a:ea typeface="游明朝" panose="02020400000000000000" pitchFamily="18" charset="-128"/>
                <a:cs typeface="Times New Roman" panose="02020603050405020304" pitchFamily="18" charset="0"/>
              </a:rPr>
              <a:t>B</a:t>
            </a:r>
            <a:r>
              <a:rPr lang="ja-JP" altLang="ja-JP" sz="1800" dirty="0">
                <a:effectLst/>
                <a:ea typeface="游明朝" panose="02020400000000000000" pitchFamily="18" charset="-128"/>
                <a:cs typeface="Times New Roman" panose="02020603050405020304" pitchFamily="18" charset="0"/>
              </a:rPr>
              <a:t>）の選択回数と新奇性追求得点の相関。</a:t>
            </a:r>
            <a:endParaRPr lang="en-US" altLang="ja-JP" sz="1800" dirty="0">
              <a:effectLst/>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effectLst/>
                <a:ea typeface="游明朝" panose="02020400000000000000" pitchFamily="18" charset="-128"/>
                <a:cs typeface="Times New Roman" panose="02020603050405020304" pitchFamily="18" charset="0"/>
              </a:rPr>
              <a:t>右：</a:t>
            </a:r>
            <a:r>
              <a:rPr lang="ja-JP" altLang="ja-JP" sz="1200" dirty="0">
                <a:effectLst/>
                <a:ea typeface="游明朝" panose="02020400000000000000" pitchFamily="18" charset="-128"/>
                <a:cs typeface="Times New Roman" panose="02020603050405020304" pitchFamily="18" charset="0"/>
              </a:rPr>
              <a:t>切り替え後の山</a:t>
            </a:r>
            <a:r>
              <a:rPr lang="en-US" altLang="ja-JP" sz="1200" dirty="0">
                <a:effectLst/>
                <a:ea typeface="游明朝" panose="02020400000000000000" pitchFamily="18" charset="-128"/>
                <a:cs typeface="Times New Roman" panose="02020603050405020304" pitchFamily="18" charset="0"/>
              </a:rPr>
              <a:t>A</a:t>
            </a:r>
            <a:r>
              <a:rPr lang="ja-JP" altLang="ja-JP" sz="1200" dirty="0">
                <a:effectLst/>
                <a:ea typeface="游明朝" panose="02020400000000000000" pitchFamily="18" charset="-128"/>
                <a:cs typeface="Times New Roman" panose="02020603050405020304" pitchFamily="18" charset="0"/>
              </a:rPr>
              <a:t>の選択割合と損害回避得点の相関。</a:t>
            </a:r>
            <a:endParaRPr lang="en-US" altLang="ja-JP" sz="1200" dirty="0">
              <a:effectLst/>
              <a:ea typeface="游明朝" panose="02020400000000000000" pitchFamily="18" charset="-128"/>
              <a:cs typeface="Times New Roman" panose="02020603050405020304" pitchFamily="18" charset="0"/>
            </a:endParaRPr>
          </a:p>
          <a:p>
            <a:pPr marL="0" indent="0">
              <a:buNone/>
            </a:pPr>
            <a:endParaRPr kumimoji="1" lang="en-US" altLang="ja-JP" dirty="0"/>
          </a:p>
          <a:p>
            <a:r>
              <a:rPr kumimoji="1" lang="ja-JP" altLang="en-US" dirty="0"/>
              <a:t>山の切り替えのタイミング</a:t>
            </a:r>
            <a:endParaRPr kumimoji="1" lang="en-US" altLang="ja-JP" dirty="0"/>
          </a:p>
          <a:p>
            <a:r>
              <a:rPr kumimoji="1" lang="en-US" altLang="ja-JP" dirty="0"/>
              <a:t>7</a:t>
            </a:r>
            <a:r>
              <a:rPr kumimoji="1" lang="ja-JP" altLang="en-US" dirty="0"/>
              <a:t>回連続でよい山を選択した時</a:t>
            </a:r>
          </a:p>
          <a:p>
            <a:pPr marL="0" indent="0">
              <a:buNone/>
            </a:pPr>
            <a:endParaRPr kumimoji="1" lang="ja-JP" altLang="en-US" dirty="0"/>
          </a:p>
        </p:txBody>
      </p:sp>
      <p:sp>
        <p:nvSpPr>
          <p:cNvPr id="4" name="スライド番号プレースホルダー 3"/>
          <p:cNvSpPr>
            <a:spLocks noGrp="1"/>
          </p:cNvSpPr>
          <p:nvPr>
            <p:ph type="sldNum" sz="quarter" idx="5"/>
          </p:nvPr>
        </p:nvSpPr>
        <p:spPr/>
        <p:txBody>
          <a:bodyPr/>
          <a:lstStyle/>
          <a:p>
            <a:fld id="{F6D3C595-55A9-4E6D-AA66-A16BBE9D7425}" type="slidenum">
              <a:rPr kumimoji="1" lang="ja-JP" altLang="en-US" smtClean="0"/>
              <a:t>20</a:t>
            </a:fld>
            <a:endParaRPr kumimoji="1" lang="ja-JP" altLang="en-US"/>
          </a:p>
        </p:txBody>
      </p:sp>
    </p:spTree>
    <p:extLst>
      <p:ext uri="{BB962C8B-B14F-4D97-AF65-F5344CB8AC3E}">
        <p14:creationId xmlns:p14="http://schemas.microsoft.com/office/powerpoint/2010/main" val="3823985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21</a:t>
            </a:fld>
            <a:endParaRPr kumimoji="1" lang="ja-JP" altLang="en-US"/>
          </a:p>
        </p:txBody>
      </p:sp>
    </p:spTree>
    <p:extLst>
      <p:ext uri="{BB962C8B-B14F-4D97-AF65-F5344CB8AC3E}">
        <p14:creationId xmlns:p14="http://schemas.microsoft.com/office/powerpoint/2010/main" val="3108200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22</a:t>
            </a:fld>
            <a:endParaRPr kumimoji="1" lang="ja-JP" altLang="en-US"/>
          </a:p>
        </p:txBody>
      </p:sp>
    </p:spTree>
    <p:extLst>
      <p:ext uri="{BB962C8B-B14F-4D97-AF65-F5344CB8AC3E}">
        <p14:creationId xmlns:p14="http://schemas.microsoft.com/office/powerpoint/2010/main" val="801140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6E0F-5768-46D6-A305-3640D5961AD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F023CCE7-D715-4063-B514-851D1C6E8C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D4CE8B-EF40-47A5-9B1A-F1FA72F9DE91}"/>
              </a:ext>
            </a:extLst>
          </p:cNvPr>
          <p:cNvSpPr>
            <a:spLocks noGrp="1"/>
          </p:cNvSpPr>
          <p:nvPr>
            <p:ph type="dt" sz="half" idx="10"/>
          </p:nvPr>
        </p:nvSpPr>
        <p:spPr/>
        <p:txBody>
          <a:bodyPr/>
          <a:lstStyle/>
          <a:p>
            <a:fld id="{350B6DBA-28B8-4955-96DC-0A413AC6713E}" type="datetimeFigureOut">
              <a:rPr kumimoji="1" lang="ja-JP" altLang="en-US" smtClean="0"/>
              <a:t>2020/9/14</a:t>
            </a:fld>
            <a:endParaRPr kumimoji="1" lang="ja-JP" altLang="en-US"/>
          </a:p>
        </p:txBody>
      </p:sp>
      <p:sp>
        <p:nvSpPr>
          <p:cNvPr id="5" name="フッター プレースホルダー 4">
            <a:extLst>
              <a:ext uri="{FF2B5EF4-FFF2-40B4-BE49-F238E27FC236}">
                <a16:creationId xmlns:a16="http://schemas.microsoft.com/office/drawing/2014/main" id="{D58C1218-49D1-497F-BB8C-E2E228CC3F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20F2D8-F61E-4D56-ABED-18DCACA1081A}"/>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59420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9C7B6D-ECD6-41DD-BEC9-78DA80BFE61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F87DE48-D8B6-4493-83DD-C6E840AC8B1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C3F69D-3FAC-49FE-89F3-55717B69C944}"/>
              </a:ext>
            </a:extLst>
          </p:cNvPr>
          <p:cNvSpPr>
            <a:spLocks noGrp="1"/>
          </p:cNvSpPr>
          <p:nvPr>
            <p:ph type="dt" sz="half" idx="10"/>
          </p:nvPr>
        </p:nvSpPr>
        <p:spPr/>
        <p:txBody>
          <a:bodyPr/>
          <a:lstStyle/>
          <a:p>
            <a:fld id="{350B6DBA-28B8-4955-96DC-0A413AC6713E}" type="datetimeFigureOut">
              <a:rPr kumimoji="1" lang="ja-JP" altLang="en-US" smtClean="0"/>
              <a:t>2020/9/14</a:t>
            </a:fld>
            <a:endParaRPr kumimoji="1" lang="ja-JP" altLang="en-US"/>
          </a:p>
        </p:txBody>
      </p:sp>
      <p:sp>
        <p:nvSpPr>
          <p:cNvPr id="5" name="フッター プレースホルダー 4">
            <a:extLst>
              <a:ext uri="{FF2B5EF4-FFF2-40B4-BE49-F238E27FC236}">
                <a16:creationId xmlns:a16="http://schemas.microsoft.com/office/drawing/2014/main" id="{5B3470B5-7223-42BA-B869-384C782FAE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B98877-CE7A-4247-B77E-0FCF1FC53A56}"/>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654434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B2CCDE7-E6E7-467A-9971-9312CEFBDD3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FDA11A3-6088-49B8-9220-91519D197DB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37EA17-A7C8-4744-991F-EB68D229363D}"/>
              </a:ext>
            </a:extLst>
          </p:cNvPr>
          <p:cNvSpPr>
            <a:spLocks noGrp="1"/>
          </p:cNvSpPr>
          <p:nvPr>
            <p:ph type="dt" sz="half" idx="10"/>
          </p:nvPr>
        </p:nvSpPr>
        <p:spPr/>
        <p:txBody>
          <a:bodyPr/>
          <a:lstStyle/>
          <a:p>
            <a:fld id="{350B6DBA-28B8-4955-96DC-0A413AC6713E}" type="datetimeFigureOut">
              <a:rPr kumimoji="1" lang="ja-JP" altLang="en-US" smtClean="0"/>
              <a:t>2020/9/14</a:t>
            </a:fld>
            <a:endParaRPr kumimoji="1" lang="ja-JP" altLang="en-US"/>
          </a:p>
        </p:txBody>
      </p:sp>
      <p:sp>
        <p:nvSpPr>
          <p:cNvPr id="5" name="フッター プレースホルダー 4">
            <a:extLst>
              <a:ext uri="{FF2B5EF4-FFF2-40B4-BE49-F238E27FC236}">
                <a16:creationId xmlns:a16="http://schemas.microsoft.com/office/drawing/2014/main" id="{2D85D751-DE1B-4848-AB0A-4B7588C3CB2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A80058-D9CE-49DF-8D47-4D67E1E119F3}"/>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701675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022EB-CB12-4745-9C68-91332E977F7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AB99965-1665-46C9-B0E1-65ADF17695E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A5BC43-56E8-4360-908C-FE607D3A5E29}"/>
              </a:ext>
            </a:extLst>
          </p:cNvPr>
          <p:cNvSpPr>
            <a:spLocks noGrp="1"/>
          </p:cNvSpPr>
          <p:nvPr>
            <p:ph type="dt" sz="half" idx="10"/>
          </p:nvPr>
        </p:nvSpPr>
        <p:spPr/>
        <p:txBody>
          <a:bodyPr/>
          <a:lstStyle/>
          <a:p>
            <a:fld id="{350B6DBA-28B8-4955-96DC-0A413AC6713E}" type="datetimeFigureOut">
              <a:rPr kumimoji="1" lang="ja-JP" altLang="en-US" smtClean="0"/>
              <a:t>2020/9/14</a:t>
            </a:fld>
            <a:endParaRPr kumimoji="1" lang="ja-JP" altLang="en-US"/>
          </a:p>
        </p:txBody>
      </p:sp>
      <p:sp>
        <p:nvSpPr>
          <p:cNvPr id="5" name="フッター プレースホルダー 4">
            <a:extLst>
              <a:ext uri="{FF2B5EF4-FFF2-40B4-BE49-F238E27FC236}">
                <a16:creationId xmlns:a16="http://schemas.microsoft.com/office/drawing/2014/main" id="{531ED07A-D83F-454A-9D15-12F9B985BE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B9585D-3DED-4EA5-86DE-281349ED6C06}"/>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2040959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8AB558-3243-4597-85AF-83963B2A9E9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87FF9A-D8A2-430F-AE16-0EB770DAAD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1EEC6EE-8E3C-4B6E-80E3-1DF21E3CAD3D}"/>
              </a:ext>
            </a:extLst>
          </p:cNvPr>
          <p:cNvSpPr>
            <a:spLocks noGrp="1"/>
          </p:cNvSpPr>
          <p:nvPr>
            <p:ph type="dt" sz="half" idx="10"/>
          </p:nvPr>
        </p:nvSpPr>
        <p:spPr/>
        <p:txBody>
          <a:bodyPr/>
          <a:lstStyle/>
          <a:p>
            <a:fld id="{350B6DBA-28B8-4955-96DC-0A413AC6713E}" type="datetimeFigureOut">
              <a:rPr kumimoji="1" lang="ja-JP" altLang="en-US" smtClean="0"/>
              <a:t>2020/9/14</a:t>
            </a:fld>
            <a:endParaRPr kumimoji="1" lang="ja-JP" altLang="en-US"/>
          </a:p>
        </p:txBody>
      </p:sp>
      <p:sp>
        <p:nvSpPr>
          <p:cNvPr id="5" name="フッター プレースホルダー 4">
            <a:extLst>
              <a:ext uri="{FF2B5EF4-FFF2-40B4-BE49-F238E27FC236}">
                <a16:creationId xmlns:a16="http://schemas.microsoft.com/office/drawing/2014/main" id="{C7998DFF-E30C-4278-BB05-A537BA5FD0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EE43D4-B178-4B7A-BC0A-F419E7E61034}"/>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53469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3FC97-7EC4-4F2D-82A1-3DF6F259D08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D5CE7F-4C69-49FA-951C-BA2D592818B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C402DDA-E524-4827-97F8-D4B0DB14FDD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ACB5DBA-6370-4B5F-9005-C8C9E584E9D4}"/>
              </a:ext>
            </a:extLst>
          </p:cNvPr>
          <p:cNvSpPr>
            <a:spLocks noGrp="1"/>
          </p:cNvSpPr>
          <p:nvPr>
            <p:ph type="dt" sz="half" idx="10"/>
          </p:nvPr>
        </p:nvSpPr>
        <p:spPr/>
        <p:txBody>
          <a:bodyPr/>
          <a:lstStyle/>
          <a:p>
            <a:fld id="{350B6DBA-28B8-4955-96DC-0A413AC6713E}" type="datetimeFigureOut">
              <a:rPr kumimoji="1" lang="ja-JP" altLang="en-US" smtClean="0"/>
              <a:t>2020/9/14</a:t>
            </a:fld>
            <a:endParaRPr kumimoji="1" lang="ja-JP" altLang="en-US"/>
          </a:p>
        </p:txBody>
      </p:sp>
      <p:sp>
        <p:nvSpPr>
          <p:cNvPr id="6" name="フッター プレースホルダー 5">
            <a:extLst>
              <a:ext uri="{FF2B5EF4-FFF2-40B4-BE49-F238E27FC236}">
                <a16:creationId xmlns:a16="http://schemas.microsoft.com/office/drawing/2014/main" id="{833779F4-ECDA-47C5-A617-184B046ECB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18C86E-E2FD-408A-B1FF-3215F2CC5D9C}"/>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41694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0A5580-9123-41A1-967C-B3D8EF8F28D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8580755-9302-41CB-9F3A-E4A20DB70B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8F8F51F-D06B-4807-A384-4F7F91BA0D3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AC5138D-931D-4C7B-BECD-A73A159FF0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0D667CE-4F3F-4B58-AD8E-D4ADCE82414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92E2246-173C-433C-8F6F-E6E13A65C752}"/>
              </a:ext>
            </a:extLst>
          </p:cNvPr>
          <p:cNvSpPr>
            <a:spLocks noGrp="1"/>
          </p:cNvSpPr>
          <p:nvPr>
            <p:ph type="dt" sz="half" idx="10"/>
          </p:nvPr>
        </p:nvSpPr>
        <p:spPr/>
        <p:txBody>
          <a:bodyPr/>
          <a:lstStyle/>
          <a:p>
            <a:fld id="{350B6DBA-28B8-4955-96DC-0A413AC6713E}" type="datetimeFigureOut">
              <a:rPr kumimoji="1" lang="ja-JP" altLang="en-US" smtClean="0"/>
              <a:t>2020/9/14</a:t>
            </a:fld>
            <a:endParaRPr kumimoji="1" lang="ja-JP" altLang="en-US"/>
          </a:p>
        </p:txBody>
      </p:sp>
      <p:sp>
        <p:nvSpPr>
          <p:cNvPr id="8" name="フッター プレースホルダー 7">
            <a:extLst>
              <a:ext uri="{FF2B5EF4-FFF2-40B4-BE49-F238E27FC236}">
                <a16:creationId xmlns:a16="http://schemas.microsoft.com/office/drawing/2014/main" id="{624FC753-EA99-4E78-932E-F269CAC9DB3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056BAE0-6450-4FCB-899C-5930924189BB}"/>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88073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18518F-6E93-4B24-894B-F5C313D47BA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EC98341-5082-4342-89BB-8895209B521B}"/>
              </a:ext>
            </a:extLst>
          </p:cNvPr>
          <p:cNvSpPr>
            <a:spLocks noGrp="1"/>
          </p:cNvSpPr>
          <p:nvPr>
            <p:ph type="dt" sz="half" idx="10"/>
          </p:nvPr>
        </p:nvSpPr>
        <p:spPr/>
        <p:txBody>
          <a:bodyPr/>
          <a:lstStyle/>
          <a:p>
            <a:fld id="{350B6DBA-28B8-4955-96DC-0A413AC6713E}" type="datetimeFigureOut">
              <a:rPr kumimoji="1" lang="ja-JP" altLang="en-US" smtClean="0"/>
              <a:t>2020/9/14</a:t>
            </a:fld>
            <a:endParaRPr kumimoji="1" lang="ja-JP" altLang="en-US"/>
          </a:p>
        </p:txBody>
      </p:sp>
      <p:sp>
        <p:nvSpPr>
          <p:cNvPr id="4" name="フッター プレースホルダー 3">
            <a:extLst>
              <a:ext uri="{FF2B5EF4-FFF2-40B4-BE49-F238E27FC236}">
                <a16:creationId xmlns:a16="http://schemas.microsoft.com/office/drawing/2014/main" id="{A2C51E02-6705-4400-B1D4-74C410D682C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F41D273-382B-4953-A118-8AF3D8028E30}"/>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344830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CF6E3D3-5A25-4FE9-BE7C-4C1223321537}"/>
              </a:ext>
            </a:extLst>
          </p:cNvPr>
          <p:cNvSpPr>
            <a:spLocks noGrp="1"/>
          </p:cNvSpPr>
          <p:nvPr>
            <p:ph type="dt" sz="half" idx="10"/>
          </p:nvPr>
        </p:nvSpPr>
        <p:spPr/>
        <p:txBody>
          <a:bodyPr/>
          <a:lstStyle/>
          <a:p>
            <a:fld id="{350B6DBA-28B8-4955-96DC-0A413AC6713E}" type="datetimeFigureOut">
              <a:rPr kumimoji="1" lang="ja-JP" altLang="en-US" smtClean="0"/>
              <a:t>2020/9/14</a:t>
            </a:fld>
            <a:endParaRPr kumimoji="1" lang="ja-JP" altLang="en-US"/>
          </a:p>
        </p:txBody>
      </p:sp>
      <p:sp>
        <p:nvSpPr>
          <p:cNvPr id="3" name="フッター プレースホルダー 2">
            <a:extLst>
              <a:ext uri="{FF2B5EF4-FFF2-40B4-BE49-F238E27FC236}">
                <a16:creationId xmlns:a16="http://schemas.microsoft.com/office/drawing/2014/main" id="{B4620BF4-CC74-4199-8E07-91ED5902F1C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0251582-E46D-4359-AA06-0E06E8AE9690}"/>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331242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4B6128-762C-4A5D-8EA1-B3D62581EB9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73932EB-20F2-4B7F-A856-5413B457C2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7111BBA-DAF0-46AD-A43D-9A979A3C1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1C5C8F3-17C6-4A0E-B843-A1A12DB59D06}"/>
              </a:ext>
            </a:extLst>
          </p:cNvPr>
          <p:cNvSpPr>
            <a:spLocks noGrp="1"/>
          </p:cNvSpPr>
          <p:nvPr>
            <p:ph type="dt" sz="half" idx="10"/>
          </p:nvPr>
        </p:nvSpPr>
        <p:spPr/>
        <p:txBody>
          <a:bodyPr/>
          <a:lstStyle/>
          <a:p>
            <a:fld id="{350B6DBA-28B8-4955-96DC-0A413AC6713E}" type="datetimeFigureOut">
              <a:rPr kumimoji="1" lang="ja-JP" altLang="en-US" smtClean="0"/>
              <a:t>2020/9/14</a:t>
            </a:fld>
            <a:endParaRPr kumimoji="1" lang="ja-JP" altLang="en-US"/>
          </a:p>
        </p:txBody>
      </p:sp>
      <p:sp>
        <p:nvSpPr>
          <p:cNvPr id="6" name="フッター プレースホルダー 5">
            <a:extLst>
              <a:ext uri="{FF2B5EF4-FFF2-40B4-BE49-F238E27FC236}">
                <a16:creationId xmlns:a16="http://schemas.microsoft.com/office/drawing/2014/main" id="{9259D883-03EA-45B4-96E5-37A7499F8B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4208A0B-4081-47CA-BBDC-3FF3995CE284}"/>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668058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F9990C-D084-4CAA-91BB-A2B8265DC84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79E0F86-F51C-43EF-9C84-1F62692F59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F02F4CB-22C8-4E26-A148-38B431D25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2AF42E5-C31F-4D02-AA8A-585ED4742166}"/>
              </a:ext>
            </a:extLst>
          </p:cNvPr>
          <p:cNvSpPr>
            <a:spLocks noGrp="1"/>
          </p:cNvSpPr>
          <p:nvPr>
            <p:ph type="dt" sz="half" idx="10"/>
          </p:nvPr>
        </p:nvSpPr>
        <p:spPr/>
        <p:txBody>
          <a:bodyPr/>
          <a:lstStyle/>
          <a:p>
            <a:fld id="{350B6DBA-28B8-4955-96DC-0A413AC6713E}" type="datetimeFigureOut">
              <a:rPr kumimoji="1" lang="ja-JP" altLang="en-US" smtClean="0"/>
              <a:t>2020/9/14</a:t>
            </a:fld>
            <a:endParaRPr kumimoji="1" lang="ja-JP" altLang="en-US"/>
          </a:p>
        </p:txBody>
      </p:sp>
      <p:sp>
        <p:nvSpPr>
          <p:cNvPr id="6" name="フッター プレースホルダー 5">
            <a:extLst>
              <a:ext uri="{FF2B5EF4-FFF2-40B4-BE49-F238E27FC236}">
                <a16:creationId xmlns:a16="http://schemas.microsoft.com/office/drawing/2014/main" id="{58A78432-001F-4AE8-AEE7-C24A6F527F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FA6AB4-3826-4359-93E1-A59D07067D79}"/>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452083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86F9D37-5296-4B72-8544-FE9FD1C554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52F58E7-CB94-4308-A4E0-2EC2F87D32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967F41-DC44-4BB5-8583-41783113E1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B6DBA-28B8-4955-96DC-0A413AC6713E}" type="datetimeFigureOut">
              <a:rPr kumimoji="1" lang="ja-JP" altLang="en-US" smtClean="0"/>
              <a:t>2020/9/14</a:t>
            </a:fld>
            <a:endParaRPr kumimoji="1" lang="ja-JP" altLang="en-US"/>
          </a:p>
        </p:txBody>
      </p:sp>
      <p:sp>
        <p:nvSpPr>
          <p:cNvPr id="5" name="フッター プレースホルダー 4">
            <a:extLst>
              <a:ext uri="{FF2B5EF4-FFF2-40B4-BE49-F238E27FC236}">
                <a16:creationId xmlns:a16="http://schemas.microsoft.com/office/drawing/2014/main" id="{38E7BB08-3F22-451A-B0E5-150F584836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F0B5AC-82D7-4AF5-8D28-F3EE9CF5AB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4281385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chart" Target="../charts/chart3.xml"/><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5.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これまでのまとめ</a:t>
              </a:r>
              <a:endParaRPr lang="ja-JP" altLang="en-US" sz="3800" dirty="0">
                <a:solidFill>
                  <a:schemeClr val="bg1"/>
                </a:solidFill>
              </a:endParaRPr>
            </a:p>
          </p:txBody>
        </p:sp>
      </p:grpSp>
      <p:sp>
        <p:nvSpPr>
          <p:cNvPr id="25" name="コンテンツ プレースホルダー 2">
            <a:extLst>
              <a:ext uri="{FF2B5EF4-FFF2-40B4-BE49-F238E27FC236}">
                <a16:creationId xmlns:a16="http://schemas.microsoft.com/office/drawing/2014/main" id="{EA2F051A-CC67-4D9A-BD34-C1275E9DC63E}"/>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2016</a:t>
            </a:r>
            <a:r>
              <a:rPr lang="ja-JP" altLang="en-US" dirty="0"/>
              <a:t>年度</a:t>
            </a:r>
            <a:endParaRPr lang="en-US" altLang="ja-JP" dirty="0"/>
          </a:p>
          <a:p>
            <a:pPr lvl="1"/>
            <a:r>
              <a:rPr lang="ja-JP" altLang="en-US" strike="sngStrike" dirty="0">
                <a:highlight>
                  <a:srgbClr val="FFFF00"/>
                </a:highlight>
              </a:rPr>
              <a:t>リスク選好の個人差の数値化</a:t>
            </a:r>
            <a:endParaRPr lang="en-US" altLang="ja-JP" dirty="0">
              <a:highlight>
                <a:srgbClr val="FFFF00"/>
              </a:highlight>
            </a:endParaRPr>
          </a:p>
          <a:p>
            <a:pPr lvl="1"/>
            <a:r>
              <a:rPr lang="ja-JP" altLang="en-US" dirty="0"/>
              <a:t>予期的</a:t>
            </a:r>
            <a:r>
              <a:rPr lang="en-US" altLang="ja-JP" dirty="0"/>
              <a:t>GSR</a:t>
            </a:r>
            <a:r>
              <a:rPr lang="ja-JP" altLang="en-US" dirty="0"/>
              <a:t>が悪い山の回避に役立つことを示した</a:t>
            </a:r>
            <a:endParaRPr lang="en-US" altLang="ja-JP" dirty="0"/>
          </a:p>
          <a:p>
            <a:pPr lvl="1"/>
            <a:endParaRPr lang="en-US" altLang="ja-JP" dirty="0"/>
          </a:p>
          <a:p>
            <a:r>
              <a:rPr lang="en-US" altLang="ja-JP" dirty="0"/>
              <a:t>2017</a:t>
            </a:r>
            <a:r>
              <a:rPr lang="ja-JP" altLang="en-US" dirty="0"/>
              <a:t>年度</a:t>
            </a:r>
            <a:endParaRPr lang="en-US" altLang="ja-JP" dirty="0"/>
          </a:p>
          <a:p>
            <a:pPr lvl="1"/>
            <a:r>
              <a:rPr lang="ja-JP" altLang="en-US" dirty="0"/>
              <a:t>予期的</a:t>
            </a:r>
            <a:r>
              <a:rPr lang="en-US" altLang="ja-JP" dirty="0"/>
              <a:t>GSR</a:t>
            </a:r>
            <a:r>
              <a:rPr lang="ja-JP" altLang="en-US" dirty="0"/>
              <a:t>と新奇性探求傾向との相関を示した</a:t>
            </a:r>
            <a:endParaRPr lang="en-US" altLang="ja-JP" dirty="0"/>
          </a:p>
          <a:p>
            <a:pPr lvl="1"/>
            <a:r>
              <a:rPr lang="ja-JP" altLang="en-US" dirty="0"/>
              <a:t>新奇性探求傾向が高いと山の切り替え直後の成績が良くなることを示した</a:t>
            </a:r>
            <a:endParaRPr lang="en-US" altLang="ja-JP" dirty="0"/>
          </a:p>
          <a:p>
            <a:pPr lvl="1"/>
            <a:endParaRPr lang="en-US" altLang="ja-JP" dirty="0"/>
          </a:p>
          <a:p>
            <a:r>
              <a:rPr lang="en-US" altLang="ja-JP" dirty="0"/>
              <a:t>2018</a:t>
            </a:r>
            <a:r>
              <a:rPr lang="ja-JP" altLang="en-US" dirty="0"/>
              <a:t>年度</a:t>
            </a:r>
            <a:endParaRPr lang="en-US" altLang="ja-JP" dirty="0"/>
          </a:p>
          <a:p>
            <a:pPr lvl="1"/>
            <a:r>
              <a:rPr lang="ja-JP" altLang="en-US" dirty="0"/>
              <a:t>内受容感覚が高い人は山の切り替えへの対応に優れていることを示した</a:t>
            </a:r>
            <a:endParaRPr lang="en-US" altLang="ja-JP" dirty="0"/>
          </a:p>
          <a:p>
            <a:pPr lvl="1"/>
            <a:endParaRPr lang="ja-JP" altLang="en-US" dirty="0"/>
          </a:p>
        </p:txBody>
      </p:sp>
    </p:spTree>
    <p:extLst>
      <p:ext uri="{BB962C8B-B14F-4D97-AF65-F5344CB8AC3E}">
        <p14:creationId xmlns:p14="http://schemas.microsoft.com/office/powerpoint/2010/main" val="510604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487D44CF-43B8-4C5A-B95E-56FF12A4510C}"/>
              </a:ext>
            </a:extLst>
          </p:cNvPr>
          <p:cNvGrpSpPr/>
          <p:nvPr/>
        </p:nvGrpSpPr>
        <p:grpSpPr>
          <a:xfrm>
            <a:off x="0" y="0"/>
            <a:ext cx="12192000" cy="1287379"/>
            <a:chOff x="0" y="0"/>
            <a:chExt cx="12192000" cy="1287379"/>
          </a:xfrm>
        </p:grpSpPr>
        <p:grpSp>
          <p:nvGrpSpPr>
            <p:cNvPr id="11" name="グループ化 10">
              <a:extLst>
                <a:ext uri="{FF2B5EF4-FFF2-40B4-BE49-F238E27FC236}">
                  <a16:creationId xmlns:a16="http://schemas.microsoft.com/office/drawing/2014/main" id="{64F69D7C-01D0-4EBF-80FC-04CBE0ADB28B}"/>
                </a:ext>
              </a:extLst>
            </p:cNvPr>
            <p:cNvGrpSpPr/>
            <p:nvPr/>
          </p:nvGrpSpPr>
          <p:grpSpPr>
            <a:xfrm>
              <a:off x="0" y="0"/>
              <a:ext cx="12192000" cy="1287379"/>
              <a:chOff x="0" y="-21145"/>
              <a:chExt cx="12192000" cy="1287379"/>
            </a:xfrm>
          </p:grpSpPr>
          <p:sp>
            <p:nvSpPr>
              <p:cNvPr id="13" name="正方形/長方形 12">
                <a:extLst>
                  <a:ext uri="{FF2B5EF4-FFF2-40B4-BE49-F238E27FC236}">
                    <a16:creationId xmlns:a16="http://schemas.microsoft.com/office/drawing/2014/main" id="{7C7BA1DC-019B-4EF3-820B-1E7F4C13314E}"/>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 name="直角三角形 13">
                <a:extLst>
                  <a:ext uri="{FF2B5EF4-FFF2-40B4-BE49-F238E27FC236}">
                    <a16:creationId xmlns:a16="http://schemas.microsoft.com/office/drawing/2014/main" id="{48EEAE44-FFCE-4042-AAF6-B230DC104C00}"/>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2" name="タイトル 1">
              <a:extLst>
                <a:ext uri="{FF2B5EF4-FFF2-40B4-BE49-F238E27FC236}">
                  <a16:creationId xmlns:a16="http://schemas.microsoft.com/office/drawing/2014/main" id="{5EDE5FA8-7DDF-4CD8-B2BB-6D1AE905DB51}"/>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考察</a:t>
              </a:r>
              <a:endParaRPr lang="ja-JP" altLang="en-US" sz="3800" dirty="0">
                <a:solidFill>
                  <a:schemeClr val="bg1"/>
                </a:solidFill>
              </a:endParaRPr>
            </a:p>
          </p:txBody>
        </p:sp>
      </p:grpSp>
      <p:graphicFrame>
        <p:nvGraphicFramePr>
          <p:cNvPr id="2" name="図表 1">
            <a:extLst>
              <a:ext uri="{FF2B5EF4-FFF2-40B4-BE49-F238E27FC236}">
                <a16:creationId xmlns:a16="http://schemas.microsoft.com/office/drawing/2014/main" id="{4FE39141-B223-41E9-A841-AA4E7B5624C5}"/>
              </a:ext>
            </a:extLst>
          </p:cNvPr>
          <p:cNvGraphicFramePr/>
          <p:nvPr>
            <p:extLst>
              <p:ext uri="{D42A27DB-BD31-4B8C-83A1-F6EECF244321}">
                <p14:modId xmlns:p14="http://schemas.microsoft.com/office/powerpoint/2010/main" val="1019473122"/>
              </p:ext>
            </p:extLst>
          </p:nvPr>
        </p:nvGraphicFramePr>
        <p:xfrm>
          <a:off x="1561805" y="1718232"/>
          <a:ext cx="9068390" cy="20341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図表 5">
            <a:extLst>
              <a:ext uri="{FF2B5EF4-FFF2-40B4-BE49-F238E27FC236}">
                <a16:creationId xmlns:a16="http://schemas.microsoft.com/office/drawing/2014/main" id="{9C8351B2-74A7-4FC2-A68E-43F161BDA1FF}"/>
              </a:ext>
            </a:extLst>
          </p:cNvPr>
          <p:cNvGraphicFramePr/>
          <p:nvPr>
            <p:extLst>
              <p:ext uri="{D42A27DB-BD31-4B8C-83A1-F6EECF244321}">
                <p14:modId xmlns:p14="http://schemas.microsoft.com/office/powerpoint/2010/main" val="2327006454"/>
              </p:ext>
            </p:extLst>
          </p:nvPr>
        </p:nvGraphicFramePr>
        <p:xfrm>
          <a:off x="1561805" y="4182126"/>
          <a:ext cx="9068390" cy="20341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51873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0063114-2BB8-4272-B974-3E283ACFF9F9}"/>
              </a:ext>
            </a:extLst>
          </p:cNvPr>
          <p:cNvSpPr>
            <a:spLocks noGrp="1"/>
          </p:cNvSpPr>
          <p:nvPr>
            <p:ph idx="4294967295"/>
          </p:nvPr>
        </p:nvSpPr>
        <p:spPr>
          <a:xfrm>
            <a:off x="838200" y="1825625"/>
            <a:ext cx="10515600" cy="2512199"/>
          </a:xfrm>
        </p:spPr>
        <p:txBody>
          <a:bodyPr>
            <a:normAutofit/>
          </a:bodyPr>
          <a:lstStyle/>
          <a:p>
            <a:r>
              <a:rPr lang="ja-JP" altLang="en-US" sz="2400" dirty="0"/>
              <a:t>アイオワ・ギャンブル課題</a:t>
            </a:r>
            <a:endParaRPr lang="en-US" altLang="ja-JP" sz="2400" dirty="0"/>
          </a:p>
          <a:p>
            <a:pPr lvl="1">
              <a:buFont typeface="Wingdings" panose="05000000000000000000" pitchFamily="2" charset="2"/>
              <a:buChar char="Ø"/>
            </a:pPr>
            <a:r>
              <a:rPr lang="ja-JP" altLang="en-US" dirty="0"/>
              <a:t>意思決定に，内受容感覚を通して身体状態（</a:t>
            </a:r>
            <a:r>
              <a:rPr lang="en-US" altLang="ja-JP" dirty="0"/>
              <a:t>GSR</a:t>
            </a:r>
            <a:r>
              <a:rPr lang="ja-JP" altLang="en-US" dirty="0"/>
              <a:t>）が影響を及ぼす</a:t>
            </a:r>
            <a:endParaRPr lang="en-US" altLang="ja-JP" dirty="0"/>
          </a:p>
          <a:p>
            <a:pPr lvl="1"/>
            <a:endParaRPr lang="en-US" altLang="ja-JP" dirty="0"/>
          </a:p>
          <a:p>
            <a:r>
              <a:rPr lang="ja-JP" altLang="en-US" sz="2400" dirty="0"/>
              <a:t>単純接触課題</a:t>
            </a:r>
            <a:endParaRPr lang="en-US" altLang="ja-JP" sz="2400" dirty="0"/>
          </a:p>
          <a:p>
            <a:pPr lvl="1">
              <a:buFont typeface="Wingdings" panose="05000000000000000000" pitchFamily="2" charset="2"/>
              <a:buChar char="Ø"/>
            </a:pPr>
            <a:r>
              <a:rPr lang="ja-JP" altLang="en-US" dirty="0"/>
              <a:t>単に観察するよりも選択行動を行った方が</a:t>
            </a:r>
            <a:r>
              <a:rPr lang="en-US" altLang="ja-JP" dirty="0"/>
              <a:t>liking, wanting</a:t>
            </a:r>
            <a:r>
              <a:rPr lang="ja-JP" altLang="en-US" dirty="0"/>
              <a:t>が高まる</a:t>
            </a:r>
            <a:endParaRPr lang="en-US" altLang="ja-JP" dirty="0"/>
          </a:p>
          <a:p>
            <a:pPr lvl="1"/>
            <a:endParaRPr lang="en-US" altLang="ja-JP" dirty="0"/>
          </a:p>
          <a:p>
            <a:pPr lvl="1"/>
            <a:endParaRPr lang="ja-JP" altLang="en-US" dirty="0"/>
          </a:p>
        </p:txBody>
      </p:sp>
      <p:sp>
        <p:nvSpPr>
          <p:cNvPr id="4" name="矢印: 下 3">
            <a:extLst>
              <a:ext uri="{FF2B5EF4-FFF2-40B4-BE49-F238E27FC236}">
                <a16:creationId xmlns:a16="http://schemas.microsoft.com/office/drawing/2014/main" id="{F93F1FE9-3010-4A57-8D02-A85135C0EA57}"/>
              </a:ext>
            </a:extLst>
          </p:cNvPr>
          <p:cNvSpPr/>
          <p:nvPr/>
        </p:nvSpPr>
        <p:spPr>
          <a:xfrm>
            <a:off x="5064511" y="4583150"/>
            <a:ext cx="2062976" cy="4795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01232044-EF47-4C50-8474-8FC7581CFC93}"/>
              </a:ext>
            </a:extLst>
          </p:cNvPr>
          <p:cNvSpPr/>
          <p:nvPr/>
        </p:nvSpPr>
        <p:spPr>
          <a:xfrm>
            <a:off x="3341648" y="5418150"/>
            <a:ext cx="5508703" cy="86979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意思決定における身体性</a:t>
            </a:r>
          </a:p>
        </p:txBody>
      </p:sp>
      <p:grpSp>
        <p:nvGrpSpPr>
          <p:cNvPr id="10" name="グループ化 9">
            <a:extLst>
              <a:ext uri="{FF2B5EF4-FFF2-40B4-BE49-F238E27FC236}">
                <a16:creationId xmlns:a16="http://schemas.microsoft.com/office/drawing/2014/main" id="{487D44CF-43B8-4C5A-B95E-56FF12A4510C}"/>
              </a:ext>
            </a:extLst>
          </p:cNvPr>
          <p:cNvGrpSpPr/>
          <p:nvPr/>
        </p:nvGrpSpPr>
        <p:grpSpPr>
          <a:xfrm>
            <a:off x="0" y="0"/>
            <a:ext cx="12192000" cy="1287379"/>
            <a:chOff x="0" y="0"/>
            <a:chExt cx="12192000" cy="1287379"/>
          </a:xfrm>
        </p:grpSpPr>
        <p:grpSp>
          <p:nvGrpSpPr>
            <p:cNvPr id="11" name="グループ化 10">
              <a:extLst>
                <a:ext uri="{FF2B5EF4-FFF2-40B4-BE49-F238E27FC236}">
                  <a16:creationId xmlns:a16="http://schemas.microsoft.com/office/drawing/2014/main" id="{64F69D7C-01D0-4EBF-80FC-04CBE0ADB28B}"/>
                </a:ext>
              </a:extLst>
            </p:cNvPr>
            <p:cNvGrpSpPr/>
            <p:nvPr/>
          </p:nvGrpSpPr>
          <p:grpSpPr>
            <a:xfrm>
              <a:off x="0" y="0"/>
              <a:ext cx="12192000" cy="1287379"/>
              <a:chOff x="0" y="-21145"/>
              <a:chExt cx="12192000" cy="1287379"/>
            </a:xfrm>
          </p:grpSpPr>
          <p:sp>
            <p:nvSpPr>
              <p:cNvPr id="13" name="正方形/長方形 12">
                <a:extLst>
                  <a:ext uri="{FF2B5EF4-FFF2-40B4-BE49-F238E27FC236}">
                    <a16:creationId xmlns:a16="http://schemas.microsoft.com/office/drawing/2014/main" id="{7C7BA1DC-019B-4EF3-820B-1E7F4C13314E}"/>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 name="直角三角形 13">
                <a:extLst>
                  <a:ext uri="{FF2B5EF4-FFF2-40B4-BE49-F238E27FC236}">
                    <a16:creationId xmlns:a16="http://schemas.microsoft.com/office/drawing/2014/main" id="{48EEAE44-FFCE-4042-AAF6-B230DC104C00}"/>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2" name="タイトル 1">
              <a:extLst>
                <a:ext uri="{FF2B5EF4-FFF2-40B4-BE49-F238E27FC236}">
                  <a16:creationId xmlns:a16="http://schemas.microsoft.com/office/drawing/2014/main" id="{5EDE5FA8-7DDF-4CD8-B2BB-6D1AE905DB51}"/>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身体性</a:t>
              </a:r>
              <a:endParaRPr lang="ja-JP" altLang="en-US" sz="3800" dirty="0">
                <a:solidFill>
                  <a:schemeClr val="bg1"/>
                </a:solidFill>
              </a:endParaRPr>
            </a:p>
          </p:txBody>
        </p:sp>
      </p:grpSp>
    </p:spTree>
    <p:extLst>
      <p:ext uri="{BB962C8B-B14F-4D97-AF65-F5344CB8AC3E}">
        <p14:creationId xmlns:p14="http://schemas.microsoft.com/office/powerpoint/2010/main" val="2399035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30E5F7-BC1F-4045-8677-D5E130AFA93E}"/>
              </a:ext>
            </a:extLst>
          </p:cNvPr>
          <p:cNvSpPr>
            <a:spLocks noGrp="1"/>
          </p:cNvSpPr>
          <p:nvPr>
            <p:ph type="title"/>
          </p:nvPr>
        </p:nvSpPr>
        <p:spPr/>
        <p:txBody>
          <a:bodyPr/>
          <a:lstStyle/>
          <a:p>
            <a:r>
              <a:rPr kumimoji="1" lang="ja-JP" altLang="en-US" dirty="0"/>
              <a:t>予備スライド</a:t>
            </a:r>
          </a:p>
        </p:txBody>
      </p:sp>
      <p:sp>
        <p:nvSpPr>
          <p:cNvPr id="3" name="テキスト プレースホルダー 2">
            <a:extLst>
              <a:ext uri="{FF2B5EF4-FFF2-40B4-BE49-F238E27FC236}">
                <a16:creationId xmlns:a16="http://schemas.microsoft.com/office/drawing/2014/main" id="{CA163B71-0ED2-4843-A410-95741814A316}"/>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263087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線コネクタ 6">
            <a:extLst>
              <a:ext uri="{FF2B5EF4-FFF2-40B4-BE49-F238E27FC236}">
                <a16:creationId xmlns:a16="http://schemas.microsoft.com/office/drawing/2014/main" id="{C0FAD57F-6FCA-4A6A-9AA9-A9B59CB9440F}"/>
              </a:ext>
            </a:extLst>
          </p:cNvPr>
          <p:cNvCxnSpPr/>
          <p:nvPr/>
        </p:nvCxnSpPr>
        <p:spPr>
          <a:xfrm>
            <a:off x="879264" y="4136235"/>
            <a:ext cx="0" cy="57176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84A00AF4-63FA-441B-B37F-6231EAE836D8}"/>
              </a:ext>
            </a:extLst>
          </p:cNvPr>
          <p:cNvCxnSpPr>
            <a:cxnSpLocks/>
          </p:cNvCxnSpPr>
          <p:nvPr/>
        </p:nvCxnSpPr>
        <p:spPr>
          <a:xfrm>
            <a:off x="879264" y="4422117"/>
            <a:ext cx="10543628"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4140881-D5B9-4E5F-92F1-5E431C63CA80}"/>
              </a:ext>
            </a:extLst>
          </p:cNvPr>
          <p:cNvCxnSpPr/>
          <p:nvPr/>
        </p:nvCxnSpPr>
        <p:spPr>
          <a:xfrm>
            <a:off x="3935992" y="4136235"/>
            <a:ext cx="0" cy="57176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5267463A-E10F-4770-B015-66032D09C725}"/>
              </a:ext>
            </a:extLst>
          </p:cNvPr>
          <p:cNvCxnSpPr/>
          <p:nvPr/>
        </p:nvCxnSpPr>
        <p:spPr>
          <a:xfrm>
            <a:off x="6854249" y="4136235"/>
            <a:ext cx="0" cy="57176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7713B2A4-EC1F-46E5-B715-534CBC0E3228}"/>
              </a:ext>
            </a:extLst>
          </p:cNvPr>
          <p:cNvCxnSpPr/>
          <p:nvPr/>
        </p:nvCxnSpPr>
        <p:spPr>
          <a:xfrm>
            <a:off x="9772507" y="4136235"/>
            <a:ext cx="0" cy="57176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BCD8F1F4-C95B-4870-8A4C-43D504BB4673}"/>
              </a:ext>
            </a:extLst>
          </p:cNvPr>
          <p:cNvSpPr/>
          <p:nvPr/>
        </p:nvSpPr>
        <p:spPr>
          <a:xfrm>
            <a:off x="4645101" y="4279176"/>
            <a:ext cx="1500039" cy="285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a:t>
            </a:r>
          </a:p>
        </p:txBody>
      </p:sp>
      <p:cxnSp>
        <p:nvCxnSpPr>
          <p:cNvPr id="16" name="直線コネクタ 15">
            <a:extLst>
              <a:ext uri="{FF2B5EF4-FFF2-40B4-BE49-F238E27FC236}">
                <a16:creationId xmlns:a16="http://schemas.microsoft.com/office/drawing/2014/main" id="{6A9D994D-AE4A-4418-8A55-6A74200E406F}"/>
              </a:ext>
            </a:extLst>
          </p:cNvPr>
          <p:cNvCxnSpPr>
            <a:cxnSpLocks/>
          </p:cNvCxnSpPr>
          <p:nvPr/>
        </p:nvCxnSpPr>
        <p:spPr>
          <a:xfrm>
            <a:off x="6766720" y="3730211"/>
            <a:ext cx="87529" cy="38038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E6DFC84-C9D3-4F39-BAEC-2F3E81B6F13D}"/>
              </a:ext>
            </a:extLst>
          </p:cNvPr>
          <p:cNvCxnSpPr>
            <a:cxnSpLocks/>
          </p:cNvCxnSpPr>
          <p:nvPr/>
        </p:nvCxnSpPr>
        <p:spPr>
          <a:xfrm flipH="1">
            <a:off x="6862425" y="3722034"/>
            <a:ext cx="79351" cy="40494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FD63BEF-6932-4AE3-82C0-9FFE59A4F4BD}"/>
              </a:ext>
            </a:extLst>
          </p:cNvPr>
          <p:cNvCxnSpPr>
            <a:cxnSpLocks/>
          </p:cNvCxnSpPr>
          <p:nvPr/>
        </p:nvCxnSpPr>
        <p:spPr>
          <a:xfrm>
            <a:off x="9684976" y="3730211"/>
            <a:ext cx="87533" cy="43525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7C292245-49BC-4531-B727-A38CF428C9BA}"/>
              </a:ext>
            </a:extLst>
          </p:cNvPr>
          <p:cNvSpPr txBox="1"/>
          <p:nvPr/>
        </p:nvSpPr>
        <p:spPr>
          <a:xfrm>
            <a:off x="2135759" y="3981698"/>
            <a:ext cx="543739" cy="369332"/>
          </a:xfrm>
          <a:prstGeom prst="rect">
            <a:avLst/>
          </a:prstGeom>
          <a:noFill/>
        </p:spPr>
        <p:txBody>
          <a:bodyPr wrap="none" rtlCol="0">
            <a:spAutoFit/>
          </a:bodyPr>
          <a:lstStyle/>
          <a:p>
            <a:r>
              <a:rPr lang="en-US" altLang="ja-JP" dirty="0"/>
              <a:t>6</a:t>
            </a:r>
            <a:r>
              <a:rPr kumimoji="1" lang="ja-JP" altLang="en-US" dirty="0"/>
              <a:t>秒</a:t>
            </a:r>
          </a:p>
        </p:txBody>
      </p:sp>
      <p:sp>
        <p:nvSpPr>
          <p:cNvPr id="21" name="テキスト ボックス 20">
            <a:extLst>
              <a:ext uri="{FF2B5EF4-FFF2-40B4-BE49-F238E27FC236}">
                <a16:creationId xmlns:a16="http://schemas.microsoft.com/office/drawing/2014/main" id="{5821CAEA-D8A1-423E-92B2-B571C18A42AE}"/>
              </a:ext>
            </a:extLst>
          </p:cNvPr>
          <p:cNvSpPr txBox="1"/>
          <p:nvPr/>
        </p:nvSpPr>
        <p:spPr>
          <a:xfrm>
            <a:off x="10278572" y="3978331"/>
            <a:ext cx="543739" cy="369332"/>
          </a:xfrm>
          <a:prstGeom prst="rect">
            <a:avLst/>
          </a:prstGeom>
          <a:noFill/>
        </p:spPr>
        <p:txBody>
          <a:bodyPr wrap="none" rtlCol="0">
            <a:spAutoFit/>
          </a:bodyPr>
          <a:lstStyle/>
          <a:p>
            <a:r>
              <a:rPr lang="en-US" altLang="ja-JP" dirty="0"/>
              <a:t>3</a:t>
            </a:r>
            <a:r>
              <a:rPr kumimoji="1" lang="ja-JP" altLang="en-US" dirty="0"/>
              <a:t>秒</a:t>
            </a:r>
          </a:p>
        </p:txBody>
      </p:sp>
      <p:sp>
        <p:nvSpPr>
          <p:cNvPr id="22" name="テキスト ボックス 21">
            <a:extLst>
              <a:ext uri="{FF2B5EF4-FFF2-40B4-BE49-F238E27FC236}">
                <a16:creationId xmlns:a16="http://schemas.microsoft.com/office/drawing/2014/main" id="{E4E8CFB2-E908-41E3-A177-9197263A15DA}"/>
              </a:ext>
            </a:extLst>
          </p:cNvPr>
          <p:cNvSpPr txBox="1"/>
          <p:nvPr/>
        </p:nvSpPr>
        <p:spPr>
          <a:xfrm>
            <a:off x="1581049" y="4844943"/>
            <a:ext cx="1569660" cy="369332"/>
          </a:xfrm>
          <a:prstGeom prst="rect">
            <a:avLst/>
          </a:prstGeom>
          <a:noFill/>
        </p:spPr>
        <p:txBody>
          <a:bodyPr wrap="none" rtlCol="0">
            <a:spAutoFit/>
          </a:bodyPr>
          <a:lstStyle/>
          <a:p>
            <a:r>
              <a:rPr kumimoji="1" lang="ja-JP" altLang="en-US" dirty="0">
                <a:solidFill>
                  <a:srgbClr val="FF0000"/>
                </a:solidFill>
              </a:rPr>
              <a:t>生理反応計測</a:t>
            </a:r>
            <a:endParaRPr lang="en-US" altLang="ja-JP" dirty="0">
              <a:solidFill>
                <a:srgbClr val="FF0000"/>
              </a:solidFill>
            </a:endParaRPr>
          </a:p>
        </p:txBody>
      </p:sp>
      <p:cxnSp>
        <p:nvCxnSpPr>
          <p:cNvPr id="23" name="直線コネクタ 22">
            <a:extLst>
              <a:ext uri="{FF2B5EF4-FFF2-40B4-BE49-F238E27FC236}">
                <a16:creationId xmlns:a16="http://schemas.microsoft.com/office/drawing/2014/main" id="{5635CB89-2411-4138-88D3-A1E87852DA00}"/>
              </a:ext>
            </a:extLst>
          </p:cNvPr>
          <p:cNvCxnSpPr/>
          <p:nvPr/>
        </p:nvCxnSpPr>
        <p:spPr>
          <a:xfrm>
            <a:off x="879042" y="4688701"/>
            <a:ext cx="0" cy="54000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82265E77-2BCF-419D-B051-05736B8A6443}"/>
              </a:ext>
            </a:extLst>
          </p:cNvPr>
          <p:cNvCxnSpPr/>
          <p:nvPr/>
        </p:nvCxnSpPr>
        <p:spPr>
          <a:xfrm>
            <a:off x="3935084" y="4674275"/>
            <a:ext cx="0" cy="54000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05B1451E-A9A6-486D-AFF9-E10EFEA3C2F2}"/>
              </a:ext>
            </a:extLst>
          </p:cNvPr>
          <p:cNvCxnSpPr>
            <a:cxnSpLocks/>
          </p:cNvCxnSpPr>
          <p:nvPr/>
        </p:nvCxnSpPr>
        <p:spPr>
          <a:xfrm>
            <a:off x="879042" y="4720916"/>
            <a:ext cx="3056042" cy="0"/>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ECFD4B9D-4428-45B8-998F-8D18AA3D1B96}"/>
              </a:ext>
            </a:extLst>
          </p:cNvPr>
          <p:cNvSpPr/>
          <p:nvPr/>
        </p:nvSpPr>
        <p:spPr>
          <a:xfrm>
            <a:off x="7563358" y="4279176"/>
            <a:ext cx="1500039" cy="285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a:t>
            </a:r>
          </a:p>
        </p:txBody>
      </p:sp>
      <p:cxnSp>
        <p:nvCxnSpPr>
          <p:cNvPr id="39" name="直線コネクタ 38">
            <a:extLst>
              <a:ext uri="{FF2B5EF4-FFF2-40B4-BE49-F238E27FC236}">
                <a16:creationId xmlns:a16="http://schemas.microsoft.com/office/drawing/2014/main" id="{08060B92-9E7D-4C8B-9D42-6375E5A6F01E}"/>
              </a:ext>
            </a:extLst>
          </p:cNvPr>
          <p:cNvCxnSpPr>
            <a:cxnSpLocks/>
          </p:cNvCxnSpPr>
          <p:nvPr/>
        </p:nvCxnSpPr>
        <p:spPr>
          <a:xfrm>
            <a:off x="3778663" y="3722034"/>
            <a:ext cx="156421" cy="44096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F46A560C-5C7C-4DAD-90D1-011412A4F801}"/>
              </a:ext>
            </a:extLst>
          </p:cNvPr>
          <p:cNvSpPr txBox="1"/>
          <p:nvPr/>
        </p:nvSpPr>
        <p:spPr>
          <a:xfrm>
            <a:off x="4841122" y="1772426"/>
            <a:ext cx="1107996" cy="369332"/>
          </a:xfrm>
          <a:prstGeom prst="rect">
            <a:avLst/>
          </a:prstGeom>
          <a:noFill/>
        </p:spPr>
        <p:txBody>
          <a:bodyPr wrap="none" rtlCol="0">
            <a:spAutoFit/>
          </a:bodyPr>
          <a:lstStyle/>
          <a:p>
            <a:r>
              <a:rPr kumimoji="1" lang="ja-JP" altLang="en-US" dirty="0"/>
              <a:t>山を選択</a:t>
            </a:r>
          </a:p>
        </p:txBody>
      </p:sp>
      <p:sp>
        <p:nvSpPr>
          <p:cNvPr id="47" name="テキスト ボックス 46">
            <a:extLst>
              <a:ext uri="{FF2B5EF4-FFF2-40B4-BE49-F238E27FC236}">
                <a16:creationId xmlns:a16="http://schemas.microsoft.com/office/drawing/2014/main" id="{327FFEE2-3973-417E-AB30-80B7380B29D2}"/>
              </a:ext>
            </a:extLst>
          </p:cNvPr>
          <p:cNvSpPr txBox="1"/>
          <p:nvPr/>
        </p:nvSpPr>
        <p:spPr>
          <a:xfrm>
            <a:off x="7990210" y="1772426"/>
            <a:ext cx="646331" cy="369332"/>
          </a:xfrm>
          <a:prstGeom prst="rect">
            <a:avLst/>
          </a:prstGeom>
          <a:noFill/>
        </p:spPr>
        <p:txBody>
          <a:bodyPr wrap="none" rtlCol="0">
            <a:spAutoFit/>
          </a:bodyPr>
          <a:lstStyle/>
          <a:p>
            <a:r>
              <a:rPr kumimoji="1" lang="ja-JP" altLang="en-US" dirty="0"/>
              <a:t>報酬</a:t>
            </a:r>
          </a:p>
        </p:txBody>
      </p:sp>
      <p:pic>
        <p:nvPicPr>
          <p:cNvPr id="2" name="図 1">
            <a:extLst>
              <a:ext uri="{FF2B5EF4-FFF2-40B4-BE49-F238E27FC236}">
                <a16:creationId xmlns:a16="http://schemas.microsoft.com/office/drawing/2014/main" id="{65B958A8-C400-4B91-9992-F86D1115A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463" y="2178985"/>
            <a:ext cx="2743200" cy="1543050"/>
          </a:xfrm>
          <a:prstGeom prst="rect">
            <a:avLst/>
          </a:prstGeom>
          <a:ln w="19050">
            <a:solidFill>
              <a:schemeClr val="bg1"/>
            </a:solidFill>
          </a:ln>
        </p:spPr>
      </p:pic>
      <p:pic>
        <p:nvPicPr>
          <p:cNvPr id="3" name="図 2">
            <a:extLst>
              <a:ext uri="{FF2B5EF4-FFF2-40B4-BE49-F238E27FC236}">
                <a16:creationId xmlns:a16="http://schemas.microsoft.com/office/drawing/2014/main" id="{15315DBC-44A0-411B-A5F9-31CDE6CF2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3520" y="2178985"/>
            <a:ext cx="2743200" cy="1543050"/>
          </a:xfrm>
          <a:prstGeom prst="rect">
            <a:avLst/>
          </a:prstGeom>
          <a:ln w="19050">
            <a:solidFill>
              <a:schemeClr val="bg1"/>
            </a:solidFill>
          </a:ln>
        </p:spPr>
      </p:pic>
      <p:pic>
        <p:nvPicPr>
          <p:cNvPr id="9" name="図 8">
            <a:extLst>
              <a:ext uri="{FF2B5EF4-FFF2-40B4-BE49-F238E27FC236}">
                <a16:creationId xmlns:a16="http://schemas.microsoft.com/office/drawing/2014/main" id="{C93A0B6D-1B88-4585-AFA8-E4BDE4BB54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1776" y="2178985"/>
            <a:ext cx="2743200" cy="1543050"/>
          </a:xfrm>
          <a:prstGeom prst="rect">
            <a:avLst/>
          </a:prstGeom>
          <a:ln w="19050">
            <a:solidFill>
              <a:schemeClr val="bg1"/>
            </a:solidFill>
          </a:ln>
        </p:spPr>
      </p:pic>
      <p:cxnSp>
        <p:nvCxnSpPr>
          <p:cNvPr id="44" name="直線コネクタ 43">
            <a:extLst>
              <a:ext uri="{FF2B5EF4-FFF2-40B4-BE49-F238E27FC236}">
                <a16:creationId xmlns:a16="http://schemas.microsoft.com/office/drawing/2014/main" id="{61EEFF19-8AC9-45FF-B104-55B998916D0F}"/>
              </a:ext>
            </a:extLst>
          </p:cNvPr>
          <p:cNvCxnSpPr>
            <a:cxnSpLocks/>
          </p:cNvCxnSpPr>
          <p:nvPr/>
        </p:nvCxnSpPr>
        <p:spPr>
          <a:xfrm flipH="1">
            <a:off x="859498" y="3722034"/>
            <a:ext cx="194823" cy="44096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1BE21A26-ABDB-4A42-93A8-C985210260EB}"/>
              </a:ext>
            </a:extLst>
          </p:cNvPr>
          <p:cNvSpPr txBox="1"/>
          <p:nvPr/>
        </p:nvSpPr>
        <p:spPr>
          <a:xfrm>
            <a:off x="2083897" y="1772426"/>
            <a:ext cx="646331" cy="369332"/>
          </a:xfrm>
          <a:prstGeom prst="rect">
            <a:avLst/>
          </a:prstGeom>
          <a:noFill/>
        </p:spPr>
        <p:txBody>
          <a:bodyPr wrap="none" rtlCol="0">
            <a:spAutoFit/>
          </a:bodyPr>
          <a:lstStyle/>
          <a:p>
            <a:r>
              <a:rPr kumimoji="1" lang="ja-JP" altLang="en-US" dirty="0"/>
              <a:t>待機</a:t>
            </a:r>
          </a:p>
        </p:txBody>
      </p:sp>
      <p:grpSp>
        <p:nvGrpSpPr>
          <p:cNvPr id="62" name="グループ化 61">
            <a:extLst>
              <a:ext uri="{FF2B5EF4-FFF2-40B4-BE49-F238E27FC236}">
                <a16:creationId xmlns:a16="http://schemas.microsoft.com/office/drawing/2014/main" id="{7842E92B-7A75-40A4-A33F-CCB08B84B4FC}"/>
              </a:ext>
            </a:extLst>
          </p:cNvPr>
          <p:cNvGrpSpPr/>
          <p:nvPr/>
        </p:nvGrpSpPr>
        <p:grpSpPr>
          <a:xfrm>
            <a:off x="0" y="0"/>
            <a:ext cx="12192000" cy="1274713"/>
            <a:chOff x="0" y="-1"/>
            <a:chExt cx="12192000" cy="1477109"/>
          </a:xfrm>
        </p:grpSpPr>
        <p:sp>
          <p:nvSpPr>
            <p:cNvPr id="63" name="正方形/長方形 62">
              <a:extLst>
                <a:ext uri="{FF2B5EF4-FFF2-40B4-BE49-F238E27FC236}">
                  <a16:creationId xmlns:a16="http://schemas.microsoft.com/office/drawing/2014/main" id="{F319E118-F251-49C6-8F60-98DC46A86401}"/>
                </a:ext>
              </a:extLst>
            </p:cNvPr>
            <p:cNvSpPr/>
            <p:nvPr/>
          </p:nvSpPr>
          <p:spPr>
            <a:xfrm>
              <a:off x="0" y="0"/>
              <a:ext cx="12192000" cy="14771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直角三角形 63">
              <a:extLst>
                <a:ext uri="{FF2B5EF4-FFF2-40B4-BE49-F238E27FC236}">
                  <a16:creationId xmlns:a16="http://schemas.microsoft.com/office/drawing/2014/main" id="{E7FB8C37-AB35-42A1-9932-A095F7175CBF}"/>
                </a:ext>
              </a:extLst>
            </p:cNvPr>
            <p:cNvSpPr/>
            <p:nvPr/>
          </p:nvSpPr>
          <p:spPr>
            <a:xfrm rot="10800000">
              <a:off x="10714892" y="-1"/>
              <a:ext cx="1477108" cy="147710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タイトル 1">
            <a:extLst>
              <a:ext uri="{FF2B5EF4-FFF2-40B4-BE49-F238E27FC236}">
                <a16:creationId xmlns:a16="http://schemas.microsoft.com/office/drawing/2014/main" id="{765005EB-C154-475E-A3D8-043F62A93003}"/>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予期的</a:t>
            </a:r>
            <a:r>
              <a:rPr lang="en-US" altLang="ja-JP" sz="3800" b="1" dirty="0">
                <a:solidFill>
                  <a:prstClr val="white"/>
                </a:solidFill>
                <a:latin typeface="HG丸ｺﾞｼｯｸM-PRO" pitchFamily="50" charset="-128"/>
                <a:ea typeface="HG丸ｺﾞｼｯｸM-PRO" pitchFamily="50" charset="-128"/>
              </a:rPr>
              <a:t>GSR</a:t>
            </a:r>
            <a:r>
              <a:rPr lang="ja-JP" altLang="en-US" sz="3800" b="1" dirty="0">
                <a:solidFill>
                  <a:prstClr val="white"/>
                </a:solidFill>
                <a:latin typeface="HG丸ｺﾞｼｯｸM-PRO" pitchFamily="50" charset="-128"/>
                <a:ea typeface="HG丸ｺﾞｼｯｸM-PRO" pitchFamily="50" charset="-128"/>
              </a:rPr>
              <a:t>（</a:t>
            </a:r>
            <a:r>
              <a:rPr lang="en-US" altLang="ja-JP" sz="3800" b="1" dirty="0">
                <a:solidFill>
                  <a:prstClr val="white"/>
                </a:solidFill>
                <a:latin typeface="HG丸ｺﾞｼｯｸM-PRO" pitchFamily="50" charset="-128"/>
                <a:ea typeface="HG丸ｺﾞｼｯｸM-PRO" pitchFamily="50" charset="-128"/>
              </a:rPr>
              <a:t>Galvanic Skin Response</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sp>
        <p:nvSpPr>
          <p:cNvPr id="32" name="テキスト ボックス 31">
            <a:extLst>
              <a:ext uri="{FF2B5EF4-FFF2-40B4-BE49-F238E27FC236}">
                <a16:creationId xmlns:a16="http://schemas.microsoft.com/office/drawing/2014/main" id="{4BEE195C-F768-40B2-B15F-B0BAF200DD7F}"/>
              </a:ext>
            </a:extLst>
          </p:cNvPr>
          <p:cNvSpPr txBox="1"/>
          <p:nvPr/>
        </p:nvSpPr>
        <p:spPr>
          <a:xfrm>
            <a:off x="703156" y="5773936"/>
            <a:ext cx="7883890" cy="369332"/>
          </a:xfrm>
          <a:prstGeom prst="rect">
            <a:avLst/>
          </a:prstGeom>
          <a:noFill/>
        </p:spPr>
        <p:txBody>
          <a:bodyPr wrap="none" rtlCol="0">
            <a:spAutoFit/>
          </a:bodyPr>
          <a:lstStyle/>
          <a:p>
            <a:r>
              <a:rPr kumimoji="1" lang="ja-JP" altLang="en-US" dirty="0"/>
              <a:t>予期的</a:t>
            </a:r>
            <a:r>
              <a:rPr kumimoji="1" lang="en-US" altLang="ja-JP" dirty="0"/>
              <a:t>GSR = </a:t>
            </a:r>
            <a:r>
              <a:rPr kumimoji="1" lang="ja-JP" altLang="en-US" dirty="0"/>
              <a:t>（悪い山を引く直前の</a:t>
            </a:r>
            <a:r>
              <a:rPr kumimoji="1" lang="en-US" altLang="ja-JP" dirty="0"/>
              <a:t>GSR</a:t>
            </a:r>
            <a:r>
              <a:rPr kumimoji="1" lang="ja-JP" altLang="en-US" dirty="0"/>
              <a:t>）－（良い山を引く直前の</a:t>
            </a:r>
            <a:r>
              <a:rPr lang="en-US" altLang="ja-JP" dirty="0"/>
              <a:t>GSR</a:t>
            </a:r>
            <a:r>
              <a:rPr kumimoji="1" lang="ja-JP" altLang="en-US" dirty="0"/>
              <a:t>）</a:t>
            </a:r>
          </a:p>
        </p:txBody>
      </p:sp>
    </p:spTree>
    <p:extLst>
      <p:ext uri="{BB962C8B-B14F-4D97-AF65-F5344CB8AC3E}">
        <p14:creationId xmlns:p14="http://schemas.microsoft.com/office/powerpoint/2010/main" val="4024993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BD2DFB92-F1D7-4602-A841-EA66D2C4FA41}"/>
              </a:ext>
            </a:extLst>
          </p:cNvPr>
          <p:cNvGrpSpPr/>
          <p:nvPr/>
        </p:nvGrpSpPr>
        <p:grpSpPr>
          <a:xfrm>
            <a:off x="0" y="0"/>
            <a:ext cx="12192000" cy="1274713"/>
            <a:chOff x="0" y="-1"/>
            <a:chExt cx="12192000" cy="1477109"/>
          </a:xfrm>
        </p:grpSpPr>
        <p:sp>
          <p:nvSpPr>
            <p:cNvPr id="27" name="正方形/長方形 26">
              <a:extLst>
                <a:ext uri="{FF2B5EF4-FFF2-40B4-BE49-F238E27FC236}">
                  <a16:creationId xmlns:a16="http://schemas.microsoft.com/office/drawing/2014/main" id="{3E70B0DC-9CB8-4F44-B2E6-9A776B38801D}"/>
                </a:ext>
              </a:extLst>
            </p:cNvPr>
            <p:cNvSpPr/>
            <p:nvPr/>
          </p:nvSpPr>
          <p:spPr>
            <a:xfrm>
              <a:off x="0" y="0"/>
              <a:ext cx="12192000" cy="14771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直角三角形 27">
              <a:extLst>
                <a:ext uri="{FF2B5EF4-FFF2-40B4-BE49-F238E27FC236}">
                  <a16:creationId xmlns:a16="http://schemas.microsoft.com/office/drawing/2014/main" id="{04A4BCD0-5D3D-49E1-B919-E24F59DF36CE}"/>
                </a:ext>
              </a:extLst>
            </p:cNvPr>
            <p:cNvSpPr/>
            <p:nvPr/>
          </p:nvSpPr>
          <p:spPr>
            <a:xfrm rot="10800000">
              <a:off x="10714892" y="-1"/>
              <a:ext cx="1477108" cy="147710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51201" name="Group 5"/>
          <p:cNvGrpSpPr>
            <a:grpSpLocks/>
          </p:cNvGrpSpPr>
          <p:nvPr/>
        </p:nvGrpSpPr>
        <p:grpSpPr bwMode="auto">
          <a:xfrm>
            <a:off x="4369042" y="1500132"/>
            <a:ext cx="1428750" cy="1589485"/>
            <a:chOff x="0" y="38"/>
            <a:chExt cx="1280" cy="1424"/>
          </a:xfrm>
        </p:grpSpPr>
        <p:sp>
          <p:nvSpPr>
            <p:cNvPr id="51221" name="Rectangle 1"/>
            <p:cNvSpPr>
              <a:spLocks/>
            </p:cNvSpPr>
            <p:nvPr/>
          </p:nvSpPr>
          <p:spPr bwMode="auto">
            <a:xfrm>
              <a:off x="320" y="216"/>
              <a:ext cx="944" cy="952"/>
            </a:xfrm>
            <a:prstGeom prst="rect">
              <a:avLst/>
            </a:prstGeom>
            <a:solidFill>
              <a:srgbClr val="C0EDFE"/>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endParaRPr kumimoji="0" lang="ja-JP" altLang="en-US" sz="2109"/>
            </a:p>
          </p:txBody>
        </p:sp>
        <p:sp>
          <p:nvSpPr>
            <p:cNvPr id="51222" name="Rectangle 2"/>
            <p:cNvSpPr>
              <a:spLocks/>
            </p:cNvSpPr>
            <p:nvPr/>
          </p:nvSpPr>
          <p:spPr bwMode="auto">
            <a:xfrm>
              <a:off x="272" y="38"/>
              <a:ext cx="93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r>
                <a:rPr kumimoji="0" lang="en-US" altLang="ja-JP" sz="844" b="1">
                  <a:solidFill>
                    <a:schemeClr val="tx1"/>
                  </a:solidFill>
                  <a:ea typeface="ＭＳ Ｐゴシック" panose="020B0600070205080204" pitchFamily="50" charset="-128"/>
                </a:rPr>
                <a:t>Steingroever et al. (2)</a:t>
              </a:r>
            </a:p>
          </p:txBody>
        </p:sp>
        <p:pic>
          <p:nvPicPr>
            <p:cNvPr id="512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0"/>
              <a:ext cx="1280" cy="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1224" name="Rectangle 4"/>
            <p:cNvSpPr>
              <a:spLocks/>
            </p:cNvSpPr>
            <p:nvPr/>
          </p:nvSpPr>
          <p:spPr bwMode="auto">
            <a:xfrm>
              <a:off x="321" y="262"/>
              <a:ext cx="269"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pPr algn="l"/>
              <a:r>
                <a:rPr kumimoji="0" lang="en-US" altLang="ja-JP" sz="773" b="1">
                  <a:solidFill>
                    <a:schemeClr val="tx1"/>
                  </a:solidFill>
                  <a:ea typeface="ＭＳ Ｐゴシック" panose="020B0600070205080204" pitchFamily="50" charset="-128"/>
                </a:rPr>
                <a:t>A=0.30</a:t>
              </a:r>
            </a:p>
            <a:p>
              <a:pPr algn="l"/>
              <a:r>
                <a:rPr kumimoji="0" lang="en-US" altLang="ja-JP" sz="773" b="1">
                  <a:solidFill>
                    <a:schemeClr val="tx1"/>
                  </a:solidFill>
                  <a:ea typeface="ＭＳ Ｐゴシック" panose="020B0600070205080204" pitchFamily="50" charset="-128"/>
                </a:rPr>
                <a:t>b=1.02</a:t>
              </a:r>
            </a:p>
            <a:p>
              <a:pPr algn="l"/>
              <a:r>
                <a:rPr kumimoji="0" lang="en-US" altLang="ja-JP" sz="773" b="1">
                  <a:solidFill>
                    <a:schemeClr val="tx1"/>
                  </a:solidFill>
                  <a:ea typeface="ＭＳ Ｐゴシック" panose="020B0600070205080204" pitchFamily="50" charset="-128"/>
                </a:rPr>
                <a:t>r=0.80</a:t>
              </a:r>
            </a:p>
            <a:p>
              <a:pPr algn="l"/>
              <a:r>
                <a:rPr kumimoji="0" lang="en-US" altLang="ja-JP" sz="773" b="1">
                  <a:solidFill>
                    <a:schemeClr val="tx1"/>
                  </a:solidFill>
                  <a:ea typeface="ＭＳ Ｐゴシック" panose="020B0600070205080204" pitchFamily="50" charset="-128"/>
                </a:rPr>
                <a:t>s=0.79</a:t>
              </a:r>
            </a:p>
            <a:p>
              <a:pPr algn="l"/>
              <a:endParaRPr kumimoji="0" lang="ja-JP" altLang="en-US" sz="773" b="1">
                <a:solidFill>
                  <a:schemeClr val="tx1"/>
                </a:solidFill>
                <a:ea typeface="ＭＳ Ｐゴシック" panose="020B0600070205080204" pitchFamily="50" charset="-128"/>
              </a:endParaRPr>
            </a:p>
          </p:txBody>
        </p:sp>
      </p:grpSp>
      <p:grpSp>
        <p:nvGrpSpPr>
          <p:cNvPr id="51202" name="Group 9"/>
          <p:cNvGrpSpPr>
            <a:grpSpLocks/>
          </p:cNvGrpSpPr>
          <p:nvPr/>
        </p:nvGrpSpPr>
        <p:grpSpPr bwMode="auto">
          <a:xfrm>
            <a:off x="4369042" y="3484755"/>
            <a:ext cx="1428750" cy="1408658"/>
            <a:chOff x="0" y="0"/>
            <a:chExt cx="1280" cy="1262"/>
          </a:xfrm>
        </p:grpSpPr>
        <p:sp>
          <p:nvSpPr>
            <p:cNvPr id="51218" name="Rectangle 6"/>
            <p:cNvSpPr>
              <a:spLocks/>
            </p:cNvSpPr>
            <p:nvPr/>
          </p:nvSpPr>
          <p:spPr bwMode="auto">
            <a:xfrm>
              <a:off x="320" y="16"/>
              <a:ext cx="944" cy="952"/>
            </a:xfrm>
            <a:prstGeom prst="rect">
              <a:avLst/>
            </a:prstGeom>
            <a:solidFill>
              <a:srgbClr val="FFEFCB"/>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endParaRPr kumimoji="0" lang="ja-JP" altLang="en-US" sz="2109"/>
            </a:p>
          </p:txBody>
        </p:sp>
        <p:pic>
          <p:nvPicPr>
            <p:cNvPr id="51219"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80" cy="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1220" name="Rectangle 8"/>
            <p:cNvSpPr>
              <a:spLocks/>
            </p:cNvSpPr>
            <p:nvPr/>
          </p:nvSpPr>
          <p:spPr bwMode="auto">
            <a:xfrm>
              <a:off x="321" y="62"/>
              <a:ext cx="398"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pPr algn="l"/>
              <a:r>
                <a:rPr kumimoji="0" lang="en-US" altLang="ja-JP" sz="773" b="1" dirty="0">
                  <a:solidFill>
                    <a:schemeClr val="tx1"/>
                  </a:solidFill>
                  <a:ea typeface="ＭＳ Ｐゴシック" panose="020B0600070205080204" pitchFamily="50" charset="-128"/>
                </a:rPr>
                <a:t>A=0.42</a:t>
              </a:r>
            </a:p>
            <a:p>
              <a:pPr algn="l"/>
              <a:r>
                <a:rPr kumimoji="0" lang="en-US" altLang="ja-JP" sz="773" b="1" dirty="0">
                  <a:solidFill>
                    <a:schemeClr val="tx1"/>
                  </a:solidFill>
                  <a:ea typeface="ＭＳ Ｐゴシック" panose="020B0600070205080204" pitchFamily="50" charset="-128"/>
                </a:rPr>
                <a:t>b=6.74</a:t>
              </a:r>
            </a:p>
            <a:p>
              <a:pPr algn="l"/>
              <a:r>
                <a:rPr kumimoji="0" lang="en-US" altLang="ja-JP" sz="773" b="1" dirty="0">
                  <a:solidFill>
                    <a:schemeClr val="tx1"/>
                  </a:solidFill>
                  <a:ea typeface="ＭＳ Ｐゴシック" panose="020B0600070205080204" pitchFamily="50" charset="-128"/>
                </a:rPr>
                <a:t>r(+)=  0.37</a:t>
              </a:r>
            </a:p>
            <a:p>
              <a:pPr algn="l"/>
              <a:r>
                <a:rPr kumimoji="0" lang="en-US" altLang="ja-JP" sz="773" b="1" dirty="0">
                  <a:solidFill>
                    <a:schemeClr val="tx1"/>
                  </a:solidFill>
                  <a:ea typeface="ＭＳ Ｐゴシック" panose="020B0600070205080204" pitchFamily="50" charset="-128"/>
                </a:rPr>
                <a:t>r(-) = -0.94</a:t>
              </a:r>
            </a:p>
            <a:p>
              <a:pPr algn="l"/>
              <a:r>
                <a:rPr kumimoji="0" lang="en-US" altLang="ja-JP" sz="773" b="1" dirty="0">
                  <a:solidFill>
                    <a:schemeClr val="tx1"/>
                  </a:solidFill>
                  <a:ea typeface="ＭＳ Ｐゴシック" panose="020B0600070205080204" pitchFamily="50" charset="-128"/>
                </a:rPr>
                <a:t>s=0.26</a:t>
              </a:r>
            </a:p>
          </p:txBody>
        </p:sp>
      </p:grpSp>
      <p:grpSp>
        <p:nvGrpSpPr>
          <p:cNvPr id="51203" name="Group 13"/>
          <p:cNvGrpSpPr>
            <a:grpSpLocks/>
          </p:cNvGrpSpPr>
          <p:nvPr/>
        </p:nvGrpSpPr>
        <p:grpSpPr bwMode="auto">
          <a:xfrm>
            <a:off x="4369042" y="5315341"/>
            <a:ext cx="1428750" cy="1408658"/>
            <a:chOff x="0" y="0"/>
            <a:chExt cx="1280" cy="1262"/>
          </a:xfrm>
        </p:grpSpPr>
        <p:sp>
          <p:nvSpPr>
            <p:cNvPr id="51215" name="Rectangle 10"/>
            <p:cNvSpPr>
              <a:spLocks/>
            </p:cNvSpPr>
            <p:nvPr/>
          </p:nvSpPr>
          <p:spPr bwMode="auto">
            <a:xfrm>
              <a:off x="320" y="16"/>
              <a:ext cx="944" cy="952"/>
            </a:xfrm>
            <a:prstGeom prst="rect">
              <a:avLst/>
            </a:prstGeom>
            <a:solidFill>
              <a:srgbClr val="FFEFCB"/>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endParaRPr kumimoji="0" lang="ja-JP" altLang="en-US" sz="2109"/>
            </a:p>
          </p:txBody>
        </p:sp>
        <p:pic>
          <p:nvPicPr>
            <p:cNvPr id="51216"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280" cy="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1217" name="Rectangle 12"/>
            <p:cNvSpPr>
              <a:spLocks/>
            </p:cNvSpPr>
            <p:nvPr/>
          </p:nvSpPr>
          <p:spPr bwMode="auto">
            <a:xfrm>
              <a:off x="320" y="62"/>
              <a:ext cx="391"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pPr algn="l"/>
              <a:r>
                <a:rPr kumimoji="0" lang="en-US" altLang="ja-JP" sz="773" b="1" dirty="0">
                  <a:solidFill>
                    <a:schemeClr val="tx1"/>
                  </a:solidFill>
                  <a:ea typeface="ＭＳ Ｐゴシック" panose="020B0600070205080204" pitchFamily="50" charset="-128"/>
                </a:rPr>
                <a:t>A=1.00</a:t>
              </a:r>
            </a:p>
            <a:p>
              <a:pPr algn="l"/>
              <a:r>
                <a:rPr kumimoji="0" lang="en-US" altLang="ja-JP" sz="773" b="1" dirty="0">
                  <a:solidFill>
                    <a:schemeClr val="tx1"/>
                  </a:solidFill>
                  <a:ea typeface="ＭＳ Ｐゴシック" panose="020B0600070205080204" pitchFamily="50" charset="-128"/>
                </a:rPr>
                <a:t>b=0.06</a:t>
              </a:r>
            </a:p>
            <a:p>
              <a:pPr algn="l"/>
              <a:r>
                <a:rPr kumimoji="0" lang="en-US" altLang="ja-JP" sz="773" b="1" dirty="0">
                  <a:solidFill>
                    <a:schemeClr val="tx1"/>
                  </a:solidFill>
                  <a:ea typeface="ＭＳ Ｐゴシック" panose="020B0600070205080204" pitchFamily="50" charset="-128"/>
                </a:rPr>
                <a:t>r(+)= -2.64</a:t>
              </a:r>
            </a:p>
            <a:p>
              <a:pPr algn="l"/>
              <a:r>
                <a:rPr kumimoji="0" lang="en-US" altLang="ja-JP" sz="773" b="1" dirty="0">
                  <a:solidFill>
                    <a:schemeClr val="tx1"/>
                  </a:solidFill>
                  <a:ea typeface="ＭＳ Ｐゴシック" panose="020B0600070205080204" pitchFamily="50" charset="-128"/>
                </a:rPr>
                <a:t>r(-) =  1.83</a:t>
              </a:r>
            </a:p>
            <a:p>
              <a:pPr algn="l"/>
              <a:r>
                <a:rPr kumimoji="0" lang="en-US" altLang="ja-JP" sz="773" b="1" dirty="0">
                  <a:solidFill>
                    <a:schemeClr val="tx1"/>
                  </a:solidFill>
                  <a:ea typeface="ＭＳ Ｐゴシック" panose="020B0600070205080204" pitchFamily="50" charset="-128"/>
                </a:rPr>
                <a:t>s=1.36</a:t>
              </a:r>
            </a:p>
          </p:txBody>
        </p:sp>
      </p:grpSp>
      <p:sp>
        <p:nvSpPr>
          <p:cNvPr id="51214" name="Rectangle 14"/>
          <p:cNvSpPr>
            <a:spLocks noGrp="1" noChangeArrowheads="1"/>
          </p:cNvSpPr>
          <p:nvPr>
            <p:ph type="title"/>
          </p:nvPr>
        </p:nvSpPr>
        <p:spPr>
          <a:xfrm>
            <a:off x="320842" y="246897"/>
            <a:ext cx="10863762" cy="813503"/>
          </a:xfrm>
        </p:spPr>
        <p:txBody>
          <a:bodyPr>
            <a:normAutofit fontScale="90000"/>
          </a:bodyPr>
          <a:lstStyle/>
          <a:p>
            <a:pPr>
              <a:defRPr/>
            </a:pPr>
            <a:r>
              <a:rPr kumimoji="0" lang="en-US" altLang="ja-JP" sz="4000" b="1" dirty="0">
                <a:solidFill>
                  <a:schemeClr val="bg1"/>
                </a:solidFill>
              </a:rPr>
              <a:t>2016</a:t>
            </a:r>
            <a:r>
              <a:rPr kumimoji="0" lang="ja-JP" altLang="en-US" sz="4000" b="1" dirty="0">
                <a:solidFill>
                  <a:schemeClr val="bg1"/>
                </a:solidFill>
              </a:rPr>
              <a:t>年度：リスク評価を取り入れた意思決定モデル</a:t>
            </a:r>
          </a:p>
        </p:txBody>
      </p:sp>
      <p:sp>
        <p:nvSpPr>
          <p:cNvPr id="51205" name="Rectangle 15"/>
          <p:cNvSpPr>
            <a:spLocks/>
          </p:cNvSpPr>
          <p:nvPr/>
        </p:nvSpPr>
        <p:spPr bwMode="auto">
          <a:xfrm>
            <a:off x="3180278" y="2116959"/>
            <a:ext cx="748795"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pPr algn="l"/>
            <a:r>
              <a:rPr kumimoji="0" lang="en-US" altLang="ja-JP" sz="2109">
                <a:solidFill>
                  <a:schemeClr val="tx1"/>
                </a:solidFill>
                <a:ea typeface="ＭＳ Ｐゴシック" panose="020B0600070205080204" pitchFamily="50" charset="-128"/>
              </a:rPr>
              <a:t>Type I</a:t>
            </a:r>
          </a:p>
        </p:txBody>
      </p:sp>
      <p:sp>
        <p:nvSpPr>
          <p:cNvPr id="51206" name="Rectangle 16"/>
          <p:cNvSpPr>
            <a:spLocks/>
          </p:cNvSpPr>
          <p:nvPr/>
        </p:nvSpPr>
        <p:spPr bwMode="auto">
          <a:xfrm>
            <a:off x="3180277" y="3920756"/>
            <a:ext cx="840166"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pPr algn="l"/>
            <a:r>
              <a:rPr kumimoji="0" lang="en-US" altLang="ja-JP" sz="2109">
                <a:solidFill>
                  <a:schemeClr val="tx1"/>
                </a:solidFill>
                <a:ea typeface="ＭＳ Ｐゴシック" panose="020B0600070205080204" pitchFamily="50" charset="-128"/>
              </a:rPr>
              <a:t>Type II</a:t>
            </a:r>
          </a:p>
        </p:txBody>
      </p:sp>
      <p:sp>
        <p:nvSpPr>
          <p:cNvPr id="51207" name="Rectangle 17"/>
          <p:cNvSpPr>
            <a:spLocks/>
          </p:cNvSpPr>
          <p:nvPr/>
        </p:nvSpPr>
        <p:spPr bwMode="auto">
          <a:xfrm>
            <a:off x="3180278" y="5751342"/>
            <a:ext cx="931537"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pPr algn="l"/>
            <a:r>
              <a:rPr kumimoji="0" lang="en-US" altLang="ja-JP" sz="2109">
                <a:solidFill>
                  <a:schemeClr val="tx1"/>
                </a:solidFill>
                <a:ea typeface="ＭＳ Ｐゴシック" panose="020B0600070205080204" pitchFamily="50" charset="-128"/>
              </a:rPr>
              <a:t>Type III</a:t>
            </a:r>
          </a:p>
        </p:txBody>
      </p:sp>
      <p:sp>
        <p:nvSpPr>
          <p:cNvPr id="51208" name="Line 18"/>
          <p:cNvSpPr>
            <a:spLocks noChangeShapeType="1"/>
          </p:cNvSpPr>
          <p:nvPr/>
        </p:nvSpPr>
        <p:spPr bwMode="auto">
          <a:xfrm>
            <a:off x="3234972" y="3190075"/>
            <a:ext cx="7927330" cy="0"/>
          </a:xfrm>
          <a:prstGeom prst="line">
            <a:avLst/>
          </a:prstGeom>
          <a:noFill/>
          <a:ln w="12700">
            <a:solidFill>
              <a:srgbClr val="374358"/>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sz="1266"/>
          </a:p>
        </p:txBody>
      </p:sp>
      <p:sp>
        <p:nvSpPr>
          <p:cNvPr id="51209" name="Line 19"/>
          <p:cNvSpPr>
            <a:spLocks noChangeShapeType="1"/>
          </p:cNvSpPr>
          <p:nvPr/>
        </p:nvSpPr>
        <p:spPr bwMode="auto">
          <a:xfrm>
            <a:off x="3234972" y="5002802"/>
            <a:ext cx="7927330" cy="0"/>
          </a:xfrm>
          <a:prstGeom prst="line">
            <a:avLst/>
          </a:prstGeom>
          <a:noFill/>
          <a:ln w="12700">
            <a:solidFill>
              <a:srgbClr val="374358"/>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sz="1266"/>
          </a:p>
        </p:txBody>
      </p:sp>
      <p:sp>
        <p:nvSpPr>
          <p:cNvPr id="51210" name="Rectangle 20"/>
          <p:cNvSpPr>
            <a:spLocks/>
          </p:cNvSpPr>
          <p:nvPr/>
        </p:nvSpPr>
        <p:spPr bwMode="auto">
          <a:xfrm>
            <a:off x="6367060" y="1658634"/>
            <a:ext cx="5107781" cy="1151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pPr algn="l"/>
            <a:r>
              <a:rPr kumimoji="0" lang="en-US" altLang="ja-JP" sz="1687">
                <a:solidFill>
                  <a:schemeClr val="tx1"/>
                </a:solidFill>
              </a:rPr>
              <a:t>EUR</a:t>
            </a:r>
            <a:r>
              <a:rPr kumimoji="0" lang="ja-JP" altLang="en-US" sz="1687">
                <a:solidFill>
                  <a:schemeClr val="tx1"/>
                </a:solidFill>
              </a:rPr>
              <a:t>モデル</a:t>
            </a:r>
            <a:r>
              <a:rPr kumimoji="0" lang="en-US" altLang="ja-JP" sz="1687">
                <a:solidFill>
                  <a:schemeClr val="tx1"/>
                </a:solidFill>
              </a:rPr>
              <a:t> ─ </a:t>
            </a:r>
            <a:r>
              <a:rPr kumimoji="0" lang="en-US" altLang="ja-JP" sz="1687">
                <a:solidFill>
                  <a:schemeClr val="tx1"/>
                </a:solidFill>
                <a:latin typeface="Times New Roman Italic" panose="02020503050405090304" pitchFamily="18" charset="0"/>
                <a:ea typeface="ＭＳ Ｐゴシック" panose="020B0600070205080204" pitchFamily="50" charset="-128"/>
                <a:cs typeface="Times New Roman Italic" panose="02020503050405090304" pitchFamily="18" charset="0"/>
                <a:sym typeface="Times New Roman Italic" panose="02020503050405090304" pitchFamily="18" charset="0"/>
              </a:rPr>
              <a:t>r </a:t>
            </a:r>
            <a:r>
              <a:rPr kumimoji="0" lang="ja-JP" altLang="en-US" sz="1687">
                <a:solidFill>
                  <a:schemeClr val="tx1"/>
                </a:solidFill>
              </a:rPr>
              <a:t>が正</a:t>
            </a:r>
            <a:endParaRPr kumimoji="0" lang="en-US" altLang="ja-JP" sz="1687">
              <a:solidFill>
                <a:schemeClr val="tx1"/>
              </a:solidFill>
            </a:endParaRPr>
          </a:p>
          <a:p>
            <a:pPr algn="l"/>
            <a:r>
              <a:rPr kumimoji="0" lang="ja-JP" altLang="en-US" sz="1687">
                <a:solidFill>
                  <a:schemeClr val="tx1"/>
                </a:solidFill>
              </a:rPr>
              <a:t>長期的な利益・損失にかかわらずリクス選好で選択</a:t>
            </a:r>
            <a:endParaRPr kumimoji="0" lang="en-US" altLang="ja-JP" sz="1687">
              <a:solidFill>
                <a:schemeClr val="tx1"/>
              </a:solidFill>
            </a:endParaRPr>
          </a:p>
          <a:p>
            <a:pPr algn="l"/>
            <a:r>
              <a:rPr kumimoji="0" lang="en-US" altLang="ja-JP" sz="1687">
                <a:solidFill>
                  <a:schemeClr val="tx1"/>
                </a:solidFill>
              </a:rPr>
              <a:t>→ </a:t>
            </a:r>
            <a:r>
              <a:rPr kumimoji="0" lang="ja-JP" altLang="en-US" sz="1687">
                <a:solidFill>
                  <a:schemeClr val="tx1"/>
                </a:solidFill>
              </a:rPr>
              <a:t>ハイリスク・ハイリターン</a:t>
            </a:r>
          </a:p>
        </p:txBody>
      </p:sp>
      <p:sp>
        <p:nvSpPr>
          <p:cNvPr id="51211" name="Rectangle 21"/>
          <p:cNvSpPr>
            <a:spLocks/>
          </p:cNvSpPr>
          <p:nvPr/>
        </p:nvSpPr>
        <p:spPr bwMode="auto">
          <a:xfrm>
            <a:off x="6367060" y="3475825"/>
            <a:ext cx="510778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pPr algn="l"/>
            <a:r>
              <a:rPr kumimoji="0" lang="en-US" altLang="ja-JP" sz="1687">
                <a:solidFill>
                  <a:schemeClr val="tx1"/>
                </a:solidFill>
              </a:rPr>
              <a:t>EUR-A</a:t>
            </a:r>
            <a:r>
              <a:rPr kumimoji="0" lang="ja-JP" altLang="en-US" sz="1687">
                <a:solidFill>
                  <a:schemeClr val="tx1"/>
                </a:solidFill>
              </a:rPr>
              <a:t>モデル</a:t>
            </a:r>
            <a:r>
              <a:rPr kumimoji="0" lang="en-US" altLang="ja-JP" sz="1687">
                <a:solidFill>
                  <a:schemeClr val="tx1"/>
                </a:solidFill>
              </a:rPr>
              <a:t> ─ </a:t>
            </a:r>
            <a:r>
              <a:rPr kumimoji="0" lang="en-US" altLang="ja-JP" sz="1687">
                <a:solidFill>
                  <a:schemeClr val="tx1"/>
                </a:solidFill>
                <a:latin typeface="Times New Roman Italic" panose="02020503050405090304" pitchFamily="18" charset="0"/>
                <a:ea typeface="ＭＳ Ｐゴシック" panose="020B0600070205080204" pitchFamily="50" charset="-128"/>
                <a:cs typeface="Times New Roman Italic" panose="02020503050405090304" pitchFamily="18" charset="0"/>
                <a:sym typeface="Times New Roman Italic" panose="02020503050405090304" pitchFamily="18" charset="0"/>
              </a:rPr>
              <a:t>b </a:t>
            </a:r>
            <a:r>
              <a:rPr kumimoji="0" lang="ja-JP" altLang="en-US" sz="1687">
                <a:solidFill>
                  <a:schemeClr val="tx1"/>
                </a:solidFill>
              </a:rPr>
              <a:t>が大きい．</a:t>
            </a:r>
            <a:r>
              <a:rPr kumimoji="0" lang="en-US" altLang="ja-JP" sz="1687">
                <a:solidFill>
                  <a:schemeClr val="tx1"/>
                </a:solidFill>
                <a:latin typeface="Times New Roman Italic" panose="02020503050405090304" pitchFamily="18" charset="0"/>
                <a:cs typeface="Times New Roman Italic" panose="02020503050405090304" pitchFamily="18" charset="0"/>
                <a:sym typeface="Times New Roman Italic" panose="02020503050405090304" pitchFamily="18" charset="0"/>
              </a:rPr>
              <a:t> r</a:t>
            </a:r>
            <a:r>
              <a:rPr kumimoji="0" lang="en-US" altLang="ja-JP" sz="1687">
                <a:solidFill>
                  <a:schemeClr val="tx1"/>
                </a:solidFill>
                <a:latin typeface="Times New Roman" panose="02020603050405020304" pitchFamily="18" charset="0"/>
                <a:cs typeface="Times New Roman" panose="02020603050405020304" pitchFamily="18" charset="0"/>
                <a:sym typeface="Times New Roman" panose="02020603050405020304" pitchFamily="18" charset="0"/>
              </a:rPr>
              <a:t>(-)</a:t>
            </a:r>
            <a:r>
              <a:rPr kumimoji="0" lang="en-US" altLang="ja-JP" sz="1687">
                <a:solidFill>
                  <a:schemeClr val="tx1"/>
                </a:solidFill>
                <a:latin typeface="Times New Roman Italic" panose="02020503050405090304" pitchFamily="18" charset="0"/>
                <a:cs typeface="Times New Roman Italic" panose="02020503050405090304" pitchFamily="18" charset="0"/>
                <a:sym typeface="Times New Roman Italic" panose="02020503050405090304" pitchFamily="18" charset="0"/>
              </a:rPr>
              <a:t> </a:t>
            </a:r>
            <a:r>
              <a:rPr kumimoji="0" lang="ja-JP" altLang="en-US" sz="1687">
                <a:solidFill>
                  <a:schemeClr val="tx1"/>
                </a:solidFill>
              </a:rPr>
              <a:t>が負</a:t>
            </a:r>
            <a:endParaRPr kumimoji="0" lang="en-US" altLang="ja-JP" sz="1687">
              <a:solidFill>
                <a:schemeClr val="tx1"/>
              </a:solidFill>
            </a:endParaRPr>
          </a:p>
          <a:p>
            <a:pPr algn="l"/>
            <a:r>
              <a:rPr kumimoji="0" lang="ja-JP" altLang="en-US" sz="1687">
                <a:solidFill>
                  <a:schemeClr val="tx1"/>
                </a:solidFill>
              </a:rPr>
              <a:t>利益よりも損失に注意を向け，損失とそのリスクを回避する選択</a:t>
            </a:r>
          </a:p>
        </p:txBody>
      </p:sp>
      <p:sp>
        <p:nvSpPr>
          <p:cNvPr id="51212" name="Rectangle 22"/>
          <p:cNvSpPr>
            <a:spLocks/>
          </p:cNvSpPr>
          <p:nvPr/>
        </p:nvSpPr>
        <p:spPr bwMode="auto">
          <a:xfrm>
            <a:off x="6367059" y="5315341"/>
            <a:ext cx="502741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pPr algn="l"/>
            <a:r>
              <a:rPr kumimoji="0" lang="en-US" altLang="ja-JP" sz="1687">
                <a:solidFill>
                  <a:schemeClr val="tx1"/>
                </a:solidFill>
              </a:rPr>
              <a:t>EUR-A</a:t>
            </a:r>
            <a:r>
              <a:rPr kumimoji="0" lang="ja-JP" altLang="en-US" sz="1687">
                <a:solidFill>
                  <a:schemeClr val="tx1"/>
                </a:solidFill>
              </a:rPr>
              <a:t>モデル</a:t>
            </a:r>
            <a:r>
              <a:rPr kumimoji="0" lang="en-US" altLang="ja-JP" sz="1687">
                <a:solidFill>
                  <a:schemeClr val="tx1"/>
                </a:solidFill>
              </a:rPr>
              <a:t> ─ </a:t>
            </a:r>
            <a:r>
              <a:rPr kumimoji="0" lang="en-US" altLang="ja-JP" sz="1687">
                <a:solidFill>
                  <a:schemeClr val="tx1"/>
                </a:solidFill>
                <a:latin typeface="Times New Roman Italic" panose="02020503050405090304" pitchFamily="18" charset="0"/>
                <a:ea typeface="ＭＳ Ｐゴシック" panose="020B0600070205080204" pitchFamily="50" charset="-128"/>
                <a:cs typeface="Times New Roman Italic" panose="02020503050405090304" pitchFamily="18" charset="0"/>
                <a:sym typeface="Times New Roman Italic" panose="02020503050405090304" pitchFamily="18" charset="0"/>
              </a:rPr>
              <a:t>b </a:t>
            </a:r>
            <a:r>
              <a:rPr kumimoji="0" lang="ja-JP" altLang="en-US" sz="1687">
                <a:solidFill>
                  <a:schemeClr val="tx1"/>
                </a:solidFill>
              </a:rPr>
              <a:t>が小さい．</a:t>
            </a:r>
            <a:r>
              <a:rPr kumimoji="0" lang="en-US" altLang="ja-JP" sz="1687">
                <a:solidFill>
                  <a:schemeClr val="tx1"/>
                </a:solidFill>
                <a:latin typeface="Times New Roman Italic" panose="02020503050405090304" pitchFamily="18" charset="0"/>
                <a:cs typeface="Times New Roman Italic" panose="02020503050405090304" pitchFamily="18" charset="0"/>
                <a:sym typeface="Times New Roman Italic" panose="02020503050405090304" pitchFamily="18" charset="0"/>
              </a:rPr>
              <a:t> r</a:t>
            </a:r>
            <a:r>
              <a:rPr kumimoji="0" lang="en-US" altLang="ja-JP" sz="1687">
                <a:solidFill>
                  <a:schemeClr val="tx1"/>
                </a:solidFill>
                <a:latin typeface="Times New Roman" panose="02020603050405020304" pitchFamily="18" charset="0"/>
                <a:cs typeface="Times New Roman" panose="02020603050405020304" pitchFamily="18" charset="0"/>
                <a:sym typeface="Times New Roman" panose="02020603050405020304" pitchFamily="18" charset="0"/>
              </a:rPr>
              <a:t>(+)</a:t>
            </a:r>
            <a:r>
              <a:rPr kumimoji="0" lang="en-US" altLang="ja-JP" sz="1687">
                <a:solidFill>
                  <a:schemeClr val="tx1"/>
                </a:solidFill>
                <a:latin typeface="Times New Roman Italic" panose="02020503050405090304" pitchFamily="18" charset="0"/>
                <a:cs typeface="Times New Roman Italic" panose="02020503050405090304" pitchFamily="18" charset="0"/>
                <a:sym typeface="Times New Roman Italic" panose="02020503050405090304" pitchFamily="18" charset="0"/>
              </a:rPr>
              <a:t> </a:t>
            </a:r>
            <a:r>
              <a:rPr kumimoji="0" lang="ja-JP" altLang="en-US" sz="1687">
                <a:solidFill>
                  <a:schemeClr val="tx1"/>
                </a:solidFill>
              </a:rPr>
              <a:t>が負</a:t>
            </a:r>
            <a:endParaRPr kumimoji="0" lang="en-US" altLang="ja-JP" sz="1687">
              <a:solidFill>
                <a:schemeClr val="tx1"/>
              </a:solidFill>
            </a:endParaRPr>
          </a:p>
          <a:p>
            <a:pPr algn="l"/>
            <a:r>
              <a:rPr kumimoji="0" lang="ja-JP" altLang="en-US" sz="1687">
                <a:solidFill>
                  <a:schemeClr val="tx1"/>
                </a:solidFill>
              </a:rPr>
              <a:t>損失よりも利益に注意を向け，利益に伴うリスクを回避する選択</a:t>
            </a:r>
          </a:p>
        </p:txBody>
      </p:sp>
      <p:sp>
        <p:nvSpPr>
          <p:cNvPr id="51213" name="Rectangle 23"/>
          <p:cNvSpPr>
            <a:spLocks/>
          </p:cNvSpPr>
          <p:nvPr/>
        </p:nvSpPr>
        <p:spPr bwMode="auto">
          <a:xfrm>
            <a:off x="4750786" y="5152161"/>
            <a:ext cx="979435" cy="129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r>
              <a:rPr kumimoji="0" lang="en-US" altLang="ja-JP" sz="844" b="1">
                <a:solidFill>
                  <a:schemeClr val="tx1"/>
                </a:solidFill>
                <a:ea typeface="ＭＳ Ｐゴシック" panose="020B0600070205080204" pitchFamily="50" charset="-128"/>
              </a:rPr>
              <a:t>Maia &amp; McClelland</a:t>
            </a:r>
          </a:p>
        </p:txBody>
      </p:sp>
      <p:sp>
        <p:nvSpPr>
          <p:cNvPr id="2" name="Rectangle 24"/>
          <p:cNvSpPr>
            <a:spLocks/>
          </p:cNvSpPr>
          <p:nvPr/>
        </p:nvSpPr>
        <p:spPr bwMode="auto">
          <a:xfrm>
            <a:off x="4717300" y="3303716"/>
            <a:ext cx="1045158" cy="129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r>
              <a:rPr kumimoji="0" lang="en-US" altLang="ja-JP" sz="844" b="1">
                <a:solidFill>
                  <a:schemeClr val="tx1"/>
                </a:solidFill>
                <a:ea typeface="ＭＳ Ｐゴシック" panose="020B0600070205080204" pitchFamily="50" charset="-128"/>
              </a:rPr>
              <a:t>Steingroever et al. (1)</a:t>
            </a:r>
          </a:p>
        </p:txBody>
      </p:sp>
      <p:sp>
        <p:nvSpPr>
          <p:cNvPr id="4" name="Rectangle 5">
            <a:extLst>
              <a:ext uri="{FF2B5EF4-FFF2-40B4-BE49-F238E27FC236}">
                <a16:creationId xmlns:a16="http://schemas.microsoft.com/office/drawing/2014/main" id="{86B2691C-7726-4B4E-BEB6-F017A8A95402}"/>
              </a:ext>
            </a:extLst>
          </p:cNvPr>
          <p:cNvSpPr>
            <a:spLocks/>
          </p:cNvSpPr>
          <p:nvPr/>
        </p:nvSpPr>
        <p:spPr bwMode="auto">
          <a:xfrm>
            <a:off x="451648" y="2833452"/>
            <a:ext cx="147339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pPr algn="l"/>
            <a:r>
              <a:rPr kumimoji="0" lang="ja-JP" altLang="en-US" sz="1687" b="1" dirty="0">
                <a:solidFill>
                  <a:schemeClr val="tx1"/>
                </a:solidFill>
                <a:ea typeface="ヒラギノ明朝 ProN W6" charset="-128"/>
              </a:rPr>
              <a:t>リスク選好：</a:t>
            </a:r>
          </a:p>
        </p:txBody>
      </p:sp>
      <p:pic>
        <p:nvPicPr>
          <p:cNvPr id="5" name="Picture 6">
            <a:extLst>
              <a:ext uri="{FF2B5EF4-FFF2-40B4-BE49-F238E27FC236}">
                <a16:creationId xmlns:a16="http://schemas.microsoft.com/office/drawing/2014/main" id="{BA5F45ED-C61D-44D0-A72D-BB8FBB8AAC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352" y="3551661"/>
            <a:ext cx="1151930" cy="24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3" name="グループ化 12">
            <a:extLst>
              <a:ext uri="{FF2B5EF4-FFF2-40B4-BE49-F238E27FC236}">
                <a16:creationId xmlns:a16="http://schemas.microsoft.com/office/drawing/2014/main" id="{04585FEB-CBB2-4864-85D5-A08887737E25}"/>
              </a:ext>
            </a:extLst>
          </p:cNvPr>
          <p:cNvGrpSpPr/>
          <p:nvPr/>
        </p:nvGrpSpPr>
        <p:grpSpPr>
          <a:xfrm>
            <a:off x="960352" y="4114231"/>
            <a:ext cx="1294805" cy="884039"/>
            <a:chOff x="1984553" y="4092491"/>
            <a:chExt cx="1294805" cy="884039"/>
          </a:xfrm>
        </p:grpSpPr>
        <p:pic>
          <p:nvPicPr>
            <p:cNvPr id="6" name="Picture 7">
              <a:extLst>
                <a:ext uri="{FF2B5EF4-FFF2-40B4-BE49-F238E27FC236}">
                  <a16:creationId xmlns:a16="http://schemas.microsoft.com/office/drawing/2014/main" id="{1075CA85-5AFE-4E27-8561-5F02511065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0272" y="4172858"/>
              <a:ext cx="125016" cy="151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 name="Picture 8">
              <a:extLst>
                <a:ext uri="{FF2B5EF4-FFF2-40B4-BE49-F238E27FC236}">
                  <a16:creationId xmlns:a16="http://schemas.microsoft.com/office/drawing/2014/main" id="{D7E6F816-D4FE-4F78-ACC9-7D2CBB3688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4553" y="4378241"/>
              <a:ext cx="205383" cy="196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9">
              <a:extLst>
                <a:ext uri="{FF2B5EF4-FFF2-40B4-BE49-F238E27FC236}">
                  <a16:creationId xmlns:a16="http://schemas.microsoft.com/office/drawing/2014/main" id="{77FDA73A-FA2C-4275-BBB2-D6F156651B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7061" y="4717569"/>
              <a:ext cx="107156" cy="16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10">
              <a:extLst>
                <a:ext uri="{FF2B5EF4-FFF2-40B4-BE49-F238E27FC236}">
                  <a16:creationId xmlns:a16="http://schemas.microsoft.com/office/drawing/2014/main" id="{CA576E6D-9116-4ABE-AC63-03565C537105}"/>
                </a:ext>
              </a:extLst>
            </p:cNvPr>
            <p:cNvSpPr>
              <a:spLocks/>
            </p:cNvSpPr>
            <p:nvPr/>
          </p:nvSpPr>
          <p:spPr bwMode="auto">
            <a:xfrm>
              <a:off x="2127428" y="4092491"/>
              <a:ext cx="1000125"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pPr algn="l"/>
              <a:r>
                <a:rPr kumimoji="0" lang="ja-JP" altLang="en-US" sz="1406" b="1">
                  <a:solidFill>
                    <a:schemeClr val="tx1"/>
                  </a:solidFill>
                  <a:ea typeface="ヒラギノ明朝 ProN W6" charset="-128"/>
                </a:rPr>
                <a:t>：期待報酬</a:t>
              </a:r>
            </a:p>
          </p:txBody>
        </p:sp>
        <p:sp>
          <p:nvSpPr>
            <p:cNvPr id="10" name="Rectangle 11">
              <a:extLst>
                <a:ext uri="{FF2B5EF4-FFF2-40B4-BE49-F238E27FC236}">
                  <a16:creationId xmlns:a16="http://schemas.microsoft.com/office/drawing/2014/main" id="{950C8557-4F63-46DA-9E8B-1956133CB695}"/>
                </a:ext>
              </a:extLst>
            </p:cNvPr>
            <p:cNvSpPr>
              <a:spLocks/>
            </p:cNvSpPr>
            <p:nvPr/>
          </p:nvSpPr>
          <p:spPr bwMode="auto">
            <a:xfrm>
              <a:off x="2127428" y="4378241"/>
              <a:ext cx="1151930"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pPr algn="l"/>
              <a:r>
                <a:rPr kumimoji="0" lang="ja-JP" altLang="en-US" sz="1406" b="1" dirty="0">
                  <a:solidFill>
                    <a:schemeClr val="tx1"/>
                  </a:solidFill>
                  <a:ea typeface="ヒラギノ明朝 ProN W6" charset="-128"/>
                </a:rPr>
                <a:t>：報酬の分散</a:t>
              </a:r>
            </a:p>
          </p:txBody>
        </p:sp>
        <p:sp>
          <p:nvSpPr>
            <p:cNvPr id="11" name="Rectangle 12">
              <a:extLst>
                <a:ext uri="{FF2B5EF4-FFF2-40B4-BE49-F238E27FC236}">
                  <a16:creationId xmlns:a16="http://schemas.microsoft.com/office/drawing/2014/main" id="{4D08B3E2-A32D-48A7-B0D5-94536009A2DA}"/>
                </a:ext>
              </a:extLst>
            </p:cNvPr>
            <p:cNvSpPr>
              <a:spLocks/>
            </p:cNvSpPr>
            <p:nvPr/>
          </p:nvSpPr>
          <p:spPr bwMode="auto">
            <a:xfrm>
              <a:off x="2118499" y="4672921"/>
              <a:ext cx="1151930"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pPr algn="l"/>
              <a:r>
                <a:rPr kumimoji="0" lang="ja-JP" altLang="en-US" sz="1406" b="1" dirty="0">
                  <a:solidFill>
                    <a:schemeClr val="tx1"/>
                  </a:solidFill>
                  <a:ea typeface="ヒラギノ明朝 ProN W6" charset="-128"/>
                </a:rPr>
                <a:t>：正定数</a:t>
              </a:r>
            </a:p>
          </p:txBody>
        </p:sp>
      </p:grpSp>
      <p:sp>
        <p:nvSpPr>
          <p:cNvPr id="15" name="四角形: 角を丸くする 14">
            <a:extLst>
              <a:ext uri="{FF2B5EF4-FFF2-40B4-BE49-F238E27FC236}">
                <a16:creationId xmlns:a16="http://schemas.microsoft.com/office/drawing/2014/main" id="{C31722DD-03D5-4442-ADF2-2571B0827973}"/>
              </a:ext>
            </a:extLst>
          </p:cNvPr>
          <p:cNvSpPr/>
          <p:nvPr/>
        </p:nvSpPr>
        <p:spPr>
          <a:xfrm>
            <a:off x="284380" y="2509024"/>
            <a:ext cx="2135435" cy="2750562"/>
          </a:xfrm>
          <a:prstGeom prst="roundRect">
            <a:avLst>
              <a:gd name="adj" fmla="val 1196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0511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503" y="1886319"/>
            <a:ext cx="7143750" cy="4463415"/>
          </a:xfrm>
          <a:prstGeom prst="rect">
            <a:avLst/>
          </a:prstGeom>
        </p:spPr>
      </p:pic>
      <p:sp>
        <p:nvSpPr>
          <p:cNvPr id="3" name="テキスト ボックス 2"/>
          <p:cNvSpPr txBox="1"/>
          <p:nvPr/>
        </p:nvSpPr>
        <p:spPr>
          <a:xfrm rot="16200000">
            <a:off x="3831663" y="3803796"/>
            <a:ext cx="1271502" cy="369332"/>
          </a:xfrm>
          <a:prstGeom prst="rect">
            <a:avLst/>
          </a:prstGeom>
          <a:noFill/>
        </p:spPr>
        <p:txBody>
          <a:bodyPr wrap="none" rtlCol="0">
            <a:spAutoFit/>
          </a:bodyPr>
          <a:lstStyle/>
          <a:p>
            <a:r>
              <a:rPr lang="en-US" altLang="ja-JP" dirty="0"/>
              <a:t>GSR (</a:t>
            </a:r>
            <a:r>
              <a:rPr lang="en-US" altLang="ja-JP" dirty="0" err="1"/>
              <a:t>μS</a:t>
            </a:r>
            <a:r>
              <a:rPr lang="en-US" altLang="ja-JP" dirty="0"/>
              <a:t>)</a:t>
            </a:r>
            <a:endParaRPr lang="ja-JP" altLang="en-US" dirty="0"/>
          </a:p>
        </p:txBody>
      </p:sp>
      <p:sp>
        <p:nvSpPr>
          <p:cNvPr id="6" name="テキスト ボックス 5"/>
          <p:cNvSpPr txBox="1"/>
          <p:nvPr/>
        </p:nvSpPr>
        <p:spPr>
          <a:xfrm>
            <a:off x="7818548" y="6301382"/>
            <a:ext cx="877163" cy="369332"/>
          </a:xfrm>
          <a:prstGeom prst="rect">
            <a:avLst/>
          </a:prstGeom>
          <a:noFill/>
        </p:spPr>
        <p:txBody>
          <a:bodyPr wrap="none" rtlCol="0">
            <a:spAutoFit/>
          </a:bodyPr>
          <a:lstStyle/>
          <a:p>
            <a:r>
              <a:rPr lang="ja-JP" altLang="en-US" dirty="0"/>
              <a:t>デッキ</a:t>
            </a:r>
          </a:p>
        </p:txBody>
      </p:sp>
      <p:cxnSp>
        <p:nvCxnSpPr>
          <p:cNvPr id="8" name="直線コネクタ 7"/>
          <p:cNvCxnSpPr/>
          <p:nvPr/>
        </p:nvCxnSpPr>
        <p:spPr>
          <a:xfrm>
            <a:off x="6709105" y="1874674"/>
            <a:ext cx="2900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6736814" y="1874674"/>
            <a:ext cx="0" cy="1219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9609323" y="1874674"/>
            <a:ext cx="0" cy="148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H="1">
            <a:off x="6117981" y="3094182"/>
            <a:ext cx="13023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8935069" y="2022764"/>
            <a:ext cx="12838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8009304" y="1644627"/>
            <a:ext cx="415498" cy="369332"/>
          </a:xfrm>
          <a:prstGeom prst="rect">
            <a:avLst/>
          </a:prstGeom>
          <a:noFill/>
        </p:spPr>
        <p:txBody>
          <a:bodyPr wrap="none" rtlCol="0">
            <a:spAutoFit/>
          </a:bodyPr>
          <a:lstStyle/>
          <a:p>
            <a:r>
              <a:rPr lang="en-US" altLang="ja-JP" dirty="0"/>
              <a:t>**</a:t>
            </a:r>
            <a:endParaRPr lang="ja-JP" altLang="en-US" dirty="0"/>
          </a:p>
        </p:txBody>
      </p:sp>
      <p:grpSp>
        <p:nvGrpSpPr>
          <p:cNvPr id="20" name="グループ化 19">
            <a:extLst>
              <a:ext uri="{FF2B5EF4-FFF2-40B4-BE49-F238E27FC236}">
                <a16:creationId xmlns:a16="http://schemas.microsoft.com/office/drawing/2014/main" id="{9B2A3245-17D0-4EF3-93F1-1361B2C67FBF}"/>
              </a:ext>
            </a:extLst>
          </p:cNvPr>
          <p:cNvGrpSpPr/>
          <p:nvPr/>
        </p:nvGrpSpPr>
        <p:grpSpPr>
          <a:xfrm>
            <a:off x="0" y="0"/>
            <a:ext cx="12192000" cy="1274713"/>
            <a:chOff x="0" y="-1"/>
            <a:chExt cx="12192000" cy="1477109"/>
          </a:xfrm>
        </p:grpSpPr>
        <p:sp>
          <p:nvSpPr>
            <p:cNvPr id="21" name="正方形/長方形 20">
              <a:extLst>
                <a:ext uri="{FF2B5EF4-FFF2-40B4-BE49-F238E27FC236}">
                  <a16:creationId xmlns:a16="http://schemas.microsoft.com/office/drawing/2014/main" id="{91D36C53-B211-431C-B979-3C255B2F41B7}"/>
                </a:ext>
              </a:extLst>
            </p:cNvPr>
            <p:cNvSpPr/>
            <p:nvPr/>
          </p:nvSpPr>
          <p:spPr>
            <a:xfrm>
              <a:off x="0" y="0"/>
              <a:ext cx="12192000" cy="14771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直角三角形 21">
              <a:extLst>
                <a:ext uri="{FF2B5EF4-FFF2-40B4-BE49-F238E27FC236}">
                  <a16:creationId xmlns:a16="http://schemas.microsoft.com/office/drawing/2014/main" id="{A16AC4C0-F20A-4ACB-9AEA-3885E154399B}"/>
                </a:ext>
              </a:extLst>
            </p:cNvPr>
            <p:cNvSpPr/>
            <p:nvPr/>
          </p:nvSpPr>
          <p:spPr>
            <a:xfrm rot="10800000">
              <a:off x="10714892" y="-1"/>
              <a:ext cx="1477108" cy="147710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3" name="Rectangle 14">
            <a:extLst>
              <a:ext uri="{FF2B5EF4-FFF2-40B4-BE49-F238E27FC236}">
                <a16:creationId xmlns:a16="http://schemas.microsoft.com/office/drawing/2014/main" id="{DEAD5646-5E14-4BBA-ABEE-C9B70A60F6FD}"/>
              </a:ext>
            </a:extLst>
          </p:cNvPr>
          <p:cNvSpPr txBox="1">
            <a:spLocks noChangeArrowheads="1"/>
          </p:cNvSpPr>
          <p:nvPr/>
        </p:nvSpPr>
        <p:spPr>
          <a:xfrm>
            <a:off x="320842" y="246897"/>
            <a:ext cx="10394050" cy="813503"/>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defRPr/>
            </a:pPr>
            <a:r>
              <a:rPr lang="en-US" altLang="ja-JP" sz="4000" b="1">
                <a:solidFill>
                  <a:prstClr val="white"/>
                </a:solidFill>
                <a:latin typeface="HG丸ｺﾞｼｯｸM-PRO" pitchFamily="50" charset="-128"/>
                <a:ea typeface="HG丸ｺﾞｼｯｸM-PRO" pitchFamily="50" charset="-128"/>
              </a:rPr>
              <a:t>2016</a:t>
            </a:r>
            <a:r>
              <a:rPr lang="ja-JP" altLang="en-US" sz="4000" b="1">
                <a:solidFill>
                  <a:prstClr val="white"/>
                </a:solidFill>
                <a:latin typeface="HG丸ｺﾞｼｯｸM-PRO" pitchFamily="50" charset="-128"/>
                <a:ea typeface="HG丸ｺﾞｼｯｸM-PRO" pitchFamily="50" charset="-128"/>
              </a:rPr>
              <a:t>年度</a:t>
            </a:r>
            <a:endParaRPr kumimoji="0" lang="ja-JP" altLang="en-US" sz="4000" b="1" dirty="0">
              <a:solidFill>
                <a:schemeClr val="bg1"/>
              </a:solidFill>
            </a:endParaRPr>
          </a:p>
        </p:txBody>
      </p:sp>
      <p:grpSp>
        <p:nvGrpSpPr>
          <p:cNvPr id="13" name="グループ化 12">
            <a:extLst>
              <a:ext uri="{FF2B5EF4-FFF2-40B4-BE49-F238E27FC236}">
                <a16:creationId xmlns:a16="http://schemas.microsoft.com/office/drawing/2014/main" id="{89762527-C47E-4A54-98CE-58E1E874C6B4}"/>
              </a:ext>
            </a:extLst>
          </p:cNvPr>
          <p:cNvGrpSpPr/>
          <p:nvPr/>
        </p:nvGrpSpPr>
        <p:grpSpPr>
          <a:xfrm>
            <a:off x="213421" y="3094182"/>
            <a:ext cx="3706306" cy="2092424"/>
            <a:chOff x="231393" y="2526792"/>
            <a:chExt cx="3706306" cy="2092424"/>
          </a:xfrm>
        </p:grpSpPr>
        <p:sp>
          <p:nvSpPr>
            <p:cNvPr id="9" name="テキスト ボックス 8">
              <a:extLst>
                <a:ext uri="{FF2B5EF4-FFF2-40B4-BE49-F238E27FC236}">
                  <a16:creationId xmlns:a16="http://schemas.microsoft.com/office/drawing/2014/main" id="{7339D3EB-CD2F-4380-A431-DA3418E5A62B}"/>
                </a:ext>
              </a:extLst>
            </p:cNvPr>
            <p:cNvSpPr txBox="1"/>
            <p:nvPr/>
          </p:nvSpPr>
          <p:spPr>
            <a:xfrm>
              <a:off x="277575" y="2603508"/>
              <a:ext cx="3613943" cy="1938992"/>
            </a:xfrm>
            <a:prstGeom prst="rect">
              <a:avLst/>
            </a:prstGeom>
            <a:noFill/>
          </p:spPr>
          <p:txBody>
            <a:bodyPr wrap="square" rtlCol="0">
              <a:spAutoFit/>
            </a:bodyPr>
            <a:lstStyle/>
            <a:p>
              <a:r>
                <a:rPr kumimoji="1" lang="ja-JP" altLang="en-US" sz="2400" dirty="0"/>
                <a:t>選択前の</a:t>
              </a:r>
              <a:r>
                <a:rPr kumimoji="1" lang="en-US" altLang="ja-JP" sz="2400" dirty="0"/>
                <a:t>GSR</a:t>
              </a:r>
            </a:p>
            <a:p>
              <a:endParaRPr lang="en-US" altLang="ja-JP" sz="2400" dirty="0"/>
            </a:p>
            <a:p>
              <a:r>
                <a:rPr kumimoji="1" lang="ja-JP" altLang="en-US" sz="2400" dirty="0"/>
                <a:t>悪い山（</a:t>
              </a:r>
              <a:r>
                <a:rPr lang="en-US" altLang="ja-JP" sz="2400" dirty="0"/>
                <a:t>C</a:t>
              </a:r>
              <a:r>
                <a:rPr lang="ja-JP" altLang="en-US" sz="2400" dirty="0"/>
                <a:t>と</a:t>
              </a:r>
              <a:r>
                <a:rPr lang="en-US" altLang="ja-JP" sz="2400" dirty="0"/>
                <a:t>D</a:t>
              </a:r>
              <a:r>
                <a:rPr kumimoji="1" lang="ja-JP" altLang="en-US" sz="2400" dirty="0"/>
                <a:t>）を引く前に</a:t>
              </a:r>
              <a:r>
                <a:rPr kumimoji="1" lang="en-US" altLang="ja-JP" sz="2400" dirty="0"/>
                <a:t>GSR</a:t>
              </a:r>
              <a:r>
                <a:rPr kumimoji="1" lang="ja-JP" altLang="en-US" sz="2400" dirty="0"/>
                <a:t>が大きくなっている</a:t>
              </a:r>
            </a:p>
          </p:txBody>
        </p:sp>
        <p:sp>
          <p:nvSpPr>
            <p:cNvPr id="11" name="四角形: 角を丸くする 10">
              <a:extLst>
                <a:ext uri="{FF2B5EF4-FFF2-40B4-BE49-F238E27FC236}">
                  <a16:creationId xmlns:a16="http://schemas.microsoft.com/office/drawing/2014/main" id="{BFF4A8CB-A37A-4F45-BB54-E7A589A4EC80}"/>
                </a:ext>
              </a:extLst>
            </p:cNvPr>
            <p:cNvSpPr/>
            <p:nvPr/>
          </p:nvSpPr>
          <p:spPr>
            <a:xfrm>
              <a:off x="231393" y="2526792"/>
              <a:ext cx="3706306" cy="2092424"/>
            </a:xfrm>
            <a:prstGeom prst="roundRect">
              <a:avLst>
                <a:gd name="adj" fmla="val 5634"/>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42437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8181DEC-7316-461F-A540-CA16194EB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264" y="1810760"/>
            <a:ext cx="7620000" cy="4762500"/>
          </a:xfrm>
          <a:prstGeom prst="rect">
            <a:avLst/>
          </a:prstGeom>
        </p:spPr>
      </p:pic>
      <p:sp>
        <p:nvSpPr>
          <p:cNvPr id="3" name="テキスト ボックス 2"/>
          <p:cNvSpPr txBox="1"/>
          <p:nvPr/>
        </p:nvSpPr>
        <p:spPr>
          <a:xfrm rot="16200000">
            <a:off x="-261923" y="3923868"/>
            <a:ext cx="3042821" cy="369332"/>
          </a:xfrm>
          <a:prstGeom prst="rect">
            <a:avLst/>
          </a:prstGeom>
          <a:noFill/>
        </p:spPr>
        <p:txBody>
          <a:bodyPr wrap="none" rtlCol="0">
            <a:spAutoFit/>
          </a:bodyPr>
          <a:lstStyle/>
          <a:p>
            <a:r>
              <a:rPr lang="en-US" altLang="ja-JP" dirty="0"/>
              <a:t>GSR (</a:t>
            </a:r>
            <a:r>
              <a:rPr lang="ja-JP" altLang="en-US" dirty="0"/>
              <a:t>平均からの差）</a:t>
            </a:r>
            <a:r>
              <a:rPr lang="en-US" altLang="ja-JP" dirty="0"/>
              <a:t> [</a:t>
            </a:r>
            <a:r>
              <a:rPr lang="en-US" altLang="ja-JP" dirty="0" err="1"/>
              <a:t>μS</a:t>
            </a:r>
            <a:r>
              <a:rPr lang="en-US" altLang="ja-JP" dirty="0"/>
              <a:t>]</a:t>
            </a:r>
            <a:endParaRPr lang="ja-JP" altLang="en-US" dirty="0"/>
          </a:p>
        </p:txBody>
      </p:sp>
      <p:sp>
        <p:nvSpPr>
          <p:cNvPr id="6" name="テキスト ボックス 5"/>
          <p:cNvSpPr txBox="1"/>
          <p:nvPr/>
        </p:nvSpPr>
        <p:spPr>
          <a:xfrm>
            <a:off x="3047850" y="6309166"/>
            <a:ext cx="877163" cy="369332"/>
          </a:xfrm>
          <a:prstGeom prst="rect">
            <a:avLst/>
          </a:prstGeom>
          <a:noFill/>
        </p:spPr>
        <p:txBody>
          <a:bodyPr wrap="none" rtlCol="0">
            <a:spAutoFit/>
          </a:bodyPr>
          <a:lstStyle/>
          <a:p>
            <a:r>
              <a:rPr lang="ja-JP" altLang="en-US" dirty="0"/>
              <a:t>悪い山</a:t>
            </a:r>
          </a:p>
        </p:txBody>
      </p:sp>
      <p:grpSp>
        <p:nvGrpSpPr>
          <p:cNvPr id="9" name="グループ化 8"/>
          <p:cNvGrpSpPr/>
          <p:nvPr/>
        </p:nvGrpSpPr>
        <p:grpSpPr>
          <a:xfrm flipH="1">
            <a:off x="2844505" y="1607381"/>
            <a:ext cx="4100943" cy="1449555"/>
            <a:chOff x="4165603" y="1644627"/>
            <a:chExt cx="4100943" cy="1449555"/>
          </a:xfrm>
        </p:grpSpPr>
        <p:cxnSp>
          <p:nvCxnSpPr>
            <p:cNvPr id="8" name="直線コネクタ 7"/>
            <p:cNvCxnSpPr/>
            <p:nvPr/>
          </p:nvCxnSpPr>
          <p:spPr>
            <a:xfrm>
              <a:off x="4756727" y="1874674"/>
              <a:ext cx="2900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4784436" y="1874674"/>
              <a:ext cx="0" cy="1219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7656945" y="1874674"/>
              <a:ext cx="0" cy="148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H="1">
              <a:off x="4165603" y="3094182"/>
              <a:ext cx="13023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6982691" y="2022764"/>
              <a:ext cx="12838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6177150" y="1644627"/>
              <a:ext cx="295274" cy="369332"/>
            </a:xfrm>
            <a:prstGeom prst="rect">
              <a:avLst/>
            </a:prstGeom>
            <a:noFill/>
          </p:spPr>
          <p:txBody>
            <a:bodyPr wrap="none" rtlCol="0">
              <a:spAutoFit/>
            </a:bodyPr>
            <a:lstStyle/>
            <a:p>
              <a:r>
                <a:rPr lang="en-US" altLang="ja-JP" dirty="0"/>
                <a:t>*</a:t>
              </a:r>
              <a:endParaRPr lang="ja-JP" altLang="en-US" dirty="0"/>
            </a:p>
          </p:txBody>
        </p:sp>
      </p:grpSp>
      <p:sp>
        <p:nvSpPr>
          <p:cNvPr id="13" name="テキスト ボックス 12"/>
          <p:cNvSpPr txBox="1"/>
          <p:nvPr/>
        </p:nvSpPr>
        <p:spPr>
          <a:xfrm>
            <a:off x="8386916" y="2326956"/>
            <a:ext cx="3421626" cy="3046988"/>
          </a:xfrm>
          <a:prstGeom prst="rect">
            <a:avLst/>
          </a:prstGeom>
          <a:noFill/>
        </p:spPr>
        <p:txBody>
          <a:bodyPr wrap="square" rtlCol="0">
            <a:spAutoFit/>
          </a:bodyPr>
          <a:lstStyle/>
          <a:p>
            <a:r>
              <a:rPr kumimoji="1" lang="ja-JP" altLang="en-US" sz="2400" dirty="0"/>
              <a:t>悪い山の</a:t>
            </a:r>
            <a:r>
              <a:rPr lang="ja-JP" altLang="en-US" sz="2400" dirty="0"/>
              <a:t>選択時には、</a:t>
            </a:r>
            <a:r>
              <a:rPr kumimoji="1" lang="ja-JP" altLang="en-US" sz="2400" dirty="0"/>
              <a:t>選択を行う前に発汗が増加</a:t>
            </a:r>
            <a:endParaRPr kumimoji="1" lang="en-US" altLang="ja-JP" sz="2400" dirty="0"/>
          </a:p>
          <a:p>
            <a:endParaRPr lang="en-US" altLang="ja-JP" sz="2400" dirty="0"/>
          </a:p>
          <a:p>
            <a:endParaRPr lang="en-US" altLang="ja-JP" sz="2400" dirty="0"/>
          </a:p>
          <a:p>
            <a:r>
              <a:rPr kumimoji="1" lang="ja-JP" altLang="en-US" sz="2400" dirty="0"/>
              <a:t>自律神経が無意識に山の良し悪しに反応している</a:t>
            </a:r>
          </a:p>
        </p:txBody>
      </p:sp>
      <p:sp>
        <p:nvSpPr>
          <p:cNvPr id="15" name="矢印: 下 14"/>
          <p:cNvSpPr/>
          <p:nvPr/>
        </p:nvSpPr>
        <p:spPr>
          <a:xfrm>
            <a:off x="9821086" y="3605456"/>
            <a:ext cx="442452" cy="415937"/>
          </a:xfrm>
          <a:prstGeom prst="down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5888033" y="6309166"/>
            <a:ext cx="877163" cy="369332"/>
          </a:xfrm>
          <a:prstGeom prst="rect">
            <a:avLst/>
          </a:prstGeom>
          <a:noFill/>
        </p:spPr>
        <p:txBody>
          <a:bodyPr wrap="none" rtlCol="0">
            <a:spAutoFit/>
          </a:bodyPr>
          <a:lstStyle/>
          <a:p>
            <a:r>
              <a:rPr lang="ja-JP" altLang="en-US" dirty="0"/>
              <a:t>良い山</a:t>
            </a:r>
          </a:p>
        </p:txBody>
      </p:sp>
      <p:sp>
        <p:nvSpPr>
          <p:cNvPr id="2" name="四角形: 角を丸くする 1">
            <a:extLst>
              <a:ext uri="{FF2B5EF4-FFF2-40B4-BE49-F238E27FC236}">
                <a16:creationId xmlns:a16="http://schemas.microsoft.com/office/drawing/2014/main" id="{ACCBC9BD-C5D8-46F8-95B3-620AF4BCA4AE}"/>
              </a:ext>
            </a:extLst>
          </p:cNvPr>
          <p:cNvSpPr/>
          <p:nvPr/>
        </p:nvSpPr>
        <p:spPr>
          <a:xfrm>
            <a:off x="8313028" y="1985518"/>
            <a:ext cx="3421626" cy="3644427"/>
          </a:xfrm>
          <a:prstGeom prst="roundRect">
            <a:avLst>
              <a:gd name="adj" fmla="val 5634"/>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グループ化 23">
            <a:extLst>
              <a:ext uri="{FF2B5EF4-FFF2-40B4-BE49-F238E27FC236}">
                <a16:creationId xmlns:a16="http://schemas.microsoft.com/office/drawing/2014/main" id="{66F8003A-8F91-4456-B589-A8072E604AC9}"/>
              </a:ext>
            </a:extLst>
          </p:cNvPr>
          <p:cNvGrpSpPr/>
          <p:nvPr/>
        </p:nvGrpSpPr>
        <p:grpSpPr>
          <a:xfrm>
            <a:off x="0" y="0"/>
            <a:ext cx="12192000" cy="1287379"/>
            <a:chOff x="0" y="0"/>
            <a:chExt cx="12192000" cy="1287379"/>
          </a:xfrm>
        </p:grpSpPr>
        <p:grpSp>
          <p:nvGrpSpPr>
            <p:cNvPr id="25" name="グループ化 24">
              <a:extLst>
                <a:ext uri="{FF2B5EF4-FFF2-40B4-BE49-F238E27FC236}">
                  <a16:creationId xmlns:a16="http://schemas.microsoft.com/office/drawing/2014/main" id="{00343900-7AD8-4F60-B659-E8F0720AFFA5}"/>
                </a:ext>
              </a:extLst>
            </p:cNvPr>
            <p:cNvGrpSpPr/>
            <p:nvPr/>
          </p:nvGrpSpPr>
          <p:grpSpPr>
            <a:xfrm>
              <a:off x="0" y="0"/>
              <a:ext cx="12192000" cy="1287379"/>
              <a:chOff x="0" y="-21145"/>
              <a:chExt cx="12192000" cy="1287379"/>
            </a:xfrm>
          </p:grpSpPr>
          <p:sp>
            <p:nvSpPr>
              <p:cNvPr id="27" name="正方形/長方形 26">
                <a:extLst>
                  <a:ext uri="{FF2B5EF4-FFF2-40B4-BE49-F238E27FC236}">
                    <a16:creationId xmlns:a16="http://schemas.microsoft.com/office/drawing/2014/main" id="{77800E18-8877-4598-9D64-1689D1A833D9}"/>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8" name="直角三角形 27">
                <a:extLst>
                  <a:ext uri="{FF2B5EF4-FFF2-40B4-BE49-F238E27FC236}">
                    <a16:creationId xmlns:a16="http://schemas.microsoft.com/office/drawing/2014/main" id="{FD3BF4B4-2EE8-4190-B64C-4ADF8F748A1B}"/>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26" name="タイトル 1">
              <a:extLst>
                <a:ext uri="{FF2B5EF4-FFF2-40B4-BE49-F238E27FC236}">
                  <a16:creationId xmlns:a16="http://schemas.microsoft.com/office/drawing/2014/main" id="{3A4C907D-DDEB-4384-B9F2-6C135CF260FA}"/>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2017</a:t>
              </a:r>
              <a:r>
                <a:rPr lang="ja-JP" altLang="en-US" sz="3800" b="1" dirty="0">
                  <a:solidFill>
                    <a:prstClr val="white"/>
                  </a:solidFill>
                  <a:latin typeface="HG丸ｺﾞｼｯｸM-PRO" pitchFamily="50" charset="-128"/>
                  <a:ea typeface="HG丸ｺﾞｼｯｸM-PRO" pitchFamily="50" charset="-128"/>
                </a:rPr>
                <a:t>年度：選択前</a:t>
              </a:r>
              <a:r>
                <a:rPr lang="en-US" altLang="ja-JP" sz="3800" b="1" dirty="0">
                  <a:solidFill>
                    <a:prstClr val="white"/>
                  </a:solidFill>
                  <a:latin typeface="HG丸ｺﾞｼｯｸM-PRO" pitchFamily="50" charset="-128"/>
                  <a:ea typeface="HG丸ｺﾞｼｯｸM-PRO" pitchFamily="50" charset="-128"/>
                </a:rPr>
                <a:t>6</a:t>
              </a:r>
              <a:r>
                <a:rPr lang="ja-JP" altLang="en-US" sz="3800" b="1" dirty="0">
                  <a:solidFill>
                    <a:prstClr val="white"/>
                  </a:solidFill>
                  <a:latin typeface="HG丸ｺﾞｼｯｸM-PRO" pitchFamily="50" charset="-128"/>
                  <a:ea typeface="HG丸ｺﾞｼｯｸM-PRO" pitchFamily="50" charset="-128"/>
                </a:rPr>
                <a:t>秒間の</a:t>
              </a:r>
              <a:r>
                <a:rPr lang="en-US" altLang="ja-JP" sz="3800" b="1" dirty="0">
                  <a:solidFill>
                    <a:prstClr val="white"/>
                  </a:solidFill>
                  <a:latin typeface="HG丸ｺﾞｼｯｸM-PRO" pitchFamily="50" charset="-128"/>
                  <a:ea typeface="HG丸ｺﾞｼｯｸM-PRO" pitchFamily="50" charset="-128"/>
                </a:rPr>
                <a:t>GSR</a:t>
              </a:r>
              <a:endParaRPr lang="ja-JP" altLang="en-US" sz="3800" dirty="0">
                <a:solidFill>
                  <a:schemeClr val="bg1"/>
                </a:solidFill>
              </a:endParaRPr>
            </a:p>
          </p:txBody>
        </p:sp>
      </p:grpSp>
    </p:spTree>
    <p:extLst>
      <p:ext uri="{BB962C8B-B14F-4D97-AF65-F5344CB8AC3E}">
        <p14:creationId xmlns:p14="http://schemas.microsoft.com/office/powerpoint/2010/main" val="2823930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BD2DFB92-F1D7-4602-A841-EA66D2C4FA41}"/>
              </a:ext>
            </a:extLst>
          </p:cNvPr>
          <p:cNvGrpSpPr/>
          <p:nvPr/>
        </p:nvGrpSpPr>
        <p:grpSpPr>
          <a:xfrm>
            <a:off x="0" y="0"/>
            <a:ext cx="12192000" cy="1274713"/>
            <a:chOff x="0" y="-1"/>
            <a:chExt cx="12192000" cy="1477109"/>
          </a:xfrm>
        </p:grpSpPr>
        <p:sp>
          <p:nvSpPr>
            <p:cNvPr id="27" name="正方形/長方形 26">
              <a:extLst>
                <a:ext uri="{FF2B5EF4-FFF2-40B4-BE49-F238E27FC236}">
                  <a16:creationId xmlns:a16="http://schemas.microsoft.com/office/drawing/2014/main" id="{3E70B0DC-9CB8-4F44-B2E6-9A776B38801D}"/>
                </a:ext>
              </a:extLst>
            </p:cNvPr>
            <p:cNvSpPr/>
            <p:nvPr/>
          </p:nvSpPr>
          <p:spPr>
            <a:xfrm>
              <a:off x="0" y="0"/>
              <a:ext cx="12192000" cy="14771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直角三角形 27">
              <a:extLst>
                <a:ext uri="{FF2B5EF4-FFF2-40B4-BE49-F238E27FC236}">
                  <a16:creationId xmlns:a16="http://schemas.microsoft.com/office/drawing/2014/main" id="{04A4BCD0-5D3D-49E1-B919-E24F59DF36CE}"/>
                </a:ext>
              </a:extLst>
            </p:cNvPr>
            <p:cNvSpPr/>
            <p:nvPr/>
          </p:nvSpPr>
          <p:spPr>
            <a:xfrm rot="10800000">
              <a:off x="10714892" y="-1"/>
              <a:ext cx="1477108" cy="147710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1214" name="Rectangle 14"/>
          <p:cNvSpPr>
            <a:spLocks noGrp="1" noChangeArrowheads="1"/>
          </p:cNvSpPr>
          <p:nvPr>
            <p:ph type="title"/>
          </p:nvPr>
        </p:nvSpPr>
        <p:spPr>
          <a:xfrm>
            <a:off x="320842" y="246897"/>
            <a:ext cx="10394050" cy="813503"/>
          </a:xfrm>
        </p:spPr>
        <p:txBody>
          <a:bodyPr>
            <a:normAutofit/>
          </a:bodyPr>
          <a:lstStyle/>
          <a:p>
            <a:pPr>
              <a:defRPr/>
            </a:pPr>
            <a:r>
              <a:rPr lang="en-US" altLang="ja-JP" sz="4000" b="1" dirty="0">
                <a:solidFill>
                  <a:prstClr val="white"/>
                </a:solidFill>
                <a:latin typeface="HG丸ｺﾞｼｯｸM-PRO" pitchFamily="50" charset="-128"/>
                <a:ea typeface="HG丸ｺﾞｼｯｸM-PRO" pitchFamily="50" charset="-128"/>
              </a:rPr>
              <a:t>2017</a:t>
            </a:r>
            <a:r>
              <a:rPr lang="ja-JP" altLang="en-US" sz="4000" b="1" dirty="0">
                <a:solidFill>
                  <a:prstClr val="white"/>
                </a:solidFill>
                <a:latin typeface="HG丸ｺﾞｼｯｸM-PRO" pitchFamily="50" charset="-128"/>
                <a:ea typeface="HG丸ｺﾞｼｯｸM-PRO" pitchFamily="50" charset="-128"/>
              </a:rPr>
              <a:t>年度：予期的</a:t>
            </a:r>
            <a:r>
              <a:rPr lang="en-US" altLang="ja-JP" sz="4000" b="1" dirty="0">
                <a:solidFill>
                  <a:prstClr val="white"/>
                </a:solidFill>
                <a:latin typeface="HG丸ｺﾞｼｯｸM-PRO" pitchFamily="50" charset="-128"/>
                <a:ea typeface="HG丸ｺﾞｼｯｸM-PRO" pitchFamily="50" charset="-128"/>
              </a:rPr>
              <a:t>GSR</a:t>
            </a:r>
            <a:r>
              <a:rPr lang="ja-JP" altLang="en-US" sz="4000" b="1" dirty="0">
                <a:solidFill>
                  <a:prstClr val="white"/>
                </a:solidFill>
                <a:latin typeface="HG丸ｺﾞｼｯｸM-PRO" pitchFamily="50" charset="-128"/>
                <a:ea typeface="HG丸ｺﾞｼｯｸM-PRO" pitchFamily="50" charset="-128"/>
              </a:rPr>
              <a:t>の影響</a:t>
            </a:r>
            <a:endParaRPr kumimoji="0" lang="ja-JP" altLang="en-US" sz="4000" b="1" dirty="0">
              <a:solidFill>
                <a:schemeClr val="bg1"/>
              </a:solidFill>
            </a:endParaRPr>
          </a:p>
        </p:txBody>
      </p:sp>
      <p:grpSp>
        <p:nvGrpSpPr>
          <p:cNvPr id="3" name="グループ化 2">
            <a:extLst>
              <a:ext uri="{FF2B5EF4-FFF2-40B4-BE49-F238E27FC236}">
                <a16:creationId xmlns:a16="http://schemas.microsoft.com/office/drawing/2014/main" id="{D64CFB10-D173-4314-8797-8FDC2C6E781B}"/>
              </a:ext>
            </a:extLst>
          </p:cNvPr>
          <p:cNvGrpSpPr/>
          <p:nvPr/>
        </p:nvGrpSpPr>
        <p:grpSpPr>
          <a:xfrm>
            <a:off x="3765203" y="1899336"/>
            <a:ext cx="4661594" cy="3631197"/>
            <a:chOff x="3809394" y="1899336"/>
            <a:chExt cx="4661594" cy="3631197"/>
          </a:xfrm>
        </p:grpSpPr>
        <p:pic>
          <p:nvPicPr>
            <p:cNvPr id="41" name="図 40">
              <a:extLst>
                <a:ext uri="{FF2B5EF4-FFF2-40B4-BE49-F238E27FC236}">
                  <a16:creationId xmlns:a16="http://schemas.microsoft.com/office/drawing/2014/main" id="{4C47D39E-7E0F-4BF8-8622-A16A90B68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6515" y="1899336"/>
              <a:ext cx="4354473" cy="3265855"/>
            </a:xfrm>
            <a:prstGeom prst="rect">
              <a:avLst/>
            </a:prstGeom>
          </p:spPr>
        </p:pic>
        <p:sp>
          <p:nvSpPr>
            <p:cNvPr id="43" name="テキスト ボックス 42">
              <a:extLst>
                <a:ext uri="{FF2B5EF4-FFF2-40B4-BE49-F238E27FC236}">
                  <a16:creationId xmlns:a16="http://schemas.microsoft.com/office/drawing/2014/main" id="{1DFDC31E-0027-4FA8-B776-26BBB30E3A11}"/>
                </a:ext>
              </a:extLst>
            </p:cNvPr>
            <p:cNvSpPr txBox="1"/>
            <p:nvPr/>
          </p:nvSpPr>
          <p:spPr>
            <a:xfrm rot="16200000">
              <a:off x="3322241" y="3299971"/>
              <a:ext cx="1343638" cy="369332"/>
            </a:xfrm>
            <a:prstGeom prst="rect">
              <a:avLst/>
            </a:prstGeom>
            <a:noFill/>
          </p:spPr>
          <p:txBody>
            <a:bodyPr wrap="none" rtlCol="0">
              <a:spAutoFit/>
            </a:bodyPr>
            <a:lstStyle/>
            <a:p>
              <a:r>
                <a:rPr lang="ja-JP" altLang="en-US" dirty="0"/>
                <a:t>予期的</a:t>
              </a:r>
              <a:r>
                <a:rPr lang="en-US" altLang="ja-JP" dirty="0"/>
                <a:t>GSR</a:t>
              </a:r>
              <a:endParaRPr kumimoji="1" lang="ja-JP" altLang="en-US" dirty="0"/>
            </a:p>
          </p:txBody>
        </p:sp>
        <p:sp>
          <p:nvSpPr>
            <p:cNvPr id="44" name="テキスト ボックス 43">
              <a:extLst>
                <a:ext uri="{FF2B5EF4-FFF2-40B4-BE49-F238E27FC236}">
                  <a16:creationId xmlns:a16="http://schemas.microsoft.com/office/drawing/2014/main" id="{00059848-1A73-4EC4-BED7-D2F90A362E4E}"/>
                </a:ext>
              </a:extLst>
            </p:cNvPr>
            <p:cNvSpPr txBox="1"/>
            <p:nvPr/>
          </p:nvSpPr>
          <p:spPr>
            <a:xfrm>
              <a:off x="5550966" y="5161201"/>
              <a:ext cx="1584088" cy="369332"/>
            </a:xfrm>
            <a:prstGeom prst="rect">
              <a:avLst/>
            </a:prstGeom>
            <a:noFill/>
          </p:spPr>
          <p:txBody>
            <a:bodyPr wrap="none" rtlCol="0">
              <a:spAutoFit/>
            </a:bodyPr>
            <a:lstStyle/>
            <a:p>
              <a:r>
                <a:rPr kumimoji="1" lang="ja-JP" altLang="en-US" dirty="0"/>
                <a:t>獲得金額 </a:t>
              </a:r>
              <a:r>
                <a:rPr kumimoji="1" lang="en-US" altLang="ja-JP" dirty="0"/>
                <a:t>[</a:t>
              </a:r>
              <a:r>
                <a:rPr kumimoji="1" lang="ja-JP" altLang="en-US" dirty="0"/>
                <a:t>円</a:t>
              </a:r>
              <a:r>
                <a:rPr kumimoji="1" lang="en-US" altLang="ja-JP" dirty="0"/>
                <a:t>]</a:t>
              </a:r>
              <a:endParaRPr kumimoji="1" lang="ja-JP" altLang="en-US" dirty="0"/>
            </a:p>
          </p:txBody>
        </p:sp>
        <p:sp>
          <p:nvSpPr>
            <p:cNvPr id="45" name="テキスト ボックス 44">
              <a:extLst>
                <a:ext uri="{FF2B5EF4-FFF2-40B4-BE49-F238E27FC236}">
                  <a16:creationId xmlns:a16="http://schemas.microsoft.com/office/drawing/2014/main" id="{CA6A2A35-5CD2-4A77-83EE-CDD5AA5F43F2}"/>
                </a:ext>
              </a:extLst>
            </p:cNvPr>
            <p:cNvSpPr txBox="1"/>
            <p:nvPr/>
          </p:nvSpPr>
          <p:spPr>
            <a:xfrm>
              <a:off x="4850419" y="2259093"/>
              <a:ext cx="1111202" cy="646331"/>
            </a:xfrm>
            <a:prstGeom prst="rect">
              <a:avLst/>
            </a:prstGeom>
            <a:noFill/>
          </p:spPr>
          <p:txBody>
            <a:bodyPr wrap="none" rtlCol="0">
              <a:spAutoFit/>
            </a:bodyPr>
            <a:lstStyle/>
            <a:p>
              <a:r>
                <a:rPr lang="en-US" altLang="ja-JP" dirty="0"/>
                <a:t>r = -0.55</a:t>
              </a:r>
            </a:p>
            <a:p>
              <a:r>
                <a:rPr kumimoji="1" lang="en-US" altLang="ja-JP" dirty="0"/>
                <a:t>p = 0.01</a:t>
              </a:r>
              <a:endParaRPr kumimoji="1" lang="ja-JP" altLang="en-US" dirty="0"/>
            </a:p>
          </p:txBody>
        </p:sp>
      </p:grpSp>
      <p:grpSp>
        <p:nvGrpSpPr>
          <p:cNvPr id="2" name="グループ化 1">
            <a:extLst>
              <a:ext uri="{FF2B5EF4-FFF2-40B4-BE49-F238E27FC236}">
                <a16:creationId xmlns:a16="http://schemas.microsoft.com/office/drawing/2014/main" id="{54B33C7C-FD3F-47BF-90F3-9CEE5357D1DF}"/>
              </a:ext>
            </a:extLst>
          </p:cNvPr>
          <p:cNvGrpSpPr/>
          <p:nvPr/>
        </p:nvGrpSpPr>
        <p:grpSpPr>
          <a:xfrm>
            <a:off x="3219654" y="5694646"/>
            <a:ext cx="5752692" cy="632228"/>
            <a:chOff x="3307832" y="5694646"/>
            <a:chExt cx="5752692" cy="632228"/>
          </a:xfrm>
        </p:grpSpPr>
        <p:sp>
          <p:nvSpPr>
            <p:cNvPr id="48" name="テキスト ボックス 47">
              <a:extLst>
                <a:ext uri="{FF2B5EF4-FFF2-40B4-BE49-F238E27FC236}">
                  <a16:creationId xmlns:a16="http://schemas.microsoft.com/office/drawing/2014/main" id="{22F00FCD-3A64-4638-930B-654E81A41400}"/>
                </a:ext>
              </a:extLst>
            </p:cNvPr>
            <p:cNvSpPr txBox="1"/>
            <p:nvPr/>
          </p:nvSpPr>
          <p:spPr>
            <a:xfrm>
              <a:off x="3318650" y="5779928"/>
              <a:ext cx="5731056" cy="461665"/>
            </a:xfrm>
            <a:prstGeom prst="rect">
              <a:avLst/>
            </a:prstGeom>
            <a:noFill/>
          </p:spPr>
          <p:txBody>
            <a:bodyPr wrap="none" rtlCol="0">
              <a:spAutoFit/>
            </a:bodyPr>
            <a:lstStyle/>
            <a:p>
              <a:r>
                <a:rPr lang="ja-JP" altLang="en-US" sz="2400" dirty="0"/>
                <a:t>予期的</a:t>
              </a:r>
              <a:r>
                <a:rPr lang="en-US" altLang="ja-JP" sz="2400" dirty="0"/>
                <a:t>GSR</a:t>
              </a:r>
              <a:r>
                <a:rPr lang="ja-JP" altLang="en-US" sz="2400" dirty="0"/>
                <a:t>と課題成績に相関がみられた</a:t>
              </a:r>
              <a:endParaRPr kumimoji="1" lang="ja-JP" altLang="en-US" sz="2400" dirty="0"/>
            </a:p>
          </p:txBody>
        </p:sp>
        <p:sp>
          <p:nvSpPr>
            <p:cNvPr id="51" name="四角形: 角を丸くする 50">
              <a:extLst>
                <a:ext uri="{FF2B5EF4-FFF2-40B4-BE49-F238E27FC236}">
                  <a16:creationId xmlns:a16="http://schemas.microsoft.com/office/drawing/2014/main" id="{ACB64EC9-C911-43D0-8E85-5CE321889C88}"/>
                </a:ext>
              </a:extLst>
            </p:cNvPr>
            <p:cNvSpPr/>
            <p:nvPr/>
          </p:nvSpPr>
          <p:spPr>
            <a:xfrm>
              <a:off x="3307832" y="5694646"/>
              <a:ext cx="5752692" cy="632228"/>
            </a:xfrm>
            <a:prstGeom prst="roundRect">
              <a:avLst>
                <a:gd name="adj" fmla="val 5634"/>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088156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a:extLst>
              <a:ext uri="{FF2B5EF4-FFF2-40B4-BE49-F238E27FC236}">
                <a16:creationId xmlns:a16="http://schemas.microsoft.com/office/drawing/2014/main" id="{54E52C8D-04C8-4E9A-BE86-558A0C8B3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431" y="2066060"/>
            <a:ext cx="5334000" cy="4000500"/>
          </a:xfrm>
          <a:prstGeom prst="rect">
            <a:avLst/>
          </a:prstGeom>
        </p:spPr>
      </p:pic>
      <p:pic>
        <p:nvPicPr>
          <p:cNvPr id="21" name="図 20">
            <a:extLst>
              <a:ext uri="{FF2B5EF4-FFF2-40B4-BE49-F238E27FC236}">
                <a16:creationId xmlns:a16="http://schemas.microsoft.com/office/drawing/2014/main" id="{9D1E1428-C4EF-4A7E-85E3-B598E30EA8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7431" y="2066060"/>
            <a:ext cx="5334000" cy="4000500"/>
          </a:xfrm>
          <a:prstGeom prst="rect">
            <a:avLst/>
          </a:prstGeom>
        </p:spPr>
      </p:pic>
      <p:sp>
        <p:nvSpPr>
          <p:cNvPr id="6" name="テキスト ボックス 5">
            <a:extLst>
              <a:ext uri="{FF2B5EF4-FFF2-40B4-BE49-F238E27FC236}">
                <a16:creationId xmlns:a16="http://schemas.microsoft.com/office/drawing/2014/main" id="{EBC3E812-0BC3-4B62-9B8D-178FFD8DA496}"/>
              </a:ext>
            </a:extLst>
          </p:cNvPr>
          <p:cNvSpPr txBox="1"/>
          <p:nvPr/>
        </p:nvSpPr>
        <p:spPr>
          <a:xfrm rot="16200000">
            <a:off x="6756" y="3743145"/>
            <a:ext cx="3575018" cy="646331"/>
          </a:xfrm>
          <a:prstGeom prst="rect">
            <a:avLst/>
          </a:prstGeom>
          <a:noFill/>
        </p:spPr>
        <p:txBody>
          <a:bodyPr wrap="none" rtlCol="0">
            <a:spAutoFit/>
          </a:bodyPr>
          <a:lstStyle/>
          <a:p>
            <a:r>
              <a:rPr lang="ja-JP" altLang="en-US" dirty="0"/>
              <a:t>悪い</a:t>
            </a:r>
            <a:r>
              <a:rPr kumimoji="1" lang="ja-JP" altLang="en-US" dirty="0"/>
              <a:t>山における発汗反応 －</a:t>
            </a:r>
            <a:endParaRPr kumimoji="1" lang="en-US" altLang="ja-JP" dirty="0"/>
          </a:p>
          <a:p>
            <a:r>
              <a:rPr lang="ja-JP" altLang="en-US" dirty="0"/>
              <a:t>　良い山における発汗反応 </a:t>
            </a:r>
            <a:r>
              <a:rPr lang="en-US" altLang="ja-JP" dirty="0"/>
              <a:t>[</a:t>
            </a:r>
            <a:r>
              <a:rPr lang="en-US" altLang="ja-JP" dirty="0" err="1"/>
              <a:t>μS</a:t>
            </a:r>
            <a:r>
              <a:rPr lang="en-US" altLang="ja-JP" dirty="0"/>
              <a:t>]</a:t>
            </a:r>
            <a:endParaRPr kumimoji="1" lang="ja-JP" altLang="en-US" dirty="0"/>
          </a:p>
        </p:txBody>
      </p:sp>
      <p:sp>
        <p:nvSpPr>
          <p:cNvPr id="7" name="テキスト ボックス 6">
            <a:extLst>
              <a:ext uri="{FF2B5EF4-FFF2-40B4-BE49-F238E27FC236}">
                <a16:creationId xmlns:a16="http://schemas.microsoft.com/office/drawing/2014/main" id="{E53AC47F-5E83-4C92-85AF-EBC9D5E63881}"/>
              </a:ext>
            </a:extLst>
          </p:cNvPr>
          <p:cNvSpPr txBox="1"/>
          <p:nvPr/>
        </p:nvSpPr>
        <p:spPr>
          <a:xfrm>
            <a:off x="3992387" y="6066560"/>
            <a:ext cx="1584088" cy="369332"/>
          </a:xfrm>
          <a:prstGeom prst="rect">
            <a:avLst/>
          </a:prstGeom>
          <a:noFill/>
        </p:spPr>
        <p:txBody>
          <a:bodyPr wrap="none" rtlCol="0">
            <a:spAutoFit/>
          </a:bodyPr>
          <a:lstStyle/>
          <a:p>
            <a:r>
              <a:rPr kumimoji="1" lang="ja-JP" altLang="en-US" dirty="0"/>
              <a:t>獲得金額 </a:t>
            </a:r>
            <a:r>
              <a:rPr kumimoji="1" lang="en-US" altLang="ja-JP" dirty="0"/>
              <a:t>[</a:t>
            </a:r>
            <a:r>
              <a:rPr kumimoji="1" lang="ja-JP" altLang="en-US" dirty="0"/>
              <a:t>円</a:t>
            </a:r>
            <a:r>
              <a:rPr kumimoji="1" lang="en-US" altLang="ja-JP" dirty="0"/>
              <a:t>]</a:t>
            </a:r>
            <a:endParaRPr kumimoji="1" lang="ja-JP" altLang="en-US" dirty="0"/>
          </a:p>
        </p:txBody>
      </p:sp>
      <p:sp>
        <p:nvSpPr>
          <p:cNvPr id="8" name="テキスト ボックス 7">
            <a:extLst>
              <a:ext uri="{FF2B5EF4-FFF2-40B4-BE49-F238E27FC236}">
                <a16:creationId xmlns:a16="http://schemas.microsoft.com/office/drawing/2014/main" id="{EBB5F8F0-9A8C-4F34-BB6A-538E04EEA9EB}"/>
              </a:ext>
            </a:extLst>
          </p:cNvPr>
          <p:cNvSpPr txBox="1"/>
          <p:nvPr/>
        </p:nvSpPr>
        <p:spPr>
          <a:xfrm>
            <a:off x="7905446" y="3306010"/>
            <a:ext cx="3613943" cy="1200329"/>
          </a:xfrm>
          <a:prstGeom prst="rect">
            <a:avLst/>
          </a:prstGeom>
          <a:noFill/>
        </p:spPr>
        <p:txBody>
          <a:bodyPr wrap="square" rtlCol="0">
            <a:spAutoFit/>
          </a:bodyPr>
          <a:lstStyle/>
          <a:p>
            <a:r>
              <a:rPr kumimoji="1" lang="ja-JP" altLang="en-US" sz="2400" dirty="0"/>
              <a:t>悪い山</a:t>
            </a:r>
            <a:r>
              <a:rPr lang="ja-JP" altLang="en-US" sz="2400" dirty="0"/>
              <a:t>に対する情動反応が強い人ほど、良い山を選ぶ確率が高い</a:t>
            </a:r>
            <a:endParaRPr kumimoji="1" lang="ja-JP" altLang="en-US" sz="2400" dirty="0"/>
          </a:p>
        </p:txBody>
      </p:sp>
      <p:sp>
        <p:nvSpPr>
          <p:cNvPr id="9" name="テキスト ボックス 8">
            <a:extLst>
              <a:ext uri="{FF2B5EF4-FFF2-40B4-BE49-F238E27FC236}">
                <a16:creationId xmlns:a16="http://schemas.microsoft.com/office/drawing/2014/main" id="{5F300D7C-EE1D-4260-A6DA-3D645F77B4EA}"/>
              </a:ext>
            </a:extLst>
          </p:cNvPr>
          <p:cNvSpPr txBox="1"/>
          <p:nvPr/>
        </p:nvSpPr>
        <p:spPr>
          <a:xfrm>
            <a:off x="3106089" y="2530167"/>
            <a:ext cx="1111202" cy="646331"/>
          </a:xfrm>
          <a:prstGeom prst="rect">
            <a:avLst/>
          </a:prstGeom>
          <a:noFill/>
        </p:spPr>
        <p:txBody>
          <a:bodyPr wrap="none" rtlCol="0">
            <a:spAutoFit/>
          </a:bodyPr>
          <a:lstStyle/>
          <a:p>
            <a:r>
              <a:rPr lang="en-US" altLang="ja-JP" dirty="0"/>
              <a:t>r = -0.55</a:t>
            </a:r>
          </a:p>
          <a:p>
            <a:r>
              <a:rPr kumimoji="1" lang="en-US" altLang="ja-JP" dirty="0"/>
              <a:t>p = 0.01</a:t>
            </a:r>
            <a:endParaRPr kumimoji="1" lang="ja-JP" altLang="en-US" dirty="0"/>
          </a:p>
        </p:txBody>
      </p:sp>
      <p:cxnSp>
        <p:nvCxnSpPr>
          <p:cNvPr id="13" name="直線コネクタ 12">
            <a:extLst>
              <a:ext uri="{FF2B5EF4-FFF2-40B4-BE49-F238E27FC236}">
                <a16:creationId xmlns:a16="http://schemas.microsoft.com/office/drawing/2014/main" id="{1AD4E853-594B-49A2-B86B-78D2A40DC8CE}"/>
              </a:ext>
            </a:extLst>
          </p:cNvPr>
          <p:cNvCxnSpPr>
            <a:cxnSpLocks/>
          </p:cNvCxnSpPr>
          <p:nvPr/>
        </p:nvCxnSpPr>
        <p:spPr>
          <a:xfrm>
            <a:off x="2809875" y="2362200"/>
            <a:ext cx="412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8F63EDDE-887B-436E-BC89-E2EADCABD23F}"/>
              </a:ext>
            </a:extLst>
          </p:cNvPr>
          <p:cNvCxnSpPr/>
          <p:nvPr/>
        </p:nvCxnSpPr>
        <p:spPr>
          <a:xfrm flipV="1">
            <a:off x="6934200" y="2362200"/>
            <a:ext cx="0" cy="3267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4150868B-D03B-48A1-8B27-FB63DFCF9391}"/>
              </a:ext>
            </a:extLst>
          </p:cNvPr>
          <p:cNvSpPr/>
          <p:nvPr/>
        </p:nvSpPr>
        <p:spPr>
          <a:xfrm>
            <a:off x="7813083" y="3152578"/>
            <a:ext cx="3706306" cy="1390706"/>
          </a:xfrm>
          <a:prstGeom prst="roundRect">
            <a:avLst>
              <a:gd name="adj" fmla="val 5634"/>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2017</a:t>
              </a:r>
              <a:r>
                <a:rPr lang="ja-JP" altLang="en-US" sz="3800" b="1" dirty="0">
                  <a:solidFill>
                    <a:prstClr val="white"/>
                  </a:solidFill>
                  <a:latin typeface="HG丸ｺﾞｼｯｸM-PRO" pitchFamily="50" charset="-128"/>
                  <a:ea typeface="HG丸ｺﾞｼｯｸM-PRO" pitchFamily="50" charset="-128"/>
                </a:rPr>
                <a:t>年度：発汗反応の個人差</a:t>
              </a:r>
              <a:endParaRPr lang="ja-JP" altLang="en-US" sz="3800" dirty="0">
                <a:solidFill>
                  <a:schemeClr val="bg1"/>
                </a:solidFill>
              </a:endParaRPr>
            </a:p>
          </p:txBody>
        </p:sp>
      </p:grpSp>
    </p:spTree>
    <p:extLst>
      <p:ext uri="{BB962C8B-B14F-4D97-AF65-F5344CB8AC3E}">
        <p14:creationId xmlns:p14="http://schemas.microsoft.com/office/powerpoint/2010/main" val="40379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36C175AA-6FF2-42AA-B54E-FBC7ABB7E78D}"/>
              </a:ext>
            </a:extLst>
          </p:cNvPr>
          <p:cNvSpPr/>
          <p:nvPr/>
        </p:nvSpPr>
        <p:spPr>
          <a:xfrm>
            <a:off x="7015683" y="1509121"/>
            <a:ext cx="4586382" cy="3678316"/>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C2E96878-469A-4ABE-A003-58C93126B0BF}"/>
              </a:ext>
            </a:extLst>
          </p:cNvPr>
          <p:cNvSpPr txBox="1"/>
          <p:nvPr/>
        </p:nvSpPr>
        <p:spPr>
          <a:xfrm>
            <a:off x="779527" y="5992055"/>
            <a:ext cx="10632947" cy="461665"/>
          </a:xfrm>
          <a:prstGeom prst="rect">
            <a:avLst/>
          </a:prstGeom>
          <a:noFill/>
        </p:spPr>
        <p:txBody>
          <a:bodyPr wrap="square" rtlCol="0">
            <a:spAutoFit/>
          </a:bodyPr>
          <a:lstStyle/>
          <a:p>
            <a:pPr algn="ctr"/>
            <a:r>
              <a:rPr kumimoji="1" lang="ja-JP" altLang="en-US" sz="2400" dirty="0"/>
              <a:t>刺激探求性の高い人は情動反応が生じやすく、その結果よい選択を</a:t>
            </a:r>
            <a:r>
              <a:rPr lang="ja-JP" altLang="en-US" sz="2400" dirty="0"/>
              <a:t>しやすい</a:t>
            </a:r>
            <a:endParaRPr kumimoji="1" lang="ja-JP" altLang="en-US" sz="2400" dirty="0"/>
          </a:p>
        </p:txBody>
      </p:sp>
      <p:sp>
        <p:nvSpPr>
          <p:cNvPr id="9" name="四角形: 角を丸くする 8">
            <a:extLst>
              <a:ext uri="{FF2B5EF4-FFF2-40B4-BE49-F238E27FC236}">
                <a16:creationId xmlns:a16="http://schemas.microsoft.com/office/drawing/2014/main" id="{EC611F46-3875-4C08-844D-7BFEEBA5B4C0}"/>
              </a:ext>
            </a:extLst>
          </p:cNvPr>
          <p:cNvSpPr/>
          <p:nvPr/>
        </p:nvSpPr>
        <p:spPr>
          <a:xfrm>
            <a:off x="516194" y="5919020"/>
            <a:ext cx="11159612" cy="607734"/>
          </a:xfrm>
          <a:prstGeom prst="roundRect">
            <a:avLst>
              <a:gd name="adj" fmla="val 5634"/>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DA55BB1A-D9E9-41D7-ADA2-04629AC75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295" y="1626885"/>
            <a:ext cx="5334000" cy="4000500"/>
          </a:xfrm>
          <a:prstGeom prst="rect">
            <a:avLst/>
          </a:prstGeom>
        </p:spPr>
      </p:pic>
      <p:pic>
        <p:nvPicPr>
          <p:cNvPr id="10" name="図 9">
            <a:extLst>
              <a:ext uri="{FF2B5EF4-FFF2-40B4-BE49-F238E27FC236}">
                <a16:creationId xmlns:a16="http://schemas.microsoft.com/office/drawing/2014/main" id="{6D9BC53E-F867-482A-8973-8BF6B356E0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1340" y="2130342"/>
            <a:ext cx="3785337" cy="2839003"/>
          </a:xfrm>
          <a:prstGeom prst="rect">
            <a:avLst/>
          </a:prstGeom>
        </p:spPr>
      </p:pic>
      <p:sp>
        <p:nvSpPr>
          <p:cNvPr id="14" name="テキスト ボックス 13">
            <a:extLst>
              <a:ext uri="{FF2B5EF4-FFF2-40B4-BE49-F238E27FC236}">
                <a16:creationId xmlns:a16="http://schemas.microsoft.com/office/drawing/2014/main" id="{EECA891F-18FD-476B-8042-259B22B6D2F8}"/>
              </a:ext>
            </a:extLst>
          </p:cNvPr>
          <p:cNvSpPr txBox="1"/>
          <p:nvPr/>
        </p:nvSpPr>
        <p:spPr>
          <a:xfrm>
            <a:off x="4798301" y="3027996"/>
            <a:ext cx="415498" cy="369332"/>
          </a:xfrm>
          <a:prstGeom prst="rect">
            <a:avLst/>
          </a:prstGeom>
          <a:noFill/>
        </p:spPr>
        <p:txBody>
          <a:bodyPr wrap="none" rtlCol="0">
            <a:spAutoFit/>
          </a:bodyPr>
          <a:lstStyle/>
          <a:p>
            <a:r>
              <a:rPr kumimoji="1" lang="ja-JP" altLang="en-US" dirty="0"/>
              <a:t>＊</a:t>
            </a:r>
          </a:p>
        </p:txBody>
      </p:sp>
      <p:sp>
        <p:nvSpPr>
          <p:cNvPr id="15" name="テキスト ボックス 14">
            <a:extLst>
              <a:ext uri="{FF2B5EF4-FFF2-40B4-BE49-F238E27FC236}">
                <a16:creationId xmlns:a16="http://schemas.microsoft.com/office/drawing/2014/main" id="{50DC8C11-720F-4F5B-934E-E1C67AD5C9AB}"/>
              </a:ext>
            </a:extLst>
          </p:cNvPr>
          <p:cNvSpPr txBox="1"/>
          <p:nvPr/>
        </p:nvSpPr>
        <p:spPr>
          <a:xfrm>
            <a:off x="10110378" y="2871131"/>
            <a:ext cx="415498" cy="369332"/>
          </a:xfrm>
          <a:prstGeom prst="rect">
            <a:avLst/>
          </a:prstGeom>
          <a:noFill/>
        </p:spPr>
        <p:txBody>
          <a:bodyPr wrap="none" rtlCol="0">
            <a:spAutoFit/>
          </a:bodyPr>
          <a:lstStyle/>
          <a:p>
            <a:r>
              <a:rPr kumimoji="1" lang="ja-JP" altLang="en-US" dirty="0"/>
              <a:t>＊</a:t>
            </a:r>
          </a:p>
        </p:txBody>
      </p:sp>
      <p:sp>
        <p:nvSpPr>
          <p:cNvPr id="18" name="テキスト ボックス 17">
            <a:extLst>
              <a:ext uri="{FF2B5EF4-FFF2-40B4-BE49-F238E27FC236}">
                <a16:creationId xmlns:a16="http://schemas.microsoft.com/office/drawing/2014/main" id="{4D5BFA83-C8C4-48AF-9593-6B749094D0EC}"/>
              </a:ext>
            </a:extLst>
          </p:cNvPr>
          <p:cNvSpPr txBox="1"/>
          <p:nvPr/>
        </p:nvSpPr>
        <p:spPr>
          <a:xfrm>
            <a:off x="7831546" y="1638135"/>
            <a:ext cx="2954655" cy="461665"/>
          </a:xfrm>
          <a:prstGeom prst="rect">
            <a:avLst/>
          </a:prstGeom>
          <a:noFill/>
        </p:spPr>
        <p:txBody>
          <a:bodyPr wrap="none" rtlCol="0">
            <a:spAutoFit/>
          </a:bodyPr>
          <a:lstStyle/>
          <a:p>
            <a:r>
              <a:rPr kumimoji="1" lang="ja-JP" altLang="en-US" sz="2400" dirty="0"/>
              <a:t>行動賦活　下位因子</a:t>
            </a:r>
          </a:p>
        </p:txBody>
      </p:sp>
      <p:sp>
        <p:nvSpPr>
          <p:cNvPr id="24" name="矢印: ストライプ 23">
            <a:extLst>
              <a:ext uri="{FF2B5EF4-FFF2-40B4-BE49-F238E27FC236}">
                <a16:creationId xmlns:a16="http://schemas.microsoft.com/office/drawing/2014/main" id="{6D2CF378-2450-40B7-97C6-3AC1384C1ED7}"/>
              </a:ext>
            </a:extLst>
          </p:cNvPr>
          <p:cNvSpPr/>
          <p:nvPr/>
        </p:nvSpPr>
        <p:spPr>
          <a:xfrm rot="20338207">
            <a:off x="5608410" y="4005650"/>
            <a:ext cx="1313408" cy="766916"/>
          </a:xfrm>
          <a:prstGeom prst="stripedRightArrow">
            <a:avLst>
              <a:gd name="adj1" fmla="val 45882"/>
              <a:gd name="adj2" fmla="val 50000"/>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49F8B18A-863D-4C2E-85E2-4BB8F5233BBE}"/>
              </a:ext>
            </a:extLst>
          </p:cNvPr>
          <p:cNvGrpSpPr/>
          <p:nvPr/>
        </p:nvGrpSpPr>
        <p:grpSpPr>
          <a:xfrm>
            <a:off x="0" y="0"/>
            <a:ext cx="12192000" cy="1287379"/>
            <a:chOff x="0" y="0"/>
            <a:chExt cx="12192000" cy="1287379"/>
          </a:xfrm>
        </p:grpSpPr>
        <p:grpSp>
          <p:nvGrpSpPr>
            <p:cNvPr id="13" name="グループ化 12">
              <a:extLst>
                <a:ext uri="{FF2B5EF4-FFF2-40B4-BE49-F238E27FC236}">
                  <a16:creationId xmlns:a16="http://schemas.microsoft.com/office/drawing/2014/main" id="{5E5272E4-C59B-4F4C-B1FC-BDDEE75C9F20}"/>
                </a:ext>
              </a:extLst>
            </p:cNvPr>
            <p:cNvGrpSpPr/>
            <p:nvPr/>
          </p:nvGrpSpPr>
          <p:grpSpPr>
            <a:xfrm>
              <a:off x="0" y="0"/>
              <a:ext cx="12192000" cy="1287379"/>
              <a:chOff x="0" y="-21145"/>
              <a:chExt cx="12192000" cy="1287379"/>
            </a:xfrm>
          </p:grpSpPr>
          <p:sp>
            <p:nvSpPr>
              <p:cNvPr id="17" name="正方形/長方形 16">
                <a:extLst>
                  <a:ext uri="{FF2B5EF4-FFF2-40B4-BE49-F238E27FC236}">
                    <a16:creationId xmlns:a16="http://schemas.microsoft.com/office/drawing/2014/main" id="{EA551103-0852-4C30-BDB0-B12573B10EF2}"/>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9" name="直角三角形 18">
                <a:extLst>
                  <a:ext uri="{FF2B5EF4-FFF2-40B4-BE49-F238E27FC236}">
                    <a16:creationId xmlns:a16="http://schemas.microsoft.com/office/drawing/2014/main" id="{33BF97B9-98B4-4FAD-A802-88004C348F5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6" name="タイトル 1">
              <a:extLst>
                <a:ext uri="{FF2B5EF4-FFF2-40B4-BE49-F238E27FC236}">
                  <a16:creationId xmlns:a16="http://schemas.microsoft.com/office/drawing/2014/main" id="{15942D8E-8A20-4BE6-AC85-4FD55651E255}"/>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2017</a:t>
              </a:r>
              <a:r>
                <a:rPr lang="ja-JP" altLang="en-US" sz="3800" b="1" dirty="0">
                  <a:solidFill>
                    <a:prstClr val="white"/>
                  </a:solidFill>
                  <a:latin typeface="HG丸ｺﾞｼｯｸM-PRO" pitchFamily="50" charset="-128"/>
                  <a:ea typeface="HG丸ｺﾞｼｯｸM-PRO" pitchFamily="50" charset="-128"/>
                </a:rPr>
                <a:t>年度：気質特性</a:t>
              </a:r>
              <a:endParaRPr lang="ja-JP" altLang="en-US" sz="3800" dirty="0">
                <a:solidFill>
                  <a:schemeClr val="bg1"/>
                </a:solidFill>
              </a:endParaRPr>
            </a:p>
          </p:txBody>
        </p:sp>
      </p:grpSp>
    </p:spTree>
    <p:extLst>
      <p:ext uri="{BB962C8B-B14F-4D97-AF65-F5344CB8AC3E}">
        <p14:creationId xmlns:p14="http://schemas.microsoft.com/office/powerpoint/2010/main" val="2210720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今年度の目的</a:t>
              </a:r>
              <a:endParaRPr lang="ja-JP" altLang="en-US" sz="3800" dirty="0">
                <a:solidFill>
                  <a:schemeClr val="bg1"/>
                </a:solidFill>
              </a:endParaRPr>
            </a:p>
          </p:txBody>
        </p:sp>
      </p:grpSp>
      <p:sp>
        <p:nvSpPr>
          <p:cNvPr id="25" name="コンテンツ プレースホルダー 2">
            <a:extLst>
              <a:ext uri="{FF2B5EF4-FFF2-40B4-BE49-F238E27FC236}">
                <a16:creationId xmlns:a16="http://schemas.microsoft.com/office/drawing/2014/main" id="{27BF3DF4-8060-43E0-8839-BC377A5041AC}"/>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u="sng" dirty="0"/>
              <a:t>身体反応 ⇒ 内受容感覚 ⇒ 意思決定 という流れを明確にする</a:t>
            </a:r>
            <a:endParaRPr lang="en-US" altLang="ja-JP" u="sng" dirty="0"/>
          </a:p>
          <a:p>
            <a:endParaRPr lang="en-US" altLang="ja-JP" dirty="0"/>
          </a:p>
          <a:p>
            <a:pPr marL="0" indent="0">
              <a:buNone/>
            </a:pPr>
            <a:r>
              <a:rPr lang="ja-JP" altLang="en-US" dirty="0"/>
              <a:t>実験内容</a:t>
            </a:r>
            <a:endParaRPr lang="en-US" altLang="ja-JP" dirty="0"/>
          </a:p>
          <a:p>
            <a:pPr marL="914400" lvl="1" indent="-457200">
              <a:buFont typeface="+mj-lt"/>
              <a:buAutoNum type="arabicPeriod"/>
            </a:pPr>
            <a:r>
              <a:rPr lang="ja-JP" altLang="en-US" dirty="0"/>
              <a:t>予期的</a:t>
            </a:r>
            <a:r>
              <a:rPr lang="en-US" altLang="ja-JP" dirty="0"/>
              <a:t>GSR</a:t>
            </a:r>
            <a:r>
              <a:rPr lang="ja-JP" altLang="en-US" dirty="0"/>
              <a:t>，内受容感覚，アイオワ課題を同一の参加者で行う</a:t>
            </a:r>
            <a:endParaRPr lang="en-US" altLang="ja-JP" dirty="0"/>
          </a:p>
          <a:p>
            <a:pPr marL="914400" lvl="1" indent="-457200">
              <a:buFont typeface="+mj-lt"/>
              <a:buAutoNum type="arabicPeriod"/>
            </a:pPr>
            <a:endParaRPr lang="en-US" altLang="ja-JP" dirty="0"/>
          </a:p>
          <a:p>
            <a:pPr marL="914400" lvl="1" indent="-457200">
              <a:buFont typeface="+mj-lt"/>
              <a:buAutoNum type="arabicPeriod"/>
            </a:pPr>
            <a:r>
              <a:rPr lang="ja-JP" altLang="en-US" dirty="0"/>
              <a:t>内受容感覚課題（心拍課題）をより精度のよい方法に変更する</a:t>
            </a:r>
            <a:endParaRPr lang="en-US" altLang="ja-JP" dirty="0"/>
          </a:p>
          <a:p>
            <a:pPr lvl="2"/>
            <a:r>
              <a:rPr lang="en-US" altLang="ja-JP" dirty="0"/>
              <a:t>ECG</a:t>
            </a:r>
            <a:r>
              <a:rPr lang="ja-JP" altLang="en-US" dirty="0"/>
              <a:t>による</a:t>
            </a:r>
            <a:r>
              <a:rPr lang="en-US" altLang="ja-JP" dirty="0"/>
              <a:t>R</a:t>
            </a:r>
            <a:r>
              <a:rPr lang="ja-JP" altLang="en-US" dirty="0"/>
              <a:t>波測定</a:t>
            </a:r>
            <a:endParaRPr lang="en-US" altLang="ja-JP" dirty="0"/>
          </a:p>
          <a:p>
            <a:pPr lvl="2"/>
            <a:r>
              <a:rPr lang="ja-JP" altLang="en-US" dirty="0"/>
              <a:t>条件数の多い心拍追跡課題を採用</a:t>
            </a:r>
            <a:endParaRPr lang="en-US" altLang="ja-JP" dirty="0"/>
          </a:p>
        </p:txBody>
      </p:sp>
    </p:spTree>
    <p:extLst>
      <p:ext uri="{BB962C8B-B14F-4D97-AF65-F5344CB8AC3E}">
        <p14:creationId xmlns:p14="http://schemas.microsoft.com/office/powerpoint/2010/main" val="669921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39899075-724F-477A-ADA1-8C4C1AF022E4}"/>
              </a:ext>
            </a:extLst>
          </p:cNvPr>
          <p:cNvGrpSpPr/>
          <p:nvPr/>
        </p:nvGrpSpPr>
        <p:grpSpPr>
          <a:xfrm>
            <a:off x="0" y="0"/>
            <a:ext cx="12192000" cy="1287379"/>
            <a:chOff x="0" y="0"/>
            <a:chExt cx="12192000" cy="1287379"/>
          </a:xfrm>
        </p:grpSpPr>
        <p:grpSp>
          <p:nvGrpSpPr>
            <p:cNvPr id="4" name="グループ化 3">
              <a:extLst>
                <a:ext uri="{FF2B5EF4-FFF2-40B4-BE49-F238E27FC236}">
                  <a16:creationId xmlns:a16="http://schemas.microsoft.com/office/drawing/2014/main" id="{957B0E60-75E4-4971-9FD9-176D8BC78D0D}"/>
                </a:ext>
              </a:extLst>
            </p:cNvPr>
            <p:cNvGrpSpPr/>
            <p:nvPr/>
          </p:nvGrpSpPr>
          <p:grpSpPr>
            <a:xfrm>
              <a:off x="0" y="0"/>
              <a:ext cx="12192000" cy="1287379"/>
              <a:chOff x="0" y="-21145"/>
              <a:chExt cx="12192000" cy="1287379"/>
            </a:xfrm>
          </p:grpSpPr>
          <p:sp>
            <p:nvSpPr>
              <p:cNvPr id="6" name="正方形/長方形 5">
                <a:extLst>
                  <a:ext uri="{FF2B5EF4-FFF2-40B4-BE49-F238E27FC236}">
                    <a16:creationId xmlns:a16="http://schemas.microsoft.com/office/drawing/2014/main" id="{57C8BFDE-DDA0-489B-9864-9F19F74F3BB5}"/>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 name="直角三角形 6">
                <a:extLst>
                  <a:ext uri="{FF2B5EF4-FFF2-40B4-BE49-F238E27FC236}">
                    <a16:creationId xmlns:a16="http://schemas.microsoft.com/office/drawing/2014/main" id="{744F6B75-D716-44D8-87CB-EEC28F4693F2}"/>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5" name="タイトル 1">
              <a:extLst>
                <a:ext uri="{FF2B5EF4-FFF2-40B4-BE49-F238E27FC236}">
                  <a16:creationId xmlns:a16="http://schemas.microsoft.com/office/drawing/2014/main" id="{93273041-7376-4266-88A9-344D07341857}"/>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2017</a:t>
              </a:r>
              <a:r>
                <a:rPr lang="ja-JP" altLang="en-US" sz="3800" b="1" dirty="0">
                  <a:solidFill>
                    <a:prstClr val="white"/>
                  </a:solidFill>
                  <a:latin typeface="HG丸ｺﾞｼｯｸM-PRO" pitchFamily="50" charset="-128"/>
                  <a:ea typeface="HG丸ｺﾞｼｯｸM-PRO" pitchFamily="50" charset="-128"/>
                </a:rPr>
                <a:t>年度：パーソナリティの影響</a:t>
              </a:r>
              <a:endParaRPr lang="ja-JP" altLang="en-US" sz="3800" dirty="0">
                <a:solidFill>
                  <a:schemeClr val="bg1"/>
                </a:solidFill>
              </a:endParaRPr>
            </a:p>
          </p:txBody>
        </p:sp>
      </p:grpSp>
      <p:graphicFrame>
        <p:nvGraphicFramePr>
          <p:cNvPr id="28" name="グラフ 27">
            <a:extLst>
              <a:ext uri="{FF2B5EF4-FFF2-40B4-BE49-F238E27FC236}">
                <a16:creationId xmlns:a16="http://schemas.microsoft.com/office/drawing/2014/main" id="{C3A03CFF-F72A-4A94-A00F-11BE7155C4E4}"/>
              </a:ext>
            </a:extLst>
          </p:cNvPr>
          <p:cNvGraphicFramePr>
            <a:graphicFrameLocks noChangeAspect="1"/>
          </p:cNvGraphicFramePr>
          <p:nvPr>
            <p:extLst>
              <p:ext uri="{D42A27DB-BD31-4B8C-83A1-F6EECF244321}">
                <p14:modId xmlns:p14="http://schemas.microsoft.com/office/powerpoint/2010/main" val="1677812156"/>
              </p:ext>
            </p:extLst>
          </p:nvPr>
        </p:nvGraphicFramePr>
        <p:xfrm>
          <a:off x="504547" y="2032229"/>
          <a:ext cx="3701360" cy="34507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9" name="グラフ 28">
            <a:extLst>
              <a:ext uri="{FF2B5EF4-FFF2-40B4-BE49-F238E27FC236}">
                <a16:creationId xmlns:a16="http://schemas.microsoft.com/office/drawing/2014/main" id="{1C9D8E7B-BAFB-45E4-BEDA-BAFA96313CE4}"/>
              </a:ext>
            </a:extLst>
          </p:cNvPr>
          <p:cNvGraphicFramePr>
            <a:graphicFrameLocks noChangeAspect="1"/>
          </p:cNvGraphicFramePr>
          <p:nvPr>
            <p:extLst>
              <p:ext uri="{D42A27DB-BD31-4B8C-83A1-F6EECF244321}">
                <p14:modId xmlns:p14="http://schemas.microsoft.com/office/powerpoint/2010/main" val="756171846"/>
              </p:ext>
            </p:extLst>
          </p:nvPr>
        </p:nvGraphicFramePr>
        <p:xfrm>
          <a:off x="7839850" y="2032229"/>
          <a:ext cx="3701360" cy="345078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0" name="グラフ 29">
            <a:extLst>
              <a:ext uri="{FF2B5EF4-FFF2-40B4-BE49-F238E27FC236}">
                <a16:creationId xmlns:a16="http://schemas.microsoft.com/office/drawing/2014/main" id="{D51AF97D-58F0-4814-9A6D-CC50669B8D08}"/>
              </a:ext>
            </a:extLst>
          </p:cNvPr>
          <p:cNvGraphicFramePr>
            <a:graphicFrameLocks noChangeAspect="1"/>
          </p:cNvGraphicFramePr>
          <p:nvPr>
            <p:extLst>
              <p:ext uri="{D42A27DB-BD31-4B8C-83A1-F6EECF244321}">
                <p14:modId xmlns:p14="http://schemas.microsoft.com/office/powerpoint/2010/main" val="2847796922"/>
              </p:ext>
            </p:extLst>
          </p:nvPr>
        </p:nvGraphicFramePr>
        <p:xfrm>
          <a:off x="4172199" y="2032229"/>
          <a:ext cx="3701360" cy="3450780"/>
        </p:xfrm>
        <a:graphic>
          <a:graphicData uri="http://schemas.openxmlformats.org/drawingml/2006/chart">
            <c:chart xmlns:c="http://schemas.openxmlformats.org/drawingml/2006/chart" xmlns:r="http://schemas.openxmlformats.org/officeDocument/2006/relationships" r:id="rId5"/>
          </a:graphicData>
        </a:graphic>
      </p:graphicFrame>
      <p:sp>
        <p:nvSpPr>
          <p:cNvPr id="31" name="テキスト ボックス 30">
            <a:extLst>
              <a:ext uri="{FF2B5EF4-FFF2-40B4-BE49-F238E27FC236}">
                <a16:creationId xmlns:a16="http://schemas.microsoft.com/office/drawing/2014/main" id="{C4B4D00E-C83B-49C9-856B-FA3901FBFE47}"/>
              </a:ext>
            </a:extLst>
          </p:cNvPr>
          <p:cNvSpPr txBox="1"/>
          <p:nvPr/>
        </p:nvSpPr>
        <p:spPr>
          <a:xfrm>
            <a:off x="1354497" y="5930921"/>
            <a:ext cx="9483006" cy="461665"/>
          </a:xfrm>
          <a:prstGeom prst="rect">
            <a:avLst/>
          </a:prstGeom>
          <a:noFill/>
        </p:spPr>
        <p:txBody>
          <a:bodyPr wrap="square" rtlCol="0">
            <a:spAutoFit/>
          </a:bodyPr>
          <a:lstStyle/>
          <a:p>
            <a:pPr algn="ctr"/>
            <a:r>
              <a:rPr lang="ja-JP" altLang="en-US" sz="2400" dirty="0"/>
              <a:t>パーソナリティによって，選択行動が異なった</a:t>
            </a:r>
            <a:endParaRPr lang="en-US" altLang="ja-JP" sz="2400" dirty="0"/>
          </a:p>
        </p:txBody>
      </p:sp>
      <p:sp>
        <p:nvSpPr>
          <p:cNvPr id="32" name="四角形: 角を丸くする 31">
            <a:extLst>
              <a:ext uri="{FF2B5EF4-FFF2-40B4-BE49-F238E27FC236}">
                <a16:creationId xmlns:a16="http://schemas.microsoft.com/office/drawing/2014/main" id="{9FA92775-E1DD-4117-B0E6-5A6AC8249FC9}"/>
              </a:ext>
            </a:extLst>
          </p:cNvPr>
          <p:cNvSpPr/>
          <p:nvPr/>
        </p:nvSpPr>
        <p:spPr>
          <a:xfrm>
            <a:off x="2227022" y="5825892"/>
            <a:ext cx="7737956" cy="671723"/>
          </a:xfrm>
          <a:prstGeom prst="roundRect">
            <a:avLst>
              <a:gd name="adj" fmla="val 5634"/>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5791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2018</a:t>
              </a:r>
              <a:r>
                <a:rPr lang="ja-JP" altLang="en-US" sz="3800" b="1" dirty="0">
                  <a:solidFill>
                    <a:prstClr val="white"/>
                  </a:solidFill>
                  <a:latin typeface="HG丸ｺﾞｼｯｸM-PRO" pitchFamily="50" charset="-128"/>
                  <a:ea typeface="HG丸ｺﾞｼｯｸM-PRO" pitchFamily="50" charset="-128"/>
                </a:rPr>
                <a:t>年度：内受容感度との関係</a:t>
              </a:r>
              <a:endParaRPr lang="ja-JP" altLang="en-US" sz="3800" dirty="0">
                <a:solidFill>
                  <a:schemeClr val="bg1"/>
                </a:solidFill>
              </a:endParaRPr>
            </a:p>
          </p:txBody>
        </p:sp>
      </p:grpSp>
      <p:sp>
        <p:nvSpPr>
          <p:cNvPr id="3" name="テキスト ボックス 2">
            <a:extLst>
              <a:ext uri="{FF2B5EF4-FFF2-40B4-BE49-F238E27FC236}">
                <a16:creationId xmlns:a16="http://schemas.microsoft.com/office/drawing/2014/main" id="{CA2EF226-D778-47DA-8640-B257B91C65CF}"/>
              </a:ext>
            </a:extLst>
          </p:cNvPr>
          <p:cNvSpPr txBox="1"/>
          <p:nvPr/>
        </p:nvSpPr>
        <p:spPr>
          <a:xfrm>
            <a:off x="505110" y="1667014"/>
            <a:ext cx="8222123" cy="461665"/>
          </a:xfrm>
          <a:prstGeom prst="rect">
            <a:avLst/>
          </a:prstGeom>
          <a:noFill/>
        </p:spPr>
        <p:txBody>
          <a:bodyPr wrap="none" rtlCol="0">
            <a:spAutoFit/>
          </a:bodyPr>
          <a:lstStyle/>
          <a:p>
            <a:r>
              <a:rPr kumimoji="1" lang="ja-JP" altLang="en-US" sz="2400" dirty="0"/>
              <a:t>山の切り替え直後（</a:t>
            </a:r>
            <a:r>
              <a:rPr kumimoji="1" lang="en-US" altLang="ja-JP" sz="2400" dirty="0"/>
              <a:t>75</a:t>
            </a:r>
            <a:r>
              <a:rPr kumimoji="1" lang="ja-JP" altLang="en-US" sz="2400" dirty="0"/>
              <a:t>試行）の成績と心拍追跡精度の相関</a:t>
            </a:r>
          </a:p>
        </p:txBody>
      </p:sp>
      <p:sp>
        <p:nvSpPr>
          <p:cNvPr id="23" name="テキスト ボックス 22">
            <a:extLst>
              <a:ext uri="{FF2B5EF4-FFF2-40B4-BE49-F238E27FC236}">
                <a16:creationId xmlns:a16="http://schemas.microsoft.com/office/drawing/2014/main" id="{CCA93238-6157-41F5-9AEE-48FEDC58E6E2}"/>
              </a:ext>
            </a:extLst>
          </p:cNvPr>
          <p:cNvSpPr txBox="1"/>
          <p:nvPr/>
        </p:nvSpPr>
        <p:spPr>
          <a:xfrm>
            <a:off x="8442303" y="4099371"/>
            <a:ext cx="3165519" cy="1200329"/>
          </a:xfrm>
          <a:prstGeom prst="rect">
            <a:avLst/>
          </a:prstGeom>
          <a:noFill/>
        </p:spPr>
        <p:txBody>
          <a:bodyPr wrap="square" rtlCol="0">
            <a:spAutoFit/>
          </a:bodyPr>
          <a:lstStyle/>
          <a:p>
            <a:r>
              <a:rPr lang="ja-JP" altLang="en-US" sz="2400" dirty="0"/>
              <a:t>心拍追跡精度の良い人は保続の影響を受けにくい</a:t>
            </a:r>
            <a:endParaRPr kumimoji="1" lang="ja-JP" altLang="en-US" sz="2400" dirty="0"/>
          </a:p>
        </p:txBody>
      </p:sp>
      <p:sp>
        <p:nvSpPr>
          <p:cNvPr id="24" name="四角形: 角を丸くする 23">
            <a:extLst>
              <a:ext uri="{FF2B5EF4-FFF2-40B4-BE49-F238E27FC236}">
                <a16:creationId xmlns:a16="http://schemas.microsoft.com/office/drawing/2014/main" id="{8EA3FDE2-F489-4AA2-93EE-411A36DBE8B1}"/>
              </a:ext>
            </a:extLst>
          </p:cNvPr>
          <p:cNvSpPr/>
          <p:nvPr/>
        </p:nvSpPr>
        <p:spPr>
          <a:xfrm>
            <a:off x="8362950" y="4026969"/>
            <a:ext cx="3324224" cy="1345132"/>
          </a:xfrm>
          <a:prstGeom prst="roundRect">
            <a:avLst>
              <a:gd name="adj" fmla="val 5634"/>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1" name="グラフ 10">
            <a:extLst>
              <a:ext uri="{FF2B5EF4-FFF2-40B4-BE49-F238E27FC236}">
                <a16:creationId xmlns:a16="http://schemas.microsoft.com/office/drawing/2014/main" id="{06539422-CF6A-4ACA-B297-E17F3C8E4D7B}"/>
              </a:ext>
            </a:extLst>
          </p:cNvPr>
          <p:cNvGraphicFramePr>
            <a:graphicFrameLocks/>
          </p:cNvGraphicFramePr>
          <p:nvPr>
            <p:extLst>
              <p:ext uri="{D42A27DB-BD31-4B8C-83A1-F6EECF244321}">
                <p14:modId xmlns:p14="http://schemas.microsoft.com/office/powerpoint/2010/main" val="802215084"/>
              </p:ext>
            </p:extLst>
          </p:nvPr>
        </p:nvGraphicFramePr>
        <p:xfrm>
          <a:off x="1694854" y="2458873"/>
          <a:ext cx="4917702" cy="3980430"/>
        </p:xfrm>
        <a:graphic>
          <a:graphicData uri="http://schemas.openxmlformats.org/drawingml/2006/chart">
            <c:chart xmlns:c="http://schemas.openxmlformats.org/drawingml/2006/chart" xmlns:r="http://schemas.openxmlformats.org/officeDocument/2006/relationships" r:id="rId3"/>
          </a:graphicData>
        </a:graphic>
      </p:graphicFrame>
      <p:sp>
        <p:nvSpPr>
          <p:cNvPr id="12" name="テキスト ボックス 11">
            <a:extLst>
              <a:ext uri="{FF2B5EF4-FFF2-40B4-BE49-F238E27FC236}">
                <a16:creationId xmlns:a16="http://schemas.microsoft.com/office/drawing/2014/main" id="{7EB6433E-0407-41C5-B537-13F11DF242EE}"/>
              </a:ext>
            </a:extLst>
          </p:cNvPr>
          <p:cNvSpPr txBox="1"/>
          <p:nvPr/>
        </p:nvSpPr>
        <p:spPr>
          <a:xfrm>
            <a:off x="2982482" y="2585498"/>
            <a:ext cx="1061509" cy="646331"/>
          </a:xfrm>
          <a:prstGeom prst="rect">
            <a:avLst/>
          </a:prstGeom>
          <a:noFill/>
        </p:spPr>
        <p:txBody>
          <a:bodyPr wrap="none" rtlCol="0">
            <a:spAutoFit/>
          </a:bodyPr>
          <a:lstStyle/>
          <a:p>
            <a:r>
              <a:rPr kumimoji="1" lang="en-US" altLang="ja-JP" dirty="0"/>
              <a:t>r = 0.54</a:t>
            </a:r>
          </a:p>
          <a:p>
            <a:r>
              <a:rPr lang="en-US" altLang="ja-JP" dirty="0"/>
              <a:t>p = 0.01</a:t>
            </a:r>
            <a:endParaRPr kumimoji="1" lang="ja-JP" altLang="en-US" dirty="0"/>
          </a:p>
        </p:txBody>
      </p:sp>
    </p:spTree>
    <p:extLst>
      <p:ext uri="{BB962C8B-B14F-4D97-AF65-F5344CB8AC3E}">
        <p14:creationId xmlns:p14="http://schemas.microsoft.com/office/powerpoint/2010/main" val="2081268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2018</a:t>
              </a:r>
              <a:r>
                <a:rPr lang="ja-JP" altLang="en-US" sz="3800" b="1" dirty="0">
                  <a:solidFill>
                    <a:prstClr val="white"/>
                  </a:solidFill>
                  <a:latin typeface="HG丸ｺﾞｼｯｸM-PRO" pitchFamily="50" charset="-128"/>
                  <a:ea typeface="HG丸ｺﾞｼｯｸM-PRO" pitchFamily="50" charset="-128"/>
                </a:rPr>
                <a:t>年度：内受容感度との関係</a:t>
              </a:r>
              <a:endParaRPr lang="ja-JP" altLang="en-US" sz="3800" dirty="0">
                <a:solidFill>
                  <a:schemeClr val="bg1"/>
                </a:solidFill>
              </a:endParaRPr>
            </a:p>
          </p:txBody>
        </p:sp>
      </p:grpSp>
      <p:sp>
        <p:nvSpPr>
          <p:cNvPr id="3" name="テキスト ボックス 2">
            <a:extLst>
              <a:ext uri="{FF2B5EF4-FFF2-40B4-BE49-F238E27FC236}">
                <a16:creationId xmlns:a16="http://schemas.microsoft.com/office/drawing/2014/main" id="{CA2EF226-D778-47DA-8640-B257B91C65CF}"/>
              </a:ext>
            </a:extLst>
          </p:cNvPr>
          <p:cNvSpPr txBox="1"/>
          <p:nvPr/>
        </p:nvSpPr>
        <p:spPr>
          <a:xfrm>
            <a:off x="505110" y="1667014"/>
            <a:ext cx="10503196" cy="830997"/>
          </a:xfrm>
          <a:prstGeom prst="rect">
            <a:avLst/>
          </a:prstGeom>
          <a:noFill/>
        </p:spPr>
        <p:txBody>
          <a:bodyPr wrap="none" rtlCol="0">
            <a:spAutoFit/>
          </a:bodyPr>
          <a:lstStyle/>
          <a:p>
            <a:r>
              <a:rPr lang="ja-JP" altLang="en-US" sz="2400" dirty="0"/>
              <a:t>選択戦略の切り替えタイミング（山</a:t>
            </a:r>
            <a:r>
              <a:rPr lang="en-US" altLang="ja-JP" sz="2400" dirty="0"/>
              <a:t>C+D</a:t>
            </a:r>
            <a:r>
              <a:rPr lang="ja-JP" altLang="en-US" sz="2400" dirty="0"/>
              <a:t>の選択率が</a:t>
            </a:r>
            <a:r>
              <a:rPr lang="en-US" altLang="ja-JP" sz="2400" dirty="0"/>
              <a:t>0.5</a:t>
            </a:r>
            <a:r>
              <a:rPr lang="ja-JP" altLang="en-US" sz="2400" dirty="0"/>
              <a:t>を超えた試行数）</a:t>
            </a:r>
            <a:endParaRPr lang="en-US" altLang="ja-JP" sz="2400" dirty="0"/>
          </a:p>
          <a:p>
            <a:r>
              <a:rPr lang="en-US" altLang="ja-JP" sz="2400" dirty="0"/>
              <a:t>	※</a:t>
            </a:r>
            <a:r>
              <a:rPr lang="ja-JP" altLang="en-US" sz="2400" dirty="0"/>
              <a:t>切り替えの生じなかった参加者は除く</a:t>
            </a:r>
          </a:p>
        </p:txBody>
      </p:sp>
      <p:sp>
        <p:nvSpPr>
          <p:cNvPr id="11" name="テキスト ボックス 10">
            <a:extLst>
              <a:ext uri="{FF2B5EF4-FFF2-40B4-BE49-F238E27FC236}">
                <a16:creationId xmlns:a16="http://schemas.microsoft.com/office/drawing/2014/main" id="{1567A097-DA71-4125-95DB-215EDB28BBD3}"/>
              </a:ext>
            </a:extLst>
          </p:cNvPr>
          <p:cNvSpPr txBox="1"/>
          <p:nvPr/>
        </p:nvSpPr>
        <p:spPr>
          <a:xfrm>
            <a:off x="7978764" y="3870771"/>
            <a:ext cx="3578247" cy="1200329"/>
          </a:xfrm>
          <a:prstGeom prst="rect">
            <a:avLst/>
          </a:prstGeom>
          <a:noFill/>
        </p:spPr>
        <p:txBody>
          <a:bodyPr wrap="square" rtlCol="0">
            <a:spAutoFit/>
          </a:bodyPr>
          <a:lstStyle/>
          <a:p>
            <a:r>
              <a:rPr lang="ja-JP" altLang="en-US" sz="2400" dirty="0"/>
              <a:t>心拍追跡精度の良い人は山の変化に気づきやすく，戦略の変更が早い</a:t>
            </a:r>
            <a:endParaRPr kumimoji="1" lang="ja-JP" altLang="en-US" sz="2400" dirty="0"/>
          </a:p>
        </p:txBody>
      </p:sp>
      <p:sp>
        <p:nvSpPr>
          <p:cNvPr id="12" name="四角形: 角を丸くする 11">
            <a:extLst>
              <a:ext uri="{FF2B5EF4-FFF2-40B4-BE49-F238E27FC236}">
                <a16:creationId xmlns:a16="http://schemas.microsoft.com/office/drawing/2014/main" id="{5388A6F0-2BAB-40E0-A2D2-961741F54725}"/>
              </a:ext>
            </a:extLst>
          </p:cNvPr>
          <p:cNvSpPr/>
          <p:nvPr/>
        </p:nvSpPr>
        <p:spPr>
          <a:xfrm>
            <a:off x="7848600" y="3798369"/>
            <a:ext cx="3838574" cy="1345132"/>
          </a:xfrm>
          <a:prstGeom prst="roundRect">
            <a:avLst>
              <a:gd name="adj" fmla="val 5634"/>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3" name="グラフ 12">
            <a:extLst>
              <a:ext uri="{FF2B5EF4-FFF2-40B4-BE49-F238E27FC236}">
                <a16:creationId xmlns:a16="http://schemas.microsoft.com/office/drawing/2014/main" id="{F1926440-6774-4682-AEAB-D1EA171F26D4}"/>
              </a:ext>
            </a:extLst>
          </p:cNvPr>
          <p:cNvGraphicFramePr>
            <a:graphicFrameLocks/>
          </p:cNvGraphicFramePr>
          <p:nvPr>
            <p:extLst>
              <p:ext uri="{D42A27DB-BD31-4B8C-83A1-F6EECF244321}">
                <p14:modId xmlns:p14="http://schemas.microsoft.com/office/powerpoint/2010/main" val="1841876953"/>
              </p:ext>
            </p:extLst>
          </p:nvPr>
        </p:nvGraphicFramePr>
        <p:xfrm>
          <a:off x="1725243" y="2672840"/>
          <a:ext cx="4917600" cy="3981600"/>
        </p:xfrm>
        <a:graphic>
          <a:graphicData uri="http://schemas.openxmlformats.org/drawingml/2006/chart">
            <c:chart xmlns:c="http://schemas.openxmlformats.org/drawingml/2006/chart" xmlns:r="http://schemas.openxmlformats.org/officeDocument/2006/relationships" r:id="rId3"/>
          </a:graphicData>
        </a:graphic>
      </p:graphicFrame>
      <p:sp>
        <p:nvSpPr>
          <p:cNvPr id="15" name="テキスト ボックス 14">
            <a:extLst>
              <a:ext uri="{FF2B5EF4-FFF2-40B4-BE49-F238E27FC236}">
                <a16:creationId xmlns:a16="http://schemas.microsoft.com/office/drawing/2014/main" id="{5E57DC5F-C7B8-4484-B5FE-7620817B0D36}"/>
              </a:ext>
            </a:extLst>
          </p:cNvPr>
          <p:cNvSpPr txBox="1"/>
          <p:nvPr/>
        </p:nvSpPr>
        <p:spPr>
          <a:xfrm>
            <a:off x="5590092" y="2694611"/>
            <a:ext cx="1011815" cy="584775"/>
          </a:xfrm>
          <a:prstGeom prst="rect">
            <a:avLst/>
          </a:prstGeom>
          <a:noFill/>
        </p:spPr>
        <p:txBody>
          <a:bodyPr wrap="none" rtlCol="0">
            <a:spAutoFit/>
          </a:bodyPr>
          <a:lstStyle/>
          <a:p>
            <a:r>
              <a:rPr kumimoji="1" lang="en-US" altLang="ja-JP" sz="1600" dirty="0"/>
              <a:t>r = -0.83</a:t>
            </a:r>
          </a:p>
          <a:p>
            <a:r>
              <a:rPr lang="en-US" altLang="ja-JP" sz="1600" dirty="0"/>
              <a:t>p = 0.00</a:t>
            </a:r>
            <a:endParaRPr kumimoji="1" lang="ja-JP" altLang="en-US" sz="1600" dirty="0"/>
          </a:p>
        </p:txBody>
      </p:sp>
    </p:spTree>
    <p:extLst>
      <p:ext uri="{BB962C8B-B14F-4D97-AF65-F5344CB8AC3E}">
        <p14:creationId xmlns:p14="http://schemas.microsoft.com/office/powerpoint/2010/main" val="1840824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Iowa Gambling Task (IGT)</a:t>
              </a:r>
              <a:endParaRPr lang="ja-JP" altLang="en-US" sz="3800" dirty="0">
                <a:solidFill>
                  <a:schemeClr val="bg1"/>
                </a:solidFill>
              </a:endParaRPr>
            </a:p>
          </p:txBody>
        </p:sp>
      </p:grpSp>
      <p:sp>
        <p:nvSpPr>
          <p:cNvPr id="7" name="矢印: 下 6">
            <a:extLst>
              <a:ext uri="{FF2B5EF4-FFF2-40B4-BE49-F238E27FC236}">
                <a16:creationId xmlns:a16="http://schemas.microsoft.com/office/drawing/2014/main" id="{A2BADBD5-3E3C-4A7F-A278-BC4234E94459}"/>
              </a:ext>
            </a:extLst>
          </p:cNvPr>
          <p:cNvSpPr/>
          <p:nvPr/>
        </p:nvSpPr>
        <p:spPr>
          <a:xfrm>
            <a:off x="653614" y="3647822"/>
            <a:ext cx="4468306" cy="684000"/>
          </a:xfrm>
          <a:prstGeom prst="downArrow">
            <a:avLst>
              <a:gd name="adj1" fmla="val 5759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最適な山の学習</a:t>
            </a:r>
          </a:p>
        </p:txBody>
      </p:sp>
      <p:sp>
        <p:nvSpPr>
          <p:cNvPr id="8" name="矢印: 下 7">
            <a:extLst>
              <a:ext uri="{FF2B5EF4-FFF2-40B4-BE49-F238E27FC236}">
                <a16:creationId xmlns:a16="http://schemas.microsoft.com/office/drawing/2014/main" id="{32753AD2-C976-4F4A-9C9F-87C3FD43D748}"/>
              </a:ext>
            </a:extLst>
          </p:cNvPr>
          <p:cNvSpPr/>
          <p:nvPr/>
        </p:nvSpPr>
        <p:spPr>
          <a:xfrm>
            <a:off x="653614" y="5858533"/>
            <a:ext cx="4468306" cy="684000"/>
          </a:xfrm>
          <a:prstGeom prst="downArrow">
            <a:avLst>
              <a:gd name="adj1" fmla="val 57595"/>
              <a:gd name="adj2"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山の再学習</a:t>
            </a:r>
            <a:endParaRPr kumimoji="1" lang="ja-JP" altLang="en-US" dirty="0"/>
          </a:p>
        </p:txBody>
      </p:sp>
      <p:sp>
        <p:nvSpPr>
          <p:cNvPr id="10" name="テキスト ボックス 9">
            <a:extLst>
              <a:ext uri="{FF2B5EF4-FFF2-40B4-BE49-F238E27FC236}">
                <a16:creationId xmlns:a16="http://schemas.microsoft.com/office/drawing/2014/main" id="{07268F18-B41B-408D-9632-E0F273840EA1}"/>
              </a:ext>
            </a:extLst>
          </p:cNvPr>
          <p:cNvSpPr txBox="1"/>
          <p:nvPr/>
        </p:nvSpPr>
        <p:spPr>
          <a:xfrm>
            <a:off x="3750353" y="2578995"/>
            <a:ext cx="1492716" cy="646331"/>
          </a:xfrm>
          <a:prstGeom prst="rect">
            <a:avLst/>
          </a:prstGeom>
          <a:noFill/>
        </p:spPr>
        <p:txBody>
          <a:bodyPr wrap="none" rtlCol="0">
            <a:spAutoFit/>
          </a:bodyPr>
          <a:lstStyle/>
          <a:p>
            <a:pPr algn="ctr"/>
            <a:r>
              <a:rPr lang="ja-JP" altLang="en-US" dirty="0"/>
              <a:t>最初の山</a:t>
            </a:r>
            <a:endParaRPr lang="en-US" altLang="ja-JP" dirty="0"/>
          </a:p>
          <a:p>
            <a:pPr algn="ctr"/>
            <a:r>
              <a:rPr kumimoji="1" lang="ja-JP" altLang="en-US" dirty="0"/>
              <a:t>（</a:t>
            </a:r>
            <a:r>
              <a:rPr kumimoji="1" lang="en-US" altLang="ja-JP" dirty="0"/>
              <a:t>100</a:t>
            </a:r>
            <a:r>
              <a:rPr kumimoji="1" lang="ja-JP" altLang="en-US" dirty="0"/>
              <a:t>試行）</a:t>
            </a:r>
          </a:p>
        </p:txBody>
      </p:sp>
      <p:sp>
        <p:nvSpPr>
          <p:cNvPr id="13" name="四角形: 角を丸くする 12">
            <a:extLst>
              <a:ext uri="{FF2B5EF4-FFF2-40B4-BE49-F238E27FC236}">
                <a16:creationId xmlns:a16="http://schemas.microsoft.com/office/drawing/2014/main" id="{424C6AFB-7DCF-4974-9287-215CF0282605}"/>
              </a:ext>
            </a:extLst>
          </p:cNvPr>
          <p:cNvSpPr/>
          <p:nvPr/>
        </p:nvSpPr>
        <p:spPr>
          <a:xfrm>
            <a:off x="581470" y="2388447"/>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endParaRPr kumimoji="1" lang="ja-JP" altLang="en-US" dirty="0">
              <a:solidFill>
                <a:schemeClr val="tx1"/>
              </a:solidFill>
            </a:endParaRPr>
          </a:p>
        </p:txBody>
      </p:sp>
      <p:sp>
        <p:nvSpPr>
          <p:cNvPr id="15" name="四角形: 角を丸くする 14">
            <a:extLst>
              <a:ext uri="{FF2B5EF4-FFF2-40B4-BE49-F238E27FC236}">
                <a16:creationId xmlns:a16="http://schemas.microsoft.com/office/drawing/2014/main" id="{76899AAE-7FA8-4DE6-926F-502325B509E6}"/>
              </a:ext>
            </a:extLst>
          </p:cNvPr>
          <p:cNvSpPr/>
          <p:nvPr/>
        </p:nvSpPr>
        <p:spPr>
          <a:xfrm>
            <a:off x="1366916" y="2388447"/>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17" name="四角形: 角を丸くする 16">
            <a:extLst>
              <a:ext uri="{FF2B5EF4-FFF2-40B4-BE49-F238E27FC236}">
                <a16:creationId xmlns:a16="http://schemas.microsoft.com/office/drawing/2014/main" id="{70FA3D91-7C0A-4DAE-9080-089EF135CBEC}"/>
              </a:ext>
            </a:extLst>
          </p:cNvPr>
          <p:cNvSpPr/>
          <p:nvPr/>
        </p:nvSpPr>
        <p:spPr>
          <a:xfrm>
            <a:off x="2152362" y="2388447"/>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四角形: 角を丸くする 20">
            <a:extLst>
              <a:ext uri="{FF2B5EF4-FFF2-40B4-BE49-F238E27FC236}">
                <a16:creationId xmlns:a16="http://schemas.microsoft.com/office/drawing/2014/main" id="{AACE83DF-D96B-408D-98FE-432DE95C0888}"/>
              </a:ext>
            </a:extLst>
          </p:cNvPr>
          <p:cNvSpPr/>
          <p:nvPr/>
        </p:nvSpPr>
        <p:spPr>
          <a:xfrm>
            <a:off x="2937808" y="2388447"/>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a:t>
            </a:r>
            <a:endParaRPr kumimoji="1" lang="ja-JP" altLang="en-US" dirty="0">
              <a:solidFill>
                <a:schemeClr val="tx1"/>
              </a:solidFill>
            </a:endParaRPr>
          </a:p>
        </p:txBody>
      </p:sp>
      <p:sp>
        <p:nvSpPr>
          <p:cNvPr id="22" name="テキスト ボックス 21">
            <a:extLst>
              <a:ext uri="{FF2B5EF4-FFF2-40B4-BE49-F238E27FC236}">
                <a16:creationId xmlns:a16="http://schemas.microsoft.com/office/drawing/2014/main" id="{72A465C4-AF70-45D8-9A4F-9C8D4F79991D}"/>
              </a:ext>
            </a:extLst>
          </p:cNvPr>
          <p:cNvSpPr txBox="1"/>
          <p:nvPr/>
        </p:nvSpPr>
        <p:spPr>
          <a:xfrm>
            <a:off x="900584" y="3270747"/>
            <a:ext cx="723275" cy="307777"/>
          </a:xfrm>
          <a:prstGeom prst="rect">
            <a:avLst/>
          </a:prstGeom>
          <a:noFill/>
        </p:spPr>
        <p:txBody>
          <a:bodyPr wrap="none" rtlCol="0">
            <a:spAutoFit/>
          </a:bodyPr>
          <a:lstStyle/>
          <a:p>
            <a:r>
              <a:rPr lang="ja-JP" altLang="en-US" sz="1400" dirty="0"/>
              <a:t>良い</a:t>
            </a:r>
            <a:r>
              <a:rPr kumimoji="1" lang="ja-JP" altLang="en-US" sz="1400" dirty="0"/>
              <a:t>山</a:t>
            </a:r>
          </a:p>
        </p:txBody>
      </p:sp>
      <p:sp>
        <p:nvSpPr>
          <p:cNvPr id="23" name="テキスト ボックス 22">
            <a:extLst>
              <a:ext uri="{FF2B5EF4-FFF2-40B4-BE49-F238E27FC236}">
                <a16:creationId xmlns:a16="http://schemas.microsoft.com/office/drawing/2014/main" id="{6E61A0C3-A86E-441E-B0D4-F6F4F87A1B1A}"/>
              </a:ext>
            </a:extLst>
          </p:cNvPr>
          <p:cNvSpPr txBox="1"/>
          <p:nvPr/>
        </p:nvSpPr>
        <p:spPr>
          <a:xfrm>
            <a:off x="2466916" y="3270747"/>
            <a:ext cx="723275" cy="307777"/>
          </a:xfrm>
          <a:prstGeom prst="rect">
            <a:avLst/>
          </a:prstGeom>
          <a:noFill/>
        </p:spPr>
        <p:txBody>
          <a:bodyPr wrap="none" rtlCol="0">
            <a:spAutoFit/>
          </a:bodyPr>
          <a:lstStyle/>
          <a:p>
            <a:r>
              <a:rPr kumimoji="1" lang="ja-JP" altLang="en-US" sz="1400" dirty="0"/>
              <a:t>悪い山</a:t>
            </a:r>
          </a:p>
        </p:txBody>
      </p:sp>
      <p:sp>
        <p:nvSpPr>
          <p:cNvPr id="12" name="四角形: 角を丸くする 11">
            <a:extLst>
              <a:ext uri="{FF2B5EF4-FFF2-40B4-BE49-F238E27FC236}">
                <a16:creationId xmlns:a16="http://schemas.microsoft.com/office/drawing/2014/main" id="{8691ABE6-3EC2-41D1-9A49-AC04564FBB31}"/>
              </a:ext>
            </a:extLst>
          </p:cNvPr>
          <p:cNvSpPr/>
          <p:nvPr/>
        </p:nvSpPr>
        <p:spPr>
          <a:xfrm>
            <a:off x="318826" y="2200356"/>
            <a:ext cx="5137883" cy="137816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902AAFE-6749-4380-83EF-9320CDC64076}"/>
              </a:ext>
            </a:extLst>
          </p:cNvPr>
          <p:cNvSpPr txBox="1"/>
          <p:nvPr/>
        </p:nvSpPr>
        <p:spPr>
          <a:xfrm>
            <a:off x="3711881" y="4792888"/>
            <a:ext cx="1569660" cy="646331"/>
          </a:xfrm>
          <a:prstGeom prst="rect">
            <a:avLst/>
          </a:prstGeom>
          <a:noFill/>
        </p:spPr>
        <p:txBody>
          <a:bodyPr wrap="none" rtlCol="0">
            <a:spAutoFit/>
          </a:bodyPr>
          <a:lstStyle/>
          <a:p>
            <a:pPr algn="ctr"/>
            <a:r>
              <a:rPr lang="ja-JP" altLang="en-US" dirty="0"/>
              <a:t>山の切り替え</a:t>
            </a:r>
            <a:endParaRPr lang="en-US" altLang="ja-JP" dirty="0"/>
          </a:p>
          <a:p>
            <a:pPr algn="ctr"/>
            <a:r>
              <a:rPr kumimoji="1" lang="ja-JP" altLang="en-US" dirty="0"/>
              <a:t>（</a:t>
            </a:r>
            <a:r>
              <a:rPr kumimoji="1" lang="en-US" altLang="ja-JP" dirty="0"/>
              <a:t>150</a:t>
            </a:r>
            <a:r>
              <a:rPr kumimoji="1" lang="ja-JP" altLang="en-US" dirty="0"/>
              <a:t>試行）</a:t>
            </a:r>
          </a:p>
        </p:txBody>
      </p:sp>
      <p:sp>
        <p:nvSpPr>
          <p:cNvPr id="28" name="四角形: 角を丸くする 27">
            <a:extLst>
              <a:ext uri="{FF2B5EF4-FFF2-40B4-BE49-F238E27FC236}">
                <a16:creationId xmlns:a16="http://schemas.microsoft.com/office/drawing/2014/main" id="{4BD4893E-5ECF-486C-8303-5D3EFB9E8E37}"/>
              </a:ext>
            </a:extLst>
          </p:cNvPr>
          <p:cNvSpPr/>
          <p:nvPr/>
        </p:nvSpPr>
        <p:spPr>
          <a:xfrm>
            <a:off x="581470" y="4602340"/>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endParaRPr kumimoji="1" lang="ja-JP" altLang="en-US" dirty="0">
              <a:solidFill>
                <a:schemeClr val="tx1"/>
              </a:solidFill>
            </a:endParaRPr>
          </a:p>
        </p:txBody>
      </p:sp>
      <p:sp>
        <p:nvSpPr>
          <p:cNvPr id="29" name="四角形: 角を丸くする 28">
            <a:extLst>
              <a:ext uri="{FF2B5EF4-FFF2-40B4-BE49-F238E27FC236}">
                <a16:creationId xmlns:a16="http://schemas.microsoft.com/office/drawing/2014/main" id="{3A53C11D-F5D1-4142-926B-957F4941088B}"/>
              </a:ext>
            </a:extLst>
          </p:cNvPr>
          <p:cNvSpPr/>
          <p:nvPr/>
        </p:nvSpPr>
        <p:spPr>
          <a:xfrm>
            <a:off x="1366916" y="4602340"/>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0" name="四角形: 角を丸くする 29">
            <a:extLst>
              <a:ext uri="{FF2B5EF4-FFF2-40B4-BE49-F238E27FC236}">
                <a16:creationId xmlns:a16="http://schemas.microsoft.com/office/drawing/2014/main" id="{FD54497A-FAA8-488A-A288-65235A7B7AB6}"/>
              </a:ext>
            </a:extLst>
          </p:cNvPr>
          <p:cNvSpPr/>
          <p:nvPr/>
        </p:nvSpPr>
        <p:spPr>
          <a:xfrm>
            <a:off x="2152362" y="4602340"/>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31" name="四角形: 角を丸くする 30">
            <a:extLst>
              <a:ext uri="{FF2B5EF4-FFF2-40B4-BE49-F238E27FC236}">
                <a16:creationId xmlns:a16="http://schemas.microsoft.com/office/drawing/2014/main" id="{AF9ED551-84E9-4BCC-8B58-D01EC261C40C}"/>
              </a:ext>
            </a:extLst>
          </p:cNvPr>
          <p:cNvSpPr/>
          <p:nvPr/>
        </p:nvSpPr>
        <p:spPr>
          <a:xfrm>
            <a:off x="2937808" y="4602340"/>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a:t>
            </a:r>
            <a:endParaRPr kumimoji="1" lang="ja-JP" altLang="en-US" dirty="0">
              <a:solidFill>
                <a:schemeClr val="tx1"/>
              </a:solidFill>
            </a:endParaRPr>
          </a:p>
        </p:txBody>
      </p:sp>
      <p:sp>
        <p:nvSpPr>
          <p:cNvPr id="32" name="テキスト ボックス 31">
            <a:extLst>
              <a:ext uri="{FF2B5EF4-FFF2-40B4-BE49-F238E27FC236}">
                <a16:creationId xmlns:a16="http://schemas.microsoft.com/office/drawing/2014/main" id="{E1C818E8-19E4-4A55-955C-376574ACA9BD}"/>
              </a:ext>
            </a:extLst>
          </p:cNvPr>
          <p:cNvSpPr txBox="1"/>
          <p:nvPr/>
        </p:nvSpPr>
        <p:spPr>
          <a:xfrm>
            <a:off x="2470275" y="5481459"/>
            <a:ext cx="723275" cy="307777"/>
          </a:xfrm>
          <a:prstGeom prst="rect">
            <a:avLst/>
          </a:prstGeom>
          <a:noFill/>
        </p:spPr>
        <p:txBody>
          <a:bodyPr wrap="none" rtlCol="0">
            <a:spAutoFit/>
          </a:bodyPr>
          <a:lstStyle/>
          <a:p>
            <a:r>
              <a:rPr kumimoji="1" lang="ja-JP" altLang="en-US" sz="1400" dirty="0"/>
              <a:t>良い山</a:t>
            </a:r>
          </a:p>
        </p:txBody>
      </p:sp>
      <p:sp>
        <p:nvSpPr>
          <p:cNvPr id="33" name="テキスト ボックス 32">
            <a:extLst>
              <a:ext uri="{FF2B5EF4-FFF2-40B4-BE49-F238E27FC236}">
                <a16:creationId xmlns:a16="http://schemas.microsoft.com/office/drawing/2014/main" id="{E9C40F3C-CA4B-4DA7-BC2A-BC38FE8A288A}"/>
              </a:ext>
            </a:extLst>
          </p:cNvPr>
          <p:cNvSpPr txBox="1"/>
          <p:nvPr/>
        </p:nvSpPr>
        <p:spPr>
          <a:xfrm>
            <a:off x="898320" y="5481459"/>
            <a:ext cx="723275" cy="307777"/>
          </a:xfrm>
          <a:prstGeom prst="rect">
            <a:avLst/>
          </a:prstGeom>
          <a:noFill/>
        </p:spPr>
        <p:txBody>
          <a:bodyPr wrap="none" rtlCol="0">
            <a:spAutoFit/>
          </a:bodyPr>
          <a:lstStyle/>
          <a:p>
            <a:r>
              <a:rPr kumimoji="1" lang="ja-JP" altLang="en-US" sz="1400" dirty="0"/>
              <a:t>悪い山</a:t>
            </a:r>
          </a:p>
        </p:txBody>
      </p:sp>
      <p:sp>
        <p:nvSpPr>
          <p:cNvPr id="27" name="四角形: 角を丸くする 26">
            <a:extLst>
              <a:ext uri="{FF2B5EF4-FFF2-40B4-BE49-F238E27FC236}">
                <a16:creationId xmlns:a16="http://schemas.microsoft.com/office/drawing/2014/main" id="{05401501-9AC2-41DB-8698-A6212C67A16B}"/>
              </a:ext>
            </a:extLst>
          </p:cNvPr>
          <p:cNvSpPr/>
          <p:nvPr/>
        </p:nvSpPr>
        <p:spPr>
          <a:xfrm>
            <a:off x="318826" y="4411068"/>
            <a:ext cx="5137883" cy="137816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AAF8A237-45E7-460C-AF24-03F32D9AF3F5}"/>
              </a:ext>
            </a:extLst>
          </p:cNvPr>
          <p:cNvSpPr txBox="1"/>
          <p:nvPr/>
        </p:nvSpPr>
        <p:spPr>
          <a:xfrm>
            <a:off x="170365" y="1559531"/>
            <a:ext cx="2097762" cy="461665"/>
          </a:xfrm>
          <a:prstGeom prst="rect">
            <a:avLst/>
          </a:prstGeom>
          <a:noFill/>
        </p:spPr>
        <p:txBody>
          <a:bodyPr wrap="square" rtlCol="0">
            <a:spAutoFit/>
          </a:bodyPr>
          <a:lstStyle/>
          <a:p>
            <a:pPr algn="ctr"/>
            <a:r>
              <a:rPr lang="ja-JP" altLang="en-US" sz="2400" u="sng" dirty="0"/>
              <a:t>山の切り替え</a:t>
            </a:r>
            <a:endParaRPr kumimoji="1" lang="ja-JP" altLang="en-US" sz="2400" u="sng" dirty="0"/>
          </a:p>
        </p:txBody>
      </p:sp>
      <p:cxnSp>
        <p:nvCxnSpPr>
          <p:cNvPr id="3" name="直線コネクタ 2">
            <a:extLst>
              <a:ext uri="{FF2B5EF4-FFF2-40B4-BE49-F238E27FC236}">
                <a16:creationId xmlns:a16="http://schemas.microsoft.com/office/drawing/2014/main" id="{DA1BF94A-71DC-4B05-85EE-AB8FA5613BA8}"/>
              </a:ext>
            </a:extLst>
          </p:cNvPr>
          <p:cNvCxnSpPr/>
          <p:nvPr/>
        </p:nvCxnSpPr>
        <p:spPr>
          <a:xfrm>
            <a:off x="5662251" y="1718896"/>
            <a:ext cx="0" cy="4857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F586FD18-D6C6-4723-8C4A-49FC12DFBA6C}"/>
              </a:ext>
            </a:extLst>
          </p:cNvPr>
          <p:cNvSpPr txBox="1"/>
          <p:nvPr/>
        </p:nvSpPr>
        <p:spPr>
          <a:xfrm>
            <a:off x="5593757" y="1567289"/>
            <a:ext cx="1778595" cy="461665"/>
          </a:xfrm>
          <a:prstGeom prst="rect">
            <a:avLst/>
          </a:prstGeom>
          <a:noFill/>
        </p:spPr>
        <p:txBody>
          <a:bodyPr wrap="square" rtlCol="0">
            <a:spAutoFit/>
          </a:bodyPr>
          <a:lstStyle/>
          <a:p>
            <a:pPr algn="ctr"/>
            <a:r>
              <a:rPr kumimoji="1" lang="ja-JP" altLang="en-US" sz="2400" u="sng" dirty="0"/>
              <a:t>身体反応</a:t>
            </a:r>
          </a:p>
        </p:txBody>
      </p:sp>
      <p:pic>
        <p:nvPicPr>
          <p:cNvPr id="5" name="図 4">
            <a:extLst>
              <a:ext uri="{FF2B5EF4-FFF2-40B4-BE49-F238E27FC236}">
                <a16:creationId xmlns:a16="http://schemas.microsoft.com/office/drawing/2014/main" id="{A7B11E3C-23CC-4AE0-91DF-E1AB8AE3A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1071" y="2242142"/>
            <a:ext cx="2743200" cy="1543050"/>
          </a:xfrm>
          <a:prstGeom prst="rect">
            <a:avLst/>
          </a:prstGeom>
          <a:ln w="19050">
            <a:solidFill>
              <a:schemeClr val="bg1"/>
            </a:solidFill>
          </a:ln>
        </p:spPr>
      </p:pic>
      <p:pic>
        <p:nvPicPr>
          <p:cNvPr id="9" name="図 8">
            <a:extLst>
              <a:ext uri="{FF2B5EF4-FFF2-40B4-BE49-F238E27FC236}">
                <a16:creationId xmlns:a16="http://schemas.microsoft.com/office/drawing/2014/main" id="{F5AEF86E-811F-483C-8BF9-9E9E54FDE2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7163" y="3528943"/>
            <a:ext cx="2743200" cy="1543050"/>
          </a:xfrm>
          <a:prstGeom prst="rect">
            <a:avLst/>
          </a:prstGeom>
          <a:ln w="19050">
            <a:solidFill>
              <a:schemeClr val="bg1"/>
            </a:solidFill>
          </a:ln>
        </p:spPr>
      </p:pic>
      <p:pic>
        <p:nvPicPr>
          <p:cNvPr id="24" name="図 23">
            <a:extLst>
              <a:ext uri="{FF2B5EF4-FFF2-40B4-BE49-F238E27FC236}">
                <a16:creationId xmlns:a16="http://schemas.microsoft.com/office/drawing/2014/main" id="{B718DDF3-9524-44EC-B0C7-B4DA35C84C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3255" y="4815743"/>
            <a:ext cx="2743200" cy="1543050"/>
          </a:xfrm>
          <a:prstGeom prst="rect">
            <a:avLst/>
          </a:prstGeom>
          <a:ln w="19050">
            <a:solidFill>
              <a:schemeClr val="bg1"/>
            </a:solidFill>
          </a:ln>
        </p:spPr>
      </p:pic>
      <p:cxnSp>
        <p:nvCxnSpPr>
          <p:cNvPr id="35" name="直線矢印コネクタ 34">
            <a:extLst>
              <a:ext uri="{FF2B5EF4-FFF2-40B4-BE49-F238E27FC236}">
                <a16:creationId xmlns:a16="http://schemas.microsoft.com/office/drawing/2014/main" id="{933BEF54-20D2-4EAE-9628-3FC8C0BC081C}"/>
              </a:ext>
            </a:extLst>
          </p:cNvPr>
          <p:cNvCxnSpPr/>
          <p:nvPr/>
        </p:nvCxnSpPr>
        <p:spPr>
          <a:xfrm>
            <a:off x="5767754" y="3864219"/>
            <a:ext cx="1063869" cy="2494574"/>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938A44FA-F458-46B0-A215-54B3965ABDFB}"/>
              </a:ext>
            </a:extLst>
          </p:cNvPr>
          <p:cNvSpPr txBox="1"/>
          <p:nvPr/>
        </p:nvSpPr>
        <p:spPr>
          <a:xfrm>
            <a:off x="8668157" y="2704774"/>
            <a:ext cx="1928733" cy="369332"/>
          </a:xfrm>
          <a:prstGeom prst="rect">
            <a:avLst/>
          </a:prstGeom>
          <a:noFill/>
        </p:spPr>
        <p:txBody>
          <a:bodyPr wrap="none" rtlCol="0">
            <a:spAutoFit/>
          </a:bodyPr>
          <a:lstStyle/>
          <a:p>
            <a:r>
              <a:rPr kumimoji="1" lang="ja-JP" altLang="en-US" dirty="0"/>
              <a:t>待機時間（</a:t>
            </a:r>
            <a:r>
              <a:rPr kumimoji="1" lang="en-US" altLang="ja-JP" dirty="0"/>
              <a:t>6</a:t>
            </a:r>
            <a:r>
              <a:rPr kumimoji="1" lang="ja-JP" altLang="en-US" dirty="0"/>
              <a:t>秒）</a:t>
            </a:r>
          </a:p>
        </p:txBody>
      </p:sp>
      <p:sp>
        <p:nvSpPr>
          <p:cNvPr id="40" name="テキスト ボックス 39">
            <a:extLst>
              <a:ext uri="{FF2B5EF4-FFF2-40B4-BE49-F238E27FC236}">
                <a16:creationId xmlns:a16="http://schemas.microsoft.com/office/drawing/2014/main" id="{36DE579B-6DAC-458E-AE45-CC7B21E76D59}"/>
              </a:ext>
            </a:extLst>
          </p:cNvPr>
          <p:cNvSpPr txBox="1"/>
          <p:nvPr/>
        </p:nvSpPr>
        <p:spPr>
          <a:xfrm>
            <a:off x="9240124" y="4112766"/>
            <a:ext cx="1107996" cy="369332"/>
          </a:xfrm>
          <a:prstGeom prst="rect">
            <a:avLst/>
          </a:prstGeom>
          <a:noFill/>
        </p:spPr>
        <p:txBody>
          <a:bodyPr wrap="none" rtlCol="0">
            <a:spAutoFit/>
          </a:bodyPr>
          <a:lstStyle/>
          <a:p>
            <a:r>
              <a:rPr kumimoji="1" lang="ja-JP" altLang="en-US" dirty="0"/>
              <a:t>選択時間</a:t>
            </a:r>
          </a:p>
        </p:txBody>
      </p:sp>
      <p:sp>
        <p:nvSpPr>
          <p:cNvPr id="41" name="テキスト ボックス 40">
            <a:extLst>
              <a:ext uri="{FF2B5EF4-FFF2-40B4-BE49-F238E27FC236}">
                <a16:creationId xmlns:a16="http://schemas.microsoft.com/office/drawing/2014/main" id="{6BED2E93-22AE-4021-A318-F2721BEADB00}"/>
              </a:ext>
            </a:extLst>
          </p:cNvPr>
          <p:cNvSpPr txBox="1"/>
          <p:nvPr/>
        </p:nvSpPr>
        <p:spPr>
          <a:xfrm>
            <a:off x="9814554" y="5450681"/>
            <a:ext cx="646331" cy="369332"/>
          </a:xfrm>
          <a:prstGeom prst="rect">
            <a:avLst/>
          </a:prstGeom>
          <a:noFill/>
        </p:spPr>
        <p:txBody>
          <a:bodyPr wrap="none" rtlCol="0">
            <a:spAutoFit/>
          </a:bodyPr>
          <a:lstStyle/>
          <a:p>
            <a:r>
              <a:rPr kumimoji="1" lang="ja-JP" altLang="en-US" dirty="0"/>
              <a:t>報酬</a:t>
            </a:r>
          </a:p>
        </p:txBody>
      </p:sp>
      <p:sp>
        <p:nvSpPr>
          <p:cNvPr id="37" name="矢印: 上向き折線 36">
            <a:extLst>
              <a:ext uri="{FF2B5EF4-FFF2-40B4-BE49-F238E27FC236}">
                <a16:creationId xmlns:a16="http://schemas.microsoft.com/office/drawing/2014/main" id="{3224F142-1916-4A3F-B7C1-DE9A1BAD75C9}"/>
              </a:ext>
            </a:extLst>
          </p:cNvPr>
          <p:cNvSpPr/>
          <p:nvPr/>
        </p:nvSpPr>
        <p:spPr>
          <a:xfrm flipV="1">
            <a:off x="10460885" y="2813718"/>
            <a:ext cx="992451" cy="56478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890C2452-1DE7-4F27-B21E-73898066E658}"/>
              </a:ext>
            </a:extLst>
          </p:cNvPr>
          <p:cNvSpPr/>
          <p:nvPr/>
        </p:nvSpPr>
        <p:spPr>
          <a:xfrm>
            <a:off x="10607843" y="3487443"/>
            <a:ext cx="1373819" cy="30861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75645852-4EFD-4446-B455-B651F45EADE1}"/>
              </a:ext>
            </a:extLst>
          </p:cNvPr>
          <p:cNvSpPr txBox="1"/>
          <p:nvPr/>
        </p:nvSpPr>
        <p:spPr>
          <a:xfrm>
            <a:off x="10639137" y="3597423"/>
            <a:ext cx="1320022" cy="1107996"/>
          </a:xfrm>
          <a:prstGeom prst="rect">
            <a:avLst/>
          </a:prstGeom>
          <a:noFill/>
        </p:spPr>
        <p:txBody>
          <a:bodyPr wrap="square" rtlCol="0">
            <a:spAutoFit/>
          </a:bodyPr>
          <a:lstStyle/>
          <a:p>
            <a:r>
              <a:rPr lang="en-US" altLang="ja-JP" dirty="0"/>
              <a:t>GSR, </a:t>
            </a:r>
            <a:r>
              <a:rPr lang="ja-JP" altLang="en-US" u="sng" dirty="0"/>
              <a:t>心電</a:t>
            </a:r>
            <a:endParaRPr lang="en-US" altLang="ja-JP" u="sng" dirty="0"/>
          </a:p>
          <a:p>
            <a:endParaRPr kumimoji="1" lang="en-US" altLang="ja-JP" sz="1600" dirty="0"/>
          </a:p>
          <a:p>
            <a:r>
              <a:rPr kumimoji="1" lang="ja-JP" altLang="en-US" sz="1600" dirty="0"/>
              <a:t>予期的</a:t>
            </a:r>
            <a:endParaRPr kumimoji="1" lang="en-US" altLang="ja-JP" sz="1600" dirty="0"/>
          </a:p>
          <a:p>
            <a:r>
              <a:rPr lang="ja-JP" altLang="en-US" sz="1600" dirty="0"/>
              <a:t>　</a:t>
            </a:r>
            <a:r>
              <a:rPr kumimoji="1" lang="ja-JP" altLang="en-US" sz="1600" dirty="0"/>
              <a:t>身体反応</a:t>
            </a:r>
          </a:p>
        </p:txBody>
      </p:sp>
      <p:pic>
        <p:nvPicPr>
          <p:cNvPr id="47" name="図 46">
            <a:extLst>
              <a:ext uri="{FF2B5EF4-FFF2-40B4-BE49-F238E27FC236}">
                <a16:creationId xmlns:a16="http://schemas.microsoft.com/office/drawing/2014/main" id="{14ABB939-1393-4A6F-B4F1-3805708FBA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51241" y="4787494"/>
            <a:ext cx="1087023" cy="823374"/>
          </a:xfrm>
          <a:prstGeom prst="rect">
            <a:avLst/>
          </a:prstGeom>
        </p:spPr>
      </p:pic>
      <p:pic>
        <p:nvPicPr>
          <p:cNvPr id="49" name="図 48" descr="室内, 人 が含まれている画像&#10;&#10;自動的に生成された説明">
            <a:extLst>
              <a:ext uri="{FF2B5EF4-FFF2-40B4-BE49-F238E27FC236}">
                <a16:creationId xmlns:a16="http://schemas.microsoft.com/office/drawing/2014/main" id="{6214A59E-5C97-495D-9557-1FFA10E0EA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45836" y="5665340"/>
            <a:ext cx="1097832" cy="823374"/>
          </a:xfrm>
          <a:prstGeom prst="rect">
            <a:avLst/>
          </a:prstGeom>
        </p:spPr>
      </p:pic>
    </p:spTree>
    <p:extLst>
      <p:ext uri="{BB962C8B-B14F-4D97-AF65-F5344CB8AC3E}">
        <p14:creationId xmlns:p14="http://schemas.microsoft.com/office/powerpoint/2010/main" val="461349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方法：反復観察群の課題</a:t>
              </a:r>
              <a:endParaRPr lang="ja-JP" altLang="en-US" sz="3800" dirty="0">
                <a:solidFill>
                  <a:schemeClr val="bg1"/>
                </a:solidFill>
              </a:endParaRPr>
            </a:p>
          </p:txBody>
        </p:sp>
      </p:grpSp>
      <p:sp>
        <p:nvSpPr>
          <p:cNvPr id="3" name="正方形/長方形 2">
            <a:extLst>
              <a:ext uri="{FF2B5EF4-FFF2-40B4-BE49-F238E27FC236}">
                <a16:creationId xmlns:a16="http://schemas.microsoft.com/office/drawing/2014/main" id="{E966B62A-01D0-4B30-B47A-156D3C556FDC}"/>
              </a:ext>
            </a:extLst>
          </p:cNvPr>
          <p:cNvSpPr/>
          <p:nvPr/>
        </p:nvSpPr>
        <p:spPr>
          <a:xfrm>
            <a:off x="7132677" y="3463487"/>
            <a:ext cx="419100" cy="504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solidFill>
                  <a:schemeClr val="tx1"/>
                </a:solidFill>
              </a:rPr>
              <a:t>＋</a:t>
            </a:r>
          </a:p>
        </p:txBody>
      </p:sp>
      <p:grpSp>
        <p:nvGrpSpPr>
          <p:cNvPr id="15" name="グループ化 14">
            <a:extLst>
              <a:ext uri="{FF2B5EF4-FFF2-40B4-BE49-F238E27FC236}">
                <a16:creationId xmlns:a16="http://schemas.microsoft.com/office/drawing/2014/main" id="{90363FBB-6E0B-426A-910D-21CA459310EB}"/>
              </a:ext>
            </a:extLst>
          </p:cNvPr>
          <p:cNvGrpSpPr/>
          <p:nvPr/>
        </p:nvGrpSpPr>
        <p:grpSpPr>
          <a:xfrm>
            <a:off x="3574668" y="3485755"/>
            <a:ext cx="365542" cy="455994"/>
            <a:chOff x="2264716" y="769371"/>
            <a:chExt cx="365542" cy="455994"/>
          </a:xfrm>
        </p:grpSpPr>
        <p:sp>
          <p:nvSpPr>
            <p:cNvPr id="17" name="矢印: 右 16">
              <a:extLst>
                <a:ext uri="{FF2B5EF4-FFF2-40B4-BE49-F238E27FC236}">
                  <a16:creationId xmlns:a16="http://schemas.microsoft.com/office/drawing/2014/main" id="{E1D09458-B84D-4423-B700-1129A171E7C6}"/>
                </a:ext>
              </a:extLst>
            </p:cNvPr>
            <p:cNvSpPr/>
            <p:nvPr/>
          </p:nvSpPr>
          <p:spPr>
            <a:xfrm>
              <a:off x="2264716" y="769371"/>
              <a:ext cx="365542" cy="45599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矢印: 右 4">
              <a:extLst>
                <a:ext uri="{FF2B5EF4-FFF2-40B4-BE49-F238E27FC236}">
                  <a16:creationId xmlns:a16="http://schemas.microsoft.com/office/drawing/2014/main" id="{65EFB0F0-E01F-492F-846C-9B0CF22AE73F}"/>
                </a:ext>
              </a:extLst>
            </p:cNvPr>
            <p:cNvSpPr txBox="1"/>
            <p:nvPr/>
          </p:nvSpPr>
          <p:spPr>
            <a:xfrm>
              <a:off x="2264716" y="860570"/>
              <a:ext cx="255879" cy="2735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grpSp>
      <p:sp>
        <p:nvSpPr>
          <p:cNvPr id="38" name="四角形: 角を丸くする 37">
            <a:extLst>
              <a:ext uri="{FF2B5EF4-FFF2-40B4-BE49-F238E27FC236}">
                <a16:creationId xmlns:a16="http://schemas.microsoft.com/office/drawing/2014/main" id="{49D57ACF-B38B-4A61-94DF-E3BCA7875136}"/>
              </a:ext>
            </a:extLst>
          </p:cNvPr>
          <p:cNvSpPr/>
          <p:nvPr/>
        </p:nvSpPr>
        <p:spPr>
          <a:xfrm>
            <a:off x="1110874" y="2340322"/>
            <a:ext cx="1897716" cy="1897716"/>
          </a:xfrm>
          <a:prstGeom prst="roundRect">
            <a:avLst>
              <a:gd name="adj" fmla="val 10000"/>
            </a:avLst>
          </a:prstGeom>
          <a:blipFill>
            <a:blip r:embed="rId3"/>
            <a:srcRect/>
            <a:stretch>
              <a:fillRect l="-39000" r="-39000"/>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2" name="四角形: 角を丸くする 41">
            <a:extLst>
              <a:ext uri="{FF2B5EF4-FFF2-40B4-BE49-F238E27FC236}">
                <a16:creationId xmlns:a16="http://schemas.microsoft.com/office/drawing/2014/main" id="{CE707FAF-3C83-4A99-BF7B-96C453840D9F}"/>
              </a:ext>
            </a:extLst>
          </p:cNvPr>
          <p:cNvSpPr/>
          <p:nvPr/>
        </p:nvSpPr>
        <p:spPr>
          <a:xfrm>
            <a:off x="4353158" y="1745728"/>
            <a:ext cx="1897716" cy="1897716"/>
          </a:xfrm>
          <a:prstGeom prst="roundRect">
            <a:avLst>
              <a:gd name="adj" fmla="val 10000"/>
            </a:avLst>
          </a:prstGeom>
          <a:blipFill dpi="0" rotWithShape="1">
            <a:blip r:embed="rId4"/>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3" name="四角形: 角を丸くする 42">
            <a:extLst>
              <a:ext uri="{FF2B5EF4-FFF2-40B4-BE49-F238E27FC236}">
                <a16:creationId xmlns:a16="http://schemas.microsoft.com/office/drawing/2014/main" id="{0A08AC03-C8E2-44FA-BFA3-04DB3B5A7F16}"/>
              </a:ext>
            </a:extLst>
          </p:cNvPr>
          <p:cNvSpPr/>
          <p:nvPr/>
        </p:nvSpPr>
        <p:spPr>
          <a:xfrm>
            <a:off x="7833164" y="3643444"/>
            <a:ext cx="1897716" cy="1897716"/>
          </a:xfrm>
          <a:prstGeom prst="roundRect">
            <a:avLst>
              <a:gd name="adj" fmla="val 10000"/>
            </a:avLst>
          </a:prstGeom>
          <a:blipFill dpi="0" rotWithShape="1">
            <a:blip r:embed="rId5">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四角形: 角を丸くする 43">
            <a:extLst>
              <a:ext uri="{FF2B5EF4-FFF2-40B4-BE49-F238E27FC236}">
                <a16:creationId xmlns:a16="http://schemas.microsoft.com/office/drawing/2014/main" id="{52FF93FA-028A-46B8-AADA-5B152F3C1BF3}"/>
              </a:ext>
            </a:extLst>
          </p:cNvPr>
          <p:cNvSpPr/>
          <p:nvPr/>
        </p:nvSpPr>
        <p:spPr>
          <a:xfrm>
            <a:off x="4351025" y="3643444"/>
            <a:ext cx="1897716" cy="1897716"/>
          </a:xfrm>
          <a:prstGeom prst="roundRect">
            <a:avLst>
              <a:gd name="adj" fmla="val 10000"/>
            </a:avLst>
          </a:prstGeom>
          <a:blipFill dpi="0" rotWithShape="1">
            <a:blip r:embed="rId6">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四角形: 角を丸くする 44">
            <a:extLst>
              <a:ext uri="{FF2B5EF4-FFF2-40B4-BE49-F238E27FC236}">
                <a16:creationId xmlns:a16="http://schemas.microsoft.com/office/drawing/2014/main" id="{03D66A8E-173A-49AE-B28D-0B6C68EEFFC0}"/>
              </a:ext>
            </a:extLst>
          </p:cNvPr>
          <p:cNvSpPr/>
          <p:nvPr/>
        </p:nvSpPr>
        <p:spPr>
          <a:xfrm>
            <a:off x="7833164" y="1745728"/>
            <a:ext cx="1897716" cy="1897716"/>
          </a:xfrm>
          <a:prstGeom prst="roundRect">
            <a:avLst>
              <a:gd name="adj" fmla="val 10000"/>
            </a:avLst>
          </a:prstGeom>
          <a:blipFill dpi="0" rotWithShape="1">
            <a:blip r:embed="rId7">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11" name="グループ化 10">
            <a:extLst>
              <a:ext uri="{FF2B5EF4-FFF2-40B4-BE49-F238E27FC236}">
                <a16:creationId xmlns:a16="http://schemas.microsoft.com/office/drawing/2014/main" id="{8B5CD194-7B33-4387-A054-960452D8ADDF}"/>
              </a:ext>
            </a:extLst>
          </p:cNvPr>
          <p:cNvGrpSpPr/>
          <p:nvPr/>
        </p:nvGrpSpPr>
        <p:grpSpPr>
          <a:xfrm>
            <a:off x="1286388" y="3810468"/>
            <a:ext cx="1897716" cy="1897716"/>
            <a:chOff x="310388" y="1682007"/>
            <a:chExt cx="1897716" cy="1897716"/>
          </a:xfrm>
          <a:solidFill>
            <a:schemeClr val="bg1"/>
          </a:solidFill>
        </p:grpSpPr>
        <p:sp>
          <p:nvSpPr>
            <p:cNvPr id="12" name="四角形: 角を丸くする 11">
              <a:extLst>
                <a:ext uri="{FF2B5EF4-FFF2-40B4-BE49-F238E27FC236}">
                  <a16:creationId xmlns:a16="http://schemas.microsoft.com/office/drawing/2014/main" id="{373DFAD4-755C-4341-8076-C13CD3E60C02}"/>
                </a:ext>
              </a:extLst>
            </p:cNvPr>
            <p:cNvSpPr/>
            <p:nvPr/>
          </p:nvSpPr>
          <p:spPr>
            <a:xfrm>
              <a:off x="310388"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四角形: 角を丸くする 4">
              <a:extLst>
                <a:ext uri="{FF2B5EF4-FFF2-40B4-BE49-F238E27FC236}">
                  <a16:creationId xmlns:a16="http://schemas.microsoft.com/office/drawing/2014/main" id="{7F273290-B5D4-49CB-9D8B-7F79F5383F5B}"/>
                </a:ext>
              </a:extLst>
            </p:cNvPr>
            <p:cNvSpPr txBox="1"/>
            <p:nvPr/>
          </p:nvSpPr>
          <p:spPr>
            <a:xfrm>
              <a:off x="365970"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ja-JP" altLang="en-US" sz="2000" kern="1200" dirty="0">
                  <a:solidFill>
                    <a:schemeClr val="tx1"/>
                  </a:solidFill>
                  <a:highlight>
                    <a:srgbClr val="FFFF00"/>
                  </a:highlight>
                </a:rPr>
                <a:t>反復観察</a:t>
              </a: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単にビン・缶を観察</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27" name="グループ化 26">
            <a:extLst>
              <a:ext uri="{FF2B5EF4-FFF2-40B4-BE49-F238E27FC236}">
                <a16:creationId xmlns:a16="http://schemas.microsoft.com/office/drawing/2014/main" id="{0BE666D6-44FA-49EC-81B2-4E23E8D7C5A0}"/>
              </a:ext>
            </a:extLst>
          </p:cNvPr>
          <p:cNvGrpSpPr/>
          <p:nvPr/>
        </p:nvGrpSpPr>
        <p:grpSpPr>
          <a:xfrm>
            <a:off x="5794076" y="4675675"/>
            <a:ext cx="2015982" cy="1897716"/>
            <a:chOff x="6194633" y="1682007"/>
            <a:chExt cx="1897716" cy="1897716"/>
          </a:xfrm>
          <a:solidFill>
            <a:schemeClr val="bg1"/>
          </a:solidFill>
        </p:grpSpPr>
        <p:sp>
          <p:nvSpPr>
            <p:cNvPr id="28" name="四角形: 角を丸くする 27">
              <a:extLst>
                <a:ext uri="{FF2B5EF4-FFF2-40B4-BE49-F238E27FC236}">
                  <a16:creationId xmlns:a16="http://schemas.microsoft.com/office/drawing/2014/main" id="{D006EDED-A1DC-4B2D-A9DC-13E62473FC04}"/>
                </a:ext>
              </a:extLst>
            </p:cNvPr>
            <p:cNvSpPr/>
            <p:nvPr/>
          </p:nvSpPr>
          <p:spPr>
            <a:xfrm>
              <a:off x="6194633"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四角形: 角を丸くする 4">
              <a:extLst>
                <a:ext uri="{FF2B5EF4-FFF2-40B4-BE49-F238E27FC236}">
                  <a16:creationId xmlns:a16="http://schemas.microsoft.com/office/drawing/2014/main" id="{DDD206F9-EADD-473B-BD9E-7E07B253307D}"/>
                </a:ext>
              </a:extLst>
            </p:cNvPr>
            <p:cNvSpPr txBox="1"/>
            <p:nvPr/>
          </p:nvSpPr>
          <p:spPr>
            <a:xfrm>
              <a:off x="6250215"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Liking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「好き」「嫌い」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31" name="グループ化 30">
            <a:extLst>
              <a:ext uri="{FF2B5EF4-FFF2-40B4-BE49-F238E27FC236}">
                <a16:creationId xmlns:a16="http://schemas.microsoft.com/office/drawing/2014/main" id="{6AC5B80D-8F3D-4338-B4BF-81661F0FB6A9}"/>
              </a:ext>
            </a:extLst>
          </p:cNvPr>
          <p:cNvGrpSpPr/>
          <p:nvPr/>
        </p:nvGrpSpPr>
        <p:grpSpPr>
          <a:xfrm>
            <a:off x="9134842" y="4675675"/>
            <a:ext cx="1897716" cy="1897716"/>
            <a:chOff x="9136755" y="1682007"/>
            <a:chExt cx="1897716" cy="1897716"/>
          </a:xfrm>
          <a:solidFill>
            <a:schemeClr val="bg1"/>
          </a:solidFill>
        </p:grpSpPr>
        <p:sp>
          <p:nvSpPr>
            <p:cNvPr id="32" name="四角形: 角を丸くする 31">
              <a:extLst>
                <a:ext uri="{FF2B5EF4-FFF2-40B4-BE49-F238E27FC236}">
                  <a16:creationId xmlns:a16="http://schemas.microsoft.com/office/drawing/2014/main" id="{45499D38-6C77-4C6E-87B1-AB9C0121679B}"/>
                </a:ext>
              </a:extLst>
            </p:cNvPr>
            <p:cNvSpPr/>
            <p:nvPr/>
          </p:nvSpPr>
          <p:spPr>
            <a:xfrm>
              <a:off x="9136755"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四角形: 角を丸くする 4">
              <a:extLst>
                <a:ext uri="{FF2B5EF4-FFF2-40B4-BE49-F238E27FC236}">
                  <a16:creationId xmlns:a16="http://schemas.microsoft.com/office/drawing/2014/main" id="{6033CECF-FE63-4FEC-A859-8FFDF6E84105}"/>
                </a:ext>
              </a:extLst>
            </p:cNvPr>
            <p:cNvSpPr txBox="1"/>
            <p:nvPr/>
          </p:nvSpPr>
          <p:spPr>
            <a:xfrm>
              <a:off x="9192337"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Wanting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「欲しい」「いらない」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sp>
        <p:nvSpPr>
          <p:cNvPr id="7" name="楕円 6">
            <a:extLst>
              <a:ext uri="{FF2B5EF4-FFF2-40B4-BE49-F238E27FC236}">
                <a16:creationId xmlns:a16="http://schemas.microsoft.com/office/drawing/2014/main" id="{2E221337-7CD6-417D-8961-FD31E9C97F0F}"/>
              </a:ext>
            </a:extLst>
          </p:cNvPr>
          <p:cNvSpPr/>
          <p:nvPr/>
        </p:nvSpPr>
        <p:spPr>
          <a:xfrm>
            <a:off x="6062844"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6" name="楕円 45">
            <a:extLst>
              <a:ext uri="{FF2B5EF4-FFF2-40B4-BE49-F238E27FC236}">
                <a16:creationId xmlns:a16="http://schemas.microsoft.com/office/drawing/2014/main" id="{60E69327-5628-40A7-99A6-B215BEBD80CC}"/>
              </a:ext>
            </a:extLst>
          </p:cNvPr>
          <p:cNvSpPr/>
          <p:nvPr/>
        </p:nvSpPr>
        <p:spPr>
          <a:xfrm>
            <a:off x="6058578"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47" name="楕円 46">
            <a:extLst>
              <a:ext uri="{FF2B5EF4-FFF2-40B4-BE49-F238E27FC236}">
                <a16:creationId xmlns:a16="http://schemas.microsoft.com/office/drawing/2014/main" id="{688D606E-2C30-4974-9785-1E529D73D0A7}"/>
              </a:ext>
            </a:extLst>
          </p:cNvPr>
          <p:cNvSpPr/>
          <p:nvPr/>
        </p:nvSpPr>
        <p:spPr>
          <a:xfrm>
            <a:off x="9532645"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8" name="楕円 47">
            <a:extLst>
              <a:ext uri="{FF2B5EF4-FFF2-40B4-BE49-F238E27FC236}">
                <a16:creationId xmlns:a16="http://schemas.microsoft.com/office/drawing/2014/main" id="{16F3B76A-A14E-4CD4-82CC-7C7BF86C48D2}"/>
              </a:ext>
            </a:extLst>
          </p:cNvPr>
          <p:cNvSpPr/>
          <p:nvPr/>
        </p:nvSpPr>
        <p:spPr>
          <a:xfrm>
            <a:off x="9528379"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8" name="テキスト ボックス 7">
            <a:extLst>
              <a:ext uri="{FF2B5EF4-FFF2-40B4-BE49-F238E27FC236}">
                <a16:creationId xmlns:a16="http://schemas.microsoft.com/office/drawing/2014/main" id="{8E6F128C-CBA6-403A-9F7F-A87245F74167}"/>
              </a:ext>
            </a:extLst>
          </p:cNvPr>
          <p:cNvSpPr txBox="1"/>
          <p:nvPr/>
        </p:nvSpPr>
        <p:spPr>
          <a:xfrm>
            <a:off x="4395301" y="3274660"/>
            <a:ext cx="415498" cy="369332"/>
          </a:xfrm>
          <a:prstGeom prst="rect">
            <a:avLst/>
          </a:prstGeom>
          <a:noFill/>
        </p:spPr>
        <p:txBody>
          <a:bodyPr wrap="none" rtlCol="0">
            <a:spAutoFit/>
          </a:bodyPr>
          <a:lstStyle/>
          <a:p>
            <a:r>
              <a:rPr kumimoji="1" lang="ja-JP" altLang="en-US" dirty="0">
                <a:solidFill>
                  <a:srgbClr val="FF0000"/>
                </a:solidFill>
              </a:rPr>
              <a:t>①</a:t>
            </a:r>
          </a:p>
        </p:txBody>
      </p:sp>
      <p:sp>
        <p:nvSpPr>
          <p:cNvPr id="49" name="テキスト ボックス 48">
            <a:extLst>
              <a:ext uri="{FF2B5EF4-FFF2-40B4-BE49-F238E27FC236}">
                <a16:creationId xmlns:a16="http://schemas.microsoft.com/office/drawing/2014/main" id="{E9611A3B-3BB8-4575-AFB4-5E00730DF3B1}"/>
              </a:ext>
            </a:extLst>
          </p:cNvPr>
          <p:cNvSpPr txBox="1"/>
          <p:nvPr/>
        </p:nvSpPr>
        <p:spPr>
          <a:xfrm>
            <a:off x="4395301" y="5177489"/>
            <a:ext cx="415498" cy="369332"/>
          </a:xfrm>
          <a:prstGeom prst="rect">
            <a:avLst/>
          </a:prstGeom>
          <a:noFill/>
        </p:spPr>
        <p:txBody>
          <a:bodyPr wrap="none" rtlCol="0">
            <a:spAutoFit/>
          </a:bodyPr>
          <a:lstStyle/>
          <a:p>
            <a:r>
              <a:rPr lang="ja-JP" altLang="en-US" dirty="0">
                <a:solidFill>
                  <a:srgbClr val="FF0000"/>
                </a:solidFill>
              </a:rPr>
              <a:t>②</a:t>
            </a:r>
            <a:endParaRPr kumimoji="1" lang="ja-JP" altLang="en-US" dirty="0">
              <a:solidFill>
                <a:srgbClr val="FF0000"/>
              </a:solidFill>
            </a:endParaRPr>
          </a:p>
        </p:txBody>
      </p:sp>
      <p:sp>
        <p:nvSpPr>
          <p:cNvPr id="50" name="テキスト ボックス 49">
            <a:extLst>
              <a:ext uri="{FF2B5EF4-FFF2-40B4-BE49-F238E27FC236}">
                <a16:creationId xmlns:a16="http://schemas.microsoft.com/office/drawing/2014/main" id="{A7C859BB-8A99-4928-AF33-96442274CA5B}"/>
              </a:ext>
            </a:extLst>
          </p:cNvPr>
          <p:cNvSpPr txBox="1"/>
          <p:nvPr/>
        </p:nvSpPr>
        <p:spPr>
          <a:xfrm>
            <a:off x="7880386" y="3276318"/>
            <a:ext cx="415498" cy="369332"/>
          </a:xfrm>
          <a:prstGeom prst="rect">
            <a:avLst/>
          </a:prstGeom>
          <a:noFill/>
        </p:spPr>
        <p:txBody>
          <a:bodyPr wrap="none" rtlCol="0">
            <a:spAutoFit/>
          </a:bodyPr>
          <a:lstStyle/>
          <a:p>
            <a:r>
              <a:rPr lang="ja-JP" altLang="en-US" dirty="0">
                <a:solidFill>
                  <a:srgbClr val="FF0000"/>
                </a:solidFill>
              </a:rPr>
              <a:t>③</a:t>
            </a:r>
            <a:endParaRPr kumimoji="1" lang="ja-JP" altLang="en-US" dirty="0">
              <a:solidFill>
                <a:srgbClr val="FF0000"/>
              </a:solidFill>
            </a:endParaRPr>
          </a:p>
        </p:txBody>
      </p:sp>
      <p:sp>
        <p:nvSpPr>
          <p:cNvPr id="51" name="テキスト ボックス 50">
            <a:extLst>
              <a:ext uri="{FF2B5EF4-FFF2-40B4-BE49-F238E27FC236}">
                <a16:creationId xmlns:a16="http://schemas.microsoft.com/office/drawing/2014/main" id="{E6D29DE1-7968-43AA-92D3-0DD62A50703D}"/>
              </a:ext>
            </a:extLst>
          </p:cNvPr>
          <p:cNvSpPr txBox="1"/>
          <p:nvPr/>
        </p:nvSpPr>
        <p:spPr>
          <a:xfrm>
            <a:off x="7880386" y="5169622"/>
            <a:ext cx="415498" cy="369332"/>
          </a:xfrm>
          <a:prstGeom prst="rect">
            <a:avLst/>
          </a:prstGeom>
          <a:noFill/>
        </p:spPr>
        <p:txBody>
          <a:bodyPr wrap="none" rtlCol="0">
            <a:spAutoFit/>
          </a:bodyPr>
          <a:lstStyle/>
          <a:p>
            <a:r>
              <a:rPr kumimoji="1" lang="ja-JP" altLang="en-US" dirty="0">
                <a:solidFill>
                  <a:srgbClr val="FF0000"/>
                </a:solidFill>
              </a:rPr>
              <a:t>④</a:t>
            </a:r>
          </a:p>
        </p:txBody>
      </p:sp>
      <p:grpSp>
        <p:nvGrpSpPr>
          <p:cNvPr id="5" name="グループ化 4">
            <a:extLst>
              <a:ext uri="{FF2B5EF4-FFF2-40B4-BE49-F238E27FC236}">
                <a16:creationId xmlns:a16="http://schemas.microsoft.com/office/drawing/2014/main" id="{F31071C1-67CD-419A-AE64-664623EFAEB3}"/>
              </a:ext>
            </a:extLst>
          </p:cNvPr>
          <p:cNvGrpSpPr/>
          <p:nvPr/>
        </p:nvGrpSpPr>
        <p:grpSpPr>
          <a:xfrm>
            <a:off x="4683212" y="5725551"/>
            <a:ext cx="896945" cy="958048"/>
            <a:chOff x="5786148" y="5802551"/>
            <a:chExt cx="896945" cy="958048"/>
          </a:xfrm>
        </p:grpSpPr>
        <p:pic>
          <p:nvPicPr>
            <p:cNvPr id="1026" name="Picture 2" descr="ãã­ã¼ãã¼ã ç¡æç´ æãã®ç»åæ¤ç´¢çµæ">
              <a:extLst>
                <a:ext uri="{FF2B5EF4-FFF2-40B4-BE49-F238E27FC236}">
                  <a16:creationId xmlns:a16="http://schemas.microsoft.com/office/drawing/2014/main" id="{B0BFC807-6AE4-4716-A584-132862E28A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グループ化 3">
              <a:extLst>
                <a:ext uri="{FF2B5EF4-FFF2-40B4-BE49-F238E27FC236}">
                  <a16:creationId xmlns:a16="http://schemas.microsoft.com/office/drawing/2014/main" id="{5773D672-141F-4F1E-9C65-6D1B6543971F}"/>
                </a:ext>
              </a:extLst>
            </p:cNvPr>
            <p:cNvGrpSpPr/>
            <p:nvPr/>
          </p:nvGrpSpPr>
          <p:grpSpPr>
            <a:xfrm>
              <a:off x="5936756" y="5802551"/>
              <a:ext cx="595728" cy="233972"/>
              <a:chOff x="5956125" y="5802551"/>
              <a:chExt cx="595728" cy="233972"/>
            </a:xfrm>
          </p:grpSpPr>
          <p:sp>
            <p:nvSpPr>
              <p:cNvPr id="2" name="矢印: 右 1">
                <a:extLst>
                  <a:ext uri="{FF2B5EF4-FFF2-40B4-BE49-F238E27FC236}">
                    <a16:creationId xmlns:a16="http://schemas.microsoft.com/office/drawing/2014/main" id="{0E7590B2-D17F-4019-86D5-0775DD67FC16}"/>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矢印: 右 51">
                <a:extLst>
                  <a:ext uri="{FF2B5EF4-FFF2-40B4-BE49-F238E27FC236}">
                    <a16:creationId xmlns:a16="http://schemas.microsoft.com/office/drawing/2014/main" id="{556339E2-50B4-4BAD-B2FD-B2B9FB22798D}"/>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3" name="グループ化 52">
            <a:extLst>
              <a:ext uri="{FF2B5EF4-FFF2-40B4-BE49-F238E27FC236}">
                <a16:creationId xmlns:a16="http://schemas.microsoft.com/office/drawing/2014/main" id="{DCA7F58E-A81B-40F7-930E-94F39D400CF2}"/>
              </a:ext>
            </a:extLst>
          </p:cNvPr>
          <p:cNvGrpSpPr/>
          <p:nvPr/>
        </p:nvGrpSpPr>
        <p:grpSpPr>
          <a:xfrm>
            <a:off x="8023977" y="5708184"/>
            <a:ext cx="896945" cy="958048"/>
            <a:chOff x="5786148" y="5802551"/>
            <a:chExt cx="896945" cy="958048"/>
          </a:xfrm>
        </p:grpSpPr>
        <p:pic>
          <p:nvPicPr>
            <p:cNvPr id="54" name="Picture 2" descr="ãã­ã¼ãã¼ã ç¡æç´ æãã®ç»åæ¤ç´¢çµæ">
              <a:extLst>
                <a:ext uri="{FF2B5EF4-FFF2-40B4-BE49-F238E27FC236}">
                  <a16:creationId xmlns:a16="http://schemas.microsoft.com/office/drawing/2014/main" id="{8903A94E-DB33-4C42-B3A0-5F7FD1AC21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グループ化 54">
              <a:extLst>
                <a:ext uri="{FF2B5EF4-FFF2-40B4-BE49-F238E27FC236}">
                  <a16:creationId xmlns:a16="http://schemas.microsoft.com/office/drawing/2014/main" id="{6C22CBD0-7AB0-4C1C-A4A8-FD4417B966ED}"/>
                </a:ext>
              </a:extLst>
            </p:cNvPr>
            <p:cNvGrpSpPr/>
            <p:nvPr/>
          </p:nvGrpSpPr>
          <p:grpSpPr>
            <a:xfrm>
              <a:off x="5936756" y="5802551"/>
              <a:ext cx="595728" cy="233972"/>
              <a:chOff x="5956125" y="5802551"/>
              <a:chExt cx="595728" cy="233972"/>
            </a:xfrm>
          </p:grpSpPr>
          <p:sp>
            <p:nvSpPr>
              <p:cNvPr id="56" name="矢印: 右 55">
                <a:extLst>
                  <a:ext uri="{FF2B5EF4-FFF2-40B4-BE49-F238E27FC236}">
                    <a16:creationId xmlns:a16="http://schemas.microsoft.com/office/drawing/2014/main" id="{56A45030-BEE2-4CF3-AA75-3B7B327D4DB0}"/>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矢印: 右 56">
                <a:extLst>
                  <a:ext uri="{FF2B5EF4-FFF2-40B4-BE49-F238E27FC236}">
                    <a16:creationId xmlns:a16="http://schemas.microsoft.com/office/drawing/2014/main" id="{B80387B7-5787-45D8-82A0-DAE1D3A9EAE8}"/>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1028" name="Picture 4" descr="ãç® ç¡æç´ æãã®ç»åæ¤ç´¢çµæ">
            <a:extLst>
              <a:ext uri="{FF2B5EF4-FFF2-40B4-BE49-F238E27FC236}">
                <a16:creationId xmlns:a16="http://schemas.microsoft.com/office/drawing/2014/main" id="{89C81300-E17A-4741-BA10-38925861C0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20361" y="6056923"/>
            <a:ext cx="678741" cy="408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924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方法：反復選択群の課題</a:t>
              </a:r>
              <a:endParaRPr lang="ja-JP" altLang="en-US" sz="3800" dirty="0">
                <a:solidFill>
                  <a:schemeClr val="bg1"/>
                </a:solidFill>
              </a:endParaRPr>
            </a:p>
          </p:txBody>
        </p:sp>
      </p:grpSp>
      <p:sp>
        <p:nvSpPr>
          <p:cNvPr id="3" name="正方形/長方形 2">
            <a:extLst>
              <a:ext uri="{FF2B5EF4-FFF2-40B4-BE49-F238E27FC236}">
                <a16:creationId xmlns:a16="http://schemas.microsoft.com/office/drawing/2014/main" id="{E966B62A-01D0-4B30-B47A-156D3C556FDC}"/>
              </a:ext>
            </a:extLst>
          </p:cNvPr>
          <p:cNvSpPr/>
          <p:nvPr/>
        </p:nvSpPr>
        <p:spPr>
          <a:xfrm>
            <a:off x="7132677" y="3463487"/>
            <a:ext cx="419100" cy="504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solidFill>
                  <a:schemeClr val="tx1"/>
                </a:solidFill>
              </a:rPr>
              <a:t>＋</a:t>
            </a:r>
          </a:p>
        </p:txBody>
      </p:sp>
      <p:grpSp>
        <p:nvGrpSpPr>
          <p:cNvPr id="15" name="グループ化 14">
            <a:extLst>
              <a:ext uri="{FF2B5EF4-FFF2-40B4-BE49-F238E27FC236}">
                <a16:creationId xmlns:a16="http://schemas.microsoft.com/office/drawing/2014/main" id="{90363FBB-6E0B-426A-910D-21CA459310EB}"/>
              </a:ext>
            </a:extLst>
          </p:cNvPr>
          <p:cNvGrpSpPr/>
          <p:nvPr/>
        </p:nvGrpSpPr>
        <p:grpSpPr>
          <a:xfrm>
            <a:off x="3574668" y="3485755"/>
            <a:ext cx="365542" cy="455994"/>
            <a:chOff x="2264716" y="769371"/>
            <a:chExt cx="365542" cy="455994"/>
          </a:xfrm>
        </p:grpSpPr>
        <p:sp>
          <p:nvSpPr>
            <p:cNvPr id="17" name="矢印: 右 16">
              <a:extLst>
                <a:ext uri="{FF2B5EF4-FFF2-40B4-BE49-F238E27FC236}">
                  <a16:creationId xmlns:a16="http://schemas.microsoft.com/office/drawing/2014/main" id="{E1D09458-B84D-4423-B700-1129A171E7C6}"/>
                </a:ext>
              </a:extLst>
            </p:cNvPr>
            <p:cNvSpPr/>
            <p:nvPr/>
          </p:nvSpPr>
          <p:spPr>
            <a:xfrm>
              <a:off x="2264716" y="769371"/>
              <a:ext cx="365542" cy="45599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矢印: 右 4">
              <a:extLst>
                <a:ext uri="{FF2B5EF4-FFF2-40B4-BE49-F238E27FC236}">
                  <a16:creationId xmlns:a16="http://schemas.microsoft.com/office/drawing/2014/main" id="{65EFB0F0-E01F-492F-846C-9B0CF22AE73F}"/>
                </a:ext>
              </a:extLst>
            </p:cNvPr>
            <p:cNvSpPr txBox="1"/>
            <p:nvPr/>
          </p:nvSpPr>
          <p:spPr>
            <a:xfrm>
              <a:off x="2264716" y="860570"/>
              <a:ext cx="255879" cy="2735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grpSp>
      <p:sp>
        <p:nvSpPr>
          <p:cNvPr id="42" name="四角形: 角を丸くする 41">
            <a:extLst>
              <a:ext uri="{FF2B5EF4-FFF2-40B4-BE49-F238E27FC236}">
                <a16:creationId xmlns:a16="http://schemas.microsoft.com/office/drawing/2014/main" id="{CE707FAF-3C83-4A99-BF7B-96C453840D9F}"/>
              </a:ext>
            </a:extLst>
          </p:cNvPr>
          <p:cNvSpPr/>
          <p:nvPr/>
        </p:nvSpPr>
        <p:spPr>
          <a:xfrm>
            <a:off x="4353158" y="1745728"/>
            <a:ext cx="1897716" cy="1897716"/>
          </a:xfrm>
          <a:prstGeom prst="roundRect">
            <a:avLst>
              <a:gd name="adj" fmla="val 10000"/>
            </a:avLst>
          </a:prstGeom>
          <a:blipFill dpi="0" rotWithShape="1">
            <a:blip r:embed="rId3"/>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3" name="四角形: 角を丸くする 42">
            <a:extLst>
              <a:ext uri="{FF2B5EF4-FFF2-40B4-BE49-F238E27FC236}">
                <a16:creationId xmlns:a16="http://schemas.microsoft.com/office/drawing/2014/main" id="{0A08AC03-C8E2-44FA-BFA3-04DB3B5A7F16}"/>
              </a:ext>
            </a:extLst>
          </p:cNvPr>
          <p:cNvSpPr/>
          <p:nvPr/>
        </p:nvSpPr>
        <p:spPr>
          <a:xfrm>
            <a:off x="7833164" y="3643444"/>
            <a:ext cx="1897716" cy="1897716"/>
          </a:xfrm>
          <a:prstGeom prst="roundRect">
            <a:avLst>
              <a:gd name="adj" fmla="val 10000"/>
            </a:avLst>
          </a:prstGeom>
          <a:blipFill dpi="0" rotWithShape="1">
            <a:blip r:embed="rId4">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四角形: 角を丸くする 43">
            <a:extLst>
              <a:ext uri="{FF2B5EF4-FFF2-40B4-BE49-F238E27FC236}">
                <a16:creationId xmlns:a16="http://schemas.microsoft.com/office/drawing/2014/main" id="{52FF93FA-028A-46B8-AADA-5B152F3C1BF3}"/>
              </a:ext>
            </a:extLst>
          </p:cNvPr>
          <p:cNvSpPr/>
          <p:nvPr/>
        </p:nvSpPr>
        <p:spPr>
          <a:xfrm>
            <a:off x="4351025" y="3643444"/>
            <a:ext cx="1897716" cy="1897716"/>
          </a:xfrm>
          <a:prstGeom prst="roundRect">
            <a:avLst>
              <a:gd name="adj" fmla="val 10000"/>
            </a:avLst>
          </a:prstGeom>
          <a:blipFill dpi="0" rotWithShape="1">
            <a:blip r:embed="rId5">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四角形: 角を丸くする 44">
            <a:extLst>
              <a:ext uri="{FF2B5EF4-FFF2-40B4-BE49-F238E27FC236}">
                <a16:creationId xmlns:a16="http://schemas.microsoft.com/office/drawing/2014/main" id="{03D66A8E-173A-49AE-B28D-0B6C68EEFFC0}"/>
              </a:ext>
            </a:extLst>
          </p:cNvPr>
          <p:cNvSpPr/>
          <p:nvPr/>
        </p:nvSpPr>
        <p:spPr>
          <a:xfrm>
            <a:off x="7833164" y="1745728"/>
            <a:ext cx="1897716" cy="1897716"/>
          </a:xfrm>
          <a:prstGeom prst="roundRect">
            <a:avLst>
              <a:gd name="adj" fmla="val 10000"/>
            </a:avLst>
          </a:prstGeom>
          <a:blipFill dpi="0" rotWithShape="1">
            <a:blip r:embed="rId6">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27" name="グループ化 26">
            <a:extLst>
              <a:ext uri="{FF2B5EF4-FFF2-40B4-BE49-F238E27FC236}">
                <a16:creationId xmlns:a16="http://schemas.microsoft.com/office/drawing/2014/main" id="{0BE666D6-44FA-49EC-81B2-4E23E8D7C5A0}"/>
              </a:ext>
            </a:extLst>
          </p:cNvPr>
          <p:cNvGrpSpPr/>
          <p:nvPr/>
        </p:nvGrpSpPr>
        <p:grpSpPr>
          <a:xfrm>
            <a:off x="5794076" y="4675675"/>
            <a:ext cx="2015982" cy="1897716"/>
            <a:chOff x="6194633" y="1682007"/>
            <a:chExt cx="1897716" cy="1897716"/>
          </a:xfrm>
          <a:solidFill>
            <a:schemeClr val="bg1"/>
          </a:solidFill>
        </p:grpSpPr>
        <p:sp>
          <p:nvSpPr>
            <p:cNvPr id="28" name="四角形: 角を丸くする 27">
              <a:extLst>
                <a:ext uri="{FF2B5EF4-FFF2-40B4-BE49-F238E27FC236}">
                  <a16:creationId xmlns:a16="http://schemas.microsoft.com/office/drawing/2014/main" id="{D006EDED-A1DC-4B2D-A9DC-13E62473FC04}"/>
                </a:ext>
              </a:extLst>
            </p:cNvPr>
            <p:cNvSpPr/>
            <p:nvPr/>
          </p:nvSpPr>
          <p:spPr>
            <a:xfrm>
              <a:off x="6194633"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四角形: 角を丸くする 4">
              <a:extLst>
                <a:ext uri="{FF2B5EF4-FFF2-40B4-BE49-F238E27FC236}">
                  <a16:creationId xmlns:a16="http://schemas.microsoft.com/office/drawing/2014/main" id="{DDD206F9-EADD-473B-BD9E-7E07B253307D}"/>
                </a:ext>
              </a:extLst>
            </p:cNvPr>
            <p:cNvSpPr txBox="1"/>
            <p:nvPr/>
          </p:nvSpPr>
          <p:spPr>
            <a:xfrm>
              <a:off x="6250215"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Liking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「好き」「嫌い」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31" name="グループ化 30">
            <a:extLst>
              <a:ext uri="{FF2B5EF4-FFF2-40B4-BE49-F238E27FC236}">
                <a16:creationId xmlns:a16="http://schemas.microsoft.com/office/drawing/2014/main" id="{6AC5B80D-8F3D-4338-B4BF-81661F0FB6A9}"/>
              </a:ext>
            </a:extLst>
          </p:cNvPr>
          <p:cNvGrpSpPr/>
          <p:nvPr/>
        </p:nvGrpSpPr>
        <p:grpSpPr>
          <a:xfrm>
            <a:off x="9134842" y="4675675"/>
            <a:ext cx="1897716" cy="1897716"/>
            <a:chOff x="9136755" y="1682007"/>
            <a:chExt cx="1897716" cy="1897716"/>
          </a:xfrm>
          <a:solidFill>
            <a:schemeClr val="bg1"/>
          </a:solidFill>
        </p:grpSpPr>
        <p:sp>
          <p:nvSpPr>
            <p:cNvPr id="32" name="四角形: 角を丸くする 31">
              <a:extLst>
                <a:ext uri="{FF2B5EF4-FFF2-40B4-BE49-F238E27FC236}">
                  <a16:creationId xmlns:a16="http://schemas.microsoft.com/office/drawing/2014/main" id="{45499D38-6C77-4C6E-87B1-AB9C0121679B}"/>
                </a:ext>
              </a:extLst>
            </p:cNvPr>
            <p:cNvSpPr/>
            <p:nvPr/>
          </p:nvSpPr>
          <p:spPr>
            <a:xfrm>
              <a:off x="9136755"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四角形: 角を丸くする 4">
              <a:extLst>
                <a:ext uri="{FF2B5EF4-FFF2-40B4-BE49-F238E27FC236}">
                  <a16:creationId xmlns:a16="http://schemas.microsoft.com/office/drawing/2014/main" id="{6033CECF-FE63-4FEC-A859-8FFDF6E84105}"/>
                </a:ext>
              </a:extLst>
            </p:cNvPr>
            <p:cNvSpPr txBox="1"/>
            <p:nvPr/>
          </p:nvSpPr>
          <p:spPr>
            <a:xfrm>
              <a:off x="9192337"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Wanting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「欲しい」「いらない」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sp>
        <p:nvSpPr>
          <p:cNvPr id="7" name="楕円 6">
            <a:extLst>
              <a:ext uri="{FF2B5EF4-FFF2-40B4-BE49-F238E27FC236}">
                <a16:creationId xmlns:a16="http://schemas.microsoft.com/office/drawing/2014/main" id="{2E221337-7CD6-417D-8961-FD31E9C97F0F}"/>
              </a:ext>
            </a:extLst>
          </p:cNvPr>
          <p:cNvSpPr/>
          <p:nvPr/>
        </p:nvSpPr>
        <p:spPr>
          <a:xfrm>
            <a:off x="6062844"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6" name="楕円 45">
            <a:extLst>
              <a:ext uri="{FF2B5EF4-FFF2-40B4-BE49-F238E27FC236}">
                <a16:creationId xmlns:a16="http://schemas.microsoft.com/office/drawing/2014/main" id="{60E69327-5628-40A7-99A6-B215BEBD80CC}"/>
              </a:ext>
            </a:extLst>
          </p:cNvPr>
          <p:cNvSpPr/>
          <p:nvPr/>
        </p:nvSpPr>
        <p:spPr>
          <a:xfrm>
            <a:off x="6058578"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47" name="楕円 46">
            <a:extLst>
              <a:ext uri="{FF2B5EF4-FFF2-40B4-BE49-F238E27FC236}">
                <a16:creationId xmlns:a16="http://schemas.microsoft.com/office/drawing/2014/main" id="{688D606E-2C30-4974-9785-1E529D73D0A7}"/>
              </a:ext>
            </a:extLst>
          </p:cNvPr>
          <p:cNvSpPr/>
          <p:nvPr/>
        </p:nvSpPr>
        <p:spPr>
          <a:xfrm>
            <a:off x="9532645"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8" name="楕円 47">
            <a:extLst>
              <a:ext uri="{FF2B5EF4-FFF2-40B4-BE49-F238E27FC236}">
                <a16:creationId xmlns:a16="http://schemas.microsoft.com/office/drawing/2014/main" id="{16F3B76A-A14E-4CD4-82CC-7C7BF86C48D2}"/>
              </a:ext>
            </a:extLst>
          </p:cNvPr>
          <p:cNvSpPr/>
          <p:nvPr/>
        </p:nvSpPr>
        <p:spPr>
          <a:xfrm>
            <a:off x="9528379"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8" name="テキスト ボックス 7">
            <a:extLst>
              <a:ext uri="{FF2B5EF4-FFF2-40B4-BE49-F238E27FC236}">
                <a16:creationId xmlns:a16="http://schemas.microsoft.com/office/drawing/2014/main" id="{8E6F128C-CBA6-403A-9F7F-A87245F74167}"/>
              </a:ext>
            </a:extLst>
          </p:cNvPr>
          <p:cNvSpPr txBox="1"/>
          <p:nvPr/>
        </p:nvSpPr>
        <p:spPr>
          <a:xfrm>
            <a:off x="4395301" y="3274660"/>
            <a:ext cx="415498" cy="369332"/>
          </a:xfrm>
          <a:prstGeom prst="rect">
            <a:avLst/>
          </a:prstGeom>
          <a:noFill/>
        </p:spPr>
        <p:txBody>
          <a:bodyPr wrap="none" rtlCol="0">
            <a:spAutoFit/>
          </a:bodyPr>
          <a:lstStyle/>
          <a:p>
            <a:r>
              <a:rPr kumimoji="1" lang="ja-JP" altLang="en-US" dirty="0">
                <a:solidFill>
                  <a:srgbClr val="FF0000"/>
                </a:solidFill>
              </a:rPr>
              <a:t>①</a:t>
            </a:r>
          </a:p>
        </p:txBody>
      </p:sp>
      <p:sp>
        <p:nvSpPr>
          <p:cNvPr id="49" name="テキスト ボックス 48">
            <a:extLst>
              <a:ext uri="{FF2B5EF4-FFF2-40B4-BE49-F238E27FC236}">
                <a16:creationId xmlns:a16="http://schemas.microsoft.com/office/drawing/2014/main" id="{E9611A3B-3BB8-4575-AFB4-5E00730DF3B1}"/>
              </a:ext>
            </a:extLst>
          </p:cNvPr>
          <p:cNvSpPr txBox="1"/>
          <p:nvPr/>
        </p:nvSpPr>
        <p:spPr>
          <a:xfrm>
            <a:off x="4395301" y="5177489"/>
            <a:ext cx="415498" cy="369332"/>
          </a:xfrm>
          <a:prstGeom prst="rect">
            <a:avLst/>
          </a:prstGeom>
          <a:noFill/>
        </p:spPr>
        <p:txBody>
          <a:bodyPr wrap="none" rtlCol="0">
            <a:spAutoFit/>
          </a:bodyPr>
          <a:lstStyle/>
          <a:p>
            <a:r>
              <a:rPr lang="ja-JP" altLang="en-US" dirty="0">
                <a:solidFill>
                  <a:srgbClr val="FF0000"/>
                </a:solidFill>
              </a:rPr>
              <a:t>②</a:t>
            </a:r>
            <a:endParaRPr kumimoji="1" lang="ja-JP" altLang="en-US" dirty="0">
              <a:solidFill>
                <a:srgbClr val="FF0000"/>
              </a:solidFill>
            </a:endParaRPr>
          </a:p>
        </p:txBody>
      </p:sp>
      <p:sp>
        <p:nvSpPr>
          <p:cNvPr id="50" name="テキスト ボックス 49">
            <a:extLst>
              <a:ext uri="{FF2B5EF4-FFF2-40B4-BE49-F238E27FC236}">
                <a16:creationId xmlns:a16="http://schemas.microsoft.com/office/drawing/2014/main" id="{A7C859BB-8A99-4928-AF33-96442274CA5B}"/>
              </a:ext>
            </a:extLst>
          </p:cNvPr>
          <p:cNvSpPr txBox="1"/>
          <p:nvPr/>
        </p:nvSpPr>
        <p:spPr>
          <a:xfrm>
            <a:off x="7880386" y="3276318"/>
            <a:ext cx="415498" cy="369332"/>
          </a:xfrm>
          <a:prstGeom prst="rect">
            <a:avLst/>
          </a:prstGeom>
          <a:noFill/>
        </p:spPr>
        <p:txBody>
          <a:bodyPr wrap="none" rtlCol="0">
            <a:spAutoFit/>
          </a:bodyPr>
          <a:lstStyle/>
          <a:p>
            <a:r>
              <a:rPr lang="ja-JP" altLang="en-US" dirty="0">
                <a:solidFill>
                  <a:srgbClr val="FF0000"/>
                </a:solidFill>
              </a:rPr>
              <a:t>③</a:t>
            </a:r>
            <a:endParaRPr kumimoji="1" lang="ja-JP" altLang="en-US" dirty="0">
              <a:solidFill>
                <a:srgbClr val="FF0000"/>
              </a:solidFill>
            </a:endParaRPr>
          </a:p>
        </p:txBody>
      </p:sp>
      <p:sp>
        <p:nvSpPr>
          <p:cNvPr id="51" name="テキスト ボックス 50">
            <a:extLst>
              <a:ext uri="{FF2B5EF4-FFF2-40B4-BE49-F238E27FC236}">
                <a16:creationId xmlns:a16="http://schemas.microsoft.com/office/drawing/2014/main" id="{E6D29DE1-7968-43AA-92D3-0DD62A50703D}"/>
              </a:ext>
            </a:extLst>
          </p:cNvPr>
          <p:cNvSpPr txBox="1"/>
          <p:nvPr/>
        </p:nvSpPr>
        <p:spPr>
          <a:xfrm>
            <a:off x="7880386" y="5169622"/>
            <a:ext cx="415498" cy="369332"/>
          </a:xfrm>
          <a:prstGeom prst="rect">
            <a:avLst/>
          </a:prstGeom>
          <a:noFill/>
        </p:spPr>
        <p:txBody>
          <a:bodyPr wrap="none" rtlCol="0">
            <a:spAutoFit/>
          </a:bodyPr>
          <a:lstStyle/>
          <a:p>
            <a:r>
              <a:rPr kumimoji="1" lang="ja-JP" altLang="en-US" dirty="0">
                <a:solidFill>
                  <a:srgbClr val="FF0000"/>
                </a:solidFill>
              </a:rPr>
              <a:t>④</a:t>
            </a:r>
          </a:p>
        </p:txBody>
      </p:sp>
      <p:grpSp>
        <p:nvGrpSpPr>
          <p:cNvPr id="5" name="グループ化 4">
            <a:extLst>
              <a:ext uri="{FF2B5EF4-FFF2-40B4-BE49-F238E27FC236}">
                <a16:creationId xmlns:a16="http://schemas.microsoft.com/office/drawing/2014/main" id="{F31071C1-67CD-419A-AE64-664623EFAEB3}"/>
              </a:ext>
            </a:extLst>
          </p:cNvPr>
          <p:cNvGrpSpPr/>
          <p:nvPr/>
        </p:nvGrpSpPr>
        <p:grpSpPr>
          <a:xfrm>
            <a:off x="4683212" y="5725551"/>
            <a:ext cx="896945" cy="958048"/>
            <a:chOff x="5786148" y="5802551"/>
            <a:chExt cx="896945" cy="958048"/>
          </a:xfrm>
        </p:grpSpPr>
        <p:pic>
          <p:nvPicPr>
            <p:cNvPr id="1026" name="Picture 2" descr="ãã­ã¼ãã¼ã ç¡æç´ æãã®ç»åæ¤ç´¢çµæ">
              <a:extLst>
                <a:ext uri="{FF2B5EF4-FFF2-40B4-BE49-F238E27FC236}">
                  <a16:creationId xmlns:a16="http://schemas.microsoft.com/office/drawing/2014/main" id="{B0BFC807-6AE4-4716-A584-132862E28A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グループ化 3">
              <a:extLst>
                <a:ext uri="{FF2B5EF4-FFF2-40B4-BE49-F238E27FC236}">
                  <a16:creationId xmlns:a16="http://schemas.microsoft.com/office/drawing/2014/main" id="{5773D672-141F-4F1E-9C65-6D1B6543971F}"/>
                </a:ext>
              </a:extLst>
            </p:cNvPr>
            <p:cNvGrpSpPr/>
            <p:nvPr/>
          </p:nvGrpSpPr>
          <p:grpSpPr>
            <a:xfrm>
              <a:off x="5936756" y="5802551"/>
              <a:ext cx="595728" cy="233972"/>
              <a:chOff x="5956125" y="5802551"/>
              <a:chExt cx="595728" cy="233972"/>
            </a:xfrm>
          </p:grpSpPr>
          <p:sp>
            <p:nvSpPr>
              <p:cNvPr id="2" name="矢印: 右 1">
                <a:extLst>
                  <a:ext uri="{FF2B5EF4-FFF2-40B4-BE49-F238E27FC236}">
                    <a16:creationId xmlns:a16="http://schemas.microsoft.com/office/drawing/2014/main" id="{0E7590B2-D17F-4019-86D5-0775DD67FC16}"/>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矢印: 右 51">
                <a:extLst>
                  <a:ext uri="{FF2B5EF4-FFF2-40B4-BE49-F238E27FC236}">
                    <a16:creationId xmlns:a16="http://schemas.microsoft.com/office/drawing/2014/main" id="{556339E2-50B4-4BAD-B2FD-B2B9FB22798D}"/>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3" name="グループ化 52">
            <a:extLst>
              <a:ext uri="{FF2B5EF4-FFF2-40B4-BE49-F238E27FC236}">
                <a16:creationId xmlns:a16="http://schemas.microsoft.com/office/drawing/2014/main" id="{DCA7F58E-A81B-40F7-930E-94F39D400CF2}"/>
              </a:ext>
            </a:extLst>
          </p:cNvPr>
          <p:cNvGrpSpPr/>
          <p:nvPr/>
        </p:nvGrpSpPr>
        <p:grpSpPr>
          <a:xfrm>
            <a:off x="8023977" y="5708184"/>
            <a:ext cx="896945" cy="958048"/>
            <a:chOff x="5786148" y="5802551"/>
            <a:chExt cx="896945" cy="958048"/>
          </a:xfrm>
        </p:grpSpPr>
        <p:pic>
          <p:nvPicPr>
            <p:cNvPr id="54" name="Picture 2" descr="ãã­ã¼ãã¼ã ç¡æç´ æãã®ç»åæ¤ç´¢çµæ">
              <a:extLst>
                <a:ext uri="{FF2B5EF4-FFF2-40B4-BE49-F238E27FC236}">
                  <a16:creationId xmlns:a16="http://schemas.microsoft.com/office/drawing/2014/main" id="{8903A94E-DB33-4C42-B3A0-5F7FD1AC21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グループ化 54">
              <a:extLst>
                <a:ext uri="{FF2B5EF4-FFF2-40B4-BE49-F238E27FC236}">
                  <a16:creationId xmlns:a16="http://schemas.microsoft.com/office/drawing/2014/main" id="{6C22CBD0-7AB0-4C1C-A4A8-FD4417B966ED}"/>
                </a:ext>
              </a:extLst>
            </p:cNvPr>
            <p:cNvGrpSpPr/>
            <p:nvPr/>
          </p:nvGrpSpPr>
          <p:grpSpPr>
            <a:xfrm>
              <a:off x="5936756" y="5802551"/>
              <a:ext cx="595728" cy="233972"/>
              <a:chOff x="5956125" y="5802551"/>
              <a:chExt cx="595728" cy="233972"/>
            </a:xfrm>
          </p:grpSpPr>
          <p:sp>
            <p:nvSpPr>
              <p:cNvPr id="56" name="矢印: 右 55">
                <a:extLst>
                  <a:ext uri="{FF2B5EF4-FFF2-40B4-BE49-F238E27FC236}">
                    <a16:creationId xmlns:a16="http://schemas.microsoft.com/office/drawing/2014/main" id="{56A45030-BEE2-4CF3-AA75-3B7B327D4DB0}"/>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矢印: 右 56">
                <a:extLst>
                  <a:ext uri="{FF2B5EF4-FFF2-40B4-BE49-F238E27FC236}">
                    <a16:creationId xmlns:a16="http://schemas.microsoft.com/office/drawing/2014/main" id="{B80387B7-5787-45D8-82A0-DAE1D3A9EAE8}"/>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8" name="四角形: 角を丸くする 57">
            <a:extLst>
              <a:ext uri="{FF2B5EF4-FFF2-40B4-BE49-F238E27FC236}">
                <a16:creationId xmlns:a16="http://schemas.microsoft.com/office/drawing/2014/main" id="{C9B28549-112A-49E4-B26C-1DC1A31347B1}"/>
              </a:ext>
            </a:extLst>
          </p:cNvPr>
          <p:cNvSpPr/>
          <p:nvPr/>
        </p:nvSpPr>
        <p:spPr>
          <a:xfrm>
            <a:off x="1031254" y="2340322"/>
            <a:ext cx="1897716" cy="1897716"/>
          </a:xfrm>
          <a:prstGeom prst="roundRect">
            <a:avLst>
              <a:gd name="adj" fmla="val 10000"/>
            </a:avLst>
          </a:prstGeom>
          <a:blipFill>
            <a:blip r:embed="rId8">
              <a:extLst>
                <a:ext uri="{28A0092B-C50C-407E-A947-70E740481C1C}">
                  <a14:useLocalDpi xmlns:a14="http://schemas.microsoft.com/office/drawing/2010/main" val="0"/>
                </a:ext>
              </a:extLst>
            </a:blip>
            <a:srcRect/>
            <a:stretch>
              <a:fillRect l="-39000" r="-39000"/>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59" name="グループ化 58">
            <a:extLst>
              <a:ext uri="{FF2B5EF4-FFF2-40B4-BE49-F238E27FC236}">
                <a16:creationId xmlns:a16="http://schemas.microsoft.com/office/drawing/2014/main" id="{AAACC4CA-D2DB-4A57-B1E5-02CCDD5BEA81}"/>
              </a:ext>
            </a:extLst>
          </p:cNvPr>
          <p:cNvGrpSpPr/>
          <p:nvPr/>
        </p:nvGrpSpPr>
        <p:grpSpPr>
          <a:xfrm>
            <a:off x="1206689" y="3810468"/>
            <a:ext cx="1897716" cy="1897716"/>
            <a:chOff x="3252510" y="1682007"/>
            <a:chExt cx="1897716" cy="1897716"/>
          </a:xfrm>
          <a:solidFill>
            <a:schemeClr val="bg1"/>
          </a:solidFill>
        </p:grpSpPr>
        <p:sp>
          <p:nvSpPr>
            <p:cNvPr id="60" name="四角形: 角を丸くする 59">
              <a:extLst>
                <a:ext uri="{FF2B5EF4-FFF2-40B4-BE49-F238E27FC236}">
                  <a16:creationId xmlns:a16="http://schemas.microsoft.com/office/drawing/2014/main" id="{C4380874-937D-4879-9E42-D1159F6DD768}"/>
                </a:ext>
              </a:extLst>
            </p:cNvPr>
            <p:cNvSpPr/>
            <p:nvPr/>
          </p:nvSpPr>
          <p:spPr>
            <a:xfrm>
              <a:off x="3252510"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1" name="四角形: 角を丸くする 4">
              <a:extLst>
                <a:ext uri="{FF2B5EF4-FFF2-40B4-BE49-F238E27FC236}">
                  <a16:creationId xmlns:a16="http://schemas.microsoft.com/office/drawing/2014/main" id="{E005B41E-4A69-477D-A681-111ACE898F4F}"/>
                </a:ext>
              </a:extLst>
            </p:cNvPr>
            <p:cNvSpPr txBox="1"/>
            <p:nvPr/>
          </p:nvSpPr>
          <p:spPr>
            <a:xfrm>
              <a:off x="3308092"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ja-JP" altLang="en-US" sz="2000" kern="1200" dirty="0">
                  <a:solidFill>
                    <a:schemeClr val="tx1"/>
                  </a:solidFill>
                  <a:highlight>
                    <a:srgbClr val="FFFF00"/>
                  </a:highlight>
                </a:rPr>
                <a:t>反復選択</a:t>
              </a: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ビンまたは缶を選択</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pic>
        <p:nvPicPr>
          <p:cNvPr id="6" name="Picture 2" descr="マウスアイコン | アイコン素材ダウンロードサイト「icooon-mono」 | 商用利用可能なアイコン素材が無料(フリー)ダウンロードできるサイト">
            <a:extLst>
              <a:ext uri="{FF2B5EF4-FFF2-40B4-BE49-F238E27FC236}">
                <a16:creationId xmlns:a16="http://schemas.microsoft.com/office/drawing/2014/main" id="{991F77E7-8E23-4575-8964-8D26D130F02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4618" y="5962404"/>
            <a:ext cx="610987" cy="61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758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2018</a:t>
              </a:r>
              <a:r>
                <a:rPr lang="ja-JP" altLang="en-US" sz="3800" b="1" dirty="0">
                  <a:solidFill>
                    <a:prstClr val="white"/>
                  </a:solidFill>
                  <a:latin typeface="HG丸ｺﾞｼｯｸM-PRO" pitchFamily="50" charset="-128"/>
                  <a:ea typeface="HG丸ｺﾞｼｯｸM-PRO" pitchFamily="50" charset="-128"/>
                </a:rPr>
                <a:t>年度からの変更点</a:t>
              </a:r>
              <a:endParaRPr lang="ja-JP" altLang="en-US" sz="3800" dirty="0">
                <a:solidFill>
                  <a:schemeClr val="bg1"/>
                </a:solidFill>
              </a:endParaRPr>
            </a:p>
          </p:txBody>
        </p:sp>
      </p:grpSp>
      <p:graphicFrame>
        <p:nvGraphicFramePr>
          <p:cNvPr id="9" name="図表 8">
            <a:extLst>
              <a:ext uri="{FF2B5EF4-FFF2-40B4-BE49-F238E27FC236}">
                <a16:creationId xmlns:a16="http://schemas.microsoft.com/office/drawing/2014/main" id="{47BF3202-9B62-47FB-B00B-9D51762C636F}"/>
              </a:ext>
            </a:extLst>
          </p:cNvPr>
          <p:cNvGraphicFramePr/>
          <p:nvPr>
            <p:extLst>
              <p:ext uri="{D42A27DB-BD31-4B8C-83A1-F6EECF244321}">
                <p14:modId xmlns:p14="http://schemas.microsoft.com/office/powerpoint/2010/main" val="537157322"/>
              </p:ext>
            </p:extLst>
          </p:nvPr>
        </p:nvGraphicFramePr>
        <p:xfrm>
          <a:off x="821617" y="1973667"/>
          <a:ext cx="10819866" cy="21169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テキスト ボックス 10">
            <a:extLst>
              <a:ext uri="{FF2B5EF4-FFF2-40B4-BE49-F238E27FC236}">
                <a16:creationId xmlns:a16="http://schemas.microsoft.com/office/drawing/2014/main" id="{6F4AE615-5AD4-45C5-AD14-978968696588}"/>
              </a:ext>
            </a:extLst>
          </p:cNvPr>
          <p:cNvSpPr txBox="1"/>
          <p:nvPr/>
        </p:nvSpPr>
        <p:spPr>
          <a:xfrm>
            <a:off x="339436" y="1575897"/>
            <a:ext cx="2749471" cy="400110"/>
          </a:xfrm>
          <a:prstGeom prst="rect">
            <a:avLst/>
          </a:prstGeom>
          <a:noFill/>
        </p:spPr>
        <p:txBody>
          <a:bodyPr wrap="none" rtlCol="0">
            <a:spAutoFit/>
          </a:bodyPr>
          <a:lstStyle/>
          <a:p>
            <a:r>
              <a:rPr kumimoji="1" lang="ja-JP" altLang="en-US" sz="2000" dirty="0"/>
              <a:t>１．実験フローの変更</a:t>
            </a:r>
          </a:p>
        </p:txBody>
      </p:sp>
      <p:sp>
        <p:nvSpPr>
          <p:cNvPr id="3" name="正方形/長方形 2">
            <a:extLst>
              <a:ext uri="{FF2B5EF4-FFF2-40B4-BE49-F238E27FC236}">
                <a16:creationId xmlns:a16="http://schemas.microsoft.com/office/drawing/2014/main" id="{2C7D2081-2EFB-4FF0-8594-B9CE53BC3915}"/>
              </a:ext>
            </a:extLst>
          </p:cNvPr>
          <p:cNvSpPr/>
          <p:nvPr/>
        </p:nvSpPr>
        <p:spPr>
          <a:xfrm>
            <a:off x="5974921" y="2732300"/>
            <a:ext cx="492554" cy="622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B607751-E1D0-4BDF-AD69-F3F0565937DD}"/>
              </a:ext>
            </a:extLst>
          </p:cNvPr>
          <p:cNvSpPr/>
          <p:nvPr/>
        </p:nvSpPr>
        <p:spPr>
          <a:xfrm>
            <a:off x="609600" y="2298734"/>
            <a:ext cx="5534025" cy="14668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D7372EFD-E79B-410F-BB9E-B5F0F4A440C4}"/>
              </a:ext>
            </a:extLst>
          </p:cNvPr>
          <p:cNvSpPr/>
          <p:nvPr/>
        </p:nvSpPr>
        <p:spPr>
          <a:xfrm>
            <a:off x="6319475" y="2298734"/>
            <a:ext cx="5534025" cy="14668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3E78928-E3BB-40EB-B4E7-FC5C5046FB43}"/>
              </a:ext>
            </a:extLst>
          </p:cNvPr>
          <p:cNvSpPr txBox="1"/>
          <p:nvPr/>
        </p:nvSpPr>
        <p:spPr>
          <a:xfrm>
            <a:off x="763734" y="2016624"/>
            <a:ext cx="1257075" cy="369332"/>
          </a:xfrm>
          <a:prstGeom prst="rect">
            <a:avLst/>
          </a:prstGeom>
          <a:solidFill>
            <a:schemeClr val="bg1"/>
          </a:solidFill>
        </p:spPr>
        <p:txBody>
          <a:bodyPr wrap="none" rtlCol="0">
            <a:spAutoFit/>
          </a:bodyPr>
          <a:lstStyle/>
          <a:p>
            <a:r>
              <a:rPr kumimoji="1" lang="ja-JP" altLang="en-US" dirty="0"/>
              <a:t>参加者群</a:t>
            </a:r>
            <a:r>
              <a:rPr kumimoji="1" lang="en-US" altLang="ja-JP" dirty="0"/>
              <a:t>A</a:t>
            </a:r>
            <a:endParaRPr kumimoji="1" lang="ja-JP" altLang="en-US" dirty="0"/>
          </a:p>
        </p:txBody>
      </p:sp>
      <p:sp>
        <p:nvSpPr>
          <p:cNvPr id="15" name="テキスト ボックス 14">
            <a:extLst>
              <a:ext uri="{FF2B5EF4-FFF2-40B4-BE49-F238E27FC236}">
                <a16:creationId xmlns:a16="http://schemas.microsoft.com/office/drawing/2014/main" id="{1265BD03-022A-4910-A6A0-3C79E8DBE82F}"/>
              </a:ext>
            </a:extLst>
          </p:cNvPr>
          <p:cNvSpPr txBox="1"/>
          <p:nvPr/>
        </p:nvSpPr>
        <p:spPr>
          <a:xfrm>
            <a:off x="6467475" y="2011036"/>
            <a:ext cx="1265090" cy="369332"/>
          </a:xfrm>
          <a:prstGeom prst="rect">
            <a:avLst/>
          </a:prstGeom>
          <a:solidFill>
            <a:schemeClr val="bg1"/>
          </a:solidFill>
        </p:spPr>
        <p:txBody>
          <a:bodyPr wrap="none" rtlCol="0">
            <a:spAutoFit/>
          </a:bodyPr>
          <a:lstStyle/>
          <a:p>
            <a:r>
              <a:rPr kumimoji="1" lang="ja-JP" altLang="en-US" dirty="0"/>
              <a:t>参加者群</a:t>
            </a:r>
            <a:r>
              <a:rPr lang="en-US" altLang="ja-JP" dirty="0"/>
              <a:t>B</a:t>
            </a:r>
            <a:endParaRPr kumimoji="1" lang="ja-JP" altLang="en-US" dirty="0"/>
          </a:p>
        </p:txBody>
      </p:sp>
      <p:sp>
        <p:nvSpPr>
          <p:cNvPr id="17" name="テキスト ボックス 16">
            <a:extLst>
              <a:ext uri="{FF2B5EF4-FFF2-40B4-BE49-F238E27FC236}">
                <a16:creationId xmlns:a16="http://schemas.microsoft.com/office/drawing/2014/main" id="{D36238F9-725C-4D95-95B3-92C5C03D1C0B}"/>
              </a:ext>
            </a:extLst>
          </p:cNvPr>
          <p:cNvSpPr txBox="1"/>
          <p:nvPr/>
        </p:nvSpPr>
        <p:spPr>
          <a:xfrm>
            <a:off x="339436" y="4105539"/>
            <a:ext cx="3775393" cy="400110"/>
          </a:xfrm>
          <a:prstGeom prst="rect">
            <a:avLst/>
          </a:prstGeom>
          <a:noFill/>
        </p:spPr>
        <p:txBody>
          <a:bodyPr wrap="none" rtlCol="0">
            <a:spAutoFit/>
          </a:bodyPr>
          <a:lstStyle/>
          <a:p>
            <a:r>
              <a:rPr lang="ja-JP" altLang="en-US" sz="2000" dirty="0"/>
              <a:t>２．選択学習の現実感を高める</a:t>
            </a:r>
          </a:p>
        </p:txBody>
      </p:sp>
      <p:sp>
        <p:nvSpPr>
          <p:cNvPr id="25" name="コンテンツ プレースホルダー 3">
            <a:extLst>
              <a:ext uri="{FF2B5EF4-FFF2-40B4-BE49-F238E27FC236}">
                <a16:creationId xmlns:a16="http://schemas.microsoft.com/office/drawing/2014/main" id="{2941961B-6406-468E-8827-CA5AFDF29056}"/>
              </a:ext>
            </a:extLst>
          </p:cNvPr>
          <p:cNvSpPr txBox="1">
            <a:spLocks/>
          </p:cNvSpPr>
          <p:nvPr/>
        </p:nvSpPr>
        <p:spPr>
          <a:xfrm>
            <a:off x="781951" y="4588488"/>
            <a:ext cx="3775393" cy="13004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mj-lt"/>
              <a:buAutoNum type="alphaLcPeriod"/>
            </a:pPr>
            <a:r>
              <a:rPr lang="ja-JP" altLang="en-US" sz="2000" dirty="0"/>
              <a:t>マウスで選択を行う</a:t>
            </a:r>
            <a:endParaRPr lang="en-US" altLang="ja-JP" sz="2000" dirty="0"/>
          </a:p>
          <a:p>
            <a:pPr marL="457200" indent="-457200">
              <a:buFont typeface="+mj-lt"/>
              <a:buAutoNum type="alphaLcPeriod"/>
            </a:pPr>
            <a:r>
              <a:rPr lang="ja-JP" altLang="en-US" sz="2000" dirty="0"/>
              <a:t>選択方法を，かごの中に入れるという動作にする</a:t>
            </a:r>
            <a:endParaRPr lang="en-US" altLang="ja-JP" sz="2000" dirty="0"/>
          </a:p>
        </p:txBody>
      </p:sp>
      <p:pic>
        <p:nvPicPr>
          <p:cNvPr id="10" name="図 9" descr="壁, 空 が含まれている画像&#10;&#10;自動的に生成された説明">
            <a:extLst>
              <a:ext uri="{FF2B5EF4-FFF2-40B4-BE49-F238E27FC236}">
                <a16:creationId xmlns:a16="http://schemas.microsoft.com/office/drawing/2014/main" id="{474AFBE0-24F1-45BE-8E98-B28D1C5ED4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70506" y="4102876"/>
            <a:ext cx="4310029" cy="2384883"/>
          </a:xfrm>
          <a:prstGeom prst="rect">
            <a:avLst/>
          </a:prstGeom>
        </p:spPr>
      </p:pic>
    </p:spTree>
    <p:extLst>
      <p:ext uri="{BB962C8B-B14F-4D97-AF65-F5344CB8AC3E}">
        <p14:creationId xmlns:p14="http://schemas.microsoft.com/office/powerpoint/2010/main" val="3149193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F6A6A0-B958-467C-BC4E-0FD52EB1D858}"/>
              </a:ext>
            </a:extLst>
          </p:cNvPr>
          <p:cNvSpPr>
            <a:spLocks noGrp="1"/>
          </p:cNvSpPr>
          <p:nvPr>
            <p:ph type="title"/>
          </p:nvPr>
        </p:nvSpPr>
        <p:spPr/>
        <p:txBody>
          <a:bodyPr/>
          <a:lstStyle/>
          <a:p>
            <a:r>
              <a:rPr kumimoji="1" lang="ja-JP" altLang="en-US" dirty="0"/>
              <a:t>考察</a:t>
            </a:r>
          </a:p>
        </p:txBody>
      </p:sp>
      <p:sp>
        <p:nvSpPr>
          <p:cNvPr id="3" name="テキスト プレースホルダー 2">
            <a:extLst>
              <a:ext uri="{FF2B5EF4-FFF2-40B4-BE49-F238E27FC236}">
                <a16:creationId xmlns:a16="http://schemas.microsoft.com/office/drawing/2014/main" id="{FB5955BC-945D-4DBA-AE1B-68FC674BE9A7}"/>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259934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487D44CF-43B8-4C5A-B95E-56FF12A4510C}"/>
              </a:ext>
            </a:extLst>
          </p:cNvPr>
          <p:cNvGrpSpPr/>
          <p:nvPr/>
        </p:nvGrpSpPr>
        <p:grpSpPr>
          <a:xfrm>
            <a:off x="0" y="0"/>
            <a:ext cx="12192000" cy="1287379"/>
            <a:chOff x="0" y="0"/>
            <a:chExt cx="12192000" cy="1287379"/>
          </a:xfrm>
        </p:grpSpPr>
        <p:grpSp>
          <p:nvGrpSpPr>
            <p:cNvPr id="11" name="グループ化 10">
              <a:extLst>
                <a:ext uri="{FF2B5EF4-FFF2-40B4-BE49-F238E27FC236}">
                  <a16:creationId xmlns:a16="http://schemas.microsoft.com/office/drawing/2014/main" id="{64F69D7C-01D0-4EBF-80FC-04CBE0ADB28B}"/>
                </a:ext>
              </a:extLst>
            </p:cNvPr>
            <p:cNvGrpSpPr/>
            <p:nvPr/>
          </p:nvGrpSpPr>
          <p:grpSpPr>
            <a:xfrm>
              <a:off x="0" y="0"/>
              <a:ext cx="12192000" cy="1287379"/>
              <a:chOff x="0" y="-21145"/>
              <a:chExt cx="12192000" cy="1287379"/>
            </a:xfrm>
          </p:grpSpPr>
          <p:sp>
            <p:nvSpPr>
              <p:cNvPr id="13" name="正方形/長方形 12">
                <a:extLst>
                  <a:ext uri="{FF2B5EF4-FFF2-40B4-BE49-F238E27FC236}">
                    <a16:creationId xmlns:a16="http://schemas.microsoft.com/office/drawing/2014/main" id="{7C7BA1DC-019B-4EF3-820B-1E7F4C13314E}"/>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 name="直角三角形 13">
                <a:extLst>
                  <a:ext uri="{FF2B5EF4-FFF2-40B4-BE49-F238E27FC236}">
                    <a16:creationId xmlns:a16="http://schemas.microsoft.com/office/drawing/2014/main" id="{48EEAE44-FFCE-4042-AAF6-B230DC104C00}"/>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2" name="タイトル 1">
              <a:extLst>
                <a:ext uri="{FF2B5EF4-FFF2-40B4-BE49-F238E27FC236}">
                  <a16:creationId xmlns:a16="http://schemas.microsoft.com/office/drawing/2014/main" id="{5EDE5FA8-7DDF-4CD8-B2BB-6D1AE905DB51}"/>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考察</a:t>
              </a:r>
              <a:endParaRPr lang="ja-JP" altLang="en-US" sz="3800" dirty="0">
                <a:solidFill>
                  <a:schemeClr val="bg1"/>
                </a:solidFill>
              </a:endParaRPr>
            </a:p>
          </p:txBody>
        </p:sp>
      </p:grpSp>
      <p:graphicFrame>
        <p:nvGraphicFramePr>
          <p:cNvPr id="2" name="図表 1">
            <a:extLst>
              <a:ext uri="{FF2B5EF4-FFF2-40B4-BE49-F238E27FC236}">
                <a16:creationId xmlns:a16="http://schemas.microsoft.com/office/drawing/2014/main" id="{4FE39141-B223-41E9-A841-AA4E7B5624C5}"/>
              </a:ext>
            </a:extLst>
          </p:cNvPr>
          <p:cNvGraphicFramePr/>
          <p:nvPr>
            <p:extLst>
              <p:ext uri="{D42A27DB-BD31-4B8C-83A1-F6EECF244321}">
                <p14:modId xmlns:p14="http://schemas.microsoft.com/office/powerpoint/2010/main" val="791562153"/>
              </p:ext>
            </p:extLst>
          </p:nvPr>
        </p:nvGraphicFramePr>
        <p:xfrm>
          <a:off x="1561805" y="1453824"/>
          <a:ext cx="9068390" cy="20341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図表 5">
            <a:extLst>
              <a:ext uri="{FF2B5EF4-FFF2-40B4-BE49-F238E27FC236}">
                <a16:creationId xmlns:a16="http://schemas.microsoft.com/office/drawing/2014/main" id="{9C8351B2-74A7-4FC2-A68E-43F161BDA1FF}"/>
              </a:ext>
            </a:extLst>
          </p:cNvPr>
          <p:cNvGraphicFramePr/>
          <p:nvPr>
            <p:extLst>
              <p:ext uri="{D42A27DB-BD31-4B8C-83A1-F6EECF244321}">
                <p14:modId xmlns:p14="http://schemas.microsoft.com/office/powerpoint/2010/main" val="4156091809"/>
              </p:ext>
            </p:extLst>
          </p:nvPr>
        </p:nvGraphicFramePr>
        <p:xfrm>
          <a:off x="1561805" y="3917718"/>
          <a:ext cx="9068390" cy="20341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テキスト ボックス 6">
            <a:extLst>
              <a:ext uri="{FF2B5EF4-FFF2-40B4-BE49-F238E27FC236}">
                <a16:creationId xmlns:a16="http://schemas.microsoft.com/office/drawing/2014/main" id="{C6FB756C-0C6D-469E-A8FC-D4A54987697B}"/>
              </a:ext>
            </a:extLst>
          </p:cNvPr>
          <p:cNvSpPr txBox="1"/>
          <p:nvPr/>
        </p:nvSpPr>
        <p:spPr>
          <a:xfrm>
            <a:off x="2170322" y="2940282"/>
            <a:ext cx="2467779" cy="830997"/>
          </a:xfrm>
          <a:prstGeom prst="rect">
            <a:avLst/>
          </a:prstGeom>
          <a:solidFill>
            <a:schemeClr val="bg1"/>
          </a:solidFill>
          <a:ln>
            <a:solidFill>
              <a:schemeClr val="tx1"/>
            </a:solidFill>
          </a:ln>
        </p:spPr>
        <p:txBody>
          <a:bodyPr wrap="square" rtlCol="0">
            <a:spAutoFit/>
          </a:bodyPr>
          <a:lstStyle/>
          <a:p>
            <a:r>
              <a:rPr kumimoji="1" lang="ja-JP" altLang="en-US" sz="2400" dirty="0"/>
              <a:t>触れていることに楽しく感じる</a:t>
            </a:r>
          </a:p>
        </p:txBody>
      </p:sp>
      <p:sp>
        <p:nvSpPr>
          <p:cNvPr id="8" name="テキスト ボックス 7">
            <a:extLst>
              <a:ext uri="{FF2B5EF4-FFF2-40B4-BE49-F238E27FC236}">
                <a16:creationId xmlns:a16="http://schemas.microsoft.com/office/drawing/2014/main" id="{44C458B7-BE2B-4DB7-8AE9-9C03EBC4AE1A}"/>
              </a:ext>
            </a:extLst>
          </p:cNvPr>
          <p:cNvSpPr txBox="1"/>
          <p:nvPr/>
        </p:nvSpPr>
        <p:spPr>
          <a:xfrm>
            <a:off x="2170321" y="5296091"/>
            <a:ext cx="2467779" cy="830997"/>
          </a:xfrm>
          <a:prstGeom prst="rect">
            <a:avLst/>
          </a:prstGeom>
          <a:solidFill>
            <a:schemeClr val="bg1"/>
          </a:solidFill>
          <a:ln>
            <a:solidFill>
              <a:schemeClr val="tx1"/>
            </a:solidFill>
          </a:ln>
        </p:spPr>
        <p:txBody>
          <a:bodyPr wrap="square" rtlCol="0">
            <a:spAutoFit/>
          </a:bodyPr>
          <a:lstStyle/>
          <a:p>
            <a:r>
              <a:rPr lang="ja-JP" altLang="en-US" sz="2400" dirty="0"/>
              <a:t>曖昧さの解消</a:t>
            </a:r>
            <a:endParaRPr lang="en-US" altLang="ja-JP" sz="2400" dirty="0"/>
          </a:p>
          <a:p>
            <a:r>
              <a:rPr lang="ja-JP" altLang="en-US" sz="2400" dirty="0"/>
              <a:t>　</a:t>
            </a:r>
            <a:r>
              <a:rPr kumimoji="1" lang="ja-JP" altLang="en-US" sz="2400" dirty="0"/>
              <a:t>（剥奪感）</a:t>
            </a:r>
          </a:p>
        </p:txBody>
      </p:sp>
    </p:spTree>
    <p:extLst>
      <p:ext uri="{BB962C8B-B14F-4D97-AF65-F5344CB8AC3E}">
        <p14:creationId xmlns:p14="http://schemas.microsoft.com/office/powerpoint/2010/main" val="316032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487D44CF-43B8-4C5A-B95E-56FF12A4510C}"/>
              </a:ext>
            </a:extLst>
          </p:cNvPr>
          <p:cNvGrpSpPr/>
          <p:nvPr/>
        </p:nvGrpSpPr>
        <p:grpSpPr>
          <a:xfrm>
            <a:off x="0" y="0"/>
            <a:ext cx="12192000" cy="1287379"/>
            <a:chOff x="0" y="0"/>
            <a:chExt cx="12192000" cy="1287379"/>
          </a:xfrm>
        </p:grpSpPr>
        <p:grpSp>
          <p:nvGrpSpPr>
            <p:cNvPr id="11" name="グループ化 10">
              <a:extLst>
                <a:ext uri="{FF2B5EF4-FFF2-40B4-BE49-F238E27FC236}">
                  <a16:creationId xmlns:a16="http://schemas.microsoft.com/office/drawing/2014/main" id="{64F69D7C-01D0-4EBF-80FC-04CBE0ADB28B}"/>
                </a:ext>
              </a:extLst>
            </p:cNvPr>
            <p:cNvGrpSpPr/>
            <p:nvPr/>
          </p:nvGrpSpPr>
          <p:grpSpPr>
            <a:xfrm>
              <a:off x="0" y="0"/>
              <a:ext cx="12192000" cy="1287379"/>
              <a:chOff x="0" y="-21145"/>
              <a:chExt cx="12192000" cy="1287379"/>
            </a:xfrm>
          </p:grpSpPr>
          <p:sp>
            <p:nvSpPr>
              <p:cNvPr id="13" name="正方形/長方形 12">
                <a:extLst>
                  <a:ext uri="{FF2B5EF4-FFF2-40B4-BE49-F238E27FC236}">
                    <a16:creationId xmlns:a16="http://schemas.microsoft.com/office/drawing/2014/main" id="{7C7BA1DC-019B-4EF3-820B-1E7F4C13314E}"/>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 name="直角三角形 13">
                <a:extLst>
                  <a:ext uri="{FF2B5EF4-FFF2-40B4-BE49-F238E27FC236}">
                    <a16:creationId xmlns:a16="http://schemas.microsoft.com/office/drawing/2014/main" id="{48EEAE44-FFCE-4042-AAF6-B230DC104C00}"/>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2" name="タイトル 1">
              <a:extLst>
                <a:ext uri="{FF2B5EF4-FFF2-40B4-BE49-F238E27FC236}">
                  <a16:creationId xmlns:a16="http://schemas.microsoft.com/office/drawing/2014/main" id="{5EDE5FA8-7DDF-4CD8-B2BB-6D1AE905DB51}"/>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考察</a:t>
              </a:r>
              <a:endParaRPr lang="ja-JP" altLang="en-US" sz="3800" dirty="0">
                <a:solidFill>
                  <a:schemeClr val="bg1"/>
                </a:solidFill>
              </a:endParaRPr>
            </a:p>
          </p:txBody>
        </p:sp>
      </p:grpSp>
      <p:graphicFrame>
        <p:nvGraphicFramePr>
          <p:cNvPr id="2" name="図表 1">
            <a:extLst>
              <a:ext uri="{FF2B5EF4-FFF2-40B4-BE49-F238E27FC236}">
                <a16:creationId xmlns:a16="http://schemas.microsoft.com/office/drawing/2014/main" id="{4FE39141-B223-41E9-A841-AA4E7B5624C5}"/>
              </a:ext>
            </a:extLst>
          </p:cNvPr>
          <p:cNvGraphicFramePr/>
          <p:nvPr>
            <p:extLst>
              <p:ext uri="{D42A27DB-BD31-4B8C-83A1-F6EECF244321}">
                <p14:modId xmlns:p14="http://schemas.microsoft.com/office/powerpoint/2010/main" val="105519396"/>
              </p:ext>
            </p:extLst>
          </p:nvPr>
        </p:nvGraphicFramePr>
        <p:xfrm>
          <a:off x="1561805" y="1453824"/>
          <a:ext cx="9068390" cy="20341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図表 5">
            <a:extLst>
              <a:ext uri="{FF2B5EF4-FFF2-40B4-BE49-F238E27FC236}">
                <a16:creationId xmlns:a16="http://schemas.microsoft.com/office/drawing/2014/main" id="{9C8351B2-74A7-4FC2-A68E-43F161BDA1FF}"/>
              </a:ext>
            </a:extLst>
          </p:cNvPr>
          <p:cNvGraphicFramePr/>
          <p:nvPr>
            <p:extLst>
              <p:ext uri="{D42A27DB-BD31-4B8C-83A1-F6EECF244321}">
                <p14:modId xmlns:p14="http://schemas.microsoft.com/office/powerpoint/2010/main" val="455716599"/>
              </p:ext>
            </p:extLst>
          </p:nvPr>
        </p:nvGraphicFramePr>
        <p:xfrm>
          <a:off x="1561805" y="3917718"/>
          <a:ext cx="9068390" cy="20341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7620033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6338</TotalTime>
  <Words>1214</Words>
  <Application>Microsoft Office PowerPoint</Application>
  <PresentationFormat>ワイド画面</PresentationFormat>
  <Paragraphs>265</Paragraphs>
  <Slides>22</Slides>
  <Notes>9</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22</vt:i4>
      </vt:variant>
    </vt:vector>
  </HeadingPairs>
  <TitlesOfParts>
    <vt:vector size="31" baseType="lpstr">
      <vt:lpstr>HG丸ｺﾞｼｯｸM-PRO</vt:lpstr>
      <vt:lpstr>Palatino</vt:lpstr>
      <vt:lpstr>游ゴシック</vt:lpstr>
      <vt:lpstr>游ゴシック Light</vt:lpstr>
      <vt:lpstr>Arial</vt:lpstr>
      <vt:lpstr>Times New Roman</vt:lpstr>
      <vt:lpstr>Times New Roman Italic</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考察</vt:lpstr>
      <vt:lpstr>PowerPoint プレゼンテーション</vt:lpstr>
      <vt:lpstr>PowerPoint プレゼンテーション</vt:lpstr>
      <vt:lpstr>PowerPoint プレゼンテーション</vt:lpstr>
      <vt:lpstr>PowerPoint プレゼンテーション</vt:lpstr>
      <vt:lpstr>予備スライド</vt:lpstr>
      <vt:lpstr>PowerPoint プレゼンテーション</vt:lpstr>
      <vt:lpstr>2016年度：リスク評価を取り入れた意思決定モデル</vt:lpstr>
      <vt:lpstr>PowerPoint プレゼンテーション</vt:lpstr>
      <vt:lpstr>PowerPoint プレゼンテーション</vt:lpstr>
      <vt:lpstr>2017年度：予期的GSRの影響</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意思決定における感情機能の 脳内機構のモデル化</dc:title>
  <dc:creator>前川亮</dc:creator>
  <cp:lastModifiedBy>前川 亮</cp:lastModifiedBy>
  <cp:revision>572</cp:revision>
  <cp:lastPrinted>2019-03-22T12:47:21Z</cp:lastPrinted>
  <dcterms:created xsi:type="dcterms:W3CDTF">2017-11-03T06:53:49Z</dcterms:created>
  <dcterms:modified xsi:type="dcterms:W3CDTF">2020-09-14T01:44:28Z</dcterms:modified>
</cp:coreProperties>
</file>