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Lst>
  <p:sldSz cx="30240288" cy="428402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F5FF"/>
    <a:srgbClr val="CCFFFF"/>
    <a:srgbClr val="039FED"/>
    <a:srgbClr val="8BDCFD"/>
    <a:srgbClr val="06CA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0BC874-122E-427C-BD9C-3DF042D3EAD3}" v="231" dt="2018-09-18T16:38:34.69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4660"/>
  </p:normalViewPr>
  <p:slideViewPr>
    <p:cSldViewPr snapToGrid="0">
      <p:cViewPr varScale="1">
        <p:scale>
          <a:sx n="26" d="100"/>
          <a:sy n="26" d="100"/>
        </p:scale>
        <p:origin x="3868"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前川 亮" userId="d7d429a203bb0ce1" providerId="LiveId" clId="{D8A1DAEB-E848-42A1-87A4-C194E87234A3}"/>
    <pc:docChg chg="undo custSel modSld">
      <pc:chgData name="前川 亮" userId="d7d429a203bb0ce1" providerId="LiveId" clId="{D8A1DAEB-E848-42A1-87A4-C194E87234A3}" dt="2018-08-20T04:45:42.278" v="5675"/>
      <pc:docMkLst>
        <pc:docMk/>
      </pc:docMkLst>
      <pc:sldChg chg="addSp delSp modSp mod">
        <pc:chgData name="前川 亮" userId="d7d429a203bb0ce1" providerId="LiveId" clId="{D8A1DAEB-E848-42A1-87A4-C194E87234A3}" dt="2018-08-20T04:45:42.278" v="5675"/>
        <pc:sldMkLst>
          <pc:docMk/>
          <pc:sldMk cId="3430531853" sldId="256"/>
        </pc:sldMkLst>
        <pc:spChg chg="mod">
          <ac:chgData name="前川 亮" userId="d7d429a203bb0ce1" providerId="LiveId" clId="{D8A1DAEB-E848-42A1-87A4-C194E87234A3}" dt="2018-08-19T17:58:44.834" v="5556" actId="1035"/>
          <ac:spMkLst>
            <pc:docMk/>
            <pc:sldMk cId="3430531853" sldId="256"/>
            <ac:spMk id="3" creationId="{9D05163B-A1C9-4235-8F0F-F1C61FBE4171}"/>
          </ac:spMkLst>
        </pc:spChg>
        <pc:spChg chg="mod">
          <ac:chgData name="前川 亮" userId="d7d429a203bb0ce1" providerId="LiveId" clId="{D8A1DAEB-E848-42A1-87A4-C194E87234A3}" dt="2018-08-19T16:46:29.121" v="2947" actId="20577"/>
          <ac:spMkLst>
            <pc:docMk/>
            <pc:sldMk cId="3430531853" sldId="256"/>
            <ac:spMk id="5" creationId="{34FB7F21-6038-419F-9F21-85DB1FB00EA8}"/>
          </ac:spMkLst>
        </pc:spChg>
        <pc:spChg chg="add mod">
          <ac:chgData name="前川 亮" userId="d7d429a203bb0ce1" providerId="LiveId" clId="{D8A1DAEB-E848-42A1-87A4-C194E87234A3}" dt="2018-08-19T15:34:38.187" v="2670" actId="1037"/>
          <ac:spMkLst>
            <pc:docMk/>
            <pc:sldMk cId="3430531853" sldId="256"/>
            <ac:spMk id="8" creationId="{8EE321D0-3B80-4309-8BFF-51CC30C7D8F0}"/>
          </ac:spMkLst>
        </pc:spChg>
        <pc:spChg chg="add del mod">
          <ac:chgData name="前川 亮" userId="d7d429a203bb0ce1" providerId="LiveId" clId="{D8A1DAEB-E848-42A1-87A4-C194E87234A3}" dt="2018-08-19T18:10:39.424" v="5558" actId="767"/>
          <ac:spMkLst>
            <pc:docMk/>
            <pc:sldMk cId="3430531853" sldId="256"/>
            <ac:spMk id="10" creationId="{268C3C27-F3EB-4292-B048-4D0786ACE574}"/>
          </ac:spMkLst>
        </pc:spChg>
        <pc:spChg chg="add mod">
          <ac:chgData name="前川 亮" userId="d7d429a203bb0ce1" providerId="LiveId" clId="{D8A1DAEB-E848-42A1-87A4-C194E87234A3}" dt="2018-08-19T16:43:29.871" v="2897" actId="1037"/>
          <ac:spMkLst>
            <pc:docMk/>
            <pc:sldMk cId="3430531853" sldId="256"/>
            <ac:spMk id="12" creationId="{149EF00F-0939-48DA-8412-C48A10204469}"/>
          </ac:spMkLst>
        </pc:spChg>
        <pc:spChg chg="del mod">
          <ac:chgData name="前川 亮" userId="d7d429a203bb0ce1" providerId="LiveId" clId="{D8A1DAEB-E848-42A1-87A4-C194E87234A3}" dt="2018-08-16T02:36:10.264" v="370" actId="478"/>
          <ac:spMkLst>
            <pc:docMk/>
            <pc:sldMk cId="3430531853" sldId="256"/>
            <ac:spMk id="13" creationId="{9C3D2EB6-076F-42F8-9FA8-A50AE8AEB7A6}"/>
          </ac:spMkLst>
        </pc:spChg>
        <pc:spChg chg="add mod">
          <ac:chgData name="前川 亮" userId="d7d429a203bb0ce1" providerId="LiveId" clId="{D8A1DAEB-E848-42A1-87A4-C194E87234A3}" dt="2018-08-19T17:58:44.834" v="5556" actId="1035"/>
          <ac:spMkLst>
            <pc:docMk/>
            <pc:sldMk cId="3430531853" sldId="256"/>
            <ac:spMk id="23" creationId="{A1098C63-B9A1-46A1-A070-0FABC44CEAF6}"/>
          </ac:spMkLst>
        </pc:spChg>
        <pc:spChg chg="add mod">
          <ac:chgData name="前川 亮" userId="d7d429a203bb0ce1" providerId="LiveId" clId="{D8A1DAEB-E848-42A1-87A4-C194E87234A3}" dt="2018-08-19T17:50:20.507" v="4998" actId="1038"/>
          <ac:spMkLst>
            <pc:docMk/>
            <pc:sldMk cId="3430531853" sldId="256"/>
            <ac:spMk id="27" creationId="{0901872C-D2F7-4E87-B0BC-87FB6DFC19AB}"/>
          </ac:spMkLst>
        </pc:spChg>
        <pc:spChg chg="add mod">
          <ac:chgData name="前川 亮" userId="d7d429a203bb0ce1" providerId="LiveId" clId="{D8A1DAEB-E848-42A1-87A4-C194E87234A3}" dt="2018-08-19T17:50:20.507" v="4998" actId="1038"/>
          <ac:spMkLst>
            <pc:docMk/>
            <pc:sldMk cId="3430531853" sldId="256"/>
            <ac:spMk id="28" creationId="{DCE676EF-D4DC-4C2B-A5F7-507557C15567}"/>
          </ac:spMkLst>
        </pc:spChg>
        <pc:spChg chg="mod">
          <ac:chgData name="前川 亮" userId="d7d429a203bb0ce1" providerId="LiveId" clId="{D8A1DAEB-E848-42A1-87A4-C194E87234A3}" dt="2018-08-19T17:35:50.585" v="4281" actId="1037"/>
          <ac:spMkLst>
            <pc:docMk/>
            <pc:sldMk cId="3430531853" sldId="256"/>
            <ac:spMk id="78" creationId="{3D398386-FE23-4843-9647-D27A55EB4055}"/>
          </ac:spMkLst>
        </pc:spChg>
        <pc:spChg chg="mod">
          <ac:chgData name="前川 亮" userId="d7d429a203bb0ce1" providerId="LiveId" clId="{D8A1DAEB-E848-42A1-87A4-C194E87234A3}" dt="2018-08-19T17:35:50.585" v="4281" actId="1037"/>
          <ac:spMkLst>
            <pc:docMk/>
            <pc:sldMk cId="3430531853" sldId="256"/>
            <ac:spMk id="79" creationId="{280523C6-BCD0-4C01-BEDB-FEE17F810FC0}"/>
          </ac:spMkLst>
        </pc:spChg>
        <pc:spChg chg="del mod">
          <ac:chgData name="前川 亮" userId="d7d429a203bb0ce1" providerId="LiveId" clId="{D8A1DAEB-E848-42A1-87A4-C194E87234A3}" dt="2018-08-19T17:35:29.527" v="4248" actId="478"/>
          <ac:spMkLst>
            <pc:docMk/>
            <pc:sldMk cId="3430531853" sldId="256"/>
            <ac:spMk id="80" creationId="{F94C2778-6A35-4946-9B9D-C8A7CF230798}"/>
          </ac:spMkLst>
        </pc:spChg>
        <pc:spChg chg="mod">
          <ac:chgData name="前川 亮" userId="d7d429a203bb0ce1" providerId="LiveId" clId="{D8A1DAEB-E848-42A1-87A4-C194E87234A3}" dt="2018-08-19T17:58:44.834" v="5556" actId="1035"/>
          <ac:spMkLst>
            <pc:docMk/>
            <pc:sldMk cId="3430531853" sldId="256"/>
            <ac:spMk id="81" creationId="{A14F8B66-E7EE-4B40-9AF6-D14A2E984F94}"/>
          </ac:spMkLst>
        </pc:spChg>
        <pc:spChg chg="add mod">
          <ac:chgData name="前川 亮" userId="d7d429a203bb0ce1" providerId="LiveId" clId="{D8A1DAEB-E848-42A1-87A4-C194E87234A3}" dt="2018-08-19T16:43:29.871" v="2897" actId="1037"/>
          <ac:spMkLst>
            <pc:docMk/>
            <pc:sldMk cId="3430531853" sldId="256"/>
            <ac:spMk id="82" creationId="{902D40A1-44A9-4AED-8C92-A957F6ECD231}"/>
          </ac:spMkLst>
        </pc:spChg>
        <pc:spChg chg="add del mod">
          <ac:chgData name="前川 亮" userId="d7d429a203bb0ce1" providerId="LiveId" clId="{D8A1DAEB-E848-42A1-87A4-C194E87234A3}" dt="2018-08-19T17:12:42.401" v="3106" actId="478"/>
          <ac:spMkLst>
            <pc:docMk/>
            <pc:sldMk cId="3430531853" sldId="256"/>
            <ac:spMk id="83" creationId="{6295B83F-FA39-4327-9EF3-6147DBD21A17}"/>
          </ac:spMkLst>
        </pc:spChg>
        <pc:spChg chg="add del">
          <ac:chgData name="前川 亮" userId="d7d429a203bb0ce1" providerId="LiveId" clId="{D8A1DAEB-E848-42A1-87A4-C194E87234A3}" dt="2018-08-19T14:13:37.691" v="905"/>
          <ac:spMkLst>
            <pc:docMk/>
            <pc:sldMk cId="3430531853" sldId="256"/>
            <ac:spMk id="100" creationId="{0FDA6580-2454-4723-9DE8-6CBD2B8F491E}"/>
          </ac:spMkLst>
        </pc:spChg>
        <pc:spChg chg="add del mod">
          <ac:chgData name="前川 亮" userId="d7d429a203bb0ce1" providerId="LiveId" clId="{D8A1DAEB-E848-42A1-87A4-C194E87234A3}" dt="2018-08-19T17:23:26.935" v="3361" actId="478"/>
          <ac:spMkLst>
            <pc:docMk/>
            <pc:sldMk cId="3430531853" sldId="256"/>
            <ac:spMk id="100" creationId="{A810D8E6-B3FE-40E5-80D1-B26498A30F1D}"/>
          </ac:spMkLst>
        </pc:spChg>
        <pc:spChg chg="add del">
          <ac:chgData name="前川 亮" userId="d7d429a203bb0ce1" providerId="LiveId" clId="{D8A1DAEB-E848-42A1-87A4-C194E87234A3}" dt="2018-08-19T14:13:37.691" v="905"/>
          <ac:spMkLst>
            <pc:docMk/>
            <pc:sldMk cId="3430531853" sldId="256"/>
            <ac:spMk id="101" creationId="{14715C6F-EDBF-403A-872F-90C53EEDB865}"/>
          </ac:spMkLst>
        </pc:spChg>
        <pc:spChg chg="add del">
          <ac:chgData name="前川 亮" userId="d7d429a203bb0ce1" providerId="LiveId" clId="{D8A1DAEB-E848-42A1-87A4-C194E87234A3}" dt="2018-08-19T14:13:37.691" v="905"/>
          <ac:spMkLst>
            <pc:docMk/>
            <pc:sldMk cId="3430531853" sldId="256"/>
            <ac:spMk id="102" creationId="{FFCD6A96-1C16-4744-BC85-961DE36511F5}"/>
          </ac:spMkLst>
        </pc:spChg>
        <pc:spChg chg="add del">
          <ac:chgData name="前川 亮" userId="d7d429a203bb0ce1" providerId="LiveId" clId="{D8A1DAEB-E848-42A1-87A4-C194E87234A3}" dt="2018-08-19T14:13:37.691" v="905"/>
          <ac:spMkLst>
            <pc:docMk/>
            <pc:sldMk cId="3430531853" sldId="256"/>
            <ac:spMk id="103" creationId="{49D6264A-244E-42A7-8E47-6B66FAFF207D}"/>
          </ac:spMkLst>
        </pc:spChg>
        <pc:spChg chg="add mod">
          <ac:chgData name="前川 亮" userId="d7d429a203bb0ce1" providerId="LiveId" clId="{D8A1DAEB-E848-42A1-87A4-C194E87234A3}" dt="2018-08-19T14:25:27.126" v="1960" actId="164"/>
          <ac:spMkLst>
            <pc:docMk/>
            <pc:sldMk cId="3430531853" sldId="256"/>
            <ac:spMk id="104" creationId="{8A23DB54-F4E0-4A4B-8EF7-545451826361}"/>
          </ac:spMkLst>
        </pc:spChg>
        <pc:spChg chg="add mod">
          <ac:chgData name="前川 亮" userId="d7d429a203bb0ce1" providerId="LiveId" clId="{D8A1DAEB-E848-42A1-87A4-C194E87234A3}" dt="2018-08-19T14:25:27.126" v="1960" actId="164"/>
          <ac:spMkLst>
            <pc:docMk/>
            <pc:sldMk cId="3430531853" sldId="256"/>
            <ac:spMk id="105" creationId="{87DC7FA6-1B29-4304-A066-385DD8776935}"/>
          </ac:spMkLst>
        </pc:spChg>
        <pc:spChg chg="add mod">
          <ac:chgData name="前川 亮" userId="d7d429a203bb0ce1" providerId="LiveId" clId="{D8A1DAEB-E848-42A1-87A4-C194E87234A3}" dt="2018-08-19T14:25:27.126" v="1960" actId="164"/>
          <ac:spMkLst>
            <pc:docMk/>
            <pc:sldMk cId="3430531853" sldId="256"/>
            <ac:spMk id="106" creationId="{3468DC64-38A6-44E4-B8A3-87C1017E8C93}"/>
          </ac:spMkLst>
        </pc:spChg>
        <pc:spChg chg="add mod">
          <ac:chgData name="前川 亮" userId="d7d429a203bb0ce1" providerId="LiveId" clId="{D8A1DAEB-E848-42A1-87A4-C194E87234A3}" dt="2018-08-19T14:25:27.126" v="1960" actId="164"/>
          <ac:spMkLst>
            <pc:docMk/>
            <pc:sldMk cId="3430531853" sldId="256"/>
            <ac:spMk id="107" creationId="{C42E31D3-5F4B-4974-8C21-8B43088F92A3}"/>
          </ac:spMkLst>
        </pc:spChg>
        <pc:spChg chg="add mod">
          <ac:chgData name="前川 亮" userId="d7d429a203bb0ce1" providerId="LiveId" clId="{D8A1DAEB-E848-42A1-87A4-C194E87234A3}" dt="2018-08-19T14:25:27.126" v="1960" actId="164"/>
          <ac:spMkLst>
            <pc:docMk/>
            <pc:sldMk cId="3430531853" sldId="256"/>
            <ac:spMk id="108" creationId="{E211785E-BCDD-498A-9FE3-494A2E26630A}"/>
          </ac:spMkLst>
        </pc:spChg>
        <pc:spChg chg="add mod">
          <ac:chgData name="前川 亮" userId="d7d429a203bb0ce1" providerId="LiveId" clId="{D8A1DAEB-E848-42A1-87A4-C194E87234A3}" dt="2018-08-19T14:25:27.126" v="1960" actId="164"/>
          <ac:spMkLst>
            <pc:docMk/>
            <pc:sldMk cId="3430531853" sldId="256"/>
            <ac:spMk id="109" creationId="{302E2AD2-DA9B-4406-9EA5-930C62BA8D5F}"/>
          </ac:spMkLst>
        </pc:spChg>
        <pc:spChg chg="add mod">
          <ac:chgData name="前川 亮" userId="d7d429a203bb0ce1" providerId="LiveId" clId="{D8A1DAEB-E848-42A1-87A4-C194E87234A3}" dt="2018-08-19T14:25:27.126" v="1960" actId="164"/>
          <ac:spMkLst>
            <pc:docMk/>
            <pc:sldMk cId="3430531853" sldId="256"/>
            <ac:spMk id="110" creationId="{58170F5A-91B8-4593-8E10-979CF8C638AF}"/>
          </ac:spMkLst>
        </pc:spChg>
        <pc:spChg chg="add mod">
          <ac:chgData name="前川 亮" userId="d7d429a203bb0ce1" providerId="LiveId" clId="{D8A1DAEB-E848-42A1-87A4-C194E87234A3}" dt="2018-08-19T14:25:27.126" v="1960" actId="164"/>
          <ac:spMkLst>
            <pc:docMk/>
            <pc:sldMk cId="3430531853" sldId="256"/>
            <ac:spMk id="111" creationId="{C3B43CFC-42F2-4AC3-9094-F8DD15CD0D64}"/>
          </ac:spMkLst>
        </pc:spChg>
        <pc:spChg chg="add mod">
          <ac:chgData name="前川 亮" userId="d7d429a203bb0ce1" providerId="LiveId" clId="{D8A1DAEB-E848-42A1-87A4-C194E87234A3}" dt="2018-08-19T14:25:27.126" v="1960" actId="164"/>
          <ac:spMkLst>
            <pc:docMk/>
            <pc:sldMk cId="3430531853" sldId="256"/>
            <ac:spMk id="112" creationId="{316F81F7-10AF-4B2E-A903-AD4141C72EBF}"/>
          </ac:spMkLst>
        </pc:spChg>
        <pc:spChg chg="add mod">
          <ac:chgData name="前川 亮" userId="d7d429a203bb0ce1" providerId="LiveId" clId="{D8A1DAEB-E848-42A1-87A4-C194E87234A3}" dt="2018-08-19T14:25:27.126" v="1960" actId="164"/>
          <ac:spMkLst>
            <pc:docMk/>
            <pc:sldMk cId="3430531853" sldId="256"/>
            <ac:spMk id="113" creationId="{113D3C42-87CB-4A59-9A8D-F0CFDD543B00}"/>
          </ac:spMkLst>
        </pc:spChg>
        <pc:spChg chg="add mod">
          <ac:chgData name="前川 亮" userId="d7d429a203bb0ce1" providerId="LiveId" clId="{D8A1DAEB-E848-42A1-87A4-C194E87234A3}" dt="2018-08-19T14:25:27.126" v="1960" actId="164"/>
          <ac:spMkLst>
            <pc:docMk/>
            <pc:sldMk cId="3430531853" sldId="256"/>
            <ac:spMk id="115" creationId="{47E33AA3-4716-4ECA-B1DC-E4F6AD58CB62}"/>
          </ac:spMkLst>
        </pc:spChg>
        <pc:spChg chg="add mod">
          <ac:chgData name="前川 亮" userId="d7d429a203bb0ce1" providerId="LiveId" clId="{D8A1DAEB-E848-42A1-87A4-C194E87234A3}" dt="2018-08-19T14:25:27.126" v="1960" actId="164"/>
          <ac:spMkLst>
            <pc:docMk/>
            <pc:sldMk cId="3430531853" sldId="256"/>
            <ac:spMk id="116" creationId="{E4AB81EA-9500-4DBD-A8DD-A14B9D6DAD79}"/>
          </ac:spMkLst>
        </pc:spChg>
        <pc:spChg chg="add mod">
          <ac:chgData name="前川 亮" userId="d7d429a203bb0ce1" providerId="LiveId" clId="{D8A1DAEB-E848-42A1-87A4-C194E87234A3}" dt="2018-08-19T14:25:27.126" v="1960" actId="164"/>
          <ac:spMkLst>
            <pc:docMk/>
            <pc:sldMk cId="3430531853" sldId="256"/>
            <ac:spMk id="117" creationId="{83F5C4C1-4906-4515-A05C-A01362D07A2D}"/>
          </ac:spMkLst>
        </pc:spChg>
        <pc:spChg chg="add mod">
          <ac:chgData name="前川 亮" userId="d7d429a203bb0ce1" providerId="LiveId" clId="{D8A1DAEB-E848-42A1-87A4-C194E87234A3}" dt="2018-08-19T14:25:27.126" v="1960" actId="164"/>
          <ac:spMkLst>
            <pc:docMk/>
            <pc:sldMk cId="3430531853" sldId="256"/>
            <ac:spMk id="118" creationId="{5EC5887F-CD37-4EA2-809E-7023AA76FCB5}"/>
          </ac:spMkLst>
        </pc:spChg>
        <pc:spChg chg="add mod">
          <ac:chgData name="前川 亮" userId="d7d429a203bb0ce1" providerId="LiveId" clId="{D8A1DAEB-E848-42A1-87A4-C194E87234A3}" dt="2018-08-19T14:25:27.126" v="1960" actId="164"/>
          <ac:spMkLst>
            <pc:docMk/>
            <pc:sldMk cId="3430531853" sldId="256"/>
            <ac:spMk id="119" creationId="{5822202E-3AE7-42C7-BD10-99F9D74CB95B}"/>
          </ac:spMkLst>
        </pc:spChg>
        <pc:spChg chg="add mod">
          <ac:chgData name="前川 亮" userId="d7d429a203bb0ce1" providerId="LiveId" clId="{D8A1DAEB-E848-42A1-87A4-C194E87234A3}" dt="2018-08-19T14:25:27.126" v="1960" actId="164"/>
          <ac:spMkLst>
            <pc:docMk/>
            <pc:sldMk cId="3430531853" sldId="256"/>
            <ac:spMk id="120" creationId="{2D4B0F63-762E-4A35-8328-680C5A7E35A8}"/>
          </ac:spMkLst>
        </pc:spChg>
        <pc:spChg chg="add mod">
          <ac:chgData name="前川 亮" userId="d7d429a203bb0ce1" providerId="LiveId" clId="{D8A1DAEB-E848-42A1-87A4-C194E87234A3}" dt="2018-08-19T14:25:27.126" v="1960" actId="164"/>
          <ac:spMkLst>
            <pc:docMk/>
            <pc:sldMk cId="3430531853" sldId="256"/>
            <ac:spMk id="121" creationId="{674B3F99-A44D-448C-B3D6-3478417E4052}"/>
          </ac:spMkLst>
        </pc:spChg>
        <pc:spChg chg="add mod">
          <ac:chgData name="前川 亮" userId="d7d429a203bb0ce1" providerId="LiveId" clId="{D8A1DAEB-E848-42A1-87A4-C194E87234A3}" dt="2018-08-19T14:25:27.126" v="1960" actId="164"/>
          <ac:spMkLst>
            <pc:docMk/>
            <pc:sldMk cId="3430531853" sldId="256"/>
            <ac:spMk id="122" creationId="{47D3E83E-4A49-4395-B9A5-7CC295BBDD71}"/>
          </ac:spMkLst>
        </pc:spChg>
        <pc:spChg chg="add mod">
          <ac:chgData name="前川 亮" userId="d7d429a203bb0ce1" providerId="LiveId" clId="{D8A1DAEB-E848-42A1-87A4-C194E87234A3}" dt="2018-08-19T17:32:51.941" v="3846" actId="164"/>
          <ac:spMkLst>
            <pc:docMk/>
            <pc:sldMk cId="3430531853" sldId="256"/>
            <ac:spMk id="135" creationId="{DF657B0C-CF73-4837-96B7-8F309F15AFD3}"/>
          </ac:spMkLst>
        </pc:spChg>
        <pc:spChg chg="add mod">
          <ac:chgData name="前川 亮" userId="d7d429a203bb0ce1" providerId="LiveId" clId="{D8A1DAEB-E848-42A1-87A4-C194E87234A3}" dt="2018-08-19T17:32:51.941" v="3846" actId="164"/>
          <ac:spMkLst>
            <pc:docMk/>
            <pc:sldMk cId="3430531853" sldId="256"/>
            <ac:spMk id="136" creationId="{A80B7398-7A29-4B28-983B-C65C7DE5070C}"/>
          </ac:spMkLst>
        </pc:spChg>
        <pc:spChg chg="del">
          <ac:chgData name="前川 亮" userId="d7d429a203bb0ce1" providerId="LiveId" clId="{D8A1DAEB-E848-42A1-87A4-C194E87234A3}" dt="2018-08-19T13:59:31.040" v="658" actId="478"/>
          <ac:spMkLst>
            <pc:docMk/>
            <pc:sldMk cId="3430531853" sldId="256"/>
            <ac:spMk id="137" creationId="{2D1DB70F-52BA-4878-AE96-0BBC7C12DB94}"/>
          </ac:spMkLst>
        </pc:spChg>
        <pc:spChg chg="add mod">
          <ac:chgData name="前川 亮" userId="d7d429a203bb0ce1" providerId="LiveId" clId="{D8A1DAEB-E848-42A1-87A4-C194E87234A3}" dt="2018-08-19T17:32:51.941" v="3846" actId="164"/>
          <ac:spMkLst>
            <pc:docMk/>
            <pc:sldMk cId="3430531853" sldId="256"/>
            <ac:spMk id="137" creationId="{7C83AE71-6AA5-4854-A00B-263B2B70A055}"/>
          </ac:spMkLst>
        </pc:spChg>
        <pc:spChg chg="add del mod">
          <ac:chgData name="前川 亮" userId="d7d429a203bb0ce1" providerId="LiveId" clId="{D8A1DAEB-E848-42A1-87A4-C194E87234A3}" dt="2018-08-19T17:23:26.935" v="3361" actId="478"/>
          <ac:spMkLst>
            <pc:docMk/>
            <pc:sldMk cId="3430531853" sldId="256"/>
            <ac:spMk id="138" creationId="{7DF3D74B-D8A8-4B92-A77E-276A19BA827D}"/>
          </ac:spMkLst>
        </pc:spChg>
        <pc:spChg chg="del">
          <ac:chgData name="前川 亮" userId="d7d429a203bb0ce1" providerId="LiveId" clId="{D8A1DAEB-E848-42A1-87A4-C194E87234A3}" dt="2018-08-19T13:59:31.040" v="658" actId="478"/>
          <ac:spMkLst>
            <pc:docMk/>
            <pc:sldMk cId="3430531853" sldId="256"/>
            <ac:spMk id="138" creationId="{A7E285CB-E51F-4EF8-902B-6ECCC16CCF24}"/>
          </ac:spMkLst>
        </pc:spChg>
        <pc:spChg chg="del">
          <ac:chgData name="前川 亮" userId="d7d429a203bb0ce1" providerId="LiveId" clId="{D8A1DAEB-E848-42A1-87A4-C194E87234A3}" dt="2018-08-19T13:59:31.040" v="658" actId="478"/>
          <ac:spMkLst>
            <pc:docMk/>
            <pc:sldMk cId="3430531853" sldId="256"/>
            <ac:spMk id="139" creationId="{33204D40-C0EA-400D-B0DE-7E3070DE2FF9}"/>
          </ac:spMkLst>
        </pc:spChg>
        <pc:spChg chg="add mod">
          <ac:chgData name="前川 亮" userId="d7d429a203bb0ce1" providerId="LiveId" clId="{D8A1DAEB-E848-42A1-87A4-C194E87234A3}" dt="2018-08-19T17:34:05.303" v="3990" actId="1036"/>
          <ac:spMkLst>
            <pc:docMk/>
            <pc:sldMk cId="3430531853" sldId="256"/>
            <ac:spMk id="139" creationId="{C772F408-32B7-424E-B55D-D335D735274E}"/>
          </ac:spMkLst>
        </pc:spChg>
        <pc:spChg chg="add mod">
          <ac:chgData name="前川 亮" userId="d7d429a203bb0ce1" providerId="LiveId" clId="{D8A1DAEB-E848-42A1-87A4-C194E87234A3}" dt="2018-08-19T17:34:05.303" v="3990" actId="1036"/>
          <ac:spMkLst>
            <pc:docMk/>
            <pc:sldMk cId="3430531853" sldId="256"/>
            <ac:spMk id="140" creationId="{86B3DE8C-73D4-4183-8258-A5AA29B08812}"/>
          </ac:spMkLst>
        </pc:spChg>
        <pc:spChg chg="del">
          <ac:chgData name="前川 亮" userId="d7d429a203bb0ce1" providerId="LiveId" clId="{D8A1DAEB-E848-42A1-87A4-C194E87234A3}" dt="2018-08-19T13:59:31.040" v="658" actId="478"/>
          <ac:spMkLst>
            <pc:docMk/>
            <pc:sldMk cId="3430531853" sldId="256"/>
            <ac:spMk id="140" creationId="{9CDC2D6D-A7E5-459F-A961-B92CE8DDA3CF}"/>
          </ac:spMkLst>
        </pc:spChg>
        <pc:spChg chg="add mod">
          <ac:chgData name="前川 亮" userId="d7d429a203bb0ce1" providerId="LiveId" clId="{D8A1DAEB-E848-42A1-87A4-C194E87234A3}" dt="2018-08-19T17:32:51.941" v="3846" actId="164"/>
          <ac:spMkLst>
            <pc:docMk/>
            <pc:sldMk cId="3430531853" sldId="256"/>
            <ac:spMk id="141" creationId="{A7CE9AF8-11E8-4DA3-A0AF-C9E01AC76A79}"/>
          </ac:spMkLst>
        </pc:spChg>
        <pc:spChg chg="del">
          <ac:chgData name="前川 亮" userId="d7d429a203bb0ce1" providerId="LiveId" clId="{D8A1DAEB-E848-42A1-87A4-C194E87234A3}" dt="2018-08-19T13:59:31.040" v="658" actId="478"/>
          <ac:spMkLst>
            <pc:docMk/>
            <pc:sldMk cId="3430531853" sldId="256"/>
            <ac:spMk id="141" creationId="{AA101D6B-0B3A-45A8-B2DF-F36E66CE327B}"/>
          </ac:spMkLst>
        </pc:spChg>
        <pc:spChg chg="del">
          <ac:chgData name="前川 亮" userId="d7d429a203bb0ce1" providerId="LiveId" clId="{D8A1DAEB-E848-42A1-87A4-C194E87234A3}" dt="2018-08-19T13:59:31.040" v="658" actId="478"/>
          <ac:spMkLst>
            <pc:docMk/>
            <pc:sldMk cId="3430531853" sldId="256"/>
            <ac:spMk id="142" creationId="{13884DDA-FE95-408D-87F6-FC07A609023E}"/>
          </ac:spMkLst>
        </pc:spChg>
        <pc:spChg chg="del">
          <ac:chgData name="前川 亮" userId="d7d429a203bb0ce1" providerId="LiveId" clId="{D8A1DAEB-E848-42A1-87A4-C194E87234A3}" dt="2018-08-19T13:59:31.040" v="658" actId="478"/>
          <ac:spMkLst>
            <pc:docMk/>
            <pc:sldMk cId="3430531853" sldId="256"/>
            <ac:spMk id="143" creationId="{6A296ACC-65A6-4411-9110-8A6DC39D1831}"/>
          </ac:spMkLst>
        </pc:spChg>
        <pc:spChg chg="add del mod">
          <ac:chgData name="前川 亮" userId="d7d429a203bb0ce1" providerId="LiveId" clId="{D8A1DAEB-E848-42A1-87A4-C194E87234A3}" dt="2018-08-19T17:28:26.154" v="3798" actId="478"/>
          <ac:spMkLst>
            <pc:docMk/>
            <pc:sldMk cId="3430531853" sldId="256"/>
            <ac:spMk id="144" creationId="{57EDEB00-951F-4173-90EC-63B8D051C66A}"/>
          </ac:spMkLst>
        </pc:spChg>
        <pc:spChg chg="del">
          <ac:chgData name="前川 亮" userId="d7d429a203bb0ce1" providerId="LiveId" clId="{D8A1DAEB-E848-42A1-87A4-C194E87234A3}" dt="2018-08-19T13:59:31.040" v="658" actId="478"/>
          <ac:spMkLst>
            <pc:docMk/>
            <pc:sldMk cId="3430531853" sldId="256"/>
            <ac:spMk id="144" creationId="{F3AF5BB1-E0D0-46C4-BB1C-134C801B1B52}"/>
          </ac:spMkLst>
        </pc:spChg>
        <pc:spChg chg="add del mod">
          <ac:chgData name="前川 亮" userId="d7d429a203bb0ce1" providerId="LiveId" clId="{D8A1DAEB-E848-42A1-87A4-C194E87234A3}" dt="2018-08-19T17:28:26.154" v="3798" actId="478"/>
          <ac:spMkLst>
            <pc:docMk/>
            <pc:sldMk cId="3430531853" sldId="256"/>
            <ac:spMk id="145" creationId="{333C7223-59DD-4E7A-B447-6EF3873463F1}"/>
          </ac:spMkLst>
        </pc:spChg>
        <pc:spChg chg="del">
          <ac:chgData name="前川 亮" userId="d7d429a203bb0ce1" providerId="LiveId" clId="{D8A1DAEB-E848-42A1-87A4-C194E87234A3}" dt="2018-08-19T13:59:31.040" v="658" actId="478"/>
          <ac:spMkLst>
            <pc:docMk/>
            <pc:sldMk cId="3430531853" sldId="256"/>
            <ac:spMk id="146" creationId="{45E89C5A-2CF1-48CF-849F-A39879BA06F7}"/>
          </ac:spMkLst>
        </pc:spChg>
        <pc:spChg chg="add del mod">
          <ac:chgData name="前川 亮" userId="d7d429a203bb0ce1" providerId="LiveId" clId="{D8A1DAEB-E848-42A1-87A4-C194E87234A3}" dt="2018-08-19T17:28:26.154" v="3798" actId="478"/>
          <ac:spMkLst>
            <pc:docMk/>
            <pc:sldMk cId="3430531853" sldId="256"/>
            <ac:spMk id="146" creationId="{97BF1E7B-A667-4BDF-BBD9-D2F1C9BF9720}"/>
          </ac:spMkLst>
        </pc:spChg>
        <pc:spChg chg="del">
          <ac:chgData name="前川 亮" userId="d7d429a203bb0ce1" providerId="LiveId" clId="{D8A1DAEB-E848-42A1-87A4-C194E87234A3}" dt="2018-08-19T13:59:31.040" v="658" actId="478"/>
          <ac:spMkLst>
            <pc:docMk/>
            <pc:sldMk cId="3430531853" sldId="256"/>
            <ac:spMk id="147" creationId="{6344403D-2394-4235-A926-9B26731011BE}"/>
          </ac:spMkLst>
        </pc:spChg>
        <pc:spChg chg="add del mod">
          <ac:chgData name="前川 亮" userId="d7d429a203bb0ce1" providerId="LiveId" clId="{D8A1DAEB-E848-42A1-87A4-C194E87234A3}" dt="2018-08-19T17:28:26.154" v="3798" actId="478"/>
          <ac:spMkLst>
            <pc:docMk/>
            <pc:sldMk cId="3430531853" sldId="256"/>
            <ac:spMk id="147" creationId="{A1028494-B4B2-45EA-9DA7-90FCF2522208}"/>
          </ac:spMkLst>
        </pc:spChg>
        <pc:spChg chg="add del mod">
          <ac:chgData name="前川 亮" userId="d7d429a203bb0ce1" providerId="LiveId" clId="{D8A1DAEB-E848-42A1-87A4-C194E87234A3}" dt="2018-08-19T17:28:26.154" v="3798" actId="478"/>
          <ac:spMkLst>
            <pc:docMk/>
            <pc:sldMk cId="3430531853" sldId="256"/>
            <ac:spMk id="148" creationId="{DD9B36CB-6C1E-452D-A71E-05A2451C272B}"/>
          </ac:spMkLst>
        </pc:spChg>
        <pc:spChg chg="mod topLvl">
          <ac:chgData name="前川 亮" userId="d7d429a203bb0ce1" providerId="LiveId" clId="{D8A1DAEB-E848-42A1-87A4-C194E87234A3}" dt="2018-08-19T14:11:08.597" v="834" actId="164"/>
          <ac:spMkLst>
            <pc:docMk/>
            <pc:sldMk cId="3430531853" sldId="256"/>
            <ac:spMk id="149" creationId="{3C9A5ADB-AB0E-4620-85CB-4310ED80E6A9}"/>
          </ac:spMkLst>
        </pc:spChg>
        <pc:spChg chg="mod topLvl">
          <ac:chgData name="前川 亮" userId="d7d429a203bb0ce1" providerId="LiveId" clId="{D8A1DAEB-E848-42A1-87A4-C194E87234A3}" dt="2018-08-19T14:11:08.597" v="834" actId="164"/>
          <ac:spMkLst>
            <pc:docMk/>
            <pc:sldMk cId="3430531853" sldId="256"/>
            <ac:spMk id="150" creationId="{5B9102FF-BC32-47AF-B446-C81BFE936EA8}"/>
          </ac:spMkLst>
        </pc:spChg>
        <pc:spChg chg="mod topLvl">
          <ac:chgData name="前川 亮" userId="d7d429a203bb0ce1" providerId="LiveId" clId="{D8A1DAEB-E848-42A1-87A4-C194E87234A3}" dt="2018-08-19T14:11:08.597" v="834" actId="164"/>
          <ac:spMkLst>
            <pc:docMk/>
            <pc:sldMk cId="3430531853" sldId="256"/>
            <ac:spMk id="151" creationId="{4E91F0D6-F19A-41A9-9901-9921A6F6DC9E}"/>
          </ac:spMkLst>
        </pc:spChg>
        <pc:spChg chg="mod topLvl">
          <ac:chgData name="前川 亮" userId="d7d429a203bb0ce1" providerId="LiveId" clId="{D8A1DAEB-E848-42A1-87A4-C194E87234A3}" dt="2018-08-19T14:11:08.597" v="834" actId="164"/>
          <ac:spMkLst>
            <pc:docMk/>
            <pc:sldMk cId="3430531853" sldId="256"/>
            <ac:spMk id="152" creationId="{0B2FCE60-C51D-42D8-961D-E3025FDE3F3F}"/>
          </ac:spMkLst>
        </pc:spChg>
        <pc:spChg chg="mod topLvl">
          <ac:chgData name="前川 亮" userId="d7d429a203bb0ce1" providerId="LiveId" clId="{D8A1DAEB-E848-42A1-87A4-C194E87234A3}" dt="2018-08-19T14:11:08.597" v="834" actId="164"/>
          <ac:spMkLst>
            <pc:docMk/>
            <pc:sldMk cId="3430531853" sldId="256"/>
            <ac:spMk id="153" creationId="{9D0308F9-80A3-473C-80C4-ACA7F69CC42D}"/>
          </ac:spMkLst>
        </pc:spChg>
        <pc:spChg chg="mod topLvl">
          <ac:chgData name="前川 亮" userId="d7d429a203bb0ce1" providerId="LiveId" clId="{D8A1DAEB-E848-42A1-87A4-C194E87234A3}" dt="2018-08-19T14:11:08.597" v="834" actId="164"/>
          <ac:spMkLst>
            <pc:docMk/>
            <pc:sldMk cId="3430531853" sldId="256"/>
            <ac:spMk id="154" creationId="{FBF01C28-09FE-4E7F-8240-3F87F09668D9}"/>
          </ac:spMkLst>
        </pc:spChg>
        <pc:spChg chg="mod topLvl">
          <ac:chgData name="前川 亮" userId="d7d429a203bb0ce1" providerId="LiveId" clId="{D8A1DAEB-E848-42A1-87A4-C194E87234A3}" dt="2018-08-19T14:11:08.597" v="834" actId="164"/>
          <ac:spMkLst>
            <pc:docMk/>
            <pc:sldMk cId="3430531853" sldId="256"/>
            <ac:spMk id="155" creationId="{BFEBD4E5-451C-487E-84A9-9FFA633639A1}"/>
          </ac:spMkLst>
        </pc:spChg>
        <pc:spChg chg="mod topLvl">
          <ac:chgData name="前川 亮" userId="d7d429a203bb0ce1" providerId="LiveId" clId="{D8A1DAEB-E848-42A1-87A4-C194E87234A3}" dt="2018-08-19T14:11:08.597" v="834" actId="164"/>
          <ac:spMkLst>
            <pc:docMk/>
            <pc:sldMk cId="3430531853" sldId="256"/>
            <ac:spMk id="156" creationId="{B28BF159-4088-43BE-90EF-17E64E64B911}"/>
          </ac:spMkLst>
        </pc:spChg>
        <pc:spChg chg="mod topLvl">
          <ac:chgData name="前川 亮" userId="d7d429a203bb0ce1" providerId="LiveId" clId="{D8A1DAEB-E848-42A1-87A4-C194E87234A3}" dt="2018-08-19T14:11:08.597" v="834" actId="164"/>
          <ac:spMkLst>
            <pc:docMk/>
            <pc:sldMk cId="3430531853" sldId="256"/>
            <ac:spMk id="157" creationId="{91BF2CE3-2661-4E59-8BC6-D496DE479818}"/>
          </ac:spMkLst>
        </pc:spChg>
        <pc:spChg chg="mod topLvl">
          <ac:chgData name="前川 亮" userId="d7d429a203bb0ce1" providerId="LiveId" clId="{D8A1DAEB-E848-42A1-87A4-C194E87234A3}" dt="2018-08-19T14:11:08.597" v="834" actId="164"/>
          <ac:spMkLst>
            <pc:docMk/>
            <pc:sldMk cId="3430531853" sldId="256"/>
            <ac:spMk id="158" creationId="{72C89D81-5535-4A6F-A16E-62E1314AA009}"/>
          </ac:spMkLst>
        </pc:spChg>
        <pc:spChg chg="mod topLvl">
          <ac:chgData name="前川 亮" userId="d7d429a203bb0ce1" providerId="LiveId" clId="{D8A1DAEB-E848-42A1-87A4-C194E87234A3}" dt="2018-08-19T14:11:08.597" v="834" actId="164"/>
          <ac:spMkLst>
            <pc:docMk/>
            <pc:sldMk cId="3430531853" sldId="256"/>
            <ac:spMk id="159" creationId="{D8E33775-2D17-4EE1-9B19-7AC55258F1A9}"/>
          </ac:spMkLst>
        </pc:spChg>
        <pc:spChg chg="mod topLvl">
          <ac:chgData name="前川 亮" userId="d7d429a203bb0ce1" providerId="LiveId" clId="{D8A1DAEB-E848-42A1-87A4-C194E87234A3}" dt="2018-08-19T14:11:08.597" v="834" actId="164"/>
          <ac:spMkLst>
            <pc:docMk/>
            <pc:sldMk cId="3430531853" sldId="256"/>
            <ac:spMk id="160" creationId="{1A341A36-4BF9-4BF6-B74B-F88747E3E1B6}"/>
          </ac:spMkLst>
        </pc:spChg>
        <pc:spChg chg="del">
          <ac:chgData name="前川 亮" userId="d7d429a203bb0ce1" providerId="LiveId" clId="{D8A1DAEB-E848-42A1-87A4-C194E87234A3}" dt="2018-08-19T13:59:31.040" v="658" actId="478"/>
          <ac:spMkLst>
            <pc:docMk/>
            <pc:sldMk cId="3430531853" sldId="256"/>
            <ac:spMk id="165" creationId="{C59C162E-93A7-4726-8FA1-D7012F08AD72}"/>
          </ac:spMkLst>
        </pc:spChg>
        <pc:spChg chg="del">
          <ac:chgData name="前川 亮" userId="d7d429a203bb0ce1" providerId="LiveId" clId="{D8A1DAEB-E848-42A1-87A4-C194E87234A3}" dt="2018-08-19T13:59:31.040" v="658" actId="478"/>
          <ac:spMkLst>
            <pc:docMk/>
            <pc:sldMk cId="3430531853" sldId="256"/>
            <ac:spMk id="166" creationId="{19F0FC86-F7BA-421A-9727-E8C1AA9FA020}"/>
          </ac:spMkLst>
        </pc:spChg>
        <pc:spChg chg="mod">
          <ac:chgData name="前川 亮" userId="d7d429a203bb0ce1" providerId="LiveId" clId="{D8A1DAEB-E848-42A1-87A4-C194E87234A3}" dt="2018-08-19T16:50:49.544" v="2985" actId="404"/>
          <ac:spMkLst>
            <pc:docMk/>
            <pc:sldMk cId="3430531853" sldId="256"/>
            <ac:spMk id="166" creationId="{9E185C30-614E-4715-8648-CE2646DDDF53}"/>
          </ac:spMkLst>
        </pc:spChg>
        <pc:spChg chg="mod">
          <ac:chgData name="前川 亮" userId="d7d429a203bb0ce1" providerId="LiveId" clId="{D8A1DAEB-E848-42A1-87A4-C194E87234A3}" dt="2018-08-19T16:50:49.544" v="2985" actId="404"/>
          <ac:spMkLst>
            <pc:docMk/>
            <pc:sldMk cId="3430531853" sldId="256"/>
            <ac:spMk id="167" creationId="{4B7DC869-00A2-4EC8-ACAE-738F1ED720C6}"/>
          </ac:spMkLst>
        </pc:spChg>
        <pc:spChg chg="del">
          <ac:chgData name="前川 亮" userId="d7d429a203bb0ce1" providerId="LiveId" clId="{D8A1DAEB-E848-42A1-87A4-C194E87234A3}" dt="2018-08-19T13:59:31.040" v="658" actId="478"/>
          <ac:spMkLst>
            <pc:docMk/>
            <pc:sldMk cId="3430531853" sldId="256"/>
            <ac:spMk id="167" creationId="{E2BBF98B-0BE3-4C73-A95A-1099072ADD9C}"/>
          </ac:spMkLst>
        </pc:spChg>
        <pc:spChg chg="del">
          <ac:chgData name="前川 亮" userId="d7d429a203bb0ce1" providerId="LiveId" clId="{D8A1DAEB-E848-42A1-87A4-C194E87234A3}" dt="2018-08-19T13:59:31.040" v="658" actId="478"/>
          <ac:spMkLst>
            <pc:docMk/>
            <pc:sldMk cId="3430531853" sldId="256"/>
            <ac:spMk id="168" creationId="{44A962D7-3201-4B00-98EC-CB15A9FAB41D}"/>
          </ac:spMkLst>
        </pc:spChg>
        <pc:spChg chg="mod">
          <ac:chgData name="前川 亮" userId="d7d429a203bb0ce1" providerId="LiveId" clId="{D8A1DAEB-E848-42A1-87A4-C194E87234A3}" dt="2018-08-19T16:50:49.544" v="2985" actId="404"/>
          <ac:spMkLst>
            <pc:docMk/>
            <pc:sldMk cId="3430531853" sldId="256"/>
            <ac:spMk id="169" creationId="{4E18AF12-B7A2-4F3E-9207-3ED2E376AE53}"/>
          </ac:spMkLst>
        </pc:spChg>
        <pc:spChg chg="del">
          <ac:chgData name="前川 亮" userId="d7d429a203bb0ce1" providerId="LiveId" clId="{D8A1DAEB-E848-42A1-87A4-C194E87234A3}" dt="2018-08-19T13:59:31.040" v="658" actId="478"/>
          <ac:spMkLst>
            <pc:docMk/>
            <pc:sldMk cId="3430531853" sldId="256"/>
            <ac:spMk id="169" creationId="{CBB5E34D-2854-45DE-B533-707467CEFA24}"/>
          </ac:spMkLst>
        </pc:spChg>
        <pc:spChg chg="del">
          <ac:chgData name="前川 亮" userId="d7d429a203bb0ce1" providerId="LiveId" clId="{D8A1DAEB-E848-42A1-87A4-C194E87234A3}" dt="2018-08-19T13:59:31.040" v="658" actId="478"/>
          <ac:spMkLst>
            <pc:docMk/>
            <pc:sldMk cId="3430531853" sldId="256"/>
            <ac:spMk id="170" creationId="{44CB32D7-C717-4289-ADBB-296C67E9EB48}"/>
          </ac:spMkLst>
        </pc:spChg>
        <pc:spChg chg="mod">
          <ac:chgData name="前川 亮" userId="d7d429a203bb0ce1" providerId="LiveId" clId="{D8A1DAEB-E848-42A1-87A4-C194E87234A3}" dt="2018-08-19T16:50:49.544" v="2985" actId="404"/>
          <ac:spMkLst>
            <pc:docMk/>
            <pc:sldMk cId="3430531853" sldId="256"/>
            <ac:spMk id="170" creationId="{FBB0B868-A60A-4CF5-8099-D3D85AA7233B}"/>
          </ac:spMkLst>
        </pc:spChg>
        <pc:spChg chg="del">
          <ac:chgData name="前川 亮" userId="d7d429a203bb0ce1" providerId="LiveId" clId="{D8A1DAEB-E848-42A1-87A4-C194E87234A3}" dt="2018-08-19T13:59:31.040" v="658" actId="478"/>
          <ac:spMkLst>
            <pc:docMk/>
            <pc:sldMk cId="3430531853" sldId="256"/>
            <ac:spMk id="171" creationId="{17AEB82E-8D48-4169-89E4-DD01EA3B50FB}"/>
          </ac:spMkLst>
        </pc:spChg>
        <pc:spChg chg="del">
          <ac:chgData name="前川 亮" userId="d7d429a203bb0ce1" providerId="LiveId" clId="{D8A1DAEB-E848-42A1-87A4-C194E87234A3}" dt="2018-08-19T13:59:31.040" v="658" actId="478"/>
          <ac:spMkLst>
            <pc:docMk/>
            <pc:sldMk cId="3430531853" sldId="256"/>
            <ac:spMk id="172" creationId="{A0A6D9D5-584A-4E2E-9398-BEB4E0BF4042}"/>
          </ac:spMkLst>
        </pc:spChg>
        <pc:spChg chg="mod">
          <ac:chgData name="前川 亮" userId="d7d429a203bb0ce1" providerId="LiveId" clId="{D8A1DAEB-E848-42A1-87A4-C194E87234A3}" dt="2018-08-19T16:50:49.544" v="2985" actId="404"/>
          <ac:spMkLst>
            <pc:docMk/>
            <pc:sldMk cId="3430531853" sldId="256"/>
            <ac:spMk id="172" creationId="{DBB35CFD-E628-4A65-A129-00BFCFD0DBFC}"/>
          </ac:spMkLst>
        </pc:spChg>
        <pc:spChg chg="mod">
          <ac:chgData name="前川 亮" userId="d7d429a203bb0ce1" providerId="LiveId" clId="{D8A1DAEB-E848-42A1-87A4-C194E87234A3}" dt="2018-08-19T16:50:49.544" v="2985" actId="404"/>
          <ac:spMkLst>
            <pc:docMk/>
            <pc:sldMk cId="3430531853" sldId="256"/>
            <ac:spMk id="173" creationId="{E22C5156-F654-48C3-963F-3133C8B6643A}"/>
          </ac:spMkLst>
        </pc:spChg>
        <pc:spChg chg="add mod topLvl">
          <ac:chgData name="前川 亮" userId="d7d429a203bb0ce1" providerId="LiveId" clId="{D8A1DAEB-E848-42A1-87A4-C194E87234A3}" dt="2018-08-19T16:51:21.168" v="2988" actId="164"/>
          <ac:spMkLst>
            <pc:docMk/>
            <pc:sldMk cId="3430531853" sldId="256"/>
            <ac:spMk id="175" creationId="{DB9C43E4-809C-4D20-8E46-E6949529CBE6}"/>
          </ac:spMkLst>
        </pc:spChg>
        <pc:spChg chg="add mod topLvl">
          <ac:chgData name="前川 亮" userId="d7d429a203bb0ce1" providerId="LiveId" clId="{D8A1DAEB-E848-42A1-87A4-C194E87234A3}" dt="2018-08-19T16:51:21.168" v="2988" actId="164"/>
          <ac:spMkLst>
            <pc:docMk/>
            <pc:sldMk cId="3430531853" sldId="256"/>
            <ac:spMk id="176" creationId="{16285DCB-8765-4EEA-BB47-DC043E8FAF1C}"/>
          </ac:spMkLst>
        </pc:spChg>
        <pc:spChg chg="add mod topLvl">
          <ac:chgData name="前川 亮" userId="d7d429a203bb0ce1" providerId="LiveId" clId="{D8A1DAEB-E848-42A1-87A4-C194E87234A3}" dt="2018-08-19T16:51:21.168" v="2988" actId="164"/>
          <ac:spMkLst>
            <pc:docMk/>
            <pc:sldMk cId="3430531853" sldId="256"/>
            <ac:spMk id="177" creationId="{2D337F22-D2D1-4461-AAB7-162CB988F958}"/>
          </ac:spMkLst>
        </pc:spChg>
        <pc:spChg chg="add mod topLvl">
          <ac:chgData name="前川 亮" userId="d7d429a203bb0ce1" providerId="LiveId" clId="{D8A1DAEB-E848-42A1-87A4-C194E87234A3}" dt="2018-08-19T16:51:21.168" v="2988" actId="164"/>
          <ac:spMkLst>
            <pc:docMk/>
            <pc:sldMk cId="3430531853" sldId="256"/>
            <ac:spMk id="178" creationId="{85A38FAC-3231-4FEB-8620-DB63ABBAD1A7}"/>
          </ac:spMkLst>
        </pc:spChg>
        <pc:spChg chg="add mod topLvl">
          <ac:chgData name="前川 亮" userId="d7d429a203bb0ce1" providerId="LiveId" clId="{D8A1DAEB-E848-42A1-87A4-C194E87234A3}" dt="2018-08-19T16:51:21.168" v="2988" actId="164"/>
          <ac:spMkLst>
            <pc:docMk/>
            <pc:sldMk cId="3430531853" sldId="256"/>
            <ac:spMk id="179" creationId="{55E9B160-85F4-4B1E-AD4E-FB0924DE259C}"/>
          </ac:spMkLst>
        </pc:spChg>
        <pc:spChg chg="add mod topLvl">
          <ac:chgData name="前川 亮" userId="d7d429a203bb0ce1" providerId="LiveId" clId="{D8A1DAEB-E848-42A1-87A4-C194E87234A3}" dt="2018-08-19T16:51:21.168" v="2988" actId="164"/>
          <ac:spMkLst>
            <pc:docMk/>
            <pc:sldMk cId="3430531853" sldId="256"/>
            <ac:spMk id="180" creationId="{160A9603-7B9E-4E78-87C3-D0183B855C0F}"/>
          </ac:spMkLst>
        </pc:spChg>
        <pc:spChg chg="del">
          <ac:chgData name="前川 亮" userId="d7d429a203bb0ce1" providerId="LiveId" clId="{D8A1DAEB-E848-42A1-87A4-C194E87234A3}" dt="2018-08-19T13:59:31.040" v="658" actId="478"/>
          <ac:spMkLst>
            <pc:docMk/>
            <pc:sldMk cId="3430531853" sldId="256"/>
            <ac:spMk id="181" creationId="{36A28942-5E75-45F8-957E-16E517CC6C0E}"/>
          </ac:spMkLst>
        </pc:spChg>
        <pc:spChg chg="del">
          <ac:chgData name="前川 亮" userId="d7d429a203bb0ce1" providerId="LiveId" clId="{D8A1DAEB-E848-42A1-87A4-C194E87234A3}" dt="2018-08-19T13:59:31.040" v="658" actId="478"/>
          <ac:spMkLst>
            <pc:docMk/>
            <pc:sldMk cId="3430531853" sldId="256"/>
            <ac:spMk id="182" creationId="{447916BF-D6E5-4D60-BBA3-1AC98EAA792C}"/>
          </ac:spMkLst>
        </pc:spChg>
        <pc:spChg chg="mod">
          <ac:chgData name="前川 亮" userId="d7d429a203bb0ce1" providerId="LiveId" clId="{D8A1DAEB-E848-42A1-87A4-C194E87234A3}" dt="2018-08-19T15:34:52.886" v="2688" actId="1037"/>
          <ac:spMkLst>
            <pc:docMk/>
            <pc:sldMk cId="3430531853" sldId="256"/>
            <ac:spMk id="184" creationId="{78F3A5DA-21A9-4904-A0FA-9B72B5234A79}"/>
          </ac:spMkLst>
        </pc:spChg>
        <pc:spChg chg="mod">
          <ac:chgData name="前川 亮" userId="d7d429a203bb0ce1" providerId="LiveId" clId="{D8A1DAEB-E848-42A1-87A4-C194E87234A3}" dt="2018-08-19T16:44:29.424" v="2929" actId="1037"/>
          <ac:spMkLst>
            <pc:docMk/>
            <pc:sldMk cId="3430531853" sldId="256"/>
            <ac:spMk id="186" creationId="{4CF75C27-4809-4A35-BA85-B18114009BFE}"/>
          </ac:spMkLst>
        </pc:spChg>
        <pc:spChg chg="mod">
          <ac:chgData name="前川 亮" userId="d7d429a203bb0ce1" providerId="LiveId" clId="{D8A1DAEB-E848-42A1-87A4-C194E87234A3}" dt="2018-08-19T15:34:52.886" v="2688" actId="1037"/>
          <ac:spMkLst>
            <pc:docMk/>
            <pc:sldMk cId="3430531853" sldId="256"/>
            <ac:spMk id="187" creationId="{EE47D05E-8B8A-44A1-9C73-20B425034F65}"/>
          </ac:spMkLst>
        </pc:spChg>
        <pc:spChg chg="mod">
          <ac:chgData name="前川 亮" userId="d7d429a203bb0ce1" providerId="LiveId" clId="{D8A1DAEB-E848-42A1-87A4-C194E87234A3}" dt="2018-08-19T16:44:29.424" v="2929" actId="1037"/>
          <ac:spMkLst>
            <pc:docMk/>
            <pc:sldMk cId="3430531853" sldId="256"/>
            <ac:spMk id="188" creationId="{9679715A-1297-4EEE-B678-7DE00FDEC71A}"/>
          </ac:spMkLst>
        </pc:spChg>
        <pc:spChg chg="mod">
          <ac:chgData name="前川 亮" userId="d7d429a203bb0ce1" providerId="LiveId" clId="{D8A1DAEB-E848-42A1-87A4-C194E87234A3}" dt="2018-08-19T15:34:52.886" v="2688" actId="1037"/>
          <ac:spMkLst>
            <pc:docMk/>
            <pc:sldMk cId="3430531853" sldId="256"/>
            <ac:spMk id="189" creationId="{6FEF1F6D-8D39-4724-BF89-AB02867E58F0}"/>
          </ac:spMkLst>
        </pc:spChg>
        <pc:spChg chg="mod">
          <ac:chgData name="前川 亮" userId="d7d429a203bb0ce1" providerId="LiveId" clId="{D8A1DAEB-E848-42A1-87A4-C194E87234A3}" dt="2018-08-19T16:44:29.424" v="2929" actId="1037"/>
          <ac:spMkLst>
            <pc:docMk/>
            <pc:sldMk cId="3430531853" sldId="256"/>
            <ac:spMk id="191" creationId="{623FBB3A-281D-4CDD-A507-67234DA546F0}"/>
          </ac:spMkLst>
        </pc:spChg>
        <pc:spChg chg="mod">
          <ac:chgData name="前川 亮" userId="d7d429a203bb0ce1" providerId="LiveId" clId="{D8A1DAEB-E848-42A1-87A4-C194E87234A3}" dt="2018-08-19T15:34:52.886" v="2688" actId="1037"/>
          <ac:spMkLst>
            <pc:docMk/>
            <pc:sldMk cId="3430531853" sldId="256"/>
            <ac:spMk id="192" creationId="{224016FE-E746-4E3B-BA7B-8AD880B864D7}"/>
          </ac:spMkLst>
        </pc:spChg>
        <pc:spChg chg="add mod topLvl">
          <ac:chgData name="前川 亮" userId="d7d429a203bb0ce1" providerId="LiveId" clId="{D8A1DAEB-E848-42A1-87A4-C194E87234A3}" dt="2018-08-19T16:51:21.168" v="2988" actId="164"/>
          <ac:spMkLst>
            <pc:docMk/>
            <pc:sldMk cId="3430531853" sldId="256"/>
            <ac:spMk id="195" creationId="{7AFA5D33-FE54-48CB-BE90-C05EEF370B14}"/>
          </ac:spMkLst>
        </pc:spChg>
        <pc:spChg chg="add mod topLvl">
          <ac:chgData name="前川 亮" userId="d7d429a203bb0ce1" providerId="LiveId" clId="{D8A1DAEB-E848-42A1-87A4-C194E87234A3}" dt="2018-08-19T17:55:26.001" v="5148" actId="20577"/>
          <ac:spMkLst>
            <pc:docMk/>
            <pc:sldMk cId="3430531853" sldId="256"/>
            <ac:spMk id="201" creationId="{B6D4F793-CE79-4FFC-8E5E-20640087E76A}"/>
          </ac:spMkLst>
        </pc:spChg>
        <pc:spChg chg="add mod topLvl">
          <ac:chgData name="前川 亮" userId="d7d429a203bb0ce1" providerId="LiveId" clId="{D8A1DAEB-E848-42A1-87A4-C194E87234A3}" dt="2018-08-19T16:51:21.168" v="2988" actId="164"/>
          <ac:spMkLst>
            <pc:docMk/>
            <pc:sldMk cId="3430531853" sldId="256"/>
            <ac:spMk id="202" creationId="{0B89E28A-3623-4FC4-934C-1C795C89C3BD}"/>
          </ac:spMkLst>
        </pc:spChg>
        <pc:spChg chg="add mod topLvl">
          <ac:chgData name="前川 亮" userId="d7d429a203bb0ce1" providerId="LiveId" clId="{D8A1DAEB-E848-42A1-87A4-C194E87234A3}" dt="2018-08-19T16:51:21.168" v="2988" actId="164"/>
          <ac:spMkLst>
            <pc:docMk/>
            <pc:sldMk cId="3430531853" sldId="256"/>
            <ac:spMk id="203" creationId="{7A5AB4BD-45BA-4942-BB02-B521BCEEACE7}"/>
          </ac:spMkLst>
        </pc:spChg>
        <pc:spChg chg="add mod topLvl">
          <ac:chgData name="前川 亮" userId="d7d429a203bb0ce1" providerId="LiveId" clId="{D8A1DAEB-E848-42A1-87A4-C194E87234A3}" dt="2018-08-19T16:51:21.168" v="2988" actId="164"/>
          <ac:spMkLst>
            <pc:docMk/>
            <pc:sldMk cId="3430531853" sldId="256"/>
            <ac:spMk id="204" creationId="{41C42ACE-B4B2-4AAC-9498-4E27B9CE31AC}"/>
          </ac:spMkLst>
        </pc:spChg>
        <pc:spChg chg="add mod">
          <ac:chgData name="前川 亮" userId="d7d429a203bb0ce1" providerId="LiveId" clId="{D8A1DAEB-E848-42A1-87A4-C194E87234A3}" dt="2018-08-19T16:43:46.141" v="2904" actId="164"/>
          <ac:spMkLst>
            <pc:docMk/>
            <pc:sldMk cId="3430531853" sldId="256"/>
            <ac:spMk id="209" creationId="{50A3C6FF-4A89-4060-B3A0-0C8B1C5EECFB}"/>
          </ac:spMkLst>
        </pc:spChg>
        <pc:spChg chg="add mod">
          <ac:chgData name="前川 亮" userId="d7d429a203bb0ce1" providerId="LiveId" clId="{D8A1DAEB-E848-42A1-87A4-C194E87234A3}" dt="2018-08-19T16:43:46.141" v="2904" actId="164"/>
          <ac:spMkLst>
            <pc:docMk/>
            <pc:sldMk cId="3430531853" sldId="256"/>
            <ac:spMk id="210" creationId="{9D442131-0416-424E-A134-688EBD1F692C}"/>
          </ac:spMkLst>
        </pc:spChg>
        <pc:spChg chg="add mod">
          <ac:chgData name="前川 亮" userId="d7d429a203bb0ce1" providerId="LiveId" clId="{D8A1DAEB-E848-42A1-87A4-C194E87234A3}" dt="2018-08-19T16:44:16.568" v="2923" actId="403"/>
          <ac:spMkLst>
            <pc:docMk/>
            <pc:sldMk cId="3430531853" sldId="256"/>
            <ac:spMk id="211" creationId="{E9B7682F-4C4E-4BD7-9A47-2B0338F5145B}"/>
          </ac:spMkLst>
        </pc:spChg>
        <pc:spChg chg="add mod">
          <ac:chgData name="前川 亮" userId="d7d429a203bb0ce1" providerId="LiveId" clId="{D8A1DAEB-E848-42A1-87A4-C194E87234A3}" dt="2018-08-19T16:59:33.833" v="3015" actId="1036"/>
          <ac:spMkLst>
            <pc:docMk/>
            <pc:sldMk cId="3430531853" sldId="256"/>
            <ac:spMk id="212" creationId="{5CF79E52-1589-4022-AED2-7A94CC899607}"/>
          </ac:spMkLst>
        </pc:spChg>
        <pc:spChg chg="add mod">
          <ac:chgData name="前川 亮" userId="d7d429a203bb0ce1" providerId="LiveId" clId="{D8A1DAEB-E848-42A1-87A4-C194E87234A3}" dt="2018-08-19T17:50:28.774" v="5004" actId="1038"/>
          <ac:spMkLst>
            <pc:docMk/>
            <pc:sldMk cId="3430531853" sldId="256"/>
            <ac:spMk id="214" creationId="{0B4E9941-33E5-483B-A45B-8F176B873426}"/>
          </ac:spMkLst>
        </pc:spChg>
        <pc:spChg chg="add mod">
          <ac:chgData name="前川 亮" userId="d7d429a203bb0ce1" providerId="LiveId" clId="{D8A1DAEB-E848-42A1-87A4-C194E87234A3}" dt="2018-08-19T17:43:51.595" v="4496" actId="552"/>
          <ac:spMkLst>
            <pc:docMk/>
            <pc:sldMk cId="3430531853" sldId="256"/>
            <ac:spMk id="215" creationId="{BAC20E1E-A443-41E4-B061-B1A9B947AAEA}"/>
          </ac:spMkLst>
        </pc:spChg>
        <pc:spChg chg="add mod">
          <ac:chgData name="前川 亮" userId="d7d429a203bb0ce1" providerId="LiveId" clId="{D8A1DAEB-E848-42A1-87A4-C194E87234A3}" dt="2018-08-19T17:50:20.507" v="4998" actId="1038"/>
          <ac:spMkLst>
            <pc:docMk/>
            <pc:sldMk cId="3430531853" sldId="256"/>
            <ac:spMk id="216" creationId="{B441042E-A1C2-48A5-BEBD-0252E66EEB55}"/>
          </ac:spMkLst>
        </pc:spChg>
        <pc:spChg chg="add mod">
          <ac:chgData name="前川 亮" userId="d7d429a203bb0ce1" providerId="LiveId" clId="{D8A1DAEB-E848-42A1-87A4-C194E87234A3}" dt="2018-08-19T17:58:44.834" v="5556" actId="1035"/>
          <ac:spMkLst>
            <pc:docMk/>
            <pc:sldMk cId="3430531853" sldId="256"/>
            <ac:spMk id="217" creationId="{2AFBB30D-6D14-4027-96E5-DBC49196C319}"/>
          </ac:spMkLst>
        </pc:spChg>
        <pc:spChg chg="add mod">
          <ac:chgData name="前川 亮" userId="d7d429a203bb0ce1" providerId="LiveId" clId="{D8A1DAEB-E848-42A1-87A4-C194E87234A3}" dt="2018-08-19T17:58:44.834" v="5556" actId="1035"/>
          <ac:spMkLst>
            <pc:docMk/>
            <pc:sldMk cId="3430531853" sldId="256"/>
            <ac:spMk id="218" creationId="{49247437-923B-4A9F-B5ED-EACC5B54F15E}"/>
          </ac:spMkLst>
        </pc:spChg>
        <pc:spChg chg="add mod">
          <ac:chgData name="前川 亮" userId="d7d429a203bb0ce1" providerId="LiveId" clId="{D8A1DAEB-E848-42A1-87A4-C194E87234A3}" dt="2018-08-20T04:07:46.927" v="5647" actId="113"/>
          <ac:spMkLst>
            <pc:docMk/>
            <pc:sldMk cId="3430531853" sldId="256"/>
            <ac:spMk id="219" creationId="{A6084E40-B194-4927-902B-2CBEF551B1E1}"/>
          </ac:spMkLst>
        </pc:spChg>
        <pc:spChg chg="add mod">
          <ac:chgData name="前川 亮" userId="d7d429a203bb0ce1" providerId="LiveId" clId="{D8A1DAEB-E848-42A1-87A4-C194E87234A3}" dt="2018-08-19T18:12:42.221" v="5645" actId="121"/>
          <ac:spMkLst>
            <pc:docMk/>
            <pc:sldMk cId="3430531853" sldId="256"/>
            <ac:spMk id="220" creationId="{3D0F3F0C-7C51-4C16-BEA3-08436520C15C}"/>
          </ac:spMkLst>
        </pc:spChg>
        <pc:grpChg chg="mod">
          <ac:chgData name="前川 亮" userId="d7d429a203bb0ce1" providerId="LiveId" clId="{D8A1DAEB-E848-42A1-87A4-C194E87234A3}" dt="2018-08-19T16:39:20.039" v="2874" actId="1036"/>
          <ac:grpSpMkLst>
            <pc:docMk/>
            <pc:sldMk cId="3430531853" sldId="256"/>
            <ac:grpSpMk id="9" creationId="{64160086-A586-4D8B-9A3E-B7CD09E2514F}"/>
          </ac:grpSpMkLst>
        </pc:grpChg>
        <pc:grpChg chg="add mod">
          <ac:chgData name="前川 亮" userId="d7d429a203bb0ce1" providerId="LiveId" clId="{D8A1DAEB-E848-42A1-87A4-C194E87234A3}" dt="2018-08-19T14:25:27.126" v="1960" actId="164"/>
          <ac:grpSpMkLst>
            <pc:docMk/>
            <pc:sldMk cId="3430531853" sldId="256"/>
            <ac:grpSpMk id="13" creationId="{36316E64-5D40-4B2F-8417-6EF4DEF00FDA}"/>
          </ac:grpSpMkLst>
        </pc:grpChg>
        <pc:grpChg chg="add mod">
          <ac:chgData name="前川 亮" userId="d7d429a203bb0ce1" providerId="LiveId" clId="{D8A1DAEB-E848-42A1-87A4-C194E87234A3}" dt="2018-08-19T16:44:06.909" v="2921" actId="1076"/>
          <ac:grpSpMkLst>
            <pc:docMk/>
            <pc:sldMk cId="3430531853" sldId="256"/>
            <ac:grpSpMk id="14" creationId="{ED8EC109-82CD-4F73-BC4B-F06C66BB02C3}"/>
          </ac:grpSpMkLst>
        </pc:grpChg>
        <pc:grpChg chg="add del mod">
          <ac:chgData name="前川 亮" userId="d7d429a203bb0ce1" providerId="LiveId" clId="{D8A1DAEB-E848-42A1-87A4-C194E87234A3}" dt="2018-08-19T16:48:03.526" v="2963" actId="164"/>
          <ac:grpSpMkLst>
            <pc:docMk/>
            <pc:sldMk cId="3430531853" sldId="256"/>
            <ac:grpSpMk id="16" creationId="{1A3E0839-BD59-47E5-BE82-14DB2AA46087}"/>
          </ac:grpSpMkLst>
        </pc:grpChg>
        <pc:grpChg chg="add mod">
          <ac:chgData name="前川 亮" userId="d7d429a203bb0ce1" providerId="LiveId" clId="{D8A1DAEB-E848-42A1-87A4-C194E87234A3}" dt="2018-08-19T16:59:45.529" v="3031" actId="1036"/>
          <ac:grpSpMkLst>
            <pc:docMk/>
            <pc:sldMk cId="3430531853" sldId="256"/>
            <ac:grpSpMk id="18" creationId="{0EE96F0E-534B-4673-860E-5265BD4FEE51}"/>
          </ac:grpSpMkLst>
        </pc:grpChg>
        <pc:grpChg chg="add del mod">
          <ac:chgData name="前川 亮" userId="d7d429a203bb0ce1" providerId="LiveId" clId="{D8A1DAEB-E848-42A1-87A4-C194E87234A3}" dt="2018-08-19T16:51:04.155" v="2986" actId="165"/>
          <ac:grpSpMkLst>
            <pc:docMk/>
            <pc:sldMk cId="3430531853" sldId="256"/>
            <ac:grpSpMk id="21" creationId="{0E22F6D2-CB4E-40F2-8D3E-88BC832E54B3}"/>
          </ac:grpSpMkLst>
        </pc:grpChg>
        <pc:grpChg chg="add mod">
          <ac:chgData name="前川 亮" userId="d7d429a203bb0ce1" providerId="LiveId" clId="{D8A1DAEB-E848-42A1-87A4-C194E87234A3}" dt="2018-08-19T17:36:02.220" v="4297" actId="1038"/>
          <ac:grpSpMkLst>
            <pc:docMk/>
            <pc:sldMk cId="3430531853" sldId="256"/>
            <ac:grpSpMk id="22" creationId="{9D4EBE1B-E01C-4D76-B809-D55436E5DBF5}"/>
          </ac:grpSpMkLst>
        </pc:grpChg>
        <pc:grpChg chg="add mod">
          <ac:chgData name="前川 亮" userId="d7d429a203bb0ce1" providerId="LiveId" clId="{D8A1DAEB-E848-42A1-87A4-C194E87234A3}" dt="2018-08-19T17:35:58.255" v="4291" actId="1038"/>
          <ac:grpSpMkLst>
            <pc:docMk/>
            <pc:sldMk cId="3430531853" sldId="256"/>
            <ac:grpSpMk id="26" creationId="{B1813EB2-FA3C-404F-9D9D-B74ABD31E771}"/>
          </ac:grpSpMkLst>
        </pc:grpChg>
        <pc:grpChg chg="mod">
          <ac:chgData name="前川 亮" userId="d7d429a203bb0ce1" providerId="LiveId" clId="{D8A1DAEB-E848-42A1-87A4-C194E87234A3}" dt="2018-08-19T16:59:45.529" v="3031" actId="1036"/>
          <ac:grpSpMkLst>
            <pc:docMk/>
            <pc:sldMk cId="3430531853" sldId="256"/>
            <ac:grpSpMk id="86" creationId="{6F4DBF5A-DE2F-4D19-BB7E-595B771668A2}"/>
          </ac:grpSpMkLst>
        </pc:grpChg>
        <pc:grpChg chg="mod">
          <ac:chgData name="前川 亮" userId="d7d429a203bb0ce1" providerId="LiveId" clId="{D8A1DAEB-E848-42A1-87A4-C194E87234A3}" dt="2018-08-19T16:59:38.821" v="3024" actId="1035"/>
          <ac:grpSpMkLst>
            <pc:docMk/>
            <pc:sldMk cId="3430531853" sldId="256"/>
            <ac:grpSpMk id="89" creationId="{362AA33F-B77F-47BE-809C-469AA62D6C0D}"/>
          </ac:grpSpMkLst>
        </pc:grpChg>
        <pc:grpChg chg="add del mod">
          <ac:chgData name="前川 亮" userId="d7d429a203bb0ce1" providerId="LiveId" clId="{D8A1DAEB-E848-42A1-87A4-C194E87234A3}" dt="2018-08-19T14:08:57.702" v="717" actId="165"/>
          <ac:grpSpMkLst>
            <pc:docMk/>
            <pc:sldMk cId="3430531853" sldId="256"/>
            <ac:grpSpMk id="148" creationId="{73A57B41-3CCF-41C8-A805-E0E8C1E626F9}"/>
          </ac:grpSpMkLst>
        </pc:grpChg>
        <pc:grpChg chg="mod topLvl">
          <ac:chgData name="前川 亮" userId="d7d429a203bb0ce1" providerId="LiveId" clId="{D8A1DAEB-E848-42A1-87A4-C194E87234A3}" dt="2018-08-19T14:25:23.864" v="1959" actId="1037"/>
          <ac:grpSpMkLst>
            <pc:docMk/>
            <pc:sldMk cId="3430531853" sldId="256"/>
            <ac:grpSpMk id="162" creationId="{B948CCC6-743B-4C24-8F28-02B2ADE72E2D}"/>
          </ac:grpSpMkLst>
        </pc:grpChg>
        <pc:grpChg chg="add mod topLvl">
          <ac:chgData name="前川 亮" userId="d7d429a203bb0ce1" providerId="LiveId" clId="{D8A1DAEB-E848-42A1-87A4-C194E87234A3}" dt="2018-08-19T16:51:21.168" v="2988" actId="164"/>
          <ac:grpSpMkLst>
            <pc:docMk/>
            <pc:sldMk cId="3430531853" sldId="256"/>
            <ac:grpSpMk id="165" creationId="{FDC6A09D-4521-43A6-B746-07D90AEF1C1E}"/>
          </ac:grpSpMkLst>
        </pc:grpChg>
        <pc:grpChg chg="add mod topLvl">
          <ac:chgData name="前川 亮" userId="d7d429a203bb0ce1" providerId="LiveId" clId="{D8A1DAEB-E848-42A1-87A4-C194E87234A3}" dt="2018-08-19T16:51:21.168" v="2988" actId="164"/>
          <ac:grpSpMkLst>
            <pc:docMk/>
            <pc:sldMk cId="3430531853" sldId="256"/>
            <ac:grpSpMk id="168" creationId="{C8703375-EC9B-44E7-A69D-D7A111A91B42}"/>
          </ac:grpSpMkLst>
        </pc:grpChg>
        <pc:grpChg chg="add mod topLvl">
          <ac:chgData name="前川 亮" userId="d7d429a203bb0ce1" providerId="LiveId" clId="{D8A1DAEB-E848-42A1-87A4-C194E87234A3}" dt="2018-08-19T16:51:21.168" v="2988" actId="164"/>
          <ac:grpSpMkLst>
            <pc:docMk/>
            <pc:sldMk cId="3430531853" sldId="256"/>
            <ac:grpSpMk id="171" creationId="{28DB74C3-061E-41D4-BB27-1E8E17977C4B}"/>
          </ac:grpSpMkLst>
        </pc:grpChg>
        <pc:graphicFrameChg chg="add mod">
          <ac:chgData name="前川 亮" userId="d7d429a203bb0ce1" providerId="LiveId" clId="{D8A1DAEB-E848-42A1-87A4-C194E87234A3}" dt="2018-08-19T14:25:27.126" v="1960" actId="164"/>
          <ac:graphicFrameMkLst>
            <pc:docMk/>
            <pc:sldMk cId="3430531853" sldId="256"/>
            <ac:graphicFrameMk id="92" creationId="{6348A212-464D-4317-8397-39DA0CD1E338}"/>
          </ac:graphicFrameMkLst>
        </pc:graphicFrameChg>
        <pc:graphicFrameChg chg="add mod">
          <ac:chgData name="前川 亮" userId="d7d429a203bb0ce1" providerId="LiveId" clId="{D8A1DAEB-E848-42A1-87A4-C194E87234A3}" dt="2018-08-19T14:25:27.126" v="1960" actId="164"/>
          <ac:graphicFrameMkLst>
            <pc:docMk/>
            <pc:sldMk cId="3430531853" sldId="256"/>
            <ac:graphicFrameMk id="93" creationId="{6348A212-464D-4317-8397-39DA0CD1E338}"/>
          </ac:graphicFrameMkLst>
        </pc:graphicFrameChg>
        <pc:graphicFrameChg chg="add mod">
          <ac:chgData name="前川 亮" userId="d7d429a203bb0ce1" providerId="LiveId" clId="{D8A1DAEB-E848-42A1-87A4-C194E87234A3}" dt="2018-08-19T14:25:27.126" v="1960" actId="164"/>
          <ac:graphicFrameMkLst>
            <pc:docMk/>
            <pc:sldMk cId="3430531853" sldId="256"/>
            <ac:graphicFrameMk id="94" creationId="{6348A212-464D-4317-8397-39DA0CD1E338}"/>
          </ac:graphicFrameMkLst>
        </pc:graphicFrameChg>
        <pc:graphicFrameChg chg="add mod">
          <ac:chgData name="前川 亮" userId="d7d429a203bb0ce1" providerId="LiveId" clId="{D8A1DAEB-E848-42A1-87A4-C194E87234A3}" dt="2018-08-19T14:25:27.126" v="1960" actId="164"/>
          <ac:graphicFrameMkLst>
            <pc:docMk/>
            <pc:sldMk cId="3430531853" sldId="256"/>
            <ac:graphicFrameMk id="95" creationId="{6348A212-464D-4317-8397-39DA0CD1E338}"/>
          </ac:graphicFrameMkLst>
        </pc:graphicFrameChg>
        <pc:graphicFrameChg chg="add mod">
          <ac:chgData name="前川 亮" userId="d7d429a203bb0ce1" providerId="LiveId" clId="{D8A1DAEB-E848-42A1-87A4-C194E87234A3}" dt="2018-08-19T14:25:27.126" v="1960" actId="164"/>
          <ac:graphicFrameMkLst>
            <pc:docMk/>
            <pc:sldMk cId="3430531853" sldId="256"/>
            <ac:graphicFrameMk id="96" creationId="{6348A212-464D-4317-8397-39DA0CD1E338}"/>
          </ac:graphicFrameMkLst>
        </pc:graphicFrameChg>
        <pc:graphicFrameChg chg="add mod">
          <ac:chgData name="前川 亮" userId="d7d429a203bb0ce1" providerId="LiveId" clId="{D8A1DAEB-E848-42A1-87A4-C194E87234A3}" dt="2018-08-19T14:25:27.126" v="1960" actId="164"/>
          <ac:graphicFrameMkLst>
            <pc:docMk/>
            <pc:sldMk cId="3430531853" sldId="256"/>
            <ac:graphicFrameMk id="97" creationId="{6348A212-464D-4317-8397-39DA0CD1E338}"/>
          </ac:graphicFrameMkLst>
        </pc:graphicFrameChg>
        <pc:graphicFrameChg chg="add mod">
          <ac:chgData name="前川 亮" userId="d7d429a203bb0ce1" providerId="LiveId" clId="{D8A1DAEB-E848-42A1-87A4-C194E87234A3}" dt="2018-08-19T14:25:27.126" v="1960" actId="164"/>
          <ac:graphicFrameMkLst>
            <pc:docMk/>
            <pc:sldMk cId="3430531853" sldId="256"/>
            <ac:graphicFrameMk id="98" creationId="{6348A212-464D-4317-8397-39DA0CD1E338}"/>
          </ac:graphicFrameMkLst>
        </pc:graphicFrameChg>
        <pc:graphicFrameChg chg="add mod">
          <ac:chgData name="前川 亮" userId="d7d429a203bb0ce1" providerId="LiveId" clId="{D8A1DAEB-E848-42A1-87A4-C194E87234A3}" dt="2018-08-19T14:25:27.126" v="1960" actId="164"/>
          <ac:graphicFrameMkLst>
            <pc:docMk/>
            <pc:sldMk cId="3430531853" sldId="256"/>
            <ac:graphicFrameMk id="99" creationId="{6348A212-464D-4317-8397-39DA0CD1E338}"/>
          </ac:graphicFrameMkLst>
        </pc:graphicFrameChg>
        <pc:graphicFrameChg chg="del">
          <ac:chgData name="前川 亮" userId="d7d429a203bb0ce1" providerId="LiveId" clId="{D8A1DAEB-E848-42A1-87A4-C194E87234A3}" dt="2018-08-19T13:59:27.729" v="657" actId="478"/>
          <ac:graphicFrameMkLst>
            <pc:docMk/>
            <pc:sldMk cId="3430531853" sldId="256"/>
            <ac:graphicFrameMk id="173" creationId="{55A3589F-3E16-4935-B0BB-297A58C92FFB}"/>
          </ac:graphicFrameMkLst>
        </pc:graphicFrameChg>
        <pc:graphicFrameChg chg="del mod">
          <ac:chgData name="前川 亮" userId="d7d429a203bb0ce1" providerId="LiveId" clId="{D8A1DAEB-E848-42A1-87A4-C194E87234A3}" dt="2018-08-19T13:59:18.939" v="651" actId="478"/>
          <ac:graphicFrameMkLst>
            <pc:docMk/>
            <pc:sldMk cId="3430531853" sldId="256"/>
            <ac:graphicFrameMk id="174" creationId="{3256323F-1A0F-46B0-A723-7133ABBDD5F8}"/>
          </ac:graphicFrameMkLst>
        </pc:graphicFrameChg>
        <pc:graphicFrameChg chg="del">
          <ac:chgData name="前川 亮" userId="d7d429a203bb0ce1" providerId="LiveId" clId="{D8A1DAEB-E848-42A1-87A4-C194E87234A3}" dt="2018-08-19T13:59:25.900" v="656" actId="478"/>
          <ac:graphicFrameMkLst>
            <pc:docMk/>
            <pc:sldMk cId="3430531853" sldId="256"/>
            <ac:graphicFrameMk id="175" creationId="{2428376F-B36B-4BA6-BF1F-05444F7E4226}"/>
          </ac:graphicFrameMkLst>
        </pc:graphicFrameChg>
        <pc:graphicFrameChg chg="del mod">
          <ac:chgData name="前川 亮" userId="d7d429a203bb0ce1" providerId="LiveId" clId="{D8A1DAEB-E848-42A1-87A4-C194E87234A3}" dt="2018-08-19T13:59:19.785" v="652" actId="478"/>
          <ac:graphicFrameMkLst>
            <pc:docMk/>
            <pc:sldMk cId="3430531853" sldId="256"/>
            <ac:graphicFrameMk id="176" creationId="{57B9858D-652B-4F2D-8AA8-A931ABBE1284}"/>
          </ac:graphicFrameMkLst>
        </pc:graphicFrameChg>
        <pc:graphicFrameChg chg="del mod">
          <ac:chgData name="前川 亮" userId="d7d429a203bb0ce1" providerId="LiveId" clId="{D8A1DAEB-E848-42A1-87A4-C194E87234A3}" dt="2018-08-19T13:59:18.107" v="650" actId="478"/>
          <ac:graphicFrameMkLst>
            <pc:docMk/>
            <pc:sldMk cId="3430531853" sldId="256"/>
            <ac:graphicFrameMk id="177" creationId="{6F10F922-1371-4696-8300-83CFFE242CDE}"/>
          </ac:graphicFrameMkLst>
        </pc:graphicFrameChg>
        <pc:graphicFrameChg chg="del">
          <ac:chgData name="前川 亮" userId="d7d429a203bb0ce1" providerId="LiveId" clId="{D8A1DAEB-E848-42A1-87A4-C194E87234A3}" dt="2018-08-19T13:59:22.986" v="655" actId="478"/>
          <ac:graphicFrameMkLst>
            <pc:docMk/>
            <pc:sldMk cId="3430531853" sldId="256"/>
            <ac:graphicFrameMk id="178" creationId="{6DC7FECE-0715-494F-B91E-C7C69B1FFF5B}"/>
          </ac:graphicFrameMkLst>
        </pc:graphicFrameChg>
        <pc:graphicFrameChg chg="del mod">
          <ac:chgData name="前川 亮" userId="d7d429a203bb0ce1" providerId="LiveId" clId="{D8A1DAEB-E848-42A1-87A4-C194E87234A3}" dt="2018-08-19T13:59:20.561" v="653" actId="478"/>
          <ac:graphicFrameMkLst>
            <pc:docMk/>
            <pc:sldMk cId="3430531853" sldId="256"/>
            <ac:graphicFrameMk id="179" creationId="{D68ED177-ECD8-42E1-BD04-A2C068DFF7D6}"/>
          </ac:graphicFrameMkLst>
        </pc:graphicFrameChg>
        <pc:graphicFrameChg chg="del">
          <ac:chgData name="前川 亮" userId="d7d429a203bb0ce1" providerId="LiveId" clId="{D8A1DAEB-E848-42A1-87A4-C194E87234A3}" dt="2018-08-19T13:59:21.315" v="654" actId="478"/>
          <ac:graphicFrameMkLst>
            <pc:docMk/>
            <pc:sldMk cId="3430531853" sldId="256"/>
            <ac:graphicFrameMk id="180" creationId="{6DCFA0FF-38A1-4269-85EB-B21C5163BE8B}"/>
          </ac:graphicFrameMkLst>
        </pc:graphicFrameChg>
        <pc:graphicFrameChg chg="mod">
          <ac:chgData name="前川 亮" userId="d7d429a203bb0ce1" providerId="LiveId" clId="{D8A1DAEB-E848-42A1-87A4-C194E87234A3}" dt="2018-08-20T04:45:42.278" v="5675"/>
          <ac:graphicFrameMkLst>
            <pc:docMk/>
            <pc:sldMk cId="3430531853" sldId="256"/>
            <ac:graphicFrameMk id="183" creationId="{BDCAD3C1-BACC-482D-91DF-22C9CF82E753}"/>
          </ac:graphicFrameMkLst>
        </pc:graphicFrameChg>
        <pc:picChg chg="mod">
          <ac:chgData name="前川 亮" userId="d7d429a203bb0ce1" providerId="LiveId" clId="{D8A1DAEB-E848-42A1-87A4-C194E87234A3}" dt="2018-08-19T16:44:02.412" v="2919" actId="1035"/>
          <ac:picMkLst>
            <pc:docMk/>
            <pc:sldMk cId="3430531853" sldId="256"/>
            <ac:picMk id="6" creationId="{0CEB9676-E3B7-4B67-83DD-440D0E806BD9}"/>
          </ac:picMkLst>
        </pc:picChg>
        <pc:picChg chg="add mod">
          <ac:chgData name="前川 亮" userId="d7d429a203bb0ce1" providerId="LiveId" clId="{D8A1DAEB-E848-42A1-87A4-C194E87234A3}" dt="2018-08-19T17:32:51.941" v="3846" actId="164"/>
          <ac:picMkLst>
            <pc:docMk/>
            <pc:sldMk cId="3430531853" sldId="256"/>
            <ac:picMk id="101" creationId="{A32B0230-FD13-4490-86B3-D69A186781C6}"/>
          </ac:picMkLst>
        </pc:picChg>
        <pc:picChg chg="add mod">
          <ac:chgData name="前川 亮" userId="d7d429a203bb0ce1" providerId="LiveId" clId="{D8A1DAEB-E848-42A1-87A4-C194E87234A3}" dt="2018-08-19T17:32:51.941" v="3846" actId="164"/>
          <ac:picMkLst>
            <pc:docMk/>
            <pc:sldMk cId="3430531853" sldId="256"/>
            <ac:picMk id="102" creationId="{B8CE5968-8E47-440A-A37F-BFCD3190696C}"/>
          </ac:picMkLst>
        </pc:picChg>
        <pc:picChg chg="add mod">
          <ac:chgData name="前川 亮" userId="d7d429a203bb0ce1" providerId="LiveId" clId="{D8A1DAEB-E848-42A1-87A4-C194E87234A3}" dt="2018-08-19T17:32:51.941" v="3846" actId="164"/>
          <ac:picMkLst>
            <pc:docMk/>
            <pc:sldMk cId="3430531853" sldId="256"/>
            <ac:picMk id="103" creationId="{CB5335C3-7D6E-4908-A8E7-F51E2550A1FF}"/>
          </ac:picMkLst>
        </pc:picChg>
        <pc:picChg chg="add mod">
          <ac:chgData name="前川 亮" userId="d7d429a203bb0ce1" providerId="LiveId" clId="{D8A1DAEB-E848-42A1-87A4-C194E87234A3}" dt="2018-08-19T17:32:51.941" v="3846" actId="164"/>
          <ac:picMkLst>
            <pc:docMk/>
            <pc:sldMk cId="3430531853" sldId="256"/>
            <ac:picMk id="114" creationId="{8FB0EDD1-E936-4D17-A557-2118CE978AFD}"/>
          </ac:picMkLst>
        </pc:picChg>
        <pc:picChg chg="add mod">
          <ac:chgData name="前川 亮" userId="d7d429a203bb0ce1" providerId="LiveId" clId="{D8A1DAEB-E848-42A1-87A4-C194E87234A3}" dt="2018-08-19T17:32:51.941" v="3846" actId="164"/>
          <ac:picMkLst>
            <pc:docMk/>
            <pc:sldMk cId="3430531853" sldId="256"/>
            <ac:picMk id="126" creationId="{8CF2F117-6D6F-43E8-A784-F1CABEE62B52}"/>
          </ac:picMkLst>
        </pc:picChg>
        <pc:picChg chg="add mod">
          <ac:chgData name="前川 亮" userId="d7d429a203bb0ce1" providerId="LiveId" clId="{D8A1DAEB-E848-42A1-87A4-C194E87234A3}" dt="2018-08-19T17:32:51.941" v="3846" actId="164"/>
          <ac:picMkLst>
            <pc:docMk/>
            <pc:sldMk cId="3430531853" sldId="256"/>
            <ac:picMk id="128" creationId="{F4DB7AF4-D41B-4E4A-BF80-E7351DD86394}"/>
          </ac:picMkLst>
        </pc:picChg>
        <pc:picChg chg="add del mod">
          <ac:chgData name="前川 亮" userId="d7d429a203bb0ce1" providerId="LiveId" clId="{D8A1DAEB-E848-42A1-87A4-C194E87234A3}" dt="2018-08-19T17:20:54.825" v="3220" actId="478"/>
          <ac:picMkLst>
            <pc:docMk/>
            <pc:sldMk cId="3430531853" sldId="256"/>
            <ac:picMk id="129" creationId="{8CB2DE66-A0BB-41E6-BAC8-3ABD9FC417E9}"/>
          </ac:picMkLst>
        </pc:picChg>
        <pc:picChg chg="add mod">
          <ac:chgData name="前川 亮" userId="d7d429a203bb0ce1" providerId="LiveId" clId="{D8A1DAEB-E848-42A1-87A4-C194E87234A3}" dt="2018-08-19T17:32:51.941" v="3846" actId="164"/>
          <ac:picMkLst>
            <pc:docMk/>
            <pc:sldMk cId="3430531853" sldId="256"/>
            <ac:picMk id="130" creationId="{75DE386A-D37C-41D7-B057-0743B1887688}"/>
          </ac:picMkLst>
        </pc:picChg>
        <pc:picChg chg="add mod">
          <ac:chgData name="前川 亮" userId="d7d429a203bb0ce1" providerId="LiveId" clId="{D8A1DAEB-E848-42A1-87A4-C194E87234A3}" dt="2018-08-19T17:32:51.941" v="3846" actId="164"/>
          <ac:picMkLst>
            <pc:docMk/>
            <pc:sldMk cId="3430531853" sldId="256"/>
            <ac:picMk id="131" creationId="{D307B42E-6B46-4200-871C-D57108F3529B}"/>
          </ac:picMkLst>
        </pc:picChg>
        <pc:picChg chg="add mod">
          <ac:chgData name="前川 亮" userId="d7d429a203bb0ce1" providerId="LiveId" clId="{D8A1DAEB-E848-42A1-87A4-C194E87234A3}" dt="2018-08-19T17:32:51.941" v="3846" actId="164"/>
          <ac:picMkLst>
            <pc:docMk/>
            <pc:sldMk cId="3430531853" sldId="256"/>
            <ac:picMk id="132" creationId="{47295BEE-1F81-4601-B9C4-E4ABA4676503}"/>
          </ac:picMkLst>
        </pc:picChg>
        <pc:picChg chg="add mod">
          <ac:chgData name="前川 亮" userId="d7d429a203bb0ce1" providerId="LiveId" clId="{D8A1DAEB-E848-42A1-87A4-C194E87234A3}" dt="2018-08-19T17:32:51.941" v="3846" actId="164"/>
          <ac:picMkLst>
            <pc:docMk/>
            <pc:sldMk cId="3430531853" sldId="256"/>
            <ac:picMk id="133" creationId="{E5D31196-FD87-482C-A38E-2724A70D1799}"/>
          </ac:picMkLst>
        </pc:picChg>
        <pc:picChg chg="add mod">
          <ac:chgData name="前川 亮" userId="d7d429a203bb0ce1" providerId="LiveId" clId="{D8A1DAEB-E848-42A1-87A4-C194E87234A3}" dt="2018-08-19T17:32:51.941" v="3846" actId="164"/>
          <ac:picMkLst>
            <pc:docMk/>
            <pc:sldMk cId="3430531853" sldId="256"/>
            <ac:picMk id="134" creationId="{AD52AE1F-E2F0-4372-A488-1D6C60286474}"/>
          </ac:picMkLst>
        </pc:picChg>
        <pc:picChg chg="add mod">
          <ac:chgData name="前川 亮" userId="d7d429a203bb0ce1" providerId="LiveId" clId="{D8A1DAEB-E848-42A1-87A4-C194E87234A3}" dt="2018-08-19T17:44:15.137" v="4565" actId="1076"/>
          <ac:picMkLst>
            <pc:docMk/>
            <pc:sldMk cId="3430531853" sldId="256"/>
            <ac:picMk id="142" creationId="{0F4414CC-7C6D-4A77-9D09-8BF8F99DBCFC}"/>
          </ac:picMkLst>
        </pc:picChg>
        <pc:picChg chg="add del mod">
          <ac:chgData name="前川 亮" userId="d7d429a203bb0ce1" providerId="LiveId" clId="{D8A1DAEB-E848-42A1-87A4-C194E87234A3}" dt="2018-08-19T17:28:26.154" v="3798" actId="478"/>
          <ac:picMkLst>
            <pc:docMk/>
            <pc:sldMk cId="3430531853" sldId="256"/>
            <ac:picMk id="143" creationId="{0B6BF9A9-92E1-467C-BBE3-56C159C4B992}"/>
          </ac:picMkLst>
        </pc:picChg>
        <pc:picChg chg="add mod">
          <ac:chgData name="前川 亮" userId="d7d429a203bb0ce1" providerId="LiveId" clId="{D8A1DAEB-E848-42A1-87A4-C194E87234A3}" dt="2018-08-19T16:43:46.141" v="2904" actId="164"/>
          <ac:picMkLst>
            <pc:docMk/>
            <pc:sldMk cId="3430531853" sldId="256"/>
            <ac:picMk id="208" creationId="{26C3A667-87B6-4FA0-B07C-54BD107CAAE3}"/>
          </ac:picMkLst>
        </pc:picChg>
        <pc:cxnChg chg="add mod">
          <ac:chgData name="前川 亮" userId="d7d429a203bb0ce1" providerId="LiveId" clId="{D8A1DAEB-E848-42A1-87A4-C194E87234A3}" dt="2018-08-19T17:29:03.423" v="3827" actId="692"/>
          <ac:cxnSpMkLst>
            <pc:docMk/>
            <pc:sldMk cId="3430531853" sldId="256"/>
            <ac:cxnSpMk id="11" creationId="{90F07399-5FBA-4C78-94D7-1C992D20B6F5}"/>
          </ac:cxnSpMkLst>
        </pc:cxnChg>
        <pc:cxnChg chg="add mod">
          <ac:chgData name="前川 亮" userId="d7d429a203bb0ce1" providerId="LiveId" clId="{D8A1DAEB-E848-42A1-87A4-C194E87234A3}" dt="2018-08-19T14:25:27.126" v="1960" actId="164"/>
          <ac:cxnSpMkLst>
            <pc:docMk/>
            <pc:sldMk cId="3430531853" sldId="256"/>
            <ac:cxnSpMk id="15" creationId="{F87079E6-50AA-4E47-B6E6-E853796C0B18}"/>
          </ac:cxnSpMkLst>
        </pc:cxnChg>
        <pc:cxnChg chg="add mod">
          <ac:chgData name="前川 亮" userId="d7d429a203bb0ce1" providerId="LiveId" clId="{D8A1DAEB-E848-42A1-87A4-C194E87234A3}" dt="2018-08-19T14:25:27.126" v="1960" actId="164"/>
          <ac:cxnSpMkLst>
            <pc:docMk/>
            <pc:sldMk cId="3430531853" sldId="256"/>
            <ac:cxnSpMk id="17" creationId="{B349B265-FF47-40B8-B56F-3A04A8AF40EB}"/>
          </ac:cxnSpMkLst>
        </pc:cxnChg>
        <pc:cxnChg chg="add mod">
          <ac:chgData name="前川 亮" userId="d7d429a203bb0ce1" providerId="LiveId" clId="{D8A1DAEB-E848-42A1-87A4-C194E87234A3}" dt="2018-08-19T17:28:52.250" v="3825" actId="692"/>
          <ac:cxnSpMkLst>
            <pc:docMk/>
            <pc:sldMk cId="3430531853" sldId="256"/>
            <ac:cxnSpMk id="25" creationId="{229AC898-28AC-43AE-AD5B-5A3F9ADED234}"/>
          </ac:cxnSpMkLst>
        </pc:cxnChg>
        <pc:cxnChg chg="add del mod">
          <ac:chgData name="前川 亮" userId="d7d429a203bb0ce1" providerId="LiveId" clId="{D8A1DAEB-E848-42A1-87A4-C194E87234A3}" dt="2018-08-19T14:20:32.770" v="1704" actId="478"/>
          <ac:cxnSpMkLst>
            <pc:docMk/>
            <pc:sldMk cId="3430531853" sldId="256"/>
            <ac:cxnSpMk id="114" creationId="{84CF0D23-550E-4375-8EEB-EDC4C46973B8}"/>
          </ac:cxnSpMkLst>
        </pc:cxnChg>
        <pc:cxnChg chg="add mod">
          <ac:chgData name="前川 亮" userId="d7d429a203bb0ce1" providerId="LiveId" clId="{D8A1DAEB-E848-42A1-87A4-C194E87234A3}" dt="2018-08-19T14:26:23.376" v="1969" actId="1037"/>
          <ac:cxnSpMkLst>
            <pc:docMk/>
            <pc:sldMk cId="3430531853" sldId="256"/>
            <ac:cxnSpMk id="123" creationId="{8C9B895D-F482-462A-8E4B-FE9EB85051BF}"/>
          </ac:cxnSpMkLst>
        </pc:cxnChg>
        <pc:cxnChg chg="add mod">
          <ac:chgData name="前川 亮" userId="d7d429a203bb0ce1" providerId="LiveId" clId="{D8A1DAEB-E848-42A1-87A4-C194E87234A3}" dt="2018-08-19T14:26:26.488" v="1970" actId="1037"/>
          <ac:cxnSpMkLst>
            <pc:docMk/>
            <pc:sldMk cId="3430531853" sldId="256"/>
            <ac:cxnSpMk id="124" creationId="{3FF6E9E1-433F-45C0-9557-D4D638462EA8}"/>
          </ac:cxnSpMkLst>
        </pc:cxnChg>
        <pc:cxnChg chg="add mod">
          <ac:chgData name="前川 亮" userId="d7d429a203bb0ce1" providerId="LiveId" clId="{D8A1DAEB-E848-42A1-87A4-C194E87234A3}" dt="2018-08-19T14:26:28.271" v="1971" actId="1037"/>
          <ac:cxnSpMkLst>
            <pc:docMk/>
            <pc:sldMk cId="3430531853" sldId="256"/>
            <ac:cxnSpMk id="125" creationId="{DDA5C059-BDDD-4CAC-A997-2C3184E56876}"/>
          </ac:cxnSpMkLst>
        </pc:cxnChg>
        <pc:cxnChg chg="add del mod">
          <ac:chgData name="前川 亮" userId="d7d429a203bb0ce1" providerId="LiveId" clId="{D8A1DAEB-E848-42A1-87A4-C194E87234A3}" dt="2018-08-19T14:22:17.884" v="1857" actId="478"/>
          <ac:cxnSpMkLst>
            <pc:docMk/>
            <pc:sldMk cId="3430531853" sldId="256"/>
            <ac:cxnSpMk id="126" creationId="{D19C7D58-39EC-47C5-957F-0DEB1ED7240E}"/>
          </ac:cxnSpMkLst>
        </pc:cxnChg>
        <pc:cxnChg chg="add mod">
          <ac:chgData name="前川 亮" userId="d7d429a203bb0ce1" providerId="LiveId" clId="{D8A1DAEB-E848-42A1-87A4-C194E87234A3}" dt="2018-08-19T14:25:27.126" v="1960" actId="164"/>
          <ac:cxnSpMkLst>
            <pc:docMk/>
            <pc:sldMk cId="3430531853" sldId="256"/>
            <ac:cxnSpMk id="127" creationId="{F23C91D5-03C3-4B57-9209-33579231D0DD}"/>
          </ac:cxnSpMkLst>
        </pc:cxnChg>
        <pc:cxnChg chg="add del mod">
          <ac:chgData name="前川 亮" userId="d7d429a203bb0ce1" providerId="LiveId" clId="{D8A1DAEB-E848-42A1-87A4-C194E87234A3}" dt="2018-08-19T14:24:40.404" v="1915" actId="478"/>
          <ac:cxnSpMkLst>
            <pc:docMk/>
            <pc:sldMk cId="3430531853" sldId="256"/>
            <ac:cxnSpMk id="128" creationId="{6B8E2F97-AB96-456B-9CFF-9F3BCA7C644A}"/>
          </ac:cxnSpMkLst>
        </pc:cxnChg>
        <pc:cxnChg chg="del">
          <ac:chgData name="前川 亮" userId="d7d429a203bb0ce1" providerId="LiveId" clId="{D8A1DAEB-E848-42A1-87A4-C194E87234A3}" dt="2018-08-19T13:59:31.040" v="658" actId="478"/>
          <ac:cxnSpMkLst>
            <pc:docMk/>
            <pc:sldMk cId="3430531853" sldId="256"/>
            <ac:cxnSpMk id="132" creationId="{8154AA3B-FD3F-4DC0-8F25-9625F75F242D}"/>
          </ac:cxnSpMkLst>
        </pc:cxnChg>
        <pc:cxnChg chg="del">
          <ac:chgData name="前川 亮" userId="d7d429a203bb0ce1" providerId="LiveId" clId="{D8A1DAEB-E848-42A1-87A4-C194E87234A3}" dt="2018-08-19T13:59:31.040" v="658" actId="478"/>
          <ac:cxnSpMkLst>
            <pc:docMk/>
            <pc:sldMk cId="3430531853" sldId="256"/>
            <ac:cxnSpMk id="133" creationId="{AEBD109E-AB22-40CC-9742-F32374A2011F}"/>
          </ac:cxnSpMkLst>
        </pc:cxnChg>
        <pc:cxnChg chg="del">
          <ac:chgData name="前川 亮" userId="d7d429a203bb0ce1" providerId="LiveId" clId="{D8A1DAEB-E848-42A1-87A4-C194E87234A3}" dt="2018-08-19T13:59:31.040" v="658" actId="478"/>
          <ac:cxnSpMkLst>
            <pc:docMk/>
            <pc:sldMk cId="3430531853" sldId="256"/>
            <ac:cxnSpMk id="134" creationId="{0A871169-A488-4BFF-813B-7901628D4C69}"/>
          </ac:cxnSpMkLst>
        </pc:cxnChg>
        <pc:cxnChg chg="del">
          <ac:chgData name="前川 亮" userId="d7d429a203bb0ce1" providerId="LiveId" clId="{D8A1DAEB-E848-42A1-87A4-C194E87234A3}" dt="2018-08-19T13:59:31.040" v="658" actId="478"/>
          <ac:cxnSpMkLst>
            <pc:docMk/>
            <pc:sldMk cId="3430531853" sldId="256"/>
            <ac:cxnSpMk id="135" creationId="{E5443EDF-6BA1-4EAC-BC40-2C7AEA5CBAFC}"/>
          </ac:cxnSpMkLst>
        </pc:cxnChg>
        <pc:cxnChg chg="del">
          <ac:chgData name="前川 亮" userId="d7d429a203bb0ce1" providerId="LiveId" clId="{D8A1DAEB-E848-42A1-87A4-C194E87234A3}" dt="2018-08-19T13:59:31.040" v="658" actId="478"/>
          <ac:cxnSpMkLst>
            <pc:docMk/>
            <pc:sldMk cId="3430531853" sldId="256"/>
            <ac:cxnSpMk id="136" creationId="{8E07DBC9-D859-4BB3-84AA-575380F097BC}"/>
          </ac:cxnSpMkLst>
        </pc:cxnChg>
        <pc:cxnChg chg="del">
          <ac:chgData name="前川 亮" userId="d7d429a203bb0ce1" providerId="LiveId" clId="{D8A1DAEB-E848-42A1-87A4-C194E87234A3}" dt="2018-08-19T13:59:31.040" v="658" actId="478"/>
          <ac:cxnSpMkLst>
            <pc:docMk/>
            <pc:sldMk cId="3430531853" sldId="256"/>
            <ac:cxnSpMk id="145" creationId="{E6253744-80F0-4BFB-940B-C3AE3D5B0F21}"/>
          </ac:cxnSpMkLst>
        </pc:cxnChg>
        <pc:cxnChg chg="mod topLvl">
          <ac:chgData name="前川 亮" userId="d7d429a203bb0ce1" providerId="LiveId" clId="{D8A1DAEB-E848-42A1-87A4-C194E87234A3}" dt="2018-08-19T14:11:08.597" v="834" actId="164"/>
          <ac:cxnSpMkLst>
            <pc:docMk/>
            <pc:sldMk cId="3430531853" sldId="256"/>
            <ac:cxnSpMk id="161" creationId="{54C45CE9-7D57-4C0C-8F9E-0CAB74E8DBE4}"/>
          </ac:cxnSpMkLst>
        </pc:cxnChg>
        <pc:cxnChg chg="mod">
          <ac:chgData name="前川 亮" userId="d7d429a203bb0ce1" providerId="LiveId" clId="{D8A1DAEB-E848-42A1-87A4-C194E87234A3}" dt="2018-08-19T14:09:48.431" v="798" actId="692"/>
          <ac:cxnSpMkLst>
            <pc:docMk/>
            <pc:sldMk cId="3430531853" sldId="256"/>
            <ac:cxnSpMk id="163" creationId="{DC884361-E1E3-4EDA-83A8-2D6D614F20E0}"/>
          </ac:cxnSpMkLst>
        </pc:cxnChg>
        <pc:cxnChg chg="mod">
          <ac:chgData name="前川 亮" userId="d7d429a203bb0ce1" providerId="LiveId" clId="{D8A1DAEB-E848-42A1-87A4-C194E87234A3}" dt="2018-08-19T14:09:48.431" v="798" actId="692"/>
          <ac:cxnSpMkLst>
            <pc:docMk/>
            <pc:sldMk cId="3430531853" sldId="256"/>
            <ac:cxnSpMk id="164" creationId="{DC587A75-C004-41BF-AFF6-98103F0D1228}"/>
          </ac:cxnSpMkLst>
        </pc:cxnChg>
        <pc:cxnChg chg="add mod topLvl">
          <ac:chgData name="前川 亮" userId="d7d429a203bb0ce1" providerId="LiveId" clId="{D8A1DAEB-E848-42A1-87A4-C194E87234A3}" dt="2018-08-19T16:51:21.168" v="2988" actId="164"/>
          <ac:cxnSpMkLst>
            <pc:docMk/>
            <pc:sldMk cId="3430531853" sldId="256"/>
            <ac:cxnSpMk id="181" creationId="{203320AA-C4D2-40DC-A5EB-7A9D3FB728F4}"/>
          </ac:cxnSpMkLst>
        </pc:cxnChg>
        <pc:cxnChg chg="add mod topLvl">
          <ac:chgData name="前川 亮" userId="d7d429a203bb0ce1" providerId="LiveId" clId="{D8A1DAEB-E848-42A1-87A4-C194E87234A3}" dt="2018-08-19T16:51:21.168" v="2988" actId="164"/>
          <ac:cxnSpMkLst>
            <pc:docMk/>
            <pc:sldMk cId="3430531853" sldId="256"/>
            <ac:cxnSpMk id="182" creationId="{3F222688-8DDE-4BBC-B479-F90F9BCEAB81}"/>
          </ac:cxnSpMkLst>
        </pc:cxnChg>
        <pc:cxnChg chg="add mod topLvl">
          <ac:chgData name="前川 亮" userId="d7d429a203bb0ce1" providerId="LiveId" clId="{D8A1DAEB-E848-42A1-87A4-C194E87234A3}" dt="2018-08-19T16:51:21.168" v="2988" actId="164"/>
          <ac:cxnSpMkLst>
            <pc:docMk/>
            <pc:sldMk cId="3430531853" sldId="256"/>
            <ac:cxnSpMk id="185" creationId="{9A3DD4B7-26A2-46A9-A8C4-66EC92765F76}"/>
          </ac:cxnSpMkLst>
        </pc:cxnChg>
        <pc:cxnChg chg="add mod topLvl">
          <ac:chgData name="前川 亮" userId="d7d429a203bb0ce1" providerId="LiveId" clId="{D8A1DAEB-E848-42A1-87A4-C194E87234A3}" dt="2018-08-19T16:51:21.168" v="2988" actId="164"/>
          <ac:cxnSpMkLst>
            <pc:docMk/>
            <pc:sldMk cId="3430531853" sldId="256"/>
            <ac:cxnSpMk id="190" creationId="{25CEB454-E2A9-4B40-96D1-F80A86B4AB5E}"/>
          </ac:cxnSpMkLst>
        </pc:cxnChg>
        <pc:cxnChg chg="add mod topLvl">
          <ac:chgData name="前川 亮" userId="d7d429a203bb0ce1" providerId="LiveId" clId="{D8A1DAEB-E848-42A1-87A4-C194E87234A3}" dt="2018-08-19T16:51:21.168" v="2988" actId="164"/>
          <ac:cxnSpMkLst>
            <pc:docMk/>
            <pc:sldMk cId="3430531853" sldId="256"/>
            <ac:cxnSpMk id="193" creationId="{EFA352AD-78A7-47DB-826B-23D72A978C73}"/>
          </ac:cxnSpMkLst>
        </pc:cxnChg>
        <pc:cxnChg chg="add mod topLvl">
          <ac:chgData name="前川 亮" userId="d7d429a203bb0ce1" providerId="LiveId" clId="{D8A1DAEB-E848-42A1-87A4-C194E87234A3}" dt="2018-08-19T16:51:21.168" v="2988" actId="164"/>
          <ac:cxnSpMkLst>
            <pc:docMk/>
            <pc:sldMk cId="3430531853" sldId="256"/>
            <ac:cxnSpMk id="194" creationId="{1982BA63-7B08-4CDC-BFBD-34DACA972D25}"/>
          </ac:cxnSpMkLst>
        </pc:cxnChg>
        <pc:cxnChg chg="add mod topLvl">
          <ac:chgData name="前川 亮" userId="d7d429a203bb0ce1" providerId="LiveId" clId="{D8A1DAEB-E848-42A1-87A4-C194E87234A3}" dt="2018-08-19T16:51:21.168" v="2988" actId="164"/>
          <ac:cxnSpMkLst>
            <pc:docMk/>
            <pc:sldMk cId="3430531853" sldId="256"/>
            <ac:cxnSpMk id="196" creationId="{8BB685A6-FDD6-4411-8226-DDE5F1E6EDF1}"/>
          </ac:cxnSpMkLst>
        </pc:cxnChg>
        <pc:cxnChg chg="add mod topLvl">
          <ac:chgData name="前川 亮" userId="d7d429a203bb0ce1" providerId="LiveId" clId="{D8A1DAEB-E848-42A1-87A4-C194E87234A3}" dt="2018-08-19T16:51:21.168" v="2988" actId="164"/>
          <ac:cxnSpMkLst>
            <pc:docMk/>
            <pc:sldMk cId="3430531853" sldId="256"/>
            <ac:cxnSpMk id="197" creationId="{65B1EA8B-0EEE-4310-91EB-A23B2E32C3EA}"/>
          </ac:cxnSpMkLst>
        </pc:cxnChg>
        <pc:cxnChg chg="add mod topLvl">
          <ac:chgData name="前川 亮" userId="d7d429a203bb0ce1" providerId="LiveId" clId="{D8A1DAEB-E848-42A1-87A4-C194E87234A3}" dt="2018-08-19T16:51:21.168" v="2988" actId="164"/>
          <ac:cxnSpMkLst>
            <pc:docMk/>
            <pc:sldMk cId="3430531853" sldId="256"/>
            <ac:cxnSpMk id="198" creationId="{F704516E-FCCB-4767-89E0-CEBA739564FD}"/>
          </ac:cxnSpMkLst>
        </pc:cxnChg>
        <pc:cxnChg chg="add mod topLvl">
          <ac:chgData name="前川 亮" userId="d7d429a203bb0ce1" providerId="LiveId" clId="{D8A1DAEB-E848-42A1-87A4-C194E87234A3}" dt="2018-08-19T16:51:21.168" v="2988" actId="164"/>
          <ac:cxnSpMkLst>
            <pc:docMk/>
            <pc:sldMk cId="3430531853" sldId="256"/>
            <ac:cxnSpMk id="199" creationId="{378CDE4F-AD24-4D3A-94AF-A314D0408D32}"/>
          </ac:cxnSpMkLst>
        </pc:cxnChg>
        <pc:cxnChg chg="add mod topLvl">
          <ac:chgData name="前川 亮" userId="d7d429a203bb0ce1" providerId="LiveId" clId="{D8A1DAEB-E848-42A1-87A4-C194E87234A3}" dt="2018-08-19T16:51:21.168" v="2988" actId="164"/>
          <ac:cxnSpMkLst>
            <pc:docMk/>
            <pc:sldMk cId="3430531853" sldId="256"/>
            <ac:cxnSpMk id="200" creationId="{3385EC99-38C6-4492-9D25-B844E7AF8DF4}"/>
          </ac:cxnSpMkLst>
        </pc:cxnChg>
        <pc:cxnChg chg="add mod topLvl">
          <ac:chgData name="前川 亮" userId="d7d429a203bb0ce1" providerId="LiveId" clId="{D8A1DAEB-E848-42A1-87A4-C194E87234A3}" dt="2018-08-19T16:51:21.168" v="2988" actId="164"/>
          <ac:cxnSpMkLst>
            <pc:docMk/>
            <pc:sldMk cId="3430531853" sldId="256"/>
            <ac:cxnSpMk id="205" creationId="{7B27A2AA-2D52-4858-9EA5-2C20E9F01144}"/>
          </ac:cxnSpMkLst>
        </pc:cxnChg>
        <pc:cxnChg chg="add mod topLvl">
          <ac:chgData name="前川 亮" userId="d7d429a203bb0ce1" providerId="LiveId" clId="{D8A1DAEB-E848-42A1-87A4-C194E87234A3}" dt="2018-08-19T16:51:21.168" v="2988" actId="164"/>
          <ac:cxnSpMkLst>
            <pc:docMk/>
            <pc:sldMk cId="3430531853" sldId="256"/>
            <ac:cxnSpMk id="206" creationId="{47D85925-FF5B-484A-BA4D-8C535046223F}"/>
          </ac:cxnSpMkLst>
        </pc:cxnChg>
        <pc:cxnChg chg="add mod topLvl">
          <ac:chgData name="前川 亮" userId="d7d429a203bb0ce1" providerId="LiveId" clId="{D8A1DAEB-E848-42A1-87A4-C194E87234A3}" dt="2018-08-19T16:51:21.168" v="2988" actId="164"/>
          <ac:cxnSpMkLst>
            <pc:docMk/>
            <pc:sldMk cId="3430531853" sldId="256"/>
            <ac:cxnSpMk id="207" creationId="{1E461B3A-CE48-4FF4-B5B7-1937FF06FEEB}"/>
          </ac:cxnSpMkLst>
        </pc:cxnChg>
        <pc:cxnChg chg="add mod topLvl">
          <ac:chgData name="前川 亮" userId="d7d429a203bb0ce1" providerId="LiveId" clId="{D8A1DAEB-E848-42A1-87A4-C194E87234A3}" dt="2018-08-19T16:51:21.168" v="2988" actId="164"/>
          <ac:cxnSpMkLst>
            <pc:docMk/>
            <pc:sldMk cId="3430531853" sldId="256"/>
            <ac:cxnSpMk id="213" creationId="{D538E748-3317-4078-920C-3E0D066248DB}"/>
          </ac:cxnSpMkLst>
        </pc:cxnChg>
      </pc:sldChg>
    </pc:docChg>
  </pc:docChgLst>
  <pc:docChgLst>
    <pc:chgData name="前川 亮" userId="d7d429a203bb0ce1" providerId="LiveId" clId="{080BC874-122E-427C-BD9C-3DF042D3EAD3}"/>
    <pc:docChg chg="undo custSel modSld">
      <pc:chgData name="前川 亮" userId="d7d429a203bb0ce1" providerId="LiveId" clId="{080BC874-122E-427C-BD9C-3DF042D3EAD3}" dt="2018-09-18T16:38:34.692" v="230" actId="478"/>
      <pc:docMkLst>
        <pc:docMk/>
      </pc:docMkLst>
      <pc:sldChg chg="addSp delSp modSp">
        <pc:chgData name="前川 亮" userId="d7d429a203bb0ce1" providerId="LiveId" clId="{080BC874-122E-427C-BD9C-3DF042D3EAD3}" dt="2018-09-18T16:38:34.692" v="230" actId="478"/>
        <pc:sldMkLst>
          <pc:docMk/>
          <pc:sldMk cId="3430531853" sldId="256"/>
        </pc:sldMkLst>
        <pc:spChg chg="mod">
          <ac:chgData name="前川 亮" userId="d7d429a203bb0ce1" providerId="LiveId" clId="{080BC874-122E-427C-BD9C-3DF042D3EAD3}" dt="2018-09-12T07:05:11.737" v="116" actId="6549"/>
          <ac:spMkLst>
            <pc:docMk/>
            <pc:sldMk cId="3430531853" sldId="256"/>
            <ac:spMk id="5" creationId="{34FB7F21-6038-419F-9F21-85DB1FB00EA8}"/>
          </ac:spMkLst>
        </pc:spChg>
        <pc:spChg chg="add del mod">
          <ac:chgData name="前川 亮" userId="d7d429a203bb0ce1" providerId="LiveId" clId="{080BC874-122E-427C-BD9C-3DF042D3EAD3}" dt="2018-09-18T16:38:34.692" v="230" actId="478"/>
          <ac:spMkLst>
            <pc:docMk/>
            <pc:sldMk cId="3430531853" sldId="256"/>
            <ac:spMk id="8" creationId="{CE5BF676-191A-44F2-A116-C18E252E3F94}"/>
          </ac:spMkLst>
        </pc:spChg>
        <pc:spChg chg="mod">
          <ac:chgData name="前川 亮" userId="d7d429a203bb0ce1" providerId="LiveId" clId="{080BC874-122E-427C-BD9C-3DF042D3EAD3}" dt="2018-09-12T07:06:20.430" v="144" actId="20577"/>
          <ac:spMkLst>
            <pc:docMk/>
            <pc:sldMk cId="3430531853" sldId="256"/>
            <ac:spMk id="220" creationId="{3D0F3F0C-7C51-4C16-BEA3-08436520C15C}"/>
          </ac:spMkLst>
        </pc:spChg>
        <pc:spChg chg="mod">
          <ac:chgData name="前川 亮" userId="d7d429a203bb0ce1" providerId="LiveId" clId="{080BC874-122E-427C-BD9C-3DF042D3EAD3}" dt="2018-09-18T16:11:48.915" v="146" actId="20577"/>
          <ac:spMkLst>
            <pc:docMk/>
            <pc:sldMk cId="3430531853" sldId="256"/>
            <ac:spMk id="256" creationId="{97802D73-6506-4C90-BD76-1AD21CEDB50E}"/>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D:\OneDrive\&#12489;&#12461;&#12517;&#12513;&#12531;&#12488;\16&#20107;&#21209;&#38306;&#20418;\17&#29305;&#35542;15\&#33733;&#20117;&#12373;&#12435;\&#12414;&#12392;&#12417;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中性</c:v>
          </c:tx>
          <c:spPr>
            <a:ln w="19050">
              <a:noFill/>
            </a:ln>
          </c:spPr>
          <c:marker>
            <c:symbol val="diamond"/>
            <c:size val="9"/>
          </c:marker>
          <c:dLbls>
            <c:dLbl>
              <c:idx val="0"/>
              <c:layout>
                <c:manualLayout>
                  <c:x val="-1.8399265806514763E-2"/>
                  <c:y val="-3.5844798008527849E-2"/>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0-0F89-4902-A103-184ADA22204D}"/>
                </c:ext>
              </c:extLst>
            </c:dLbl>
            <c:spPr>
              <a:noFill/>
              <a:ln>
                <a:noFill/>
              </a:ln>
              <a:effectLst/>
            </c:spPr>
            <c:dLblPos val="b"/>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errBars>
            <c:errDir val="x"/>
            <c:errBarType val="both"/>
            <c:errValType val="cust"/>
            <c:noEndCap val="0"/>
            <c:plus>
              <c:numRef>
                <c:f>'Sheet1 (2)'!$E$24</c:f>
                <c:numCache>
                  <c:formatCode>General</c:formatCode>
                  <c:ptCount val="1"/>
                  <c:pt idx="0">
                    <c:v>0.1169847062124077</c:v>
                  </c:pt>
                </c:numCache>
              </c:numRef>
            </c:plus>
            <c:minus>
              <c:numRef>
                <c:f>'Sheet1 (2)'!$E$24</c:f>
                <c:numCache>
                  <c:formatCode>General</c:formatCode>
                  <c:ptCount val="1"/>
                  <c:pt idx="0">
                    <c:v>0.1169847062124077</c:v>
                  </c:pt>
                </c:numCache>
              </c:numRef>
            </c:minus>
          </c:errBars>
          <c:errBars>
            <c:errDir val="y"/>
            <c:errBarType val="both"/>
            <c:errValType val="cust"/>
            <c:noEndCap val="0"/>
            <c:plus>
              <c:numRef>
                <c:f>'Sheet1 (2)'!$F$24</c:f>
                <c:numCache>
                  <c:formatCode>General</c:formatCode>
                  <c:ptCount val="1"/>
                  <c:pt idx="0">
                    <c:v>9.3564844708305353E-2</c:v>
                  </c:pt>
                </c:numCache>
              </c:numRef>
            </c:plus>
            <c:minus>
              <c:numRef>
                <c:f>'Sheet1 (2)'!$F$24</c:f>
                <c:numCache>
                  <c:formatCode>General</c:formatCode>
                  <c:ptCount val="1"/>
                  <c:pt idx="0">
                    <c:v>9.3564844708305353E-2</c:v>
                  </c:pt>
                </c:numCache>
              </c:numRef>
            </c:minus>
          </c:errBars>
          <c:xVal>
            <c:numRef>
              <c:f>'Sheet1 (2)'!$C$24</c:f>
              <c:numCache>
                <c:formatCode>General</c:formatCode>
                <c:ptCount val="1"/>
                <c:pt idx="0">
                  <c:v>0.41672727272727267</c:v>
                </c:pt>
              </c:numCache>
            </c:numRef>
          </c:xVal>
          <c:yVal>
            <c:numRef>
              <c:f>'Sheet1 (2)'!$D$24</c:f>
              <c:numCache>
                <c:formatCode>General</c:formatCode>
                <c:ptCount val="1"/>
                <c:pt idx="0">
                  <c:v>0.47181818181818186</c:v>
                </c:pt>
              </c:numCache>
            </c:numRef>
          </c:yVal>
          <c:smooth val="0"/>
          <c:extLst>
            <c:ext xmlns:c16="http://schemas.microsoft.com/office/drawing/2014/chart" uri="{C3380CC4-5D6E-409C-BE32-E72D297353CC}">
              <c16:uniqueId val="{00000001-0F89-4902-A103-184ADA22204D}"/>
            </c:ext>
          </c:extLst>
        </c:ser>
        <c:ser>
          <c:idx val="1"/>
          <c:order val="1"/>
          <c:tx>
            <c:v>悲哀</c:v>
          </c:tx>
          <c:spPr>
            <a:ln w="19050">
              <a:noFill/>
            </a:ln>
          </c:spPr>
          <c:marker>
            <c:symbol val="square"/>
            <c:size val="9"/>
          </c:marker>
          <c:dLbls>
            <c:spPr>
              <a:noFill/>
              <a:ln>
                <a:noFill/>
              </a:ln>
              <a:effectLst/>
            </c:spPr>
            <c:dLblPos val="b"/>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errBars>
            <c:errDir val="x"/>
            <c:errBarType val="both"/>
            <c:errValType val="cust"/>
            <c:noEndCap val="0"/>
            <c:plus>
              <c:numRef>
                <c:f>'Sheet1 (2)'!$E$27</c:f>
                <c:numCache>
                  <c:formatCode>General</c:formatCode>
                  <c:ptCount val="1"/>
                  <c:pt idx="0">
                    <c:v>0.14603814739946511</c:v>
                  </c:pt>
                </c:numCache>
              </c:numRef>
            </c:plus>
            <c:minus>
              <c:numRef>
                <c:f>'Sheet1 (2)'!$E$27</c:f>
                <c:numCache>
                  <c:formatCode>General</c:formatCode>
                  <c:ptCount val="1"/>
                  <c:pt idx="0">
                    <c:v>0.14603814739946511</c:v>
                  </c:pt>
                </c:numCache>
              </c:numRef>
            </c:minus>
          </c:errBars>
          <c:errBars>
            <c:errDir val="y"/>
            <c:errBarType val="both"/>
            <c:errValType val="cust"/>
            <c:noEndCap val="0"/>
            <c:plus>
              <c:numRef>
                <c:f>'Sheet1 (2)'!$F$27</c:f>
                <c:numCache>
                  <c:formatCode>General</c:formatCode>
                  <c:ptCount val="1"/>
                  <c:pt idx="0">
                    <c:v>7.3871006625297178E-2</c:v>
                  </c:pt>
                </c:numCache>
              </c:numRef>
            </c:plus>
            <c:minus>
              <c:numRef>
                <c:f>'Sheet1 (2)'!$F$27</c:f>
                <c:numCache>
                  <c:formatCode>General</c:formatCode>
                  <c:ptCount val="1"/>
                  <c:pt idx="0">
                    <c:v>7.3871006625297178E-2</c:v>
                  </c:pt>
                </c:numCache>
              </c:numRef>
            </c:minus>
          </c:errBars>
          <c:xVal>
            <c:numRef>
              <c:f>'Sheet1 (2)'!$C$27</c:f>
              <c:numCache>
                <c:formatCode>General</c:formatCode>
                <c:ptCount val="1"/>
                <c:pt idx="0">
                  <c:v>0.2307272727272727</c:v>
                </c:pt>
              </c:numCache>
            </c:numRef>
          </c:xVal>
          <c:yVal>
            <c:numRef>
              <c:f>'Sheet1 (2)'!$D$27</c:f>
              <c:numCache>
                <c:formatCode>General</c:formatCode>
                <c:ptCount val="1"/>
                <c:pt idx="0">
                  <c:v>0.44836363636363624</c:v>
                </c:pt>
              </c:numCache>
            </c:numRef>
          </c:yVal>
          <c:smooth val="0"/>
          <c:extLst>
            <c:ext xmlns:c16="http://schemas.microsoft.com/office/drawing/2014/chart" uri="{C3380CC4-5D6E-409C-BE32-E72D297353CC}">
              <c16:uniqueId val="{00000002-0F89-4902-A103-184ADA22204D}"/>
            </c:ext>
          </c:extLst>
        </c:ser>
        <c:ser>
          <c:idx val="2"/>
          <c:order val="2"/>
          <c:tx>
            <c:v>恐れ</c:v>
          </c:tx>
          <c:spPr>
            <a:ln w="19050">
              <a:noFill/>
            </a:ln>
          </c:spPr>
          <c:marker>
            <c:symbol val="triangle"/>
            <c:size val="9"/>
          </c:marker>
          <c:dLbls>
            <c:dLbl>
              <c:idx val="0"/>
              <c:layout>
                <c:manualLayout>
                  <c:x val="-0.10180927079604786"/>
                  <c:y val="-3.5844798008527849E-2"/>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3-0F89-4902-A103-184ADA22204D}"/>
                </c:ext>
              </c:extLst>
            </c:dLbl>
            <c:spPr>
              <a:noFill/>
              <a:ln>
                <a:noFill/>
              </a:ln>
              <a:effectLst/>
            </c:spPr>
            <c:dLblPos val="b"/>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errBars>
            <c:errDir val="x"/>
            <c:errBarType val="both"/>
            <c:errValType val="cust"/>
            <c:noEndCap val="0"/>
            <c:plus>
              <c:numRef>
                <c:f>'Sheet1 (2)'!$E$30</c:f>
                <c:numCache>
                  <c:formatCode>General</c:formatCode>
                  <c:ptCount val="1"/>
                  <c:pt idx="0">
                    <c:v>0.1394999629728326</c:v>
                  </c:pt>
                </c:numCache>
              </c:numRef>
            </c:plus>
            <c:minus>
              <c:numRef>
                <c:f>'Sheet1 (2)'!$E$30</c:f>
                <c:numCache>
                  <c:formatCode>General</c:formatCode>
                  <c:ptCount val="1"/>
                  <c:pt idx="0">
                    <c:v>0.1394999629728326</c:v>
                  </c:pt>
                </c:numCache>
              </c:numRef>
            </c:minus>
          </c:errBars>
          <c:errBars>
            <c:errDir val="y"/>
            <c:errBarType val="both"/>
            <c:errValType val="cust"/>
            <c:noEndCap val="0"/>
            <c:plus>
              <c:numRef>
                <c:f>'Sheet1 (2)'!$F$30</c:f>
                <c:numCache>
                  <c:formatCode>General</c:formatCode>
                  <c:ptCount val="1"/>
                  <c:pt idx="0">
                    <c:v>9.5822839286495598E-2</c:v>
                  </c:pt>
                </c:numCache>
              </c:numRef>
            </c:plus>
            <c:minus>
              <c:numRef>
                <c:f>'Sheet1 (2)'!$F$30</c:f>
                <c:numCache>
                  <c:formatCode>General</c:formatCode>
                  <c:ptCount val="1"/>
                  <c:pt idx="0">
                    <c:v>9.5822839286495598E-2</c:v>
                  </c:pt>
                </c:numCache>
              </c:numRef>
            </c:minus>
          </c:errBars>
          <c:xVal>
            <c:numRef>
              <c:f>'Sheet1 (2)'!$C$30</c:f>
              <c:numCache>
                <c:formatCode>General</c:formatCode>
                <c:ptCount val="1"/>
                <c:pt idx="0">
                  <c:v>0.25927272727272732</c:v>
                </c:pt>
              </c:numCache>
            </c:numRef>
          </c:xVal>
          <c:yVal>
            <c:numRef>
              <c:f>'Sheet1 (2)'!$D$30</c:f>
              <c:numCache>
                <c:formatCode>General</c:formatCode>
                <c:ptCount val="1"/>
                <c:pt idx="0">
                  <c:v>0.72881818181818181</c:v>
                </c:pt>
              </c:numCache>
            </c:numRef>
          </c:yVal>
          <c:smooth val="0"/>
          <c:extLst>
            <c:ext xmlns:c16="http://schemas.microsoft.com/office/drawing/2014/chart" uri="{C3380CC4-5D6E-409C-BE32-E72D297353CC}">
              <c16:uniqueId val="{00000004-0F89-4902-A103-184ADA22204D}"/>
            </c:ext>
          </c:extLst>
        </c:ser>
        <c:ser>
          <c:idx val="3"/>
          <c:order val="3"/>
          <c:tx>
            <c:v>怒り</c:v>
          </c:tx>
          <c:spPr>
            <a:ln w="19050">
              <a:noFill/>
            </a:ln>
          </c:spPr>
          <c:marker>
            <c:symbol val="x"/>
            <c:size val="9"/>
          </c:marker>
          <c:dLbls>
            <c:dLbl>
              <c:idx val="0"/>
              <c:layout>
                <c:manualLayout>
                  <c:x val="-1.3492794924777472E-2"/>
                  <c:y val="1.1014502353505105E-3"/>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5-0F89-4902-A103-184ADA22204D}"/>
                </c:ext>
              </c:extLst>
            </c:dLbl>
            <c:spPr>
              <a:noFill/>
              <a:ln>
                <a:noFill/>
              </a:ln>
              <a:effectLst/>
            </c:spPr>
            <c:dLblPos val="b"/>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errBars>
            <c:errDir val="x"/>
            <c:errBarType val="both"/>
            <c:errValType val="cust"/>
            <c:noEndCap val="0"/>
            <c:plus>
              <c:numRef>
                <c:f>'Sheet1 (2)'!$E$33</c:f>
                <c:numCache>
                  <c:formatCode>General</c:formatCode>
                  <c:ptCount val="1"/>
                  <c:pt idx="0">
                    <c:v>0.16221475919032027</c:v>
                  </c:pt>
                </c:numCache>
              </c:numRef>
            </c:plus>
            <c:minus>
              <c:numRef>
                <c:f>'Sheet1 (2)'!$E$33</c:f>
                <c:numCache>
                  <c:formatCode>General</c:formatCode>
                  <c:ptCount val="1"/>
                  <c:pt idx="0">
                    <c:v>0.16221475919032027</c:v>
                  </c:pt>
                </c:numCache>
              </c:numRef>
            </c:minus>
          </c:errBars>
          <c:errBars>
            <c:errDir val="y"/>
            <c:errBarType val="both"/>
            <c:errValType val="cust"/>
            <c:noEndCap val="0"/>
            <c:plus>
              <c:numRef>
                <c:f>'Sheet1 (2)'!$F$33</c:f>
                <c:numCache>
                  <c:formatCode>General</c:formatCode>
                  <c:ptCount val="1"/>
                  <c:pt idx="0">
                    <c:v>6.1050581927767127E-2</c:v>
                  </c:pt>
                </c:numCache>
              </c:numRef>
            </c:plus>
            <c:minus>
              <c:numRef>
                <c:f>'Sheet1 (2)'!$F$33</c:f>
                <c:numCache>
                  <c:formatCode>General</c:formatCode>
                  <c:ptCount val="1"/>
                  <c:pt idx="0">
                    <c:v>6.1050581927767127E-2</c:v>
                  </c:pt>
                </c:numCache>
              </c:numRef>
            </c:minus>
          </c:errBars>
          <c:xVal>
            <c:numRef>
              <c:f>'Sheet1 (2)'!$C$33</c:f>
              <c:numCache>
                <c:formatCode>General</c:formatCode>
                <c:ptCount val="1"/>
                <c:pt idx="0">
                  <c:v>0.21690909090909091</c:v>
                </c:pt>
              </c:numCache>
            </c:numRef>
          </c:xVal>
          <c:yVal>
            <c:numRef>
              <c:f>'Sheet1 (2)'!$D$33</c:f>
              <c:numCache>
                <c:formatCode>General</c:formatCode>
                <c:ptCount val="1"/>
                <c:pt idx="0">
                  <c:v>0.596090909090909</c:v>
                </c:pt>
              </c:numCache>
            </c:numRef>
          </c:yVal>
          <c:smooth val="0"/>
          <c:extLst>
            <c:ext xmlns:c16="http://schemas.microsoft.com/office/drawing/2014/chart" uri="{C3380CC4-5D6E-409C-BE32-E72D297353CC}">
              <c16:uniqueId val="{00000006-0F89-4902-A103-184ADA22204D}"/>
            </c:ext>
          </c:extLst>
        </c:ser>
        <c:ser>
          <c:idx val="4"/>
          <c:order val="4"/>
          <c:tx>
            <c:v>驚き</c:v>
          </c:tx>
          <c:spPr>
            <a:ln w="19050">
              <a:noFill/>
            </a:ln>
          </c:spPr>
          <c:marker>
            <c:symbol val="star"/>
            <c:size val="9"/>
          </c:marker>
          <c:dLbls>
            <c:dLbl>
              <c:idx val="0"/>
              <c:layout>
                <c:manualLayout>
                  <c:x val="-2.3305736688252008E-2"/>
                  <c:y val="-4.437085529557671E-2"/>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7-0F89-4902-A103-184ADA22204D}"/>
                </c:ext>
              </c:extLst>
            </c:dLbl>
            <c:spPr>
              <a:noFill/>
              <a:ln>
                <a:noFill/>
              </a:ln>
              <a:effectLst/>
            </c:spPr>
            <c:dLblPos val="b"/>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errBars>
            <c:errDir val="x"/>
            <c:errBarType val="both"/>
            <c:errValType val="cust"/>
            <c:noEndCap val="0"/>
            <c:plus>
              <c:numRef>
                <c:f>'Sheet1 (2)'!$E$36</c:f>
                <c:numCache>
                  <c:formatCode>General</c:formatCode>
                  <c:ptCount val="1"/>
                  <c:pt idx="0">
                    <c:v>9.8909132687157619E-2</c:v>
                  </c:pt>
                </c:numCache>
              </c:numRef>
            </c:plus>
            <c:minus>
              <c:numRef>
                <c:f>'Sheet1 (2)'!$E$36</c:f>
                <c:numCache>
                  <c:formatCode>General</c:formatCode>
                  <c:ptCount val="1"/>
                  <c:pt idx="0">
                    <c:v>9.8909132687157619E-2</c:v>
                  </c:pt>
                </c:numCache>
              </c:numRef>
            </c:minus>
          </c:errBars>
          <c:errBars>
            <c:errDir val="y"/>
            <c:errBarType val="both"/>
            <c:errValType val="cust"/>
            <c:noEndCap val="0"/>
            <c:plus>
              <c:numRef>
                <c:f>'Sheet1 (2)'!$F$36</c:f>
                <c:numCache>
                  <c:formatCode>General</c:formatCode>
                  <c:ptCount val="1"/>
                  <c:pt idx="0">
                    <c:v>0.13226198019445623</c:v>
                  </c:pt>
                </c:numCache>
              </c:numRef>
            </c:plus>
            <c:minus>
              <c:numRef>
                <c:f>'Sheet1 (2)'!$F$36</c:f>
                <c:numCache>
                  <c:formatCode>General</c:formatCode>
                  <c:ptCount val="1"/>
                  <c:pt idx="0">
                    <c:v>0.13226198019445623</c:v>
                  </c:pt>
                </c:numCache>
              </c:numRef>
            </c:minus>
          </c:errBars>
          <c:xVal>
            <c:numRef>
              <c:f>'Sheet1 (2)'!$C$36</c:f>
              <c:numCache>
                <c:formatCode>General</c:formatCode>
                <c:ptCount val="1"/>
                <c:pt idx="0">
                  <c:v>0.50063636363636366</c:v>
                </c:pt>
              </c:numCache>
            </c:numRef>
          </c:xVal>
          <c:yVal>
            <c:numRef>
              <c:f>'Sheet1 (2)'!$D$36</c:f>
              <c:numCache>
                <c:formatCode>General</c:formatCode>
                <c:ptCount val="1"/>
                <c:pt idx="0">
                  <c:v>0.79972727272727262</c:v>
                </c:pt>
              </c:numCache>
            </c:numRef>
          </c:yVal>
          <c:smooth val="0"/>
          <c:extLst>
            <c:ext xmlns:c16="http://schemas.microsoft.com/office/drawing/2014/chart" uri="{C3380CC4-5D6E-409C-BE32-E72D297353CC}">
              <c16:uniqueId val="{00000008-0F89-4902-A103-184ADA22204D}"/>
            </c:ext>
          </c:extLst>
        </c:ser>
        <c:ser>
          <c:idx val="5"/>
          <c:order val="5"/>
          <c:tx>
            <c:v>幸福</c:v>
          </c:tx>
          <c:spPr>
            <a:ln w="19050">
              <a:noFill/>
            </a:ln>
          </c:spPr>
          <c:marker>
            <c:symbol val="diamond"/>
            <c:size val="9"/>
          </c:marker>
          <c:dLbls>
            <c:dLbl>
              <c:idx val="0"/>
              <c:layout>
                <c:manualLayout>
                  <c:x val="-2.5758972129120542E-2"/>
                  <c:y val="-3.5844798008527849E-2"/>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9-0F89-4902-A103-184ADA22204D}"/>
                </c:ext>
              </c:extLst>
            </c:dLbl>
            <c:spPr>
              <a:noFill/>
              <a:ln>
                <a:noFill/>
              </a:ln>
              <a:effectLst/>
            </c:spPr>
            <c:dLblPos val="b"/>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errBars>
            <c:errDir val="x"/>
            <c:errBarType val="both"/>
            <c:errValType val="cust"/>
            <c:noEndCap val="0"/>
            <c:plus>
              <c:numRef>
                <c:f>'Sheet1 (2)'!$E$39</c:f>
                <c:numCache>
                  <c:formatCode>General</c:formatCode>
                  <c:ptCount val="1"/>
                  <c:pt idx="0">
                    <c:v>0.14767579522680058</c:v>
                  </c:pt>
                </c:numCache>
              </c:numRef>
            </c:plus>
            <c:minus>
              <c:numRef>
                <c:f>'Sheet1 (2)'!$E$39</c:f>
                <c:numCache>
                  <c:formatCode>General</c:formatCode>
                  <c:ptCount val="1"/>
                  <c:pt idx="0">
                    <c:v>0.14767579522680058</c:v>
                  </c:pt>
                </c:numCache>
              </c:numRef>
            </c:minus>
          </c:errBars>
          <c:errBars>
            <c:errDir val="y"/>
            <c:errBarType val="both"/>
            <c:errValType val="cust"/>
            <c:noEndCap val="0"/>
            <c:plus>
              <c:numRef>
                <c:f>'Sheet1 (2)'!$F$39</c:f>
                <c:numCache>
                  <c:formatCode>General</c:formatCode>
                  <c:ptCount val="1"/>
                  <c:pt idx="0">
                    <c:v>0.12133337424884991</c:v>
                  </c:pt>
                </c:numCache>
              </c:numRef>
            </c:plus>
            <c:minus>
              <c:numRef>
                <c:f>'Sheet1 (2)'!$F$39</c:f>
                <c:numCache>
                  <c:formatCode>General</c:formatCode>
                  <c:ptCount val="1"/>
                  <c:pt idx="0">
                    <c:v>0.12133337424884991</c:v>
                  </c:pt>
                </c:numCache>
              </c:numRef>
            </c:minus>
          </c:errBars>
          <c:xVal>
            <c:numRef>
              <c:f>'Sheet1 (2)'!$C$39</c:f>
              <c:numCache>
                <c:formatCode>General</c:formatCode>
                <c:ptCount val="1"/>
                <c:pt idx="0">
                  <c:v>0.81670454545454552</c:v>
                </c:pt>
              </c:numCache>
            </c:numRef>
          </c:xVal>
          <c:yVal>
            <c:numRef>
              <c:f>'Sheet1 (2)'!$D$39</c:f>
              <c:numCache>
                <c:formatCode>General</c:formatCode>
                <c:ptCount val="1"/>
                <c:pt idx="0">
                  <c:v>0.5753636363636363</c:v>
                </c:pt>
              </c:numCache>
            </c:numRef>
          </c:yVal>
          <c:smooth val="0"/>
          <c:extLst>
            <c:ext xmlns:c16="http://schemas.microsoft.com/office/drawing/2014/chart" uri="{C3380CC4-5D6E-409C-BE32-E72D297353CC}">
              <c16:uniqueId val="{0000000A-0F89-4902-A103-184ADA22204D}"/>
            </c:ext>
          </c:extLst>
        </c:ser>
        <c:ser>
          <c:idx val="6"/>
          <c:order val="6"/>
          <c:tx>
            <c:v>嫌悪</c:v>
          </c:tx>
          <c:spPr>
            <a:ln w="19050">
              <a:noFill/>
            </a:ln>
          </c:spPr>
          <c:marker>
            <c:symbol val="circle"/>
            <c:size val="9"/>
          </c:marker>
          <c:dLbls>
            <c:dLbl>
              <c:idx val="0"/>
              <c:layout>
                <c:manualLayout>
                  <c:x val="-0.12143515432299684"/>
                  <c:y val="2.0995583905131166E-2"/>
                </c:manualLayout>
              </c:layout>
              <c:dLblPos val="r"/>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B-0F89-4902-A103-184ADA22204D}"/>
                </c:ext>
              </c:extLst>
            </c:dLbl>
            <c:spPr>
              <a:noFill/>
              <a:ln>
                <a:noFill/>
              </a:ln>
              <a:effectLst/>
            </c:spPr>
            <c:dLblPos val="b"/>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errBars>
            <c:errDir val="x"/>
            <c:errBarType val="both"/>
            <c:errValType val="cust"/>
            <c:noEndCap val="0"/>
            <c:plus>
              <c:numRef>
                <c:f>'Sheet1 (2)'!$E$42</c:f>
                <c:numCache>
                  <c:formatCode>General</c:formatCode>
                  <c:ptCount val="1"/>
                  <c:pt idx="0">
                    <c:v>0.1755036200799204</c:v>
                  </c:pt>
                </c:numCache>
              </c:numRef>
            </c:plus>
            <c:minus>
              <c:numRef>
                <c:f>'Sheet1 (2)'!$E$42</c:f>
                <c:numCache>
                  <c:formatCode>General</c:formatCode>
                  <c:ptCount val="1"/>
                  <c:pt idx="0">
                    <c:v>0.1755036200799204</c:v>
                  </c:pt>
                </c:numCache>
              </c:numRef>
            </c:minus>
          </c:errBars>
          <c:errBars>
            <c:errDir val="y"/>
            <c:errBarType val="both"/>
            <c:errValType val="cust"/>
            <c:noEndCap val="0"/>
            <c:plus>
              <c:numRef>
                <c:f>'Sheet1 (2)'!$F$42</c:f>
                <c:numCache>
                  <c:formatCode>General</c:formatCode>
                  <c:ptCount val="1"/>
                  <c:pt idx="0">
                    <c:v>9.796039847520778E-2</c:v>
                  </c:pt>
                </c:numCache>
              </c:numRef>
            </c:plus>
            <c:minus>
              <c:numRef>
                <c:f>'Sheet1 (2)'!$F$42</c:f>
                <c:numCache>
                  <c:formatCode>General</c:formatCode>
                  <c:ptCount val="1"/>
                  <c:pt idx="0">
                    <c:v>9.796039847520778E-2</c:v>
                  </c:pt>
                </c:numCache>
              </c:numRef>
            </c:minus>
          </c:errBars>
          <c:xVal>
            <c:numRef>
              <c:f>'Sheet1 (2)'!$C$42</c:f>
              <c:numCache>
                <c:formatCode>General</c:formatCode>
                <c:ptCount val="1"/>
                <c:pt idx="0">
                  <c:v>0.20481818181818182</c:v>
                </c:pt>
              </c:numCache>
            </c:numRef>
          </c:xVal>
          <c:yVal>
            <c:numRef>
              <c:f>'Sheet1 (2)'!$D$42</c:f>
              <c:numCache>
                <c:formatCode>General</c:formatCode>
                <c:ptCount val="1"/>
                <c:pt idx="0">
                  <c:v>0.58054545454545459</c:v>
                </c:pt>
              </c:numCache>
            </c:numRef>
          </c:yVal>
          <c:smooth val="0"/>
          <c:extLst>
            <c:ext xmlns:c16="http://schemas.microsoft.com/office/drawing/2014/chart" uri="{C3380CC4-5D6E-409C-BE32-E72D297353CC}">
              <c16:uniqueId val="{0000000C-0F89-4902-A103-184ADA22204D}"/>
            </c:ext>
          </c:extLst>
        </c:ser>
        <c:dLbls>
          <c:dLblPos val="b"/>
          <c:showLegendKey val="0"/>
          <c:showVal val="1"/>
          <c:showCatName val="0"/>
          <c:showSerName val="0"/>
          <c:showPercent val="0"/>
          <c:showBubbleSize val="0"/>
        </c:dLbls>
        <c:axId val="449674624"/>
        <c:axId val="449673088"/>
      </c:scatterChart>
      <c:valAx>
        <c:axId val="449674624"/>
        <c:scaling>
          <c:orientation val="minMax"/>
          <c:max val="1"/>
          <c:min val="0"/>
        </c:scaling>
        <c:delete val="0"/>
        <c:axPos val="b"/>
        <c:title>
          <c:tx>
            <c:rich>
              <a:bodyPr/>
              <a:lstStyle/>
              <a:p>
                <a:pPr>
                  <a:defRPr/>
                </a:pPr>
                <a:r>
                  <a:rPr lang="ja-JP"/>
                  <a:t>感情価</a:t>
                </a:r>
              </a:p>
            </c:rich>
          </c:tx>
          <c:overlay val="0"/>
        </c:title>
        <c:numFmt formatCode="General" sourceLinked="1"/>
        <c:majorTickMark val="out"/>
        <c:minorTickMark val="none"/>
        <c:tickLblPos val="nextTo"/>
        <c:spPr>
          <a:ln>
            <a:solidFill>
              <a:schemeClr val="tx1"/>
            </a:solidFill>
          </a:ln>
        </c:spPr>
        <c:crossAx val="449673088"/>
        <c:crosses val="autoZero"/>
        <c:crossBetween val="midCat"/>
        <c:majorUnit val="0.2"/>
      </c:valAx>
      <c:valAx>
        <c:axId val="449673088"/>
        <c:scaling>
          <c:orientation val="minMax"/>
          <c:max val="1"/>
          <c:min val="0"/>
        </c:scaling>
        <c:delete val="0"/>
        <c:axPos val="l"/>
        <c:title>
          <c:tx>
            <c:rich>
              <a:bodyPr rot="-5400000" vert="horz"/>
              <a:lstStyle/>
              <a:p>
                <a:pPr>
                  <a:defRPr/>
                </a:pPr>
                <a:r>
                  <a:rPr lang="ja-JP"/>
                  <a:t>覚醒度</a:t>
                </a:r>
              </a:p>
            </c:rich>
          </c:tx>
          <c:overlay val="0"/>
        </c:title>
        <c:numFmt formatCode="General" sourceLinked="1"/>
        <c:majorTickMark val="out"/>
        <c:minorTickMark val="none"/>
        <c:tickLblPos val="nextTo"/>
        <c:spPr>
          <a:ln>
            <a:solidFill>
              <a:schemeClr val="tx1"/>
            </a:solidFill>
          </a:ln>
        </c:spPr>
        <c:crossAx val="449674624"/>
        <c:crosses val="autoZero"/>
        <c:crossBetween val="midCat"/>
        <c:majorUnit val="0.2"/>
      </c:valAx>
    </c:plotArea>
    <c:legend>
      <c:legendPos val="r"/>
      <c:overlay val="0"/>
    </c:legend>
    <c:plotVisOnly val="1"/>
    <c:dispBlanksAs val="gap"/>
    <c:showDLblsOverMax val="0"/>
  </c:chart>
  <c:spPr>
    <a:ln>
      <a:noFill/>
    </a:ln>
  </c:spPr>
  <c:txPr>
    <a:bodyPr/>
    <a:lstStyle/>
    <a:p>
      <a:pPr>
        <a:defRPr sz="2400">
          <a:latin typeface="游ゴシック" panose="020B0400000000000000" pitchFamily="50" charset="-128"/>
          <a:ea typeface="游ゴシック" panose="020B0400000000000000" pitchFamily="50" charset="-128"/>
        </a:defRPr>
      </a:pPr>
      <a:endParaRPr lang="ja-JP"/>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81D889-54C0-4B11-B312-960A31C0D8AB}"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kumimoji="1" lang="ja-JP" altLang="en-US"/>
        </a:p>
      </dgm:t>
    </dgm:pt>
    <dgm:pt modelId="{CAC1DE8B-608F-45C2-A103-F8955F6F577E}">
      <dgm:prSet phldrT="[テキスト]" custT="1"/>
      <dgm:spPr>
        <a:noFill/>
        <a:ln w="25400">
          <a:solidFill>
            <a:schemeClr val="accent1"/>
          </a:solidFill>
        </a:ln>
      </dgm:spPr>
      <dgm:t>
        <a:bodyPr/>
        <a:lstStyle/>
        <a:p>
          <a:r>
            <a:rPr kumimoji="1" lang="ja-JP" altLang="en-US" sz="3200" dirty="0">
              <a:solidFill>
                <a:schemeClr val="tx1"/>
              </a:solidFill>
            </a:rPr>
            <a:t>表情を観察する</a:t>
          </a:r>
        </a:p>
      </dgm:t>
    </dgm:pt>
    <dgm:pt modelId="{A11C7CCD-8228-44A3-B96D-7CE070193723}" type="parTrans" cxnId="{5863BDDB-9387-4582-B353-1629543079B8}">
      <dgm:prSet/>
      <dgm:spPr/>
      <dgm:t>
        <a:bodyPr/>
        <a:lstStyle/>
        <a:p>
          <a:endParaRPr kumimoji="1" lang="ja-JP" altLang="en-US" sz="3200"/>
        </a:p>
      </dgm:t>
    </dgm:pt>
    <dgm:pt modelId="{537003E3-6BAB-49B4-9C12-A9CA8AC23761}" type="sibTrans" cxnId="{5863BDDB-9387-4582-B353-1629543079B8}">
      <dgm:prSet custT="1"/>
      <dgm:spPr>
        <a:solidFill>
          <a:schemeClr val="accent1">
            <a:tint val="40000"/>
            <a:hueOff val="0"/>
            <a:satOff val="0"/>
            <a:lumOff val="0"/>
          </a:schemeClr>
        </a:solidFill>
      </dgm:spPr>
      <dgm:t>
        <a:bodyPr/>
        <a:lstStyle/>
        <a:p>
          <a:endParaRPr kumimoji="1" lang="ja-JP" altLang="en-US" sz="3200"/>
        </a:p>
      </dgm:t>
    </dgm:pt>
    <dgm:pt modelId="{2733EFB7-6527-4133-A3C5-1BC0AC89AF2A}">
      <dgm:prSet phldrT="[テキスト]" custT="1"/>
      <dgm:spPr>
        <a:noFill/>
        <a:ln w="25400">
          <a:solidFill>
            <a:schemeClr val="accent1"/>
          </a:solidFill>
        </a:ln>
      </dgm:spPr>
      <dgm:t>
        <a:bodyPr/>
        <a:lstStyle/>
        <a:p>
          <a:r>
            <a:rPr kumimoji="1" lang="ja-JP" altLang="en-US" sz="3200" dirty="0">
              <a:solidFill>
                <a:schemeClr val="tx1"/>
              </a:solidFill>
            </a:rPr>
            <a:t>他者と同じ身体状態になる</a:t>
          </a:r>
        </a:p>
      </dgm:t>
    </dgm:pt>
    <dgm:pt modelId="{E4B726D7-EF8C-4D1C-B116-27D3E272BE2C}" type="parTrans" cxnId="{6371EFB9-5DDF-4E0B-97DA-7C0ADED25012}">
      <dgm:prSet/>
      <dgm:spPr/>
      <dgm:t>
        <a:bodyPr/>
        <a:lstStyle/>
        <a:p>
          <a:endParaRPr kumimoji="1" lang="ja-JP" altLang="en-US" sz="3200"/>
        </a:p>
      </dgm:t>
    </dgm:pt>
    <dgm:pt modelId="{1971BCE8-FE2A-4328-85A7-9C16D169B5D7}" type="sibTrans" cxnId="{6371EFB9-5DDF-4E0B-97DA-7C0ADED25012}">
      <dgm:prSet custT="1"/>
      <dgm:spPr>
        <a:solidFill>
          <a:schemeClr val="accent1">
            <a:tint val="40000"/>
            <a:hueOff val="0"/>
            <a:satOff val="0"/>
            <a:lumOff val="0"/>
          </a:schemeClr>
        </a:solidFill>
      </dgm:spPr>
      <dgm:t>
        <a:bodyPr/>
        <a:lstStyle/>
        <a:p>
          <a:endParaRPr kumimoji="1" lang="ja-JP" altLang="en-US" sz="3200"/>
        </a:p>
      </dgm:t>
    </dgm:pt>
    <dgm:pt modelId="{63125041-0839-49E9-B6A6-ECE74DC3311E}">
      <dgm:prSet phldrT="[テキスト]" custT="1"/>
      <dgm:spPr>
        <a:noFill/>
        <a:ln w="25400">
          <a:solidFill>
            <a:schemeClr val="accent1"/>
          </a:solidFill>
        </a:ln>
      </dgm:spPr>
      <dgm:t>
        <a:bodyPr/>
        <a:lstStyle/>
        <a:p>
          <a:r>
            <a:rPr kumimoji="1" lang="ja-JP" altLang="en-US" sz="3200" dirty="0">
              <a:solidFill>
                <a:schemeClr val="tx1"/>
              </a:solidFill>
            </a:rPr>
            <a:t>他者と同じ感情状態になる</a:t>
          </a:r>
        </a:p>
      </dgm:t>
    </dgm:pt>
    <dgm:pt modelId="{B546E092-06D7-480C-B9B3-8DEDAB9B283F}" type="parTrans" cxnId="{AE9A2F48-338B-4C26-879C-93AF8986D265}">
      <dgm:prSet/>
      <dgm:spPr/>
      <dgm:t>
        <a:bodyPr/>
        <a:lstStyle/>
        <a:p>
          <a:endParaRPr kumimoji="1" lang="ja-JP" altLang="en-US" sz="3200"/>
        </a:p>
      </dgm:t>
    </dgm:pt>
    <dgm:pt modelId="{930AD2E0-56B7-47C9-9D30-A1BD9CEB2CCC}" type="sibTrans" cxnId="{AE9A2F48-338B-4C26-879C-93AF8986D265}">
      <dgm:prSet custT="1"/>
      <dgm:spPr>
        <a:solidFill>
          <a:schemeClr val="accent1">
            <a:tint val="40000"/>
            <a:hueOff val="0"/>
            <a:satOff val="0"/>
            <a:lumOff val="0"/>
          </a:schemeClr>
        </a:solidFill>
      </dgm:spPr>
      <dgm:t>
        <a:bodyPr/>
        <a:lstStyle/>
        <a:p>
          <a:endParaRPr kumimoji="1" lang="ja-JP" altLang="en-US" sz="3200"/>
        </a:p>
      </dgm:t>
    </dgm:pt>
    <dgm:pt modelId="{64100D98-B624-4E03-BE6E-423BCCA752DD}">
      <dgm:prSet phldrT="[テキスト]" custT="1"/>
      <dgm:spPr>
        <a:noFill/>
        <a:ln w="25400">
          <a:solidFill>
            <a:schemeClr val="accent1"/>
          </a:solidFill>
        </a:ln>
      </dgm:spPr>
      <dgm:t>
        <a:bodyPr/>
        <a:lstStyle/>
        <a:p>
          <a:r>
            <a:rPr kumimoji="1" lang="ja-JP" altLang="en-US" sz="3200" dirty="0">
              <a:solidFill>
                <a:schemeClr val="tx1"/>
              </a:solidFill>
            </a:rPr>
            <a:t>他者の感情を理解する</a:t>
          </a:r>
        </a:p>
      </dgm:t>
    </dgm:pt>
    <dgm:pt modelId="{BCCC9971-F9FD-4597-AA91-D871260E7F69}" type="parTrans" cxnId="{38AA5E55-A7DE-49CE-AFA6-D32EC651F617}">
      <dgm:prSet/>
      <dgm:spPr/>
      <dgm:t>
        <a:bodyPr/>
        <a:lstStyle/>
        <a:p>
          <a:endParaRPr kumimoji="1" lang="ja-JP" altLang="en-US" sz="3200"/>
        </a:p>
      </dgm:t>
    </dgm:pt>
    <dgm:pt modelId="{E721D115-98A8-4F37-A3E0-6B1356051360}" type="sibTrans" cxnId="{38AA5E55-A7DE-49CE-AFA6-D32EC651F617}">
      <dgm:prSet/>
      <dgm:spPr/>
      <dgm:t>
        <a:bodyPr/>
        <a:lstStyle/>
        <a:p>
          <a:endParaRPr kumimoji="1" lang="ja-JP" altLang="en-US" sz="3200"/>
        </a:p>
      </dgm:t>
    </dgm:pt>
    <dgm:pt modelId="{575B1952-6041-4D4E-AE4D-7806690F3BE2}" type="pres">
      <dgm:prSet presAssocID="{C581D889-54C0-4B11-B312-960A31C0D8AB}" presName="outerComposite" presStyleCnt="0">
        <dgm:presLayoutVars>
          <dgm:chMax val="5"/>
          <dgm:dir/>
          <dgm:resizeHandles val="exact"/>
        </dgm:presLayoutVars>
      </dgm:prSet>
      <dgm:spPr/>
    </dgm:pt>
    <dgm:pt modelId="{3388DCE8-3546-47D3-9725-B01DB6458E3E}" type="pres">
      <dgm:prSet presAssocID="{C581D889-54C0-4B11-B312-960A31C0D8AB}" presName="dummyMaxCanvas" presStyleCnt="0">
        <dgm:presLayoutVars/>
      </dgm:prSet>
      <dgm:spPr/>
    </dgm:pt>
    <dgm:pt modelId="{201B88BC-A444-4F09-B3E6-F932D9E57406}" type="pres">
      <dgm:prSet presAssocID="{C581D889-54C0-4B11-B312-960A31C0D8AB}" presName="FourNodes_1" presStyleLbl="node1" presStyleIdx="0" presStyleCnt="4">
        <dgm:presLayoutVars>
          <dgm:bulletEnabled val="1"/>
        </dgm:presLayoutVars>
      </dgm:prSet>
      <dgm:spPr/>
    </dgm:pt>
    <dgm:pt modelId="{410842FA-A010-4DF1-B5D9-A63628B1C85B}" type="pres">
      <dgm:prSet presAssocID="{C581D889-54C0-4B11-B312-960A31C0D8AB}" presName="FourNodes_2" presStyleLbl="node1" presStyleIdx="1" presStyleCnt="4">
        <dgm:presLayoutVars>
          <dgm:bulletEnabled val="1"/>
        </dgm:presLayoutVars>
      </dgm:prSet>
      <dgm:spPr/>
    </dgm:pt>
    <dgm:pt modelId="{47177F64-4C3C-40A4-A9B8-8711822B207A}" type="pres">
      <dgm:prSet presAssocID="{C581D889-54C0-4B11-B312-960A31C0D8AB}" presName="FourNodes_3" presStyleLbl="node1" presStyleIdx="2" presStyleCnt="4">
        <dgm:presLayoutVars>
          <dgm:bulletEnabled val="1"/>
        </dgm:presLayoutVars>
      </dgm:prSet>
      <dgm:spPr/>
    </dgm:pt>
    <dgm:pt modelId="{22271102-718B-4359-BFCD-16AD6F28C785}" type="pres">
      <dgm:prSet presAssocID="{C581D889-54C0-4B11-B312-960A31C0D8AB}" presName="FourNodes_4" presStyleLbl="node1" presStyleIdx="3" presStyleCnt="4">
        <dgm:presLayoutVars>
          <dgm:bulletEnabled val="1"/>
        </dgm:presLayoutVars>
      </dgm:prSet>
      <dgm:spPr/>
    </dgm:pt>
    <dgm:pt modelId="{B69ED3B4-BDB8-49AD-80F4-4DEB54B66653}" type="pres">
      <dgm:prSet presAssocID="{C581D889-54C0-4B11-B312-960A31C0D8AB}" presName="FourConn_1-2" presStyleLbl="fgAccFollowNode1" presStyleIdx="0" presStyleCnt="3">
        <dgm:presLayoutVars>
          <dgm:bulletEnabled val="1"/>
        </dgm:presLayoutVars>
      </dgm:prSet>
      <dgm:spPr/>
    </dgm:pt>
    <dgm:pt modelId="{CAECCBD5-6BF9-471D-9CAF-305E1664D370}" type="pres">
      <dgm:prSet presAssocID="{C581D889-54C0-4B11-B312-960A31C0D8AB}" presName="FourConn_2-3" presStyleLbl="fgAccFollowNode1" presStyleIdx="1" presStyleCnt="3">
        <dgm:presLayoutVars>
          <dgm:bulletEnabled val="1"/>
        </dgm:presLayoutVars>
      </dgm:prSet>
      <dgm:spPr/>
    </dgm:pt>
    <dgm:pt modelId="{3EACE75C-B2CD-4031-9823-4D9C200C8A08}" type="pres">
      <dgm:prSet presAssocID="{C581D889-54C0-4B11-B312-960A31C0D8AB}" presName="FourConn_3-4" presStyleLbl="fgAccFollowNode1" presStyleIdx="2" presStyleCnt="3">
        <dgm:presLayoutVars>
          <dgm:bulletEnabled val="1"/>
        </dgm:presLayoutVars>
      </dgm:prSet>
      <dgm:spPr/>
    </dgm:pt>
    <dgm:pt modelId="{78A00F07-7B0B-4D5C-986B-F1990C4119F6}" type="pres">
      <dgm:prSet presAssocID="{C581D889-54C0-4B11-B312-960A31C0D8AB}" presName="FourNodes_1_text" presStyleLbl="node1" presStyleIdx="3" presStyleCnt="4">
        <dgm:presLayoutVars>
          <dgm:bulletEnabled val="1"/>
        </dgm:presLayoutVars>
      </dgm:prSet>
      <dgm:spPr/>
    </dgm:pt>
    <dgm:pt modelId="{9F895503-3413-4E92-8600-E11877D6FCBA}" type="pres">
      <dgm:prSet presAssocID="{C581D889-54C0-4B11-B312-960A31C0D8AB}" presName="FourNodes_2_text" presStyleLbl="node1" presStyleIdx="3" presStyleCnt="4">
        <dgm:presLayoutVars>
          <dgm:bulletEnabled val="1"/>
        </dgm:presLayoutVars>
      </dgm:prSet>
      <dgm:spPr/>
    </dgm:pt>
    <dgm:pt modelId="{FC4F5D7A-46FC-41F8-899B-2724657A82CD}" type="pres">
      <dgm:prSet presAssocID="{C581D889-54C0-4B11-B312-960A31C0D8AB}" presName="FourNodes_3_text" presStyleLbl="node1" presStyleIdx="3" presStyleCnt="4">
        <dgm:presLayoutVars>
          <dgm:bulletEnabled val="1"/>
        </dgm:presLayoutVars>
      </dgm:prSet>
      <dgm:spPr/>
    </dgm:pt>
    <dgm:pt modelId="{172CC8D3-4E5A-4AFC-ACBB-C3A9DC3E212F}" type="pres">
      <dgm:prSet presAssocID="{C581D889-54C0-4B11-B312-960A31C0D8AB}" presName="FourNodes_4_text" presStyleLbl="node1" presStyleIdx="3" presStyleCnt="4">
        <dgm:presLayoutVars>
          <dgm:bulletEnabled val="1"/>
        </dgm:presLayoutVars>
      </dgm:prSet>
      <dgm:spPr/>
    </dgm:pt>
  </dgm:ptLst>
  <dgm:cxnLst>
    <dgm:cxn modelId="{3FE20402-61D4-45AD-9D96-85C521D134A6}" type="presOf" srcId="{64100D98-B624-4E03-BE6E-423BCCA752DD}" destId="{22271102-718B-4359-BFCD-16AD6F28C785}" srcOrd="0" destOrd="0" presId="urn:microsoft.com/office/officeart/2005/8/layout/vProcess5"/>
    <dgm:cxn modelId="{ECB00C27-8227-4D4A-9E5A-0857D54EA76A}" type="presOf" srcId="{CAC1DE8B-608F-45C2-A103-F8955F6F577E}" destId="{78A00F07-7B0B-4D5C-986B-F1990C4119F6}" srcOrd="1" destOrd="0" presId="urn:microsoft.com/office/officeart/2005/8/layout/vProcess5"/>
    <dgm:cxn modelId="{E510E030-CE2D-4217-8B8D-4F8D641A8934}" type="presOf" srcId="{2733EFB7-6527-4133-A3C5-1BC0AC89AF2A}" destId="{410842FA-A010-4DF1-B5D9-A63628B1C85B}" srcOrd="0" destOrd="0" presId="urn:microsoft.com/office/officeart/2005/8/layout/vProcess5"/>
    <dgm:cxn modelId="{4C531031-1ABB-4CD1-AE2D-48A5B03CA1E3}" type="presOf" srcId="{2733EFB7-6527-4133-A3C5-1BC0AC89AF2A}" destId="{9F895503-3413-4E92-8600-E11877D6FCBA}" srcOrd="1" destOrd="0" presId="urn:microsoft.com/office/officeart/2005/8/layout/vProcess5"/>
    <dgm:cxn modelId="{AE9A2F48-338B-4C26-879C-93AF8986D265}" srcId="{C581D889-54C0-4B11-B312-960A31C0D8AB}" destId="{63125041-0839-49E9-B6A6-ECE74DC3311E}" srcOrd="2" destOrd="0" parTransId="{B546E092-06D7-480C-B9B3-8DEDAB9B283F}" sibTransId="{930AD2E0-56B7-47C9-9D30-A1BD9CEB2CCC}"/>
    <dgm:cxn modelId="{E4B56A4F-5BEE-4CB7-9D07-3FAAB9AB735A}" type="presOf" srcId="{63125041-0839-49E9-B6A6-ECE74DC3311E}" destId="{FC4F5D7A-46FC-41F8-899B-2724657A82CD}" srcOrd="1" destOrd="0" presId="urn:microsoft.com/office/officeart/2005/8/layout/vProcess5"/>
    <dgm:cxn modelId="{38AA5E55-A7DE-49CE-AFA6-D32EC651F617}" srcId="{C581D889-54C0-4B11-B312-960A31C0D8AB}" destId="{64100D98-B624-4E03-BE6E-423BCCA752DD}" srcOrd="3" destOrd="0" parTransId="{BCCC9971-F9FD-4597-AA91-D871260E7F69}" sibTransId="{E721D115-98A8-4F37-A3E0-6B1356051360}"/>
    <dgm:cxn modelId="{FC209C79-FB6C-4367-B76E-CCB0286D2446}" type="presOf" srcId="{63125041-0839-49E9-B6A6-ECE74DC3311E}" destId="{47177F64-4C3C-40A4-A9B8-8711822B207A}" srcOrd="0" destOrd="0" presId="urn:microsoft.com/office/officeart/2005/8/layout/vProcess5"/>
    <dgm:cxn modelId="{8BE1A9A4-C215-40F9-9370-83DF5DDA4B00}" type="presOf" srcId="{930AD2E0-56B7-47C9-9D30-A1BD9CEB2CCC}" destId="{3EACE75C-B2CD-4031-9823-4D9C200C8A08}" srcOrd="0" destOrd="0" presId="urn:microsoft.com/office/officeart/2005/8/layout/vProcess5"/>
    <dgm:cxn modelId="{63CC46AC-3C5D-4766-B1F9-4F5BCB5795FF}" type="presOf" srcId="{C581D889-54C0-4B11-B312-960A31C0D8AB}" destId="{575B1952-6041-4D4E-AE4D-7806690F3BE2}" srcOrd="0" destOrd="0" presId="urn:microsoft.com/office/officeart/2005/8/layout/vProcess5"/>
    <dgm:cxn modelId="{6371EFB9-5DDF-4E0B-97DA-7C0ADED25012}" srcId="{C581D889-54C0-4B11-B312-960A31C0D8AB}" destId="{2733EFB7-6527-4133-A3C5-1BC0AC89AF2A}" srcOrd="1" destOrd="0" parTransId="{E4B726D7-EF8C-4D1C-B116-27D3E272BE2C}" sibTransId="{1971BCE8-FE2A-4328-85A7-9C16D169B5D7}"/>
    <dgm:cxn modelId="{EFAFA0C5-7F2A-43E2-BC64-CE87CCF35217}" type="presOf" srcId="{537003E3-6BAB-49B4-9C12-A9CA8AC23761}" destId="{B69ED3B4-BDB8-49AD-80F4-4DEB54B66653}" srcOrd="0" destOrd="0" presId="urn:microsoft.com/office/officeart/2005/8/layout/vProcess5"/>
    <dgm:cxn modelId="{6E6B6DC7-DF72-4AD3-84C5-335A26EF953A}" type="presOf" srcId="{1971BCE8-FE2A-4328-85A7-9C16D169B5D7}" destId="{CAECCBD5-6BF9-471D-9CAF-305E1664D370}" srcOrd="0" destOrd="0" presId="urn:microsoft.com/office/officeart/2005/8/layout/vProcess5"/>
    <dgm:cxn modelId="{5863BDDB-9387-4582-B353-1629543079B8}" srcId="{C581D889-54C0-4B11-B312-960A31C0D8AB}" destId="{CAC1DE8B-608F-45C2-A103-F8955F6F577E}" srcOrd="0" destOrd="0" parTransId="{A11C7CCD-8228-44A3-B96D-7CE070193723}" sibTransId="{537003E3-6BAB-49B4-9C12-A9CA8AC23761}"/>
    <dgm:cxn modelId="{64B6B7FC-8801-4F9D-9FB3-0F2DCA47CBFC}" type="presOf" srcId="{64100D98-B624-4E03-BE6E-423BCCA752DD}" destId="{172CC8D3-4E5A-4AFC-ACBB-C3A9DC3E212F}" srcOrd="1" destOrd="0" presId="urn:microsoft.com/office/officeart/2005/8/layout/vProcess5"/>
    <dgm:cxn modelId="{156663FD-BD6F-4DB4-8F47-D62781287CE2}" type="presOf" srcId="{CAC1DE8B-608F-45C2-A103-F8955F6F577E}" destId="{201B88BC-A444-4F09-B3E6-F932D9E57406}" srcOrd="0" destOrd="0" presId="urn:microsoft.com/office/officeart/2005/8/layout/vProcess5"/>
    <dgm:cxn modelId="{673F4089-B917-4DB3-97A7-C7895103D66D}" type="presParOf" srcId="{575B1952-6041-4D4E-AE4D-7806690F3BE2}" destId="{3388DCE8-3546-47D3-9725-B01DB6458E3E}" srcOrd="0" destOrd="0" presId="urn:microsoft.com/office/officeart/2005/8/layout/vProcess5"/>
    <dgm:cxn modelId="{BFEBFBD6-C635-43CC-8F23-E3A1A03F56AB}" type="presParOf" srcId="{575B1952-6041-4D4E-AE4D-7806690F3BE2}" destId="{201B88BC-A444-4F09-B3E6-F932D9E57406}" srcOrd="1" destOrd="0" presId="urn:microsoft.com/office/officeart/2005/8/layout/vProcess5"/>
    <dgm:cxn modelId="{E2AD0E01-2ADD-45F8-8E9A-BFDF8ADAF358}" type="presParOf" srcId="{575B1952-6041-4D4E-AE4D-7806690F3BE2}" destId="{410842FA-A010-4DF1-B5D9-A63628B1C85B}" srcOrd="2" destOrd="0" presId="urn:microsoft.com/office/officeart/2005/8/layout/vProcess5"/>
    <dgm:cxn modelId="{2158CA00-2760-4945-9A91-FD483B48E0E3}" type="presParOf" srcId="{575B1952-6041-4D4E-AE4D-7806690F3BE2}" destId="{47177F64-4C3C-40A4-A9B8-8711822B207A}" srcOrd="3" destOrd="0" presId="urn:microsoft.com/office/officeart/2005/8/layout/vProcess5"/>
    <dgm:cxn modelId="{7FF77357-AC34-4CB7-A74B-1B1DFA094161}" type="presParOf" srcId="{575B1952-6041-4D4E-AE4D-7806690F3BE2}" destId="{22271102-718B-4359-BFCD-16AD6F28C785}" srcOrd="4" destOrd="0" presId="urn:microsoft.com/office/officeart/2005/8/layout/vProcess5"/>
    <dgm:cxn modelId="{7CF7EB73-E319-439B-B228-AEBC4E277A39}" type="presParOf" srcId="{575B1952-6041-4D4E-AE4D-7806690F3BE2}" destId="{B69ED3B4-BDB8-49AD-80F4-4DEB54B66653}" srcOrd="5" destOrd="0" presId="urn:microsoft.com/office/officeart/2005/8/layout/vProcess5"/>
    <dgm:cxn modelId="{5F34DB7C-E383-4D9C-A92D-51B510527A4D}" type="presParOf" srcId="{575B1952-6041-4D4E-AE4D-7806690F3BE2}" destId="{CAECCBD5-6BF9-471D-9CAF-305E1664D370}" srcOrd="6" destOrd="0" presId="urn:microsoft.com/office/officeart/2005/8/layout/vProcess5"/>
    <dgm:cxn modelId="{4ACFE7AC-CB69-4D14-876A-631C365C6969}" type="presParOf" srcId="{575B1952-6041-4D4E-AE4D-7806690F3BE2}" destId="{3EACE75C-B2CD-4031-9823-4D9C200C8A08}" srcOrd="7" destOrd="0" presId="urn:microsoft.com/office/officeart/2005/8/layout/vProcess5"/>
    <dgm:cxn modelId="{69AAEA65-5640-4D06-B663-203D88DC7397}" type="presParOf" srcId="{575B1952-6041-4D4E-AE4D-7806690F3BE2}" destId="{78A00F07-7B0B-4D5C-986B-F1990C4119F6}" srcOrd="8" destOrd="0" presId="urn:microsoft.com/office/officeart/2005/8/layout/vProcess5"/>
    <dgm:cxn modelId="{482813CD-01BC-47E5-A315-83704E12E3F2}" type="presParOf" srcId="{575B1952-6041-4D4E-AE4D-7806690F3BE2}" destId="{9F895503-3413-4E92-8600-E11877D6FCBA}" srcOrd="9" destOrd="0" presId="urn:microsoft.com/office/officeart/2005/8/layout/vProcess5"/>
    <dgm:cxn modelId="{1FFF2CFB-9513-434D-AE29-8167B35538D0}" type="presParOf" srcId="{575B1952-6041-4D4E-AE4D-7806690F3BE2}" destId="{FC4F5D7A-46FC-41F8-899B-2724657A82CD}" srcOrd="10" destOrd="0" presId="urn:microsoft.com/office/officeart/2005/8/layout/vProcess5"/>
    <dgm:cxn modelId="{06E6DCBC-AF00-44DB-9208-1ABFCB7301D8}" type="presParOf" srcId="{575B1952-6041-4D4E-AE4D-7806690F3BE2}" destId="{172CC8D3-4E5A-4AFC-ACBB-C3A9DC3E212F}"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1B88BC-A444-4F09-B3E6-F932D9E57406}">
      <dsp:nvSpPr>
        <dsp:cNvPr id="0" name=""/>
        <dsp:cNvSpPr/>
      </dsp:nvSpPr>
      <dsp:spPr>
        <a:xfrm>
          <a:off x="0" y="0"/>
          <a:ext cx="6187384" cy="694945"/>
        </a:xfrm>
        <a:prstGeom prst="roundRect">
          <a:avLst>
            <a:gd name="adj" fmla="val 10000"/>
          </a:avLst>
        </a:prstGeom>
        <a:noFill/>
        <a:ln w="254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kumimoji="1" lang="ja-JP" altLang="en-US" sz="3200" kern="1200" dirty="0">
              <a:solidFill>
                <a:schemeClr val="tx1"/>
              </a:solidFill>
            </a:rPr>
            <a:t>表情を観察する</a:t>
          </a:r>
        </a:p>
      </dsp:txBody>
      <dsp:txXfrm>
        <a:off x="20354" y="20354"/>
        <a:ext cx="5378762" cy="654237"/>
      </dsp:txXfrm>
    </dsp:sp>
    <dsp:sp modelId="{410842FA-A010-4DF1-B5D9-A63628B1C85B}">
      <dsp:nvSpPr>
        <dsp:cNvPr id="0" name=""/>
        <dsp:cNvSpPr/>
      </dsp:nvSpPr>
      <dsp:spPr>
        <a:xfrm>
          <a:off x="518193" y="821299"/>
          <a:ext cx="6187384" cy="694945"/>
        </a:xfrm>
        <a:prstGeom prst="roundRect">
          <a:avLst>
            <a:gd name="adj" fmla="val 10000"/>
          </a:avLst>
        </a:prstGeom>
        <a:noFill/>
        <a:ln w="254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kumimoji="1" lang="ja-JP" altLang="en-US" sz="3200" kern="1200" dirty="0">
              <a:solidFill>
                <a:schemeClr val="tx1"/>
              </a:solidFill>
            </a:rPr>
            <a:t>他者と同じ身体状態になる</a:t>
          </a:r>
        </a:p>
      </dsp:txBody>
      <dsp:txXfrm>
        <a:off x="538547" y="841653"/>
        <a:ext cx="5176768" cy="654237"/>
      </dsp:txXfrm>
    </dsp:sp>
    <dsp:sp modelId="{47177F64-4C3C-40A4-A9B8-8711822B207A}">
      <dsp:nvSpPr>
        <dsp:cNvPr id="0" name=""/>
        <dsp:cNvSpPr/>
      </dsp:nvSpPr>
      <dsp:spPr>
        <a:xfrm>
          <a:off x="1028652" y="1642598"/>
          <a:ext cx="6187384" cy="694945"/>
        </a:xfrm>
        <a:prstGeom prst="roundRect">
          <a:avLst>
            <a:gd name="adj" fmla="val 10000"/>
          </a:avLst>
        </a:prstGeom>
        <a:noFill/>
        <a:ln w="254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kumimoji="1" lang="ja-JP" altLang="en-US" sz="3200" kern="1200" dirty="0">
              <a:solidFill>
                <a:schemeClr val="tx1"/>
              </a:solidFill>
            </a:rPr>
            <a:t>他者と同じ感情状態になる</a:t>
          </a:r>
        </a:p>
      </dsp:txBody>
      <dsp:txXfrm>
        <a:off x="1049006" y="1662952"/>
        <a:ext cx="5184503" cy="654237"/>
      </dsp:txXfrm>
    </dsp:sp>
    <dsp:sp modelId="{22271102-718B-4359-BFCD-16AD6F28C785}">
      <dsp:nvSpPr>
        <dsp:cNvPr id="0" name=""/>
        <dsp:cNvSpPr/>
      </dsp:nvSpPr>
      <dsp:spPr>
        <a:xfrm>
          <a:off x="1546846" y="2463897"/>
          <a:ext cx="6187384" cy="694945"/>
        </a:xfrm>
        <a:prstGeom prst="roundRect">
          <a:avLst>
            <a:gd name="adj" fmla="val 10000"/>
          </a:avLst>
        </a:prstGeom>
        <a:noFill/>
        <a:ln w="254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kumimoji="1" lang="ja-JP" altLang="en-US" sz="3200" kern="1200" dirty="0">
              <a:solidFill>
                <a:schemeClr val="tx1"/>
              </a:solidFill>
            </a:rPr>
            <a:t>他者の感情を理解する</a:t>
          </a:r>
        </a:p>
      </dsp:txBody>
      <dsp:txXfrm>
        <a:off x="1567200" y="2484251"/>
        <a:ext cx="5176768" cy="654237"/>
      </dsp:txXfrm>
    </dsp:sp>
    <dsp:sp modelId="{B69ED3B4-BDB8-49AD-80F4-4DEB54B66653}">
      <dsp:nvSpPr>
        <dsp:cNvPr id="0" name=""/>
        <dsp:cNvSpPr/>
      </dsp:nvSpPr>
      <dsp:spPr>
        <a:xfrm>
          <a:off x="5735670" y="532265"/>
          <a:ext cx="451714" cy="451714"/>
        </a:xfrm>
        <a:prstGeom prst="downArrow">
          <a:avLst>
            <a:gd name="adj1" fmla="val 55000"/>
            <a:gd name="adj2" fmla="val 45000"/>
          </a:avLst>
        </a:prstGeom>
        <a:solidFill>
          <a:schemeClr val="accent1">
            <a:tint val="40000"/>
            <a:hueOff val="0"/>
            <a:satOff val="0"/>
            <a:lum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kumimoji="1" lang="ja-JP" altLang="en-US" sz="3200" kern="1200"/>
        </a:p>
      </dsp:txBody>
      <dsp:txXfrm>
        <a:off x="5837306" y="532265"/>
        <a:ext cx="248442" cy="339915"/>
      </dsp:txXfrm>
    </dsp:sp>
    <dsp:sp modelId="{CAECCBD5-6BF9-471D-9CAF-305E1664D370}">
      <dsp:nvSpPr>
        <dsp:cNvPr id="0" name=""/>
        <dsp:cNvSpPr/>
      </dsp:nvSpPr>
      <dsp:spPr>
        <a:xfrm>
          <a:off x="6253863" y="1353564"/>
          <a:ext cx="451714" cy="451714"/>
        </a:xfrm>
        <a:prstGeom prst="downArrow">
          <a:avLst>
            <a:gd name="adj1" fmla="val 55000"/>
            <a:gd name="adj2" fmla="val 45000"/>
          </a:avLst>
        </a:prstGeom>
        <a:solidFill>
          <a:schemeClr val="accent1">
            <a:tint val="40000"/>
            <a:hueOff val="0"/>
            <a:satOff val="0"/>
            <a:lum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kumimoji="1" lang="ja-JP" altLang="en-US" sz="3200" kern="1200"/>
        </a:p>
      </dsp:txBody>
      <dsp:txXfrm>
        <a:off x="6355499" y="1353564"/>
        <a:ext cx="248442" cy="339915"/>
      </dsp:txXfrm>
    </dsp:sp>
    <dsp:sp modelId="{3EACE75C-B2CD-4031-9823-4D9C200C8A08}">
      <dsp:nvSpPr>
        <dsp:cNvPr id="0" name=""/>
        <dsp:cNvSpPr/>
      </dsp:nvSpPr>
      <dsp:spPr>
        <a:xfrm>
          <a:off x="6764322" y="2174863"/>
          <a:ext cx="451714" cy="451714"/>
        </a:xfrm>
        <a:prstGeom prst="downArrow">
          <a:avLst>
            <a:gd name="adj1" fmla="val 55000"/>
            <a:gd name="adj2" fmla="val 45000"/>
          </a:avLst>
        </a:prstGeom>
        <a:solidFill>
          <a:schemeClr val="accent1">
            <a:tint val="40000"/>
            <a:hueOff val="0"/>
            <a:satOff val="0"/>
            <a:lum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kumimoji="1" lang="ja-JP" altLang="en-US" sz="3200" kern="1200"/>
        </a:p>
      </dsp:txBody>
      <dsp:txXfrm>
        <a:off x="6865958" y="2174863"/>
        <a:ext cx="248442" cy="33991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68022" y="7011132"/>
            <a:ext cx="25704245" cy="14914762"/>
          </a:xfrm>
        </p:spPr>
        <p:txBody>
          <a:bodyPr anchor="b"/>
          <a:lstStyle>
            <a:lvl1pPr algn="ctr">
              <a:defRPr sz="19843"/>
            </a:lvl1pPr>
          </a:lstStyle>
          <a:p>
            <a:r>
              <a:rPr lang="ja-JP" altLang="en-US"/>
              <a:t>マスター タイトルの書式設定</a:t>
            </a:r>
            <a:endParaRPr lang="en-US" dirty="0"/>
          </a:p>
        </p:txBody>
      </p:sp>
      <p:sp>
        <p:nvSpPr>
          <p:cNvPr id="3" name="Subtitle 2"/>
          <p:cNvSpPr>
            <a:spLocks noGrp="1"/>
          </p:cNvSpPr>
          <p:nvPr>
            <p:ph type="subTitle" idx="1"/>
          </p:nvPr>
        </p:nvSpPr>
        <p:spPr>
          <a:xfrm>
            <a:off x="3780036" y="22501064"/>
            <a:ext cx="22680216" cy="10343147"/>
          </a:xfrm>
        </p:spPr>
        <p:txBody>
          <a:bodyPr/>
          <a:lstStyle>
            <a:lvl1pPr marL="0" indent="0" algn="ctr">
              <a:buNone/>
              <a:defRPr sz="7937"/>
            </a:lvl1pPr>
            <a:lvl2pPr marL="1512006" indent="0" algn="ctr">
              <a:buNone/>
              <a:defRPr sz="6614"/>
            </a:lvl2pPr>
            <a:lvl3pPr marL="3024012" indent="0" algn="ctr">
              <a:buNone/>
              <a:defRPr sz="5953"/>
            </a:lvl3pPr>
            <a:lvl4pPr marL="4536018" indent="0" algn="ctr">
              <a:buNone/>
              <a:defRPr sz="5291"/>
            </a:lvl4pPr>
            <a:lvl5pPr marL="6048024" indent="0" algn="ctr">
              <a:buNone/>
              <a:defRPr sz="5291"/>
            </a:lvl5pPr>
            <a:lvl6pPr marL="7560031" indent="0" algn="ctr">
              <a:buNone/>
              <a:defRPr sz="5291"/>
            </a:lvl6pPr>
            <a:lvl7pPr marL="9072037" indent="0" algn="ctr">
              <a:buNone/>
              <a:defRPr sz="5291"/>
            </a:lvl7pPr>
            <a:lvl8pPr marL="10584043" indent="0" algn="ctr">
              <a:buNone/>
              <a:defRPr sz="5291"/>
            </a:lvl8pPr>
            <a:lvl9pPr marL="12096049" indent="0" algn="ctr">
              <a:buNone/>
              <a:defRPr sz="5291"/>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D270BEB-576F-4917-B6C7-64E081EA172A}" type="datetimeFigureOut">
              <a:rPr kumimoji="1" lang="ja-JP" altLang="en-US" smtClean="0"/>
              <a:t>2019/9/10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580F7DB-170D-4C66-AD0D-24543B12807E}" type="slidenum">
              <a:rPr kumimoji="1" lang="ja-JP" altLang="en-US" smtClean="0"/>
              <a:t>‹#›</a:t>
            </a:fld>
            <a:endParaRPr kumimoji="1" lang="ja-JP" altLang="en-US"/>
          </a:p>
        </p:txBody>
      </p:sp>
    </p:spTree>
    <p:extLst>
      <p:ext uri="{BB962C8B-B14F-4D97-AF65-F5344CB8AC3E}">
        <p14:creationId xmlns:p14="http://schemas.microsoft.com/office/powerpoint/2010/main" val="791461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D270BEB-576F-4917-B6C7-64E081EA172A}" type="datetimeFigureOut">
              <a:rPr kumimoji="1" lang="ja-JP" altLang="en-US" smtClean="0"/>
              <a:t>2019/9/10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580F7DB-170D-4C66-AD0D-24543B12807E}" type="slidenum">
              <a:rPr kumimoji="1" lang="ja-JP" altLang="en-US" smtClean="0"/>
              <a:t>‹#›</a:t>
            </a:fld>
            <a:endParaRPr kumimoji="1" lang="ja-JP" altLang="en-US"/>
          </a:p>
        </p:txBody>
      </p:sp>
    </p:spTree>
    <p:extLst>
      <p:ext uri="{BB962C8B-B14F-4D97-AF65-F5344CB8AC3E}">
        <p14:creationId xmlns:p14="http://schemas.microsoft.com/office/powerpoint/2010/main" val="2266094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2280848"/>
            <a:ext cx="6520562" cy="36305153"/>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79021" y="2280848"/>
            <a:ext cx="19183683" cy="3630515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D270BEB-576F-4917-B6C7-64E081EA172A}" type="datetimeFigureOut">
              <a:rPr kumimoji="1" lang="ja-JP" altLang="en-US" smtClean="0"/>
              <a:t>2019/9/10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580F7DB-170D-4C66-AD0D-24543B12807E}" type="slidenum">
              <a:rPr kumimoji="1" lang="ja-JP" altLang="en-US" smtClean="0"/>
              <a:t>‹#›</a:t>
            </a:fld>
            <a:endParaRPr kumimoji="1" lang="ja-JP" altLang="en-US"/>
          </a:p>
        </p:txBody>
      </p:sp>
    </p:spTree>
    <p:extLst>
      <p:ext uri="{BB962C8B-B14F-4D97-AF65-F5344CB8AC3E}">
        <p14:creationId xmlns:p14="http://schemas.microsoft.com/office/powerpoint/2010/main" val="953548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D270BEB-576F-4917-B6C7-64E081EA172A}" type="datetimeFigureOut">
              <a:rPr kumimoji="1" lang="ja-JP" altLang="en-US" smtClean="0"/>
              <a:t>2019/9/10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580F7DB-170D-4C66-AD0D-24543B12807E}" type="slidenum">
              <a:rPr kumimoji="1" lang="ja-JP" altLang="en-US" smtClean="0"/>
              <a:t>‹#›</a:t>
            </a:fld>
            <a:endParaRPr kumimoji="1" lang="ja-JP" altLang="en-US"/>
          </a:p>
        </p:txBody>
      </p:sp>
    </p:spTree>
    <p:extLst>
      <p:ext uri="{BB962C8B-B14F-4D97-AF65-F5344CB8AC3E}">
        <p14:creationId xmlns:p14="http://schemas.microsoft.com/office/powerpoint/2010/main" val="2380256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3272" y="10680331"/>
            <a:ext cx="26082248" cy="17820361"/>
          </a:xfrm>
        </p:spPr>
        <p:txBody>
          <a:bodyPr anchor="b"/>
          <a:lstStyle>
            <a:lvl1pPr>
              <a:defRPr sz="19843"/>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3272" y="28669280"/>
            <a:ext cx="26082248" cy="9371307"/>
          </a:xfrm>
        </p:spPr>
        <p:txBody>
          <a:bodyPr/>
          <a:lstStyle>
            <a:lvl1pPr marL="0" indent="0">
              <a:buNone/>
              <a:defRPr sz="7937">
                <a:solidFill>
                  <a:schemeClr val="tx1"/>
                </a:solidFill>
              </a:defRPr>
            </a:lvl1pPr>
            <a:lvl2pPr marL="1512006" indent="0">
              <a:buNone/>
              <a:defRPr sz="6614">
                <a:solidFill>
                  <a:schemeClr val="tx1">
                    <a:tint val="75000"/>
                  </a:schemeClr>
                </a:solidFill>
              </a:defRPr>
            </a:lvl2pPr>
            <a:lvl3pPr marL="3024012" indent="0">
              <a:buNone/>
              <a:defRPr sz="5953">
                <a:solidFill>
                  <a:schemeClr val="tx1">
                    <a:tint val="75000"/>
                  </a:schemeClr>
                </a:solidFill>
              </a:defRPr>
            </a:lvl3pPr>
            <a:lvl4pPr marL="4536018" indent="0">
              <a:buNone/>
              <a:defRPr sz="5291">
                <a:solidFill>
                  <a:schemeClr val="tx1">
                    <a:tint val="75000"/>
                  </a:schemeClr>
                </a:solidFill>
              </a:defRPr>
            </a:lvl4pPr>
            <a:lvl5pPr marL="6048024" indent="0">
              <a:buNone/>
              <a:defRPr sz="5291">
                <a:solidFill>
                  <a:schemeClr val="tx1">
                    <a:tint val="75000"/>
                  </a:schemeClr>
                </a:solidFill>
              </a:defRPr>
            </a:lvl5pPr>
            <a:lvl6pPr marL="7560031" indent="0">
              <a:buNone/>
              <a:defRPr sz="5291">
                <a:solidFill>
                  <a:schemeClr val="tx1">
                    <a:tint val="75000"/>
                  </a:schemeClr>
                </a:solidFill>
              </a:defRPr>
            </a:lvl6pPr>
            <a:lvl7pPr marL="9072037" indent="0">
              <a:buNone/>
              <a:defRPr sz="5291">
                <a:solidFill>
                  <a:schemeClr val="tx1">
                    <a:tint val="75000"/>
                  </a:schemeClr>
                </a:solidFill>
              </a:defRPr>
            </a:lvl7pPr>
            <a:lvl8pPr marL="10584043" indent="0">
              <a:buNone/>
              <a:defRPr sz="5291">
                <a:solidFill>
                  <a:schemeClr val="tx1">
                    <a:tint val="75000"/>
                  </a:schemeClr>
                </a:solidFill>
              </a:defRPr>
            </a:lvl8pPr>
            <a:lvl9pPr marL="12096049" indent="0">
              <a:buNone/>
              <a:defRPr sz="5291">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D270BEB-576F-4917-B6C7-64E081EA172A}" type="datetimeFigureOut">
              <a:rPr kumimoji="1" lang="ja-JP" altLang="en-US" smtClean="0"/>
              <a:t>2019/9/10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580F7DB-170D-4C66-AD0D-24543B12807E}" type="slidenum">
              <a:rPr kumimoji="1" lang="ja-JP" altLang="en-US" smtClean="0"/>
              <a:t>‹#›</a:t>
            </a:fld>
            <a:endParaRPr kumimoji="1" lang="ja-JP" altLang="en-US"/>
          </a:p>
        </p:txBody>
      </p:sp>
    </p:spTree>
    <p:extLst>
      <p:ext uri="{BB962C8B-B14F-4D97-AF65-F5344CB8AC3E}">
        <p14:creationId xmlns:p14="http://schemas.microsoft.com/office/powerpoint/2010/main" val="3655244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79020" y="11404240"/>
            <a:ext cx="12852122" cy="2718176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5309146" y="11404240"/>
            <a:ext cx="12852122" cy="2718176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D270BEB-576F-4917-B6C7-64E081EA172A}" type="datetimeFigureOut">
              <a:rPr kumimoji="1" lang="ja-JP" altLang="en-US" smtClean="0"/>
              <a:t>2019/9/10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580F7DB-170D-4C66-AD0D-24543B12807E}" type="slidenum">
              <a:rPr kumimoji="1" lang="ja-JP" altLang="en-US" smtClean="0"/>
              <a:t>‹#›</a:t>
            </a:fld>
            <a:endParaRPr kumimoji="1" lang="ja-JP" altLang="en-US"/>
          </a:p>
        </p:txBody>
      </p:sp>
    </p:spTree>
    <p:extLst>
      <p:ext uri="{BB962C8B-B14F-4D97-AF65-F5344CB8AC3E}">
        <p14:creationId xmlns:p14="http://schemas.microsoft.com/office/powerpoint/2010/main" val="1235477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2959" y="2280857"/>
            <a:ext cx="26082248" cy="828047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2962" y="10501820"/>
            <a:ext cx="12793057" cy="5146780"/>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ja-JP" altLang="en-US"/>
              <a:t>マスター テキストの書式設定</a:t>
            </a:r>
          </a:p>
        </p:txBody>
      </p:sp>
      <p:sp>
        <p:nvSpPr>
          <p:cNvPr id="4" name="Content Placeholder 3"/>
          <p:cNvSpPr>
            <a:spLocks noGrp="1"/>
          </p:cNvSpPr>
          <p:nvPr>
            <p:ph sz="half" idx="2"/>
          </p:nvPr>
        </p:nvSpPr>
        <p:spPr>
          <a:xfrm>
            <a:off x="2082962" y="15648601"/>
            <a:ext cx="12793057" cy="2301673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09148" y="10501820"/>
            <a:ext cx="12856061" cy="5146780"/>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ja-JP" altLang="en-US"/>
              <a:t>マスター テキストの書式設定</a:t>
            </a:r>
          </a:p>
        </p:txBody>
      </p:sp>
      <p:sp>
        <p:nvSpPr>
          <p:cNvPr id="6" name="Content Placeholder 5"/>
          <p:cNvSpPr>
            <a:spLocks noGrp="1"/>
          </p:cNvSpPr>
          <p:nvPr>
            <p:ph sz="quarter" idx="4"/>
          </p:nvPr>
        </p:nvSpPr>
        <p:spPr>
          <a:xfrm>
            <a:off x="15309148" y="15648601"/>
            <a:ext cx="12856061" cy="2301673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D270BEB-576F-4917-B6C7-64E081EA172A}" type="datetimeFigureOut">
              <a:rPr kumimoji="1" lang="ja-JP" altLang="en-US" smtClean="0"/>
              <a:t>2019/9/10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580F7DB-170D-4C66-AD0D-24543B12807E}" type="slidenum">
              <a:rPr kumimoji="1" lang="ja-JP" altLang="en-US" smtClean="0"/>
              <a:t>‹#›</a:t>
            </a:fld>
            <a:endParaRPr kumimoji="1" lang="ja-JP" altLang="en-US"/>
          </a:p>
        </p:txBody>
      </p:sp>
    </p:spTree>
    <p:extLst>
      <p:ext uri="{BB962C8B-B14F-4D97-AF65-F5344CB8AC3E}">
        <p14:creationId xmlns:p14="http://schemas.microsoft.com/office/powerpoint/2010/main" val="2038389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270BEB-576F-4917-B6C7-64E081EA172A}" type="datetimeFigureOut">
              <a:rPr kumimoji="1" lang="ja-JP" altLang="en-US" smtClean="0"/>
              <a:t>2019/9/10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580F7DB-170D-4C66-AD0D-24543B12807E}" type="slidenum">
              <a:rPr kumimoji="1" lang="ja-JP" altLang="en-US" smtClean="0"/>
              <a:t>‹#›</a:t>
            </a:fld>
            <a:endParaRPr kumimoji="1" lang="ja-JP" altLang="en-US"/>
          </a:p>
        </p:txBody>
      </p:sp>
    </p:spTree>
    <p:extLst>
      <p:ext uri="{BB962C8B-B14F-4D97-AF65-F5344CB8AC3E}">
        <p14:creationId xmlns:p14="http://schemas.microsoft.com/office/powerpoint/2010/main" val="592456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70BEB-576F-4917-B6C7-64E081EA172A}" type="datetimeFigureOut">
              <a:rPr kumimoji="1" lang="ja-JP" altLang="en-US" smtClean="0"/>
              <a:t>2019/9/10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580F7DB-170D-4C66-AD0D-24543B12807E}" type="slidenum">
              <a:rPr kumimoji="1" lang="ja-JP" altLang="en-US" smtClean="0"/>
              <a:t>‹#›</a:t>
            </a:fld>
            <a:endParaRPr kumimoji="1" lang="ja-JP" altLang="en-US"/>
          </a:p>
        </p:txBody>
      </p:sp>
    </p:spTree>
    <p:extLst>
      <p:ext uri="{BB962C8B-B14F-4D97-AF65-F5344CB8AC3E}">
        <p14:creationId xmlns:p14="http://schemas.microsoft.com/office/powerpoint/2010/main" val="3105715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6018"/>
            <a:ext cx="9753280" cy="9996064"/>
          </a:xfrm>
        </p:spPr>
        <p:txBody>
          <a:bodyPr anchor="b"/>
          <a:lstStyle>
            <a:lvl1pPr>
              <a:defRPr sz="10583"/>
            </a:lvl1pPr>
          </a:lstStyle>
          <a:p>
            <a:r>
              <a:rPr lang="ja-JP" altLang="en-US"/>
              <a:t>マスター タイトルの書式設定</a:t>
            </a:r>
            <a:endParaRPr lang="en-US" dirty="0"/>
          </a:p>
        </p:txBody>
      </p:sp>
      <p:sp>
        <p:nvSpPr>
          <p:cNvPr id="3" name="Content Placeholder 2"/>
          <p:cNvSpPr>
            <a:spLocks noGrp="1"/>
          </p:cNvSpPr>
          <p:nvPr>
            <p:ph idx="1"/>
          </p:nvPr>
        </p:nvSpPr>
        <p:spPr>
          <a:xfrm>
            <a:off x="12856061" y="6168216"/>
            <a:ext cx="15309146" cy="30444362"/>
          </a:xfrm>
        </p:spPr>
        <p:txBody>
          <a:bodyPr/>
          <a:lstStyle>
            <a:lvl1pPr>
              <a:defRPr sz="10583"/>
            </a:lvl1pPr>
            <a:lvl2pPr>
              <a:defRPr sz="9260"/>
            </a:lvl2pPr>
            <a:lvl3pPr>
              <a:defRPr sz="7937"/>
            </a:lvl3pPr>
            <a:lvl4pPr>
              <a:defRPr sz="6614"/>
            </a:lvl4pPr>
            <a:lvl5pPr>
              <a:defRPr sz="6614"/>
            </a:lvl5pPr>
            <a:lvl6pPr>
              <a:defRPr sz="6614"/>
            </a:lvl6pPr>
            <a:lvl7pPr>
              <a:defRPr sz="6614"/>
            </a:lvl7pPr>
            <a:lvl8pPr>
              <a:defRPr sz="6614"/>
            </a:lvl8pPr>
            <a:lvl9pPr>
              <a:defRPr sz="6614"/>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2959" y="12852082"/>
            <a:ext cx="9753280" cy="23810073"/>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D270BEB-576F-4917-B6C7-64E081EA172A}" type="datetimeFigureOut">
              <a:rPr kumimoji="1" lang="ja-JP" altLang="en-US" smtClean="0"/>
              <a:t>2019/9/10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580F7DB-170D-4C66-AD0D-24543B12807E}" type="slidenum">
              <a:rPr kumimoji="1" lang="ja-JP" altLang="en-US" smtClean="0"/>
              <a:t>‹#›</a:t>
            </a:fld>
            <a:endParaRPr kumimoji="1" lang="ja-JP" altLang="en-US"/>
          </a:p>
        </p:txBody>
      </p:sp>
    </p:spTree>
    <p:extLst>
      <p:ext uri="{BB962C8B-B14F-4D97-AF65-F5344CB8AC3E}">
        <p14:creationId xmlns:p14="http://schemas.microsoft.com/office/powerpoint/2010/main" val="176927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6018"/>
            <a:ext cx="9753280" cy="9996064"/>
          </a:xfrm>
        </p:spPr>
        <p:txBody>
          <a:bodyPr anchor="b"/>
          <a:lstStyle>
            <a:lvl1pPr>
              <a:defRPr sz="10583"/>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56061" y="6168216"/>
            <a:ext cx="15309146" cy="30444362"/>
          </a:xfrm>
        </p:spPr>
        <p:txBody>
          <a:bodyPr anchor="t"/>
          <a:lstStyle>
            <a:lvl1pPr marL="0" indent="0">
              <a:buNone/>
              <a:defRPr sz="10583"/>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ja-JP" altLang="en-US"/>
              <a:t>図を追加</a:t>
            </a:r>
            <a:endParaRPr lang="en-US" dirty="0"/>
          </a:p>
        </p:txBody>
      </p:sp>
      <p:sp>
        <p:nvSpPr>
          <p:cNvPr id="4" name="Text Placeholder 3"/>
          <p:cNvSpPr>
            <a:spLocks noGrp="1"/>
          </p:cNvSpPr>
          <p:nvPr>
            <p:ph type="body" sz="half" idx="2"/>
          </p:nvPr>
        </p:nvSpPr>
        <p:spPr>
          <a:xfrm>
            <a:off x="2082959" y="12852082"/>
            <a:ext cx="9753280" cy="23810073"/>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D270BEB-576F-4917-B6C7-64E081EA172A}" type="datetimeFigureOut">
              <a:rPr kumimoji="1" lang="ja-JP" altLang="en-US" smtClean="0"/>
              <a:t>2019/9/10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580F7DB-170D-4C66-AD0D-24543B12807E}" type="slidenum">
              <a:rPr kumimoji="1" lang="ja-JP" altLang="en-US" smtClean="0"/>
              <a:t>‹#›</a:t>
            </a:fld>
            <a:endParaRPr kumimoji="1" lang="ja-JP" altLang="en-US"/>
          </a:p>
        </p:txBody>
      </p:sp>
    </p:spTree>
    <p:extLst>
      <p:ext uri="{BB962C8B-B14F-4D97-AF65-F5344CB8AC3E}">
        <p14:creationId xmlns:p14="http://schemas.microsoft.com/office/powerpoint/2010/main" val="3467717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4000">
              <a:schemeClr val="accent1">
                <a:lumMod val="5000"/>
                <a:lumOff val="95000"/>
              </a:schemeClr>
            </a:gs>
            <a:gs pos="28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2280857"/>
            <a:ext cx="26082248" cy="828047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79020" y="11404240"/>
            <a:ext cx="26082248" cy="2718176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79020" y="39706598"/>
            <a:ext cx="6804065" cy="2280848"/>
          </a:xfrm>
          <a:prstGeom prst="rect">
            <a:avLst/>
          </a:prstGeom>
        </p:spPr>
        <p:txBody>
          <a:bodyPr vert="horz" lIns="91440" tIns="45720" rIns="91440" bIns="45720" rtlCol="0" anchor="ctr"/>
          <a:lstStyle>
            <a:lvl1pPr algn="l">
              <a:defRPr sz="3969">
                <a:solidFill>
                  <a:schemeClr val="tx1">
                    <a:tint val="75000"/>
                  </a:schemeClr>
                </a:solidFill>
              </a:defRPr>
            </a:lvl1pPr>
          </a:lstStyle>
          <a:p>
            <a:fld id="{FD270BEB-576F-4917-B6C7-64E081EA172A}" type="datetimeFigureOut">
              <a:rPr kumimoji="1" lang="ja-JP" altLang="en-US" smtClean="0"/>
              <a:t>2019/9/10</a:t>
            </a:fld>
            <a:endParaRPr kumimoji="1" lang="ja-JP" altLang="en-US"/>
          </a:p>
        </p:txBody>
      </p:sp>
      <p:sp>
        <p:nvSpPr>
          <p:cNvPr id="5" name="Footer Placeholder 4"/>
          <p:cNvSpPr>
            <a:spLocks noGrp="1"/>
          </p:cNvSpPr>
          <p:nvPr>
            <p:ph type="ftr" sz="quarter" idx="3"/>
          </p:nvPr>
        </p:nvSpPr>
        <p:spPr>
          <a:xfrm>
            <a:off x="10017096" y="39706598"/>
            <a:ext cx="10206097" cy="2280848"/>
          </a:xfrm>
          <a:prstGeom prst="rect">
            <a:avLst/>
          </a:prstGeom>
        </p:spPr>
        <p:txBody>
          <a:bodyPr vert="horz" lIns="91440" tIns="45720" rIns="91440" bIns="45720" rtlCol="0" anchor="ctr"/>
          <a:lstStyle>
            <a:lvl1pPr algn="ctr">
              <a:defRPr sz="3969">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57203" y="39706598"/>
            <a:ext cx="6804065" cy="2280848"/>
          </a:xfrm>
          <a:prstGeom prst="rect">
            <a:avLst/>
          </a:prstGeom>
        </p:spPr>
        <p:txBody>
          <a:bodyPr vert="horz" lIns="91440" tIns="45720" rIns="91440" bIns="45720" rtlCol="0" anchor="ctr"/>
          <a:lstStyle>
            <a:lvl1pPr algn="r">
              <a:defRPr sz="3969">
                <a:solidFill>
                  <a:schemeClr val="tx1">
                    <a:tint val="75000"/>
                  </a:schemeClr>
                </a:solidFill>
              </a:defRPr>
            </a:lvl1pPr>
          </a:lstStyle>
          <a:p>
            <a:fld id="{0580F7DB-170D-4C66-AD0D-24543B12807E}" type="slidenum">
              <a:rPr kumimoji="1" lang="ja-JP" altLang="en-US" smtClean="0"/>
              <a:t>‹#›</a:t>
            </a:fld>
            <a:endParaRPr kumimoji="1" lang="ja-JP" altLang="en-US"/>
          </a:p>
        </p:txBody>
      </p:sp>
    </p:spTree>
    <p:extLst>
      <p:ext uri="{BB962C8B-B14F-4D97-AF65-F5344CB8AC3E}">
        <p14:creationId xmlns:p14="http://schemas.microsoft.com/office/powerpoint/2010/main" val="2412401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3024012" rtl="0" eaLnBrk="1" latinLnBrk="0" hangingPunct="1">
        <a:lnSpc>
          <a:spcPct val="90000"/>
        </a:lnSpc>
        <a:spcBef>
          <a:spcPct val="0"/>
        </a:spcBef>
        <a:buNone/>
        <a:defRPr kumimoji="1" sz="14551" kern="1200">
          <a:solidFill>
            <a:schemeClr val="tx1"/>
          </a:solidFill>
          <a:latin typeface="+mj-lt"/>
          <a:ea typeface="+mj-ea"/>
          <a:cs typeface="+mj-cs"/>
        </a:defRPr>
      </a:lvl1pPr>
    </p:titleStyle>
    <p:bodyStyle>
      <a:lvl1pPr marL="756003" indent="-756003" algn="l" defTabSz="3024012" rtl="0" eaLnBrk="1" latinLnBrk="0" hangingPunct="1">
        <a:lnSpc>
          <a:spcPct val="90000"/>
        </a:lnSpc>
        <a:spcBef>
          <a:spcPts val="3307"/>
        </a:spcBef>
        <a:buFont typeface="Arial" panose="020B0604020202020204" pitchFamily="34" charset="0"/>
        <a:buChar char="•"/>
        <a:defRPr kumimoji="1" sz="9260" kern="1200">
          <a:solidFill>
            <a:schemeClr val="tx1"/>
          </a:solidFill>
          <a:latin typeface="+mn-lt"/>
          <a:ea typeface="+mn-ea"/>
          <a:cs typeface="+mn-cs"/>
        </a:defRPr>
      </a:lvl1pPr>
      <a:lvl2pPr marL="2268009" indent="-756003" algn="l" defTabSz="3024012" rtl="0" eaLnBrk="1" latinLnBrk="0" hangingPunct="1">
        <a:lnSpc>
          <a:spcPct val="90000"/>
        </a:lnSpc>
        <a:spcBef>
          <a:spcPts val="1654"/>
        </a:spcBef>
        <a:buFont typeface="Arial" panose="020B0604020202020204" pitchFamily="34" charset="0"/>
        <a:buChar char="•"/>
        <a:defRPr kumimoji="1" sz="7937" kern="1200">
          <a:solidFill>
            <a:schemeClr val="tx1"/>
          </a:solidFill>
          <a:latin typeface="+mn-lt"/>
          <a:ea typeface="+mn-ea"/>
          <a:cs typeface="+mn-cs"/>
        </a:defRPr>
      </a:lvl2pPr>
      <a:lvl3pPr marL="3780015" indent="-756003" algn="l" defTabSz="3024012" rtl="0" eaLnBrk="1" latinLnBrk="0" hangingPunct="1">
        <a:lnSpc>
          <a:spcPct val="90000"/>
        </a:lnSpc>
        <a:spcBef>
          <a:spcPts val="1654"/>
        </a:spcBef>
        <a:buFont typeface="Arial" panose="020B0604020202020204" pitchFamily="34" charset="0"/>
        <a:buChar char="•"/>
        <a:defRPr kumimoji="1" sz="6614" kern="1200">
          <a:solidFill>
            <a:schemeClr val="tx1"/>
          </a:solidFill>
          <a:latin typeface="+mn-lt"/>
          <a:ea typeface="+mn-ea"/>
          <a:cs typeface="+mn-cs"/>
        </a:defRPr>
      </a:lvl3pPr>
      <a:lvl4pPr marL="5292021" indent="-756003" algn="l" defTabSz="3024012" rtl="0" eaLnBrk="1" latinLnBrk="0" hangingPunct="1">
        <a:lnSpc>
          <a:spcPct val="90000"/>
        </a:lnSpc>
        <a:spcBef>
          <a:spcPts val="1654"/>
        </a:spcBef>
        <a:buFont typeface="Arial" panose="020B0604020202020204" pitchFamily="34" charset="0"/>
        <a:buChar char="•"/>
        <a:defRPr kumimoji="1" sz="5953" kern="1200">
          <a:solidFill>
            <a:schemeClr val="tx1"/>
          </a:solidFill>
          <a:latin typeface="+mn-lt"/>
          <a:ea typeface="+mn-ea"/>
          <a:cs typeface="+mn-cs"/>
        </a:defRPr>
      </a:lvl4pPr>
      <a:lvl5pPr marL="6804028" indent="-756003" algn="l" defTabSz="3024012" rtl="0" eaLnBrk="1" latinLnBrk="0" hangingPunct="1">
        <a:lnSpc>
          <a:spcPct val="90000"/>
        </a:lnSpc>
        <a:spcBef>
          <a:spcPts val="1654"/>
        </a:spcBef>
        <a:buFont typeface="Arial" panose="020B0604020202020204" pitchFamily="34" charset="0"/>
        <a:buChar char="•"/>
        <a:defRPr kumimoji="1" sz="5953" kern="1200">
          <a:solidFill>
            <a:schemeClr val="tx1"/>
          </a:solidFill>
          <a:latin typeface="+mn-lt"/>
          <a:ea typeface="+mn-ea"/>
          <a:cs typeface="+mn-cs"/>
        </a:defRPr>
      </a:lvl5pPr>
      <a:lvl6pPr marL="8316034" indent="-756003" algn="l" defTabSz="3024012" rtl="0" eaLnBrk="1" latinLnBrk="0" hangingPunct="1">
        <a:lnSpc>
          <a:spcPct val="90000"/>
        </a:lnSpc>
        <a:spcBef>
          <a:spcPts val="1654"/>
        </a:spcBef>
        <a:buFont typeface="Arial" panose="020B0604020202020204" pitchFamily="34" charset="0"/>
        <a:buChar char="•"/>
        <a:defRPr kumimoji="1" sz="5953" kern="1200">
          <a:solidFill>
            <a:schemeClr val="tx1"/>
          </a:solidFill>
          <a:latin typeface="+mn-lt"/>
          <a:ea typeface="+mn-ea"/>
          <a:cs typeface="+mn-cs"/>
        </a:defRPr>
      </a:lvl6pPr>
      <a:lvl7pPr marL="9828040" indent="-756003" algn="l" defTabSz="3024012" rtl="0" eaLnBrk="1" latinLnBrk="0" hangingPunct="1">
        <a:lnSpc>
          <a:spcPct val="90000"/>
        </a:lnSpc>
        <a:spcBef>
          <a:spcPts val="1654"/>
        </a:spcBef>
        <a:buFont typeface="Arial" panose="020B0604020202020204" pitchFamily="34" charset="0"/>
        <a:buChar char="•"/>
        <a:defRPr kumimoji="1" sz="5953" kern="1200">
          <a:solidFill>
            <a:schemeClr val="tx1"/>
          </a:solidFill>
          <a:latin typeface="+mn-lt"/>
          <a:ea typeface="+mn-ea"/>
          <a:cs typeface="+mn-cs"/>
        </a:defRPr>
      </a:lvl7pPr>
      <a:lvl8pPr marL="11340046" indent="-756003" algn="l" defTabSz="3024012" rtl="0" eaLnBrk="1" latinLnBrk="0" hangingPunct="1">
        <a:lnSpc>
          <a:spcPct val="90000"/>
        </a:lnSpc>
        <a:spcBef>
          <a:spcPts val="1654"/>
        </a:spcBef>
        <a:buFont typeface="Arial" panose="020B0604020202020204" pitchFamily="34" charset="0"/>
        <a:buChar char="•"/>
        <a:defRPr kumimoji="1" sz="5953" kern="1200">
          <a:solidFill>
            <a:schemeClr val="tx1"/>
          </a:solidFill>
          <a:latin typeface="+mn-lt"/>
          <a:ea typeface="+mn-ea"/>
          <a:cs typeface="+mn-cs"/>
        </a:defRPr>
      </a:lvl8pPr>
      <a:lvl9pPr marL="12852052" indent="-756003" algn="l" defTabSz="3024012" rtl="0" eaLnBrk="1" latinLnBrk="0" hangingPunct="1">
        <a:lnSpc>
          <a:spcPct val="90000"/>
        </a:lnSpc>
        <a:spcBef>
          <a:spcPts val="1654"/>
        </a:spcBef>
        <a:buFont typeface="Arial" panose="020B0604020202020204" pitchFamily="34" charset="0"/>
        <a:buChar char="•"/>
        <a:defRPr kumimoji="1" sz="5953" kern="1200">
          <a:solidFill>
            <a:schemeClr val="tx1"/>
          </a:solidFill>
          <a:latin typeface="+mn-lt"/>
          <a:ea typeface="+mn-ea"/>
          <a:cs typeface="+mn-cs"/>
        </a:defRPr>
      </a:lvl9pPr>
    </p:bodyStyle>
    <p:otherStyle>
      <a:defPPr>
        <a:defRPr lang="en-US"/>
      </a:defPPr>
      <a:lvl1pPr marL="0" algn="l" defTabSz="3024012" rtl="0" eaLnBrk="1" latinLnBrk="0" hangingPunct="1">
        <a:defRPr kumimoji="1" sz="5953" kern="1200">
          <a:solidFill>
            <a:schemeClr val="tx1"/>
          </a:solidFill>
          <a:latin typeface="+mn-lt"/>
          <a:ea typeface="+mn-ea"/>
          <a:cs typeface="+mn-cs"/>
        </a:defRPr>
      </a:lvl1pPr>
      <a:lvl2pPr marL="1512006" algn="l" defTabSz="3024012" rtl="0" eaLnBrk="1" latinLnBrk="0" hangingPunct="1">
        <a:defRPr kumimoji="1" sz="5953" kern="1200">
          <a:solidFill>
            <a:schemeClr val="tx1"/>
          </a:solidFill>
          <a:latin typeface="+mn-lt"/>
          <a:ea typeface="+mn-ea"/>
          <a:cs typeface="+mn-cs"/>
        </a:defRPr>
      </a:lvl2pPr>
      <a:lvl3pPr marL="3024012" algn="l" defTabSz="3024012" rtl="0" eaLnBrk="1" latinLnBrk="0" hangingPunct="1">
        <a:defRPr kumimoji="1" sz="5953" kern="1200">
          <a:solidFill>
            <a:schemeClr val="tx1"/>
          </a:solidFill>
          <a:latin typeface="+mn-lt"/>
          <a:ea typeface="+mn-ea"/>
          <a:cs typeface="+mn-cs"/>
        </a:defRPr>
      </a:lvl3pPr>
      <a:lvl4pPr marL="4536018" algn="l" defTabSz="3024012" rtl="0" eaLnBrk="1" latinLnBrk="0" hangingPunct="1">
        <a:defRPr kumimoji="1" sz="5953" kern="1200">
          <a:solidFill>
            <a:schemeClr val="tx1"/>
          </a:solidFill>
          <a:latin typeface="+mn-lt"/>
          <a:ea typeface="+mn-ea"/>
          <a:cs typeface="+mn-cs"/>
        </a:defRPr>
      </a:lvl4pPr>
      <a:lvl5pPr marL="6048024" algn="l" defTabSz="3024012" rtl="0" eaLnBrk="1" latinLnBrk="0" hangingPunct="1">
        <a:defRPr kumimoji="1" sz="5953" kern="1200">
          <a:solidFill>
            <a:schemeClr val="tx1"/>
          </a:solidFill>
          <a:latin typeface="+mn-lt"/>
          <a:ea typeface="+mn-ea"/>
          <a:cs typeface="+mn-cs"/>
        </a:defRPr>
      </a:lvl5pPr>
      <a:lvl6pPr marL="7560031" algn="l" defTabSz="3024012" rtl="0" eaLnBrk="1" latinLnBrk="0" hangingPunct="1">
        <a:defRPr kumimoji="1" sz="5953" kern="1200">
          <a:solidFill>
            <a:schemeClr val="tx1"/>
          </a:solidFill>
          <a:latin typeface="+mn-lt"/>
          <a:ea typeface="+mn-ea"/>
          <a:cs typeface="+mn-cs"/>
        </a:defRPr>
      </a:lvl6pPr>
      <a:lvl7pPr marL="9072037" algn="l" defTabSz="3024012" rtl="0" eaLnBrk="1" latinLnBrk="0" hangingPunct="1">
        <a:defRPr kumimoji="1" sz="5953" kern="1200">
          <a:solidFill>
            <a:schemeClr val="tx1"/>
          </a:solidFill>
          <a:latin typeface="+mn-lt"/>
          <a:ea typeface="+mn-ea"/>
          <a:cs typeface="+mn-cs"/>
        </a:defRPr>
      </a:lvl7pPr>
      <a:lvl8pPr marL="10584043" algn="l" defTabSz="3024012" rtl="0" eaLnBrk="1" latinLnBrk="0" hangingPunct="1">
        <a:defRPr kumimoji="1" sz="5953" kern="1200">
          <a:solidFill>
            <a:schemeClr val="tx1"/>
          </a:solidFill>
          <a:latin typeface="+mn-lt"/>
          <a:ea typeface="+mn-ea"/>
          <a:cs typeface="+mn-cs"/>
        </a:defRPr>
      </a:lvl8pPr>
      <a:lvl9pPr marL="12096049" algn="l" defTabSz="3024012" rtl="0" eaLnBrk="1" latinLnBrk="0" hangingPunct="1">
        <a:defRPr kumimoji="1"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6.jpe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image" Target="../media/image5.jpeg"/><Relationship Id="rId5" Type="http://schemas.openxmlformats.org/officeDocument/2006/relationships/diagramQuickStyle" Target="../diagrams/quickStyle1.xml"/><Relationship Id="rId10" Type="http://schemas.openxmlformats.org/officeDocument/2006/relationships/image" Target="../media/image4.jpeg"/><Relationship Id="rId4" Type="http://schemas.openxmlformats.org/officeDocument/2006/relationships/diagramLayout" Target="../diagrams/layout1.xml"/><Relationship Id="rId9" Type="http://schemas.openxmlformats.org/officeDocument/2006/relationships/image" Target="../media/image3.png"/><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6000">
              <a:schemeClr val="bg1"/>
            </a:gs>
            <a:gs pos="82000">
              <a:schemeClr val="bg1"/>
            </a:gs>
            <a:gs pos="66000">
              <a:schemeClr val="accent1">
                <a:lumMod val="0"/>
                <a:lumOff val="100000"/>
              </a:schemeClr>
            </a:gs>
            <a:gs pos="100000">
              <a:srgbClr val="D9F5FF">
                <a:alpha val="36078"/>
              </a:srgbClr>
            </a:gs>
            <a:gs pos="33000">
              <a:srgbClr val="CCFFFF"/>
            </a:gs>
          </a:gsLst>
          <a:lin ang="5400000" scaled="1"/>
          <a:tileRect/>
        </a:gradFill>
        <a:effectLst/>
      </p:bgPr>
    </p:bg>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007EA542-165A-408C-AFD9-D781B5023847}"/>
              </a:ext>
            </a:extLst>
          </p:cNvPr>
          <p:cNvPicPr>
            <a:picLocks noChangeAspect="1"/>
          </p:cNvPicPr>
          <p:nvPr/>
        </p:nvPicPr>
        <p:blipFill rotWithShape="1">
          <a:blip r:embed="rId2"/>
          <a:srcRect t="16923" b="60305"/>
          <a:stretch/>
        </p:blipFill>
        <p:spPr>
          <a:xfrm>
            <a:off x="0" y="-47807"/>
            <a:ext cx="30240288" cy="5118685"/>
          </a:xfrm>
          <a:prstGeom prst="rect">
            <a:avLst/>
          </a:prstGeom>
        </p:spPr>
      </p:pic>
      <p:sp>
        <p:nvSpPr>
          <p:cNvPr id="5" name="タイトル 1">
            <a:extLst>
              <a:ext uri="{FF2B5EF4-FFF2-40B4-BE49-F238E27FC236}">
                <a16:creationId xmlns:a16="http://schemas.microsoft.com/office/drawing/2014/main" id="{34FB7F21-6038-419F-9F21-85DB1FB00EA8}"/>
              </a:ext>
            </a:extLst>
          </p:cNvPr>
          <p:cNvSpPr txBox="1">
            <a:spLocks/>
          </p:cNvSpPr>
          <p:nvPr/>
        </p:nvSpPr>
        <p:spPr>
          <a:xfrm>
            <a:off x="-1" y="7404"/>
            <a:ext cx="30240289" cy="5205045"/>
          </a:xfrm>
          <a:prstGeom prst="rect">
            <a:avLst/>
          </a:prstGeom>
          <a:noFill/>
        </p:spPr>
        <p:txBody>
          <a:bodyPr vert="horz" lIns="91440" tIns="45720" rIns="91440" bIns="45720" rtlCol="0" anchor="t">
            <a:normAutofit/>
          </a:bodyPr>
          <a:lstStyle>
            <a:lvl1pPr algn="ctr" defTabSz="3024012" rtl="0" eaLnBrk="1" latinLnBrk="0" hangingPunct="1">
              <a:lnSpc>
                <a:spcPct val="90000"/>
              </a:lnSpc>
              <a:spcBef>
                <a:spcPct val="0"/>
              </a:spcBef>
              <a:buNone/>
              <a:defRPr kumimoji="1" sz="19843" kern="1200">
                <a:solidFill>
                  <a:schemeClr val="tx1"/>
                </a:solidFill>
                <a:latin typeface="+mj-lt"/>
                <a:ea typeface="+mj-ea"/>
                <a:cs typeface="+mj-cs"/>
              </a:defRPr>
            </a:lvl1pPr>
          </a:lstStyle>
          <a:p>
            <a:r>
              <a:rPr lang="ja-JP" altLang="en-US" sz="3600" b="1" dirty="0">
                <a:solidFill>
                  <a:schemeClr val="bg1"/>
                </a:solidFill>
                <a:latin typeface="+mn-lt"/>
              </a:rPr>
              <a:t>　</a:t>
            </a:r>
            <a:br>
              <a:rPr lang="en-US" altLang="ja-JP" sz="16500" b="1" dirty="0">
                <a:solidFill>
                  <a:schemeClr val="bg1"/>
                </a:solidFill>
                <a:latin typeface="+mn-lt"/>
              </a:rPr>
            </a:br>
            <a:r>
              <a:rPr lang="ja-JP" altLang="en-US" sz="4000" b="1" dirty="0">
                <a:solidFill>
                  <a:schemeClr val="bg1"/>
                </a:solidFill>
                <a:latin typeface="+mn-lt"/>
              </a:rPr>
              <a:t>　</a:t>
            </a:r>
            <a:endParaRPr lang="en-US" altLang="ja-JP" sz="4400" b="1" dirty="0">
              <a:solidFill>
                <a:schemeClr val="bg1"/>
              </a:solidFill>
              <a:latin typeface="+mn-lt"/>
            </a:endParaRPr>
          </a:p>
          <a:p>
            <a:r>
              <a:rPr lang="en-US" altLang="ja-JP" sz="7200" b="1" dirty="0">
                <a:solidFill>
                  <a:schemeClr val="bg1"/>
                </a:solidFill>
                <a:latin typeface="ＭＳ Ｐゴシック" panose="020B0600070205080204" pitchFamily="50" charset="-128"/>
                <a:ea typeface="ＭＳ Ｐゴシック" panose="020B0600070205080204" pitchFamily="50" charset="-128"/>
              </a:rPr>
              <a:t>web</a:t>
            </a:r>
            <a:r>
              <a:rPr lang="ja-JP" altLang="en-US" sz="7200" b="1" dirty="0">
                <a:solidFill>
                  <a:schemeClr val="bg1"/>
                </a:solidFill>
                <a:latin typeface="ＭＳ Ｐゴシック" panose="020B0600070205080204" pitchFamily="50" charset="-128"/>
                <a:ea typeface="ＭＳ Ｐゴシック" panose="020B0600070205080204" pitchFamily="50" charset="-128"/>
              </a:rPr>
              <a:t>カメラによる表情筋活動推定を用いた体現的シミュレーション仮説の検討</a:t>
            </a:r>
            <a:br>
              <a:rPr lang="en-US" altLang="ja-JP" b="1" dirty="0">
                <a:solidFill>
                  <a:schemeClr val="bg1"/>
                </a:solidFill>
                <a:latin typeface="ＭＳ Ｐゴシック" panose="020B0600070205080204" pitchFamily="50" charset="-128"/>
                <a:ea typeface="ＭＳ Ｐゴシック" panose="020B0600070205080204" pitchFamily="50" charset="-128"/>
              </a:rPr>
            </a:br>
            <a:r>
              <a:rPr lang="ja-JP" altLang="en-US" sz="2400" b="1" dirty="0">
                <a:solidFill>
                  <a:schemeClr val="bg1"/>
                </a:solidFill>
                <a:latin typeface="+mn-lt"/>
              </a:rPr>
              <a:t>　</a:t>
            </a:r>
            <a:br>
              <a:rPr lang="en-US" altLang="ja-JP" b="1" dirty="0">
                <a:solidFill>
                  <a:schemeClr val="bg1"/>
                </a:solidFill>
                <a:latin typeface="+mn-lt"/>
              </a:rPr>
            </a:br>
            <a:r>
              <a:rPr lang="en-US" altLang="ja-JP" sz="3200" dirty="0">
                <a:solidFill>
                  <a:schemeClr val="bg1"/>
                </a:solidFill>
                <a:latin typeface="Times New Roman" panose="02020603050405020304" pitchFamily="18" charset="0"/>
                <a:cs typeface="Times New Roman" panose="02020603050405020304" pitchFamily="18" charset="0"/>
              </a:rPr>
              <a:t>Examination of embodied simulation hypothesis using facial muscle activity estimated with web camera</a:t>
            </a:r>
            <a:br>
              <a:rPr lang="en-US" altLang="ja-JP" sz="3200" dirty="0">
                <a:solidFill>
                  <a:schemeClr val="bg1"/>
                </a:solidFill>
                <a:latin typeface="Times New Roman" panose="02020603050405020304" pitchFamily="18" charset="0"/>
                <a:cs typeface="Times New Roman" panose="02020603050405020304" pitchFamily="18" charset="0"/>
              </a:rPr>
            </a:br>
            <a:br>
              <a:rPr lang="en-US" altLang="ja-JP" sz="2400" dirty="0">
                <a:solidFill>
                  <a:schemeClr val="bg1"/>
                </a:solidFill>
                <a:latin typeface="Times New Roman" panose="02020603050405020304" pitchFamily="18" charset="0"/>
                <a:cs typeface="Times New Roman" panose="02020603050405020304" pitchFamily="18" charset="0"/>
              </a:rPr>
            </a:br>
            <a:br>
              <a:rPr lang="en-US" altLang="ja-JP" sz="2400" dirty="0">
                <a:solidFill>
                  <a:schemeClr val="bg1"/>
                </a:solidFill>
                <a:latin typeface="Times New Roman" panose="02020603050405020304" pitchFamily="18" charset="0"/>
                <a:cs typeface="Times New Roman" panose="02020603050405020304" pitchFamily="18" charset="0"/>
              </a:rPr>
            </a:br>
            <a:r>
              <a:rPr lang="ja-JP" altLang="en-US" sz="3600" b="1" dirty="0">
                <a:solidFill>
                  <a:schemeClr val="bg1"/>
                </a:solidFill>
              </a:rPr>
              <a:t>追手門学院大学　   　　前川 亮 ・ 乾 敏郎</a:t>
            </a:r>
            <a:endParaRPr lang="en-US" altLang="ja-JP" sz="3600" b="1" dirty="0">
              <a:solidFill>
                <a:schemeClr val="bg1"/>
              </a:solidFill>
            </a:endParaRPr>
          </a:p>
          <a:p>
            <a:r>
              <a:rPr lang="en-US" altLang="ja-JP" sz="3000" b="1" dirty="0">
                <a:solidFill>
                  <a:schemeClr val="bg1"/>
                </a:solidFill>
                <a:latin typeface="Times New Roman" panose="02020603050405020304" pitchFamily="18" charset="0"/>
                <a:cs typeface="Times New Roman" panose="02020603050405020304" pitchFamily="18" charset="0"/>
              </a:rPr>
              <a:t>Otemon Gakuin University   Toru Maekawa, Toshio Inui</a:t>
            </a:r>
            <a:endParaRPr lang="ja-JP" altLang="en-US" sz="6500" b="1" dirty="0">
              <a:solidFill>
                <a:schemeClr val="bg1"/>
              </a:solidFill>
              <a:latin typeface="Times New Roman" panose="02020603050405020304" pitchFamily="18" charset="0"/>
              <a:cs typeface="Times New Roman" panose="02020603050405020304" pitchFamily="18" charset="0"/>
            </a:endParaRPr>
          </a:p>
        </p:txBody>
      </p:sp>
      <p:sp>
        <p:nvSpPr>
          <p:cNvPr id="220" name="テキスト ボックス 219">
            <a:extLst>
              <a:ext uri="{FF2B5EF4-FFF2-40B4-BE49-F238E27FC236}">
                <a16:creationId xmlns:a16="http://schemas.microsoft.com/office/drawing/2014/main" id="{3D0F3F0C-7C51-4C16-BEA3-08436520C15C}"/>
              </a:ext>
            </a:extLst>
          </p:cNvPr>
          <p:cNvSpPr txBox="1"/>
          <p:nvPr/>
        </p:nvSpPr>
        <p:spPr>
          <a:xfrm>
            <a:off x="25043755" y="3547148"/>
            <a:ext cx="4705135" cy="1077218"/>
          </a:xfrm>
          <a:prstGeom prst="rect">
            <a:avLst/>
          </a:prstGeom>
          <a:noFill/>
        </p:spPr>
        <p:txBody>
          <a:bodyPr wrap="none" rtlCol="0">
            <a:spAutoFit/>
          </a:bodyPr>
          <a:lstStyle/>
          <a:p>
            <a:pPr algn="r"/>
            <a:r>
              <a:rPr kumimoji="1" lang="ja-JP" altLang="en-US" sz="3200" dirty="0"/>
              <a:t>日本心理学会第</a:t>
            </a:r>
            <a:r>
              <a:rPr kumimoji="1" lang="en-US" altLang="ja-JP" sz="3200" dirty="0"/>
              <a:t>83</a:t>
            </a:r>
            <a:r>
              <a:rPr kumimoji="1" lang="ja-JP" altLang="en-US" sz="3200" dirty="0"/>
              <a:t>回大会</a:t>
            </a:r>
            <a:endParaRPr kumimoji="1" lang="en-US" altLang="ja-JP" sz="3200" dirty="0"/>
          </a:p>
          <a:p>
            <a:pPr algn="r"/>
            <a:r>
              <a:rPr kumimoji="1" lang="en-US" altLang="ja-JP" sz="3200" dirty="0"/>
              <a:t>1D-062</a:t>
            </a:r>
          </a:p>
        </p:txBody>
      </p:sp>
      <p:sp>
        <p:nvSpPr>
          <p:cNvPr id="76" name="正方形/長方形 75">
            <a:extLst>
              <a:ext uri="{FF2B5EF4-FFF2-40B4-BE49-F238E27FC236}">
                <a16:creationId xmlns:a16="http://schemas.microsoft.com/office/drawing/2014/main" id="{369A599B-2D75-41C3-8FBC-61515D62E8FF}"/>
              </a:ext>
            </a:extLst>
          </p:cNvPr>
          <p:cNvSpPr/>
          <p:nvPr/>
        </p:nvSpPr>
        <p:spPr>
          <a:xfrm>
            <a:off x="555064" y="5594317"/>
            <a:ext cx="3370834" cy="335323"/>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dirty="0"/>
          </a:p>
        </p:txBody>
      </p:sp>
      <p:sp>
        <p:nvSpPr>
          <p:cNvPr id="80" name="正方形/長方形 79">
            <a:extLst>
              <a:ext uri="{FF2B5EF4-FFF2-40B4-BE49-F238E27FC236}">
                <a16:creationId xmlns:a16="http://schemas.microsoft.com/office/drawing/2014/main" id="{92AFA71B-CE71-4180-AAF2-564EC747D9E6}"/>
              </a:ext>
            </a:extLst>
          </p:cNvPr>
          <p:cNvSpPr/>
          <p:nvPr/>
        </p:nvSpPr>
        <p:spPr>
          <a:xfrm>
            <a:off x="555064" y="5147877"/>
            <a:ext cx="2582780" cy="1368052"/>
          </a:xfrm>
          <a:prstGeom prst="rect">
            <a:avLst/>
          </a:prstGeom>
          <a:noFill/>
          <a:ln>
            <a:noFill/>
          </a:ln>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sz="5400" b="1" dirty="0">
                <a:solidFill>
                  <a:schemeClr val="tx1"/>
                </a:solidFill>
              </a:rPr>
              <a:t>目的</a:t>
            </a:r>
          </a:p>
        </p:txBody>
      </p:sp>
      <p:sp>
        <p:nvSpPr>
          <p:cNvPr id="96" name="楕円 95">
            <a:extLst>
              <a:ext uri="{FF2B5EF4-FFF2-40B4-BE49-F238E27FC236}">
                <a16:creationId xmlns:a16="http://schemas.microsoft.com/office/drawing/2014/main" id="{F1F307E6-4FD2-498E-A6D8-7F96D78FD590}"/>
              </a:ext>
            </a:extLst>
          </p:cNvPr>
          <p:cNvSpPr/>
          <p:nvPr/>
        </p:nvSpPr>
        <p:spPr>
          <a:xfrm>
            <a:off x="1060773" y="13676735"/>
            <a:ext cx="1828800" cy="11650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bg1"/>
                </a:solidFill>
              </a:rPr>
              <a:t>刺激</a:t>
            </a:r>
          </a:p>
        </p:txBody>
      </p:sp>
      <p:sp>
        <p:nvSpPr>
          <p:cNvPr id="98" name="楕円 97">
            <a:extLst>
              <a:ext uri="{FF2B5EF4-FFF2-40B4-BE49-F238E27FC236}">
                <a16:creationId xmlns:a16="http://schemas.microsoft.com/office/drawing/2014/main" id="{D7F94121-1DB5-488D-9D9F-E2D1C28C2B40}"/>
              </a:ext>
            </a:extLst>
          </p:cNvPr>
          <p:cNvSpPr/>
          <p:nvPr/>
        </p:nvSpPr>
        <p:spPr>
          <a:xfrm>
            <a:off x="15666281" y="15546947"/>
            <a:ext cx="1828800" cy="11650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bg1"/>
                </a:solidFill>
              </a:rPr>
              <a:t>解析</a:t>
            </a:r>
          </a:p>
        </p:txBody>
      </p:sp>
      <p:grpSp>
        <p:nvGrpSpPr>
          <p:cNvPr id="99" name="グループ化 98">
            <a:extLst>
              <a:ext uri="{FF2B5EF4-FFF2-40B4-BE49-F238E27FC236}">
                <a16:creationId xmlns:a16="http://schemas.microsoft.com/office/drawing/2014/main" id="{EF1A6F18-6060-4D05-81A8-460C37F4C3DA}"/>
              </a:ext>
            </a:extLst>
          </p:cNvPr>
          <p:cNvGrpSpPr/>
          <p:nvPr/>
        </p:nvGrpSpPr>
        <p:grpSpPr>
          <a:xfrm>
            <a:off x="555064" y="12421744"/>
            <a:ext cx="3370834" cy="1358889"/>
            <a:chOff x="462096" y="8347708"/>
            <a:chExt cx="3370834" cy="1368052"/>
          </a:xfrm>
        </p:grpSpPr>
        <p:sp>
          <p:nvSpPr>
            <p:cNvPr id="100" name="正方形/長方形 99">
              <a:extLst>
                <a:ext uri="{FF2B5EF4-FFF2-40B4-BE49-F238E27FC236}">
                  <a16:creationId xmlns:a16="http://schemas.microsoft.com/office/drawing/2014/main" id="{F62936A1-E5F2-4A46-BAB7-F41A54C9556A}"/>
                </a:ext>
              </a:extLst>
            </p:cNvPr>
            <p:cNvSpPr/>
            <p:nvPr/>
          </p:nvSpPr>
          <p:spPr>
            <a:xfrm>
              <a:off x="462096" y="8810511"/>
              <a:ext cx="3370834" cy="335323"/>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01" name="正方形/長方形 100">
              <a:extLst>
                <a:ext uri="{FF2B5EF4-FFF2-40B4-BE49-F238E27FC236}">
                  <a16:creationId xmlns:a16="http://schemas.microsoft.com/office/drawing/2014/main" id="{FEACD8D9-F425-4E5A-9138-7B60D9E750BA}"/>
                </a:ext>
              </a:extLst>
            </p:cNvPr>
            <p:cNvSpPr/>
            <p:nvPr/>
          </p:nvSpPr>
          <p:spPr>
            <a:xfrm>
              <a:off x="462096" y="8347708"/>
              <a:ext cx="2582780" cy="1368052"/>
            </a:xfrm>
            <a:prstGeom prst="rect">
              <a:avLst/>
            </a:prstGeom>
            <a:noFill/>
            <a:ln>
              <a:noFill/>
            </a:ln>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sz="5400" b="1" dirty="0">
                  <a:solidFill>
                    <a:schemeClr val="tx1"/>
                  </a:solidFill>
                </a:rPr>
                <a:t>方法</a:t>
              </a:r>
            </a:p>
          </p:txBody>
        </p:sp>
      </p:grpSp>
      <p:grpSp>
        <p:nvGrpSpPr>
          <p:cNvPr id="102" name="グループ化 101">
            <a:extLst>
              <a:ext uri="{FF2B5EF4-FFF2-40B4-BE49-F238E27FC236}">
                <a16:creationId xmlns:a16="http://schemas.microsoft.com/office/drawing/2014/main" id="{D414DDA5-332A-4499-BF34-3D3A3BAB67B8}"/>
              </a:ext>
            </a:extLst>
          </p:cNvPr>
          <p:cNvGrpSpPr/>
          <p:nvPr/>
        </p:nvGrpSpPr>
        <p:grpSpPr>
          <a:xfrm>
            <a:off x="555064" y="23105571"/>
            <a:ext cx="3370834" cy="1368052"/>
            <a:chOff x="462096" y="8347708"/>
            <a:chExt cx="3370834" cy="1368052"/>
          </a:xfrm>
        </p:grpSpPr>
        <p:sp>
          <p:nvSpPr>
            <p:cNvPr id="103" name="正方形/長方形 102">
              <a:extLst>
                <a:ext uri="{FF2B5EF4-FFF2-40B4-BE49-F238E27FC236}">
                  <a16:creationId xmlns:a16="http://schemas.microsoft.com/office/drawing/2014/main" id="{A5C744FD-76C7-4241-9F1D-C7A00C861D0E}"/>
                </a:ext>
              </a:extLst>
            </p:cNvPr>
            <p:cNvSpPr/>
            <p:nvPr/>
          </p:nvSpPr>
          <p:spPr>
            <a:xfrm>
              <a:off x="462096" y="8810511"/>
              <a:ext cx="3370834" cy="335323"/>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04" name="正方形/長方形 103">
              <a:extLst>
                <a:ext uri="{FF2B5EF4-FFF2-40B4-BE49-F238E27FC236}">
                  <a16:creationId xmlns:a16="http://schemas.microsoft.com/office/drawing/2014/main" id="{56B86526-C40F-4CA5-88B9-16249C161851}"/>
                </a:ext>
              </a:extLst>
            </p:cNvPr>
            <p:cNvSpPr/>
            <p:nvPr/>
          </p:nvSpPr>
          <p:spPr>
            <a:xfrm>
              <a:off x="462096" y="8347708"/>
              <a:ext cx="2582780" cy="1368052"/>
            </a:xfrm>
            <a:prstGeom prst="rect">
              <a:avLst/>
            </a:prstGeom>
            <a:noFill/>
            <a:ln>
              <a:noFill/>
            </a:ln>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sz="5400" b="1" dirty="0">
                  <a:solidFill>
                    <a:schemeClr val="tx1"/>
                  </a:solidFill>
                </a:rPr>
                <a:t>結果</a:t>
              </a:r>
            </a:p>
          </p:txBody>
        </p:sp>
      </p:grpSp>
      <p:graphicFrame>
        <p:nvGraphicFramePr>
          <p:cNvPr id="105" name="図表 104">
            <a:extLst>
              <a:ext uri="{FF2B5EF4-FFF2-40B4-BE49-F238E27FC236}">
                <a16:creationId xmlns:a16="http://schemas.microsoft.com/office/drawing/2014/main" id="{4E7ACDC7-94B6-400A-8852-86886CA20976}"/>
              </a:ext>
            </a:extLst>
          </p:cNvPr>
          <p:cNvGraphicFramePr/>
          <p:nvPr>
            <p:extLst>
              <p:ext uri="{D42A27DB-BD31-4B8C-83A1-F6EECF244321}">
                <p14:modId xmlns:p14="http://schemas.microsoft.com/office/powerpoint/2010/main" val="2992487894"/>
              </p:ext>
            </p:extLst>
          </p:nvPr>
        </p:nvGraphicFramePr>
        <p:xfrm>
          <a:off x="1650507" y="7388644"/>
          <a:ext cx="7734231" cy="31588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6" name="四角形: 角を丸くする 105">
            <a:extLst>
              <a:ext uri="{FF2B5EF4-FFF2-40B4-BE49-F238E27FC236}">
                <a16:creationId xmlns:a16="http://schemas.microsoft.com/office/drawing/2014/main" id="{AB1D8B50-4AEB-4DC1-8319-ADCA7555A9C9}"/>
              </a:ext>
            </a:extLst>
          </p:cNvPr>
          <p:cNvSpPr/>
          <p:nvPr/>
        </p:nvSpPr>
        <p:spPr>
          <a:xfrm>
            <a:off x="888507" y="6452073"/>
            <a:ext cx="6429406" cy="667328"/>
          </a:xfrm>
          <a:prstGeom prst="roundRect">
            <a:avLst/>
          </a:prstGeom>
          <a:solidFill>
            <a:schemeClr val="accent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bg1"/>
                </a:solidFill>
              </a:rPr>
              <a:t>体現的シミュレーションモデル</a:t>
            </a:r>
            <a:endParaRPr kumimoji="1" lang="en-US" altLang="ja-JP" sz="3200" dirty="0">
              <a:solidFill>
                <a:schemeClr val="bg1"/>
              </a:solidFill>
            </a:endParaRPr>
          </a:p>
        </p:txBody>
      </p:sp>
      <p:sp>
        <p:nvSpPr>
          <p:cNvPr id="113" name="四角形: 角を丸くする 112">
            <a:extLst>
              <a:ext uri="{FF2B5EF4-FFF2-40B4-BE49-F238E27FC236}">
                <a16:creationId xmlns:a16="http://schemas.microsoft.com/office/drawing/2014/main" id="{CA91CA0E-37B3-4E0D-B6B3-0E0C7942AD80}"/>
              </a:ext>
            </a:extLst>
          </p:cNvPr>
          <p:cNvSpPr/>
          <p:nvPr/>
        </p:nvSpPr>
        <p:spPr>
          <a:xfrm>
            <a:off x="4929932" y="10828586"/>
            <a:ext cx="20240488" cy="1647281"/>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3600" b="1" dirty="0">
                <a:solidFill>
                  <a:schemeClr val="tx1"/>
                </a:solidFill>
                <a:latin typeface="游ゴシック" panose="020B0400000000000000" pitchFamily="50" charset="-128"/>
                <a:ea typeface="游ゴシック" panose="020B0400000000000000" pitchFamily="50" charset="-128"/>
              </a:rPr>
              <a:t>表情筋活動からの表情推定の応用可能性を探るため，</a:t>
            </a:r>
            <a:r>
              <a:rPr kumimoji="1" lang="en-US" altLang="ja-JP" sz="3600" b="1" dirty="0">
                <a:solidFill>
                  <a:schemeClr val="tx1"/>
                </a:solidFill>
                <a:latin typeface="游ゴシック" panose="020B0400000000000000" pitchFamily="50" charset="-128"/>
                <a:ea typeface="游ゴシック" panose="020B0400000000000000" pitchFamily="50" charset="-128"/>
              </a:rPr>
              <a:t>web</a:t>
            </a:r>
            <a:r>
              <a:rPr kumimoji="1" lang="ja-JP" altLang="en-US" sz="3600" b="1" dirty="0">
                <a:solidFill>
                  <a:schemeClr val="tx1"/>
                </a:solidFill>
                <a:latin typeface="游ゴシック" panose="020B0400000000000000" pitchFamily="50" charset="-128"/>
                <a:ea typeface="游ゴシック" panose="020B0400000000000000" pitchFamily="50" charset="-128"/>
              </a:rPr>
              <a:t>カメラを用いて表情筋活動を推定し，</a:t>
            </a:r>
            <a:endParaRPr kumimoji="1" lang="en-US" altLang="ja-JP" sz="3600" b="1" dirty="0">
              <a:solidFill>
                <a:schemeClr val="tx1"/>
              </a:solidFill>
              <a:latin typeface="游ゴシック" panose="020B0400000000000000" pitchFamily="50" charset="-128"/>
              <a:ea typeface="游ゴシック" panose="020B0400000000000000" pitchFamily="50" charset="-128"/>
            </a:endParaRPr>
          </a:p>
          <a:p>
            <a:pPr algn="just"/>
            <a:r>
              <a:rPr kumimoji="1" lang="ja-JP" altLang="en-US" sz="3600" b="1" dirty="0">
                <a:solidFill>
                  <a:schemeClr val="tx1"/>
                </a:solidFill>
                <a:latin typeface="游ゴシック" panose="020B0400000000000000" pitchFamily="50" charset="-128"/>
                <a:ea typeface="游ゴシック" panose="020B0400000000000000" pitchFamily="50" charset="-128"/>
              </a:rPr>
              <a:t>他者感情推定課題の評定値と比較する</a:t>
            </a:r>
          </a:p>
        </p:txBody>
      </p:sp>
      <p:sp>
        <p:nvSpPr>
          <p:cNvPr id="114" name="四角形: 角を丸くする 113">
            <a:extLst>
              <a:ext uri="{FF2B5EF4-FFF2-40B4-BE49-F238E27FC236}">
                <a16:creationId xmlns:a16="http://schemas.microsoft.com/office/drawing/2014/main" id="{08673FC4-4F57-47A6-BB30-6B04BBFEC303}"/>
              </a:ext>
            </a:extLst>
          </p:cNvPr>
          <p:cNvSpPr/>
          <p:nvPr/>
        </p:nvSpPr>
        <p:spPr>
          <a:xfrm>
            <a:off x="15592544" y="6452073"/>
            <a:ext cx="2331805" cy="667328"/>
          </a:xfrm>
          <a:prstGeom prst="roundRect">
            <a:avLst/>
          </a:prstGeom>
          <a:solidFill>
            <a:schemeClr val="accent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bg1"/>
                </a:solidFill>
              </a:rPr>
              <a:t>表情解析</a:t>
            </a:r>
            <a:endParaRPr kumimoji="1" lang="en-US" altLang="ja-JP" sz="3200" dirty="0">
              <a:solidFill>
                <a:schemeClr val="bg1"/>
              </a:solidFill>
            </a:endParaRPr>
          </a:p>
        </p:txBody>
      </p:sp>
      <p:cxnSp>
        <p:nvCxnSpPr>
          <p:cNvPr id="115" name="直線コネクタ 114">
            <a:extLst>
              <a:ext uri="{FF2B5EF4-FFF2-40B4-BE49-F238E27FC236}">
                <a16:creationId xmlns:a16="http://schemas.microsoft.com/office/drawing/2014/main" id="{71BC58F5-0729-45D2-9A45-742069057CA8}"/>
              </a:ext>
            </a:extLst>
          </p:cNvPr>
          <p:cNvCxnSpPr>
            <a:cxnSpLocks/>
          </p:cNvCxnSpPr>
          <p:nvPr/>
        </p:nvCxnSpPr>
        <p:spPr>
          <a:xfrm>
            <a:off x="15035383" y="6451063"/>
            <a:ext cx="0" cy="42477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テキスト ボックス 139">
            <a:extLst>
              <a:ext uri="{FF2B5EF4-FFF2-40B4-BE49-F238E27FC236}">
                <a16:creationId xmlns:a16="http://schemas.microsoft.com/office/drawing/2014/main" id="{F965F4C5-F03D-45D4-9458-3265B285175E}"/>
              </a:ext>
            </a:extLst>
          </p:cNvPr>
          <p:cNvSpPr txBox="1"/>
          <p:nvPr/>
        </p:nvSpPr>
        <p:spPr>
          <a:xfrm>
            <a:off x="10850656" y="7435328"/>
            <a:ext cx="4202768" cy="2554545"/>
          </a:xfrm>
          <a:prstGeom prst="rect">
            <a:avLst/>
          </a:prstGeom>
          <a:noFill/>
        </p:spPr>
        <p:txBody>
          <a:bodyPr wrap="square" rtlCol="0">
            <a:spAutoFit/>
          </a:bodyPr>
          <a:lstStyle/>
          <a:p>
            <a:r>
              <a:rPr kumimoji="1" lang="ja-JP" altLang="en-US" sz="3200" dirty="0">
                <a:latin typeface="+mn-ea"/>
              </a:rPr>
              <a:t>表情観察時の表情筋活動が，他者感情の感情価評定値と相関する</a:t>
            </a:r>
            <a:r>
              <a:rPr kumimoji="1" lang="en-US" altLang="ja-JP" sz="3200" dirty="0">
                <a:latin typeface="+mn-ea"/>
              </a:rPr>
              <a:t>							</a:t>
            </a:r>
            <a:r>
              <a:rPr kumimoji="1" lang="ja-JP" altLang="en-US" sz="3200" dirty="0">
                <a:latin typeface="+mn-ea"/>
              </a:rPr>
              <a:t>（前川・乾</a:t>
            </a:r>
            <a:r>
              <a:rPr kumimoji="1" lang="en-US" altLang="ja-JP" sz="3200" dirty="0">
                <a:latin typeface="+mn-ea"/>
              </a:rPr>
              <a:t>, 2018</a:t>
            </a:r>
            <a:r>
              <a:rPr kumimoji="1" lang="ja-JP" altLang="en-US" sz="3200" dirty="0">
                <a:latin typeface="+mn-ea"/>
              </a:rPr>
              <a:t>）</a:t>
            </a:r>
          </a:p>
        </p:txBody>
      </p:sp>
      <p:grpSp>
        <p:nvGrpSpPr>
          <p:cNvPr id="29" name="グループ化 28">
            <a:extLst>
              <a:ext uri="{FF2B5EF4-FFF2-40B4-BE49-F238E27FC236}">
                <a16:creationId xmlns:a16="http://schemas.microsoft.com/office/drawing/2014/main" id="{BD46B9F3-3801-4E23-B635-4F5A016A291F}"/>
              </a:ext>
            </a:extLst>
          </p:cNvPr>
          <p:cNvGrpSpPr/>
          <p:nvPr/>
        </p:nvGrpSpPr>
        <p:grpSpPr>
          <a:xfrm>
            <a:off x="888507" y="17961909"/>
            <a:ext cx="13586971" cy="4967462"/>
            <a:chOff x="15592544" y="13370022"/>
            <a:chExt cx="13586971" cy="4967462"/>
          </a:xfrm>
        </p:grpSpPr>
        <p:sp>
          <p:nvSpPr>
            <p:cNvPr id="97" name="楕円 96">
              <a:extLst>
                <a:ext uri="{FF2B5EF4-FFF2-40B4-BE49-F238E27FC236}">
                  <a16:creationId xmlns:a16="http://schemas.microsoft.com/office/drawing/2014/main" id="{6B38CF86-56EF-4F2D-B71F-C5ABB6DE9D8A}"/>
                </a:ext>
              </a:extLst>
            </p:cNvPr>
            <p:cNvSpPr/>
            <p:nvPr/>
          </p:nvSpPr>
          <p:spPr>
            <a:xfrm>
              <a:off x="15592544" y="13370022"/>
              <a:ext cx="2340763" cy="11650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bg1"/>
                  </a:solidFill>
                </a:rPr>
                <a:t>表情推定課題</a:t>
              </a:r>
            </a:p>
          </p:txBody>
        </p:sp>
        <p:grpSp>
          <p:nvGrpSpPr>
            <p:cNvPr id="141" name="グループ化 140">
              <a:extLst>
                <a:ext uri="{FF2B5EF4-FFF2-40B4-BE49-F238E27FC236}">
                  <a16:creationId xmlns:a16="http://schemas.microsoft.com/office/drawing/2014/main" id="{E7B6D8A7-3692-434E-B7E1-2412DB9B3A61}"/>
                </a:ext>
              </a:extLst>
            </p:cNvPr>
            <p:cNvGrpSpPr/>
            <p:nvPr/>
          </p:nvGrpSpPr>
          <p:grpSpPr>
            <a:xfrm>
              <a:off x="18435788" y="13376849"/>
              <a:ext cx="10743727" cy="4960635"/>
              <a:chOff x="18124049" y="14282304"/>
              <a:chExt cx="10743727" cy="4960635"/>
            </a:xfrm>
          </p:grpSpPr>
          <p:grpSp>
            <p:nvGrpSpPr>
              <p:cNvPr id="142" name="グループ化 141">
                <a:extLst>
                  <a:ext uri="{FF2B5EF4-FFF2-40B4-BE49-F238E27FC236}">
                    <a16:creationId xmlns:a16="http://schemas.microsoft.com/office/drawing/2014/main" id="{55592C9C-DEC7-48D4-B679-1772B2B0D198}"/>
                  </a:ext>
                </a:extLst>
              </p:cNvPr>
              <p:cNvGrpSpPr>
                <a:grpSpLocks noChangeAspect="1"/>
              </p:cNvGrpSpPr>
              <p:nvPr/>
            </p:nvGrpSpPr>
            <p:grpSpPr>
              <a:xfrm>
                <a:off x="18124049" y="14829086"/>
                <a:ext cx="2206756" cy="1546912"/>
                <a:chOff x="708359" y="2610747"/>
                <a:chExt cx="2354017" cy="1650140"/>
              </a:xfrm>
            </p:grpSpPr>
            <p:sp>
              <p:nvSpPr>
                <p:cNvPr id="176" name="正方形/長方形 175">
                  <a:extLst>
                    <a:ext uri="{FF2B5EF4-FFF2-40B4-BE49-F238E27FC236}">
                      <a16:creationId xmlns:a16="http://schemas.microsoft.com/office/drawing/2014/main" id="{52AE4C5D-B8A6-4150-9FEA-78B31FD39881}"/>
                    </a:ext>
                  </a:extLst>
                </p:cNvPr>
                <p:cNvSpPr/>
                <p:nvPr/>
              </p:nvSpPr>
              <p:spPr>
                <a:xfrm>
                  <a:off x="708359" y="2610747"/>
                  <a:ext cx="2354017" cy="165014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400" dirty="0"/>
                </a:p>
              </p:txBody>
            </p:sp>
            <p:sp>
              <p:nvSpPr>
                <p:cNvPr id="177" name="テキスト ボックス 176">
                  <a:extLst>
                    <a:ext uri="{FF2B5EF4-FFF2-40B4-BE49-F238E27FC236}">
                      <a16:creationId xmlns:a16="http://schemas.microsoft.com/office/drawing/2014/main" id="{256523D4-DBAE-437B-8687-0F9DD449B4CB}"/>
                    </a:ext>
                  </a:extLst>
                </p:cNvPr>
                <p:cNvSpPr txBox="1"/>
                <p:nvPr/>
              </p:nvSpPr>
              <p:spPr>
                <a:xfrm>
                  <a:off x="1706769" y="2906869"/>
                  <a:ext cx="357196" cy="492473"/>
                </a:xfrm>
                <a:prstGeom prst="rect">
                  <a:avLst/>
                </a:prstGeom>
                <a:noFill/>
              </p:spPr>
              <p:txBody>
                <a:bodyPr wrap="square" rtlCol="0">
                  <a:spAutoFit/>
                </a:bodyPr>
                <a:lstStyle/>
                <a:p>
                  <a:r>
                    <a:rPr lang="en-US" altLang="ja-JP" sz="2400" b="1" dirty="0"/>
                    <a:t>+</a:t>
                  </a:r>
                  <a:endParaRPr lang="ja-JP" altLang="en-US" sz="2400" b="1" dirty="0"/>
                </a:p>
              </p:txBody>
            </p:sp>
          </p:grpSp>
          <p:grpSp>
            <p:nvGrpSpPr>
              <p:cNvPr id="143" name="グループ化 142">
                <a:extLst>
                  <a:ext uri="{FF2B5EF4-FFF2-40B4-BE49-F238E27FC236}">
                    <a16:creationId xmlns:a16="http://schemas.microsoft.com/office/drawing/2014/main" id="{B8F4320A-5D60-4A74-9213-CD3496D693D5}"/>
                  </a:ext>
                </a:extLst>
              </p:cNvPr>
              <p:cNvGrpSpPr>
                <a:grpSpLocks noChangeAspect="1"/>
              </p:cNvGrpSpPr>
              <p:nvPr/>
            </p:nvGrpSpPr>
            <p:grpSpPr>
              <a:xfrm>
                <a:off x="20566839" y="14829086"/>
                <a:ext cx="2206756" cy="1546912"/>
                <a:chOff x="3697852" y="2610747"/>
                <a:chExt cx="2354017" cy="1650140"/>
              </a:xfrm>
            </p:grpSpPr>
            <p:sp>
              <p:nvSpPr>
                <p:cNvPr id="174" name="正方形/長方形 173">
                  <a:extLst>
                    <a:ext uri="{FF2B5EF4-FFF2-40B4-BE49-F238E27FC236}">
                      <a16:creationId xmlns:a16="http://schemas.microsoft.com/office/drawing/2014/main" id="{65F7537E-EE63-4D4A-8C06-DC811C11E97F}"/>
                    </a:ext>
                  </a:extLst>
                </p:cNvPr>
                <p:cNvSpPr/>
                <p:nvPr/>
              </p:nvSpPr>
              <p:spPr>
                <a:xfrm>
                  <a:off x="3697852" y="2610747"/>
                  <a:ext cx="2354017" cy="165014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400"/>
                </a:p>
              </p:txBody>
            </p:sp>
            <p:sp>
              <p:nvSpPr>
                <p:cNvPr id="175" name="楕円 174">
                  <a:extLst>
                    <a:ext uri="{FF2B5EF4-FFF2-40B4-BE49-F238E27FC236}">
                      <a16:creationId xmlns:a16="http://schemas.microsoft.com/office/drawing/2014/main" id="{917C975F-69FC-465A-8233-4309273F778F}"/>
                    </a:ext>
                  </a:extLst>
                </p:cNvPr>
                <p:cNvSpPr/>
                <p:nvPr/>
              </p:nvSpPr>
              <p:spPr>
                <a:xfrm>
                  <a:off x="4430292" y="2649607"/>
                  <a:ext cx="889137" cy="1105189"/>
                </a:xfrm>
                <a:prstGeom prst="ellipse">
                  <a:avLst/>
                </a:prstGeom>
                <a:blipFill dpi="0" rotWithShape="1">
                  <a:blip r:embed="rId8"/>
                  <a:srcRect/>
                  <a:stretch>
                    <a:fillRect l="-20000" t="-20000" r="-20000" b="-20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400"/>
                </a:p>
              </p:txBody>
            </p:sp>
          </p:grpSp>
          <p:grpSp>
            <p:nvGrpSpPr>
              <p:cNvPr id="144" name="グループ化 143">
                <a:extLst>
                  <a:ext uri="{FF2B5EF4-FFF2-40B4-BE49-F238E27FC236}">
                    <a16:creationId xmlns:a16="http://schemas.microsoft.com/office/drawing/2014/main" id="{1237541F-CB42-4602-A2A0-2FB8004795E4}"/>
                  </a:ext>
                </a:extLst>
              </p:cNvPr>
              <p:cNvGrpSpPr>
                <a:grpSpLocks noChangeAspect="1"/>
              </p:cNvGrpSpPr>
              <p:nvPr/>
            </p:nvGrpSpPr>
            <p:grpSpPr>
              <a:xfrm>
                <a:off x="23009629" y="14829086"/>
                <a:ext cx="2206756" cy="1546912"/>
                <a:chOff x="6687346" y="2610747"/>
                <a:chExt cx="2354017" cy="1650140"/>
              </a:xfrm>
            </p:grpSpPr>
            <p:sp>
              <p:nvSpPr>
                <p:cNvPr id="171" name="正方形/長方形 170">
                  <a:extLst>
                    <a:ext uri="{FF2B5EF4-FFF2-40B4-BE49-F238E27FC236}">
                      <a16:creationId xmlns:a16="http://schemas.microsoft.com/office/drawing/2014/main" id="{1D814DBF-0ED9-4A65-95AA-9E9D2B31C2D1}"/>
                    </a:ext>
                  </a:extLst>
                </p:cNvPr>
                <p:cNvSpPr/>
                <p:nvPr/>
              </p:nvSpPr>
              <p:spPr>
                <a:xfrm>
                  <a:off x="6687346" y="2610747"/>
                  <a:ext cx="2354017" cy="165014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400"/>
                </a:p>
              </p:txBody>
            </p:sp>
            <p:sp>
              <p:nvSpPr>
                <p:cNvPr id="172" name="楕円 171">
                  <a:extLst>
                    <a:ext uri="{FF2B5EF4-FFF2-40B4-BE49-F238E27FC236}">
                      <a16:creationId xmlns:a16="http://schemas.microsoft.com/office/drawing/2014/main" id="{68EB273E-914A-4C23-9E2E-E354E9F799D7}"/>
                    </a:ext>
                  </a:extLst>
                </p:cNvPr>
                <p:cNvSpPr/>
                <p:nvPr/>
              </p:nvSpPr>
              <p:spPr>
                <a:xfrm>
                  <a:off x="7419786" y="2649608"/>
                  <a:ext cx="889137" cy="1105189"/>
                </a:xfrm>
                <a:prstGeom prst="ellipse">
                  <a:avLst/>
                </a:prstGeom>
                <a:blipFill dpi="0" rotWithShape="1">
                  <a:blip r:embed="rId8"/>
                  <a:srcRect/>
                  <a:stretch>
                    <a:fillRect l="-20000" t="-20000" r="-20000" b="-20000"/>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400"/>
                </a:p>
              </p:txBody>
            </p:sp>
            <p:pic>
              <p:nvPicPr>
                <p:cNvPr id="173" name="Picture 2">
                  <a:extLst>
                    <a:ext uri="{FF2B5EF4-FFF2-40B4-BE49-F238E27FC236}">
                      <a16:creationId xmlns:a16="http://schemas.microsoft.com/office/drawing/2014/main" id="{28FC23F6-4790-4464-9CC6-9AE29F15455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37057" y="3817709"/>
                  <a:ext cx="1254595" cy="394779"/>
                </a:xfrm>
                <a:prstGeom prst="rect">
                  <a:avLst/>
                </a:prstGeom>
                <a:noFill/>
                <a:extLst>
                  <a:ext uri="{909E8E84-426E-40DD-AFC4-6F175D3DCCD1}">
                    <a14:hiddenFill xmlns:a14="http://schemas.microsoft.com/office/drawing/2010/main">
                      <a:solidFill>
                        <a:srgbClr val="FFFFFF"/>
                      </a:solidFill>
                    </a14:hiddenFill>
                  </a:ext>
                </a:extLst>
              </p:spPr>
            </p:pic>
          </p:grpSp>
          <p:sp>
            <p:nvSpPr>
              <p:cNvPr id="145" name="テキスト ボックス 144">
                <a:extLst>
                  <a:ext uri="{FF2B5EF4-FFF2-40B4-BE49-F238E27FC236}">
                    <a16:creationId xmlns:a16="http://schemas.microsoft.com/office/drawing/2014/main" id="{E5603A82-CD7A-4A18-B3B0-709F66084486}"/>
                  </a:ext>
                </a:extLst>
              </p:cNvPr>
              <p:cNvSpPr txBox="1"/>
              <p:nvPr/>
            </p:nvSpPr>
            <p:spPr>
              <a:xfrm>
                <a:off x="20654555" y="14282304"/>
                <a:ext cx="2031324" cy="461666"/>
              </a:xfrm>
              <a:prstGeom prst="rect">
                <a:avLst/>
              </a:prstGeom>
              <a:noFill/>
            </p:spPr>
            <p:txBody>
              <a:bodyPr wrap="none" rtlCol="0">
                <a:spAutoFit/>
              </a:bodyPr>
              <a:lstStyle/>
              <a:p>
                <a:r>
                  <a:rPr lang="ja-JP" altLang="en-US" sz="2400" dirty="0"/>
                  <a:t>表情画像観察</a:t>
                </a:r>
              </a:p>
            </p:txBody>
          </p:sp>
          <p:sp>
            <p:nvSpPr>
              <p:cNvPr id="146" name="テキスト ボックス 145">
                <a:extLst>
                  <a:ext uri="{FF2B5EF4-FFF2-40B4-BE49-F238E27FC236}">
                    <a16:creationId xmlns:a16="http://schemas.microsoft.com/office/drawing/2014/main" id="{F46EEB22-3243-4BBF-BF23-BD6E9906481F}"/>
                  </a:ext>
                </a:extLst>
              </p:cNvPr>
              <p:cNvSpPr txBox="1"/>
              <p:nvPr/>
            </p:nvSpPr>
            <p:spPr>
              <a:xfrm>
                <a:off x="23442912" y="14282304"/>
                <a:ext cx="1415773" cy="461666"/>
              </a:xfrm>
              <a:prstGeom prst="rect">
                <a:avLst/>
              </a:prstGeom>
              <a:noFill/>
            </p:spPr>
            <p:txBody>
              <a:bodyPr wrap="none" rtlCol="0">
                <a:spAutoFit/>
              </a:bodyPr>
              <a:lstStyle/>
              <a:p>
                <a:r>
                  <a:rPr lang="ja-JP" altLang="en-US" sz="2400" dirty="0"/>
                  <a:t>感情評定</a:t>
                </a:r>
              </a:p>
            </p:txBody>
          </p:sp>
          <p:sp>
            <p:nvSpPr>
              <p:cNvPr id="147" name="テキスト ボックス 146">
                <a:extLst>
                  <a:ext uri="{FF2B5EF4-FFF2-40B4-BE49-F238E27FC236}">
                    <a16:creationId xmlns:a16="http://schemas.microsoft.com/office/drawing/2014/main" id="{13C2EC35-1D2A-4BA1-9661-38EEFFFFE431}"/>
                  </a:ext>
                </a:extLst>
              </p:cNvPr>
              <p:cNvSpPr txBox="1"/>
              <p:nvPr/>
            </p:nvSpPr>
            <p:spPr>
              <a:xfrm>
                <a:off x="25885702" y="14282304"/>
                <a:ext cx="1415773" cy="461666"/>
              </a:xfrm>
              <a:prstGeom prst="rect">
                <a:avLst/>
              </a:prstGeom>
              <a:noFill/>
            </p:spPr>
            <p:txBody>
              <a:bodyPr wrap="none" rtlCol="0">
                <a:spAutoFit/>
              </a:bodyPr>
              <a:lstStyle/>
              <a:p>
                <a:r>
                  <a:rPr lang="ja-JP" altLang="en-US" sz="2400" dirty="0"/>
                  <a:t>試行間隔</a:t>
                </a:r>
              </a:p>
            </p:txBody>
          </p:sp>
          <p:sp>
            <p:nvSpPr>
              <p:cNvPr id="148" name="テキスト ボックス 147">
                <a:extLst>
                  <a:ext uri="{FF2B5EF4-FFF2-40B4-BE49-F238E27FC236}">
                    <a16:creationId xmlns:a16="http://schemas.microsoft.com/office/drawing/2014/main" id="{3ECC5EBF-0B03-4797-807B-1121704C29F6}"/>
                  </a:ext>
                </a:extLst>
              </p:cNvPr>
              <p:cNvSpPr txBox="1"/>
              <p:nvPr/>
            </p:nvSpPr>
            <p:spPr>
              <a:xfrm>
                <a:off x="18701901" y="14282304"/>
                <a:ext cx="1107996" cy="461666"/>
              </a:xfrm>
              <a:prstGeom prst="rect">
                <a:avLst/>
              </a:prstGeom>
              <a:noFill/>
            </p:spPr>
            <p:txBody>
              <a:bodyPr wrap="none" rtlCol="0">
                <a:spAutoFit/>
              </a:bodyPr>
              <a:lstStyle/>
              <a:p>
                <a:r>
                  <a:rPr lang="ja-JP" altLang="en-US" sz="2400" dirty="0"/>
                  <a:t>固視点</a:t>
                </a:r>
                <a:endParaRPr lang="en-US" altLang="ja-JP" sz="2400" dirty="0"/>
              </a:p>
            </p:txBody>
          </p:sp>
          <p:sp>
            <p:nvSpPr>
              <p:cNvPr id="149" name="テキスト ボックス 148">
                <a:extLst>
                  <a:ext uri="{FF2B5EF4-FFF2-40B4-BE49-F238E27FC236}">
                    <a16:creationId xmlns:a16="http://schemas.microsoft.com/office/drawing/2014/main" id="{72CBD064-B7BD-41F4-B4DF-A875A403EE57}"/>
                  </a:ext>
                </a:extLst>
              </p:cNvPr>
              <p:cNvSpPr txBox="1"/>
              <p:nvPr/>
            </p:nvSpPr>
            <p:spPr>
              <a:xfrm>
                <a:off x="27759780" y="15402540"/>
                <a:ext cx="1107996" cy="461666"/>
              </a:xfrm>
              <a:prstGeom prst="rect">
                <a:avLst/>
              </a:prstGeom>
              <a:noFill/>
            </p:spPr>
            <p:txBody>
              <a:bodyPr wrap="none" rtlCol="0">
                <a:spAutoFit/>
              </a:bodyPr>
              <a:lstStyle/>
              <a:p>
                <a:r>
                  <a:rPr lang="ja-JP" altLang="en-US" sz="2400" dirty="0"/>
                  <a:t>・・・</a:t>
                </a:r>
              </a:p>
            </p:txBody>
          </p:sp>
          <p:sp>
            <p:nvSpPr>
              <p:cNvPr id="150" name="正方形/長方形 149">
                <a:extLst>
                  <a:ext uri="{FF2B5EF4-FFF2-40B4-BE49-F238E27FC236}">
                    <a16:creationId xmlns:a16="http://schemas.microsoft.com/office/drawing/2014/main" id="{669B8026-5CF8-44DB-B174-B07C1761FA5E}"/>
                  </a:ext>
                </a:extLst>
              </p:cNvPr>
              <p:cNvSpPr/>
              <p:nvPr/>
            </p:nvSpPr>
            <p:spPr>
              <a:xfrm>
                <a:off x="25452419" y="14829086"/>
                <a:ext cx="2206756" cy="154691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400" dirty="0"/>
              </a:p>
            </p:txBody>
          </p:sp>
          <p:cxnSp>
            <p:nvCxnSpPr>
              <p:cNvPr id="151" name="直線コネクタ 150">
                <a:extLst>
                  <a:ext uri="{FF2B5EF4-FFF2-40B4-BE49-F238E27FC236}">
                    <a16:creationId xmlns:a16="http://schemas.microsoft.com/office/drawing/2014/main" id="{11428712-4FA8-443A-80B9-3C6FBECA776F}"/>
                  </a:ext>
                </a:extLst>
              </p:cNvPr>
              <p:cNvCxnSpPr/>
              <p:nvPr/>
            </p:nvCxnSpPr>
            <p:spPr>
              <a:xfrm>
                <a:off x="18124049" y="17025158"/>
                <a:ext cx="0" cy="76215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直線矢印コネクタ 151">
                <a:extLst>
                  <a:ext uri="{FF2B5EF4-FFF2-40B4-BE49-F238E27FC236}">
                    <a16:creationId xmlns:a16="http://schemas.microsoft.com/office/drawing/2014/main" id="{A9948A35-D4FB-4257-B966-3A9ABAA3A849}"/>
                  </a:ext>
                </a:extLst>
              </p:cNvPr>
              <p:cNvCxnSpPr>
                <a:cxnSpLocks/>
              </p:cNvCxnSpPr>
              <p:nvPr/>
            </p:nvCxnSpPr>
            <p:spPr>
              <a:xfrm>
                <a:off x="25519704" y="17437306"/>
                <a:ext cx="2974486"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直線コネクタ 152">
                <a:extLst>
                  <a:ext uri="{FF2B5EF4-FFF2-40B4-BE49-F238E27FC236}">
                    <a16:creationId xmlns:a16="http://schemas.microsoft.com/office/drawing/2014/main" id="{7CCCB7E9-8C34-4C79-940A-8476EC035D36}"/>
                  </a:ext>
                </a:extLst>
              </p:cNvPr>
              <p:cNvCxnSpPr/>
              <p:nvPr/>
            </p:nvCxnSpPr>
            <p:spPr>
              <a:xfrm>
                <a:off x="19792318" y="17025158"/>
                <a:ext cx="0" cy="76215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直線コネクタ 153">
                <a:extLst>
                  <a:ext uri="{FF2B5EF4-FFF2-40B4-BE49-F238E27FC236}">
                    <a16:creationId xmlns:a16="http://schemas.microsoft.com/office/drawing/2014/main" id="{138267FB-F9F6-423E-9F98-DDFF63E703A7}"/>
                  </a:ext>
                </a:extLst>
              </p:cNvPr>
              <p:cNvCxnSpPr/>
              <p:nvPr/>
            </p:nvCxnSpPr>
            <p:spPr>
              <a:xfrm>
                <a:off x="23086153" y="17025158"/>
                <a:ext cx="0" cy="76215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直線コネクタ 154">
                <a:extLst>
                  <a:ext uri="{FF2B5EF4-FFF2-40B4-BE49-F238E27FC236}">
                    <a16:creationId xmlns:a16="http://schemas.microsoft.com/office/drawing/2014/main" id="{E3EB0D5A-15FD-47A7-BEA5-0B29C34CC7DD}"/>
                  </a:ext>
                </a:extLst>
              </p:cNvPr>
              <p:cNvCxnSpPr/>
              <p:nvPr/>
            </p:nvCxnSpPr>
            <p:spPr>
              <a:xfrm>
                <a:off x="26051768" y="17025158"/>
                <a:ext cx="0" cy="76215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id="{2FCDADD1-FF5B-4C60-832E-40035E28C0DF}"/>
                  </a:ext>
                </a:extLst>
              </p:cNvPr>
              <p:cNvCxnSpPr/>
              <p:nvPr/>
            </p:nvCxnSpPr>
            <p:spPr>
              <a:xfrm>
                <a:off x="27659174" y="17025158"/>
                <a:ext cx="0" cy="76215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正方形/長方形 156">
                <a:extLst>
                  <a:ext uri="{FF2B5EF4-FFF2-40B4-BE49-F238E27FC236}">
                    <a16:creationId xmlns:a16="http://schemas.microsoft.com/office/drawing/2014/main" id="{02B664D7-41C4-43F3-A52A-88773A02501B}"/>
                  </a:ext>
                </a:extLst>
              </p:cNvPr>
              <p:cNvSpPr/>
              <p:nvPr/>
            </p:nvSpPr>
            <p:spPr>
              <a:xfrm>
                <a:off x="23520176" y="17246768"/>
                <a:ext cx="1999527" cy="3810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a:t>
                </a:r>
              </a:p>
            </p:txBody>
          </p:sp>
          <p:cxnSp>
            <p:nvCxnSpPr>
              <p:cNvPr id="158" name="直線コネクタ 157">
                <a:extLst>
                  <a:ext uri="{FF2B5EF4-FFF2-40B4-BE49-F238E27FC236}">
                    <a16:creationId xmlns:a16="http://schemas.microsoft.com/office/drawing/2014/main" id="{C9EC5FA0-B766-4245-912C-970F131C18B4}"/>
                  </a:ext>
                </a:extLst>
              </p:cNvPr>
              <p:cNvCxnSpPr/>
              <p:nvPr/>
            </p:nvCxnSpPr>
            <p:spPr>
              <a:xfrm>
                <a:off x="18124049" y="16375998"/>
                <a:ext cx="0" cy="64916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9" name="直線コネクタ 158">
                <a:extLst>
                  <a:ext uri="{FF2B5EF4-FFF2-40B4-BE49-F238E27FC236}">
                    <a16:creationId xmlns:a16="http://schemas.microsoft.com/office/drawing/2014/main" id="{ED8DB9F1-E93C-463F-95A8-444023DCDF45}"/>
                  </a:ext>
                </a:extLst>
              </p:cNvPr>
              <p:cNvCxnSpPr>
                <a:cxnSpLocks/>
              </p:cNvCxnSpPr>
              <p:nvPr/>
            </p:nvCxnSpPr>
            <p:spPr>
              <a:xfrm flipH="1">
                <a:off x="19792319" y="16375998"/>
                <a:ext cx="642567" cy="64916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0" name="直線コネクタ 159">
                <a:extLst>
                  <a:ext uri="{FF2B5EF4-FFF2-40B4-BE49-F238E27FC236}">
                    <a16:creationId xmlns:a16="http://schemas.microsoft.com/office/drawing/2014/main" id="{5AF0FE1C-E6F8-4DAE-A9AB-092FF173A42B}"/>
                  </a:ext>
                </a:extLst>
              </p:cNvPr>
              <p:cNvCxnSpPr>
                <a:cxnSpLocks/>
              </p:cNvCxnSpPr>
              <p:nvPr/>
            </p:nvCxnSpPr>
            <p:spPr>
              <a:xfrm>
                <a:off x="22905547" y="16375998"/>
                <a:ext cx="180606" cy="64916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E63502CD-4F57-4FB9-A117-779D685DE305}"/>
                  </a:ext>
                </a:extLst>
              </p:cNvPr>
              <p:cNvCxnSpPr>
                <a:cxnSpLocks/>
              </p:cNvCxnSpPr>
              <p:nvPr/>
            </p:nvCxnSpPr>
            <p:spPr>
              <a:xfrm>
                <a:off x="25351813" y="16375998"/>
                <a:ext cx="699955" cy="64916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EBF806E3-D302-4DB6-B41C-DAD267A69FAA}"/>
                  </a:ext>
                </a:extLst>
              </p:cNvPr>
              <p:cNvCxnSpPr/>
              <p:nvPr/>
            </p:nvCxnSpPr>
            <p:spPr>
              <a:xfrm>
                <a:off x="27659174" y="16375998"/>
                <a:ext cx="0" cy="64916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3" name="テキスト ボックス 162">
                <a:extLst>
                  <a:ext uri="{FF2B5EF4-FFF2-40B4-BE49-F238E27FC236}">
                    <a16:creationId xmlns:a16="http://schemas.microsoft.com/office/drawing/2014/main" id="{0B9C98F8-4D58-4212-9566-CD850DEACD85}"/>
                  </a:ext>
                </a:extLst>
              </p:cNvPr>
              <p:cNvSpPr txBox="1"/>
              <p:nvPr/>
            </p:nvSpPr>
            <p:spPr>
              <a:xfrm>
                <a:off x="18603265" y="16920331"/>
                <a:ext cx="647934" cy="461665"/>
              </a:xfrm>
              <a:prstGeom prst="rect">
                <a:avLst/>
              </a:prstGeom>
              <a:noFill/>
            </p:spPr>
            <p:txBody>
              <a:bodyPr wrap="none" rtlCol="0">
                <a:spAutoFit/>
              </a:bodyPr>
              <a:lstStyle/>
              <a:p>
                <a:r>
                  <a:rPr kumimoji="1" lang="en-US" altLang="ja-JP" sz="2400" dirty="0"/>
                  <a:t>2</a:t>
                </a:r>
                <a:r>
                  <a:rPr kumimoji="1" lang="ja-JP" altLang="en-US" sz="2400" dirty="0"/>
                  <a:t>秒</a:t>
                </a:r>
              </a:p>
            </p:txBody>
          </p:sp>
          <p:sp>
            <p:nvSpPr>
              <p:cNvPr id="164" name="テキスト ボックス 163">
                <a:extLst>
                  <a:ext uri="{FF2B5EF4-FFF2-40B4-BE49-F238E27FC236}">
                    <a16:creationId xmlns:a16="http://schemas.microsoft.com/office/drawing/2014/main" id="{E13A496F-F76A-451B-92BD-28205A4840EB}"/>
                  </a:ext>
                </a:extLst>
              </p:cNvPr>
              <p:cNvSpPr txBox="1"/>
              <p:nvPr/>
            </p:nvSpPr>
            <p:spPr>
              <a:xfrm>
                <a:off x="21084316" y="16920331"/>
                <a:ext cx="647934" cy="461666"/>
              </a:xfrm>
              <a:prstGeom prst="rect">
                <a:avLst/>
              </a:prstGeom>
              <a:noFill/>
            </p:spPr>
            <p:txBody>
              <a:bodyPr wrap="none" rtlCol="0">
                <a:spAutoFit/>
              </a:bodyPr>
              <a:lstStyle/>
              <a:p>
                <a:r>
                  <a:rPr kumimoji="1" lang="en-US" altLang="ja-JP" sz="2400" dirty="0"/>
                  <a:t>3</a:t>
                </a:r>
                <a:r>
                  <a:rPr kumimoji="1" lang="ja-JP" altLang="en-US" sz="2400" dirty="0"/>
                  <a:t>秒</a:t>
                </a:r>
              </a:p>
            </p:txBody>
          </p:sp>
          <p:sp>
            <p:nvSpPr>
              <p:cNvPr id="165" name="テキスト ボックス 164">
                <a:extLst>
                  <a:ext uri="{FF2B5EF4-FFF2-40B4-BE49-F238E27FC236}">
                    <a16:creationId xmlns:a16="http://schemas.microsoft.com/office/drawing/2014/main" id="{049F8E70-0E6C-47AE-94D9-9F05E4AAF17C}"/>
                  </a:ext>
                </a:extLst>
              </p:cNvPr>
              <p:cNvSpPr txBox="1"/>
              <p:nvPr/>
            </p:nvSpPr>
            <p:spPr>
              <a:xfrm>
                <a:off x="26500552" y="16920331"/>
                <a:ext cx="647934" cy="461666"/>
              </a:xfrm>
              <a:prstGeom prst="rect">
                <a:avLst/>
              </a:prstGeom>
              <a:noFill/>
            </p:spPr>
            <p:txBody>
              <a:bodyPr wrap="none" rtlCol="0">
                <a:spAutoFit/>
              </a:bodyPr>
              <a:lstStyle/>
              <a:p>
                <a:r>
                  <a:rPr kumimoji="1" lang="en-US" altLang="ja-JP" sz="2400" dirty="0"/>
                  <a:t>1</a:t>
                </a:r>
                <a:r>
                  <a:rPr kumimoji="1" lang="ja-JP" altLang="en-US" sz="2400" dirty="0"/>
                  <a:t>秒</a:t>
                </a:r>
              </a:p>
            </p:txBody>
          </p:sp>
          <p:sp>
            <p:nvSpPr>
              <p:cNvPr id="166" name="テキスト ボックス 165">
                <a:extLst>
                  <a:ext uri="{FF2B5EF4-FFF2-40B4-BE49-F238E27FC236}">
                    <a16:creationId xmlns:a16="http://schemas.microsoft.com/office/drawing/2014/main" id="{54B9D024-3A76-49F2-BECE-2CAAD98405C3}"/>
                  </a:ext>
                </a:extLst>
              </p:cNvPr>
              <p:cNvSpPr txBox="1"/>
              <p:nvPr/>
            </p:nvSpPr>
            <p:spPr>
              <a:xfrm>
                <a:off x="20735970" y="18425665"/>
                <a:ext cx="1415772" cy="461665"/>
              </a:xfrm>
              <a:prstGeom prst="rect">
                <a:avLst/>
              </a:prstGeom>
              <a:noFill/>
            </p:spPr>
            <p:txBody>
              <a:bodyPr wrap="none" rtlCol="0">
                <a:spAutoFit/>
              </a:bodyPr>
              <a:lstStyle/>
              <a:p>
                <a:r>
                  <a:rPr kumimoji="1" lang="ja-JP" altLang="en-US" sz="2400" dirty="0">
                    <a:solidFill>
                      <a:srgbClr val="FF0000"/>
                    </a:solidFill>
                  </a:rPr>
                  <a:t>表情解析</a:t>
                </a:r>
              </a:p>
            </p:txBody>
          </p:sp>
          <p:cxnSp>
            <p:nvCxnSpPr>
              <p:cNvPr id="167" name="直線コネクタ 166">
                <a:extLst>
                  <a:ext uri="{FF2B5EF4-FFF2-40B4-BE49-F238E27FC236}">
                    <a16:creationId xmlns:a16="http://schemas.microsoft.com/office/drawing/2014/main" id="{A6DCC905-E25B-4D4F-9E33-D5F5FF72D01C}"/>
                  </a:ext>
                </a:extLst>
              </p:cNvPr>
              <p:cNvCxnSpPr/>
              <p:nvPr/>
            </p:nvCxnSpPr>
            <p:spPr>
              <a:xfrm>
                <a:off x="19792318" y="17787310"/>
                <a:ext cx="0" cy="1455629"/>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8" name="直線コネクタ 167">
                <a:extLst>
                  <a:ext uri="{FF2B5EF4-FFF2-40B4-BE49-F238E27FC236}">
                    <a16:creationId xmlns:a16="http://schemas.microsoft.com/office/drawing/2014/main" id="{EECA2043-FBB0-435B-8FC3-94828ED42E5F}"/>
                  </a:ext>
                </a:extLst>
              </p:cNvPr>
              <p:cNvCxnSpPr/>
              <p:nvPr/>
            </p:nvCxnSpPr>
            <p:spPr>
              <a:xfrm>
                <a:off x="23086153" y="17787310"/>
                <a:ext cx="0" cy="1455629"/>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9" name="直線矢印コネクタ 168">
                <a:extLst>
                  <a:ext uri="{FF2B5EF4-FFF2-40B4-BE49-F238E27FC236}">
                    <a16:creationId xmlns:a16="http://schemas.microsoft.com/office/drawing/2014/main" id="{FDC11F33-EE79-47CD-BEA3-3BC1FF87C074}"/>
                  </a:ext>
                </a:extLst>
              </p:cNvPr>
              <p:cNvCxnSpPr/>
              <p:nvPr/>
            </p:nvCxnSpPr>
            <p:spPr>
              <a:xfrm>
                <a:off x="19792318" y="18184113"/>
                <a:ext cx="3293835" cy="0"/>
              </a:xfrm>
              <a:prstGeom prst="straightConnector1">
                <a:avLst/>
              </a:prstGeom>
              <a:ln w="317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0" name="直線矢印コネクタ 169">
                <a:extLst>
                  <a:ext uri="{FF2B5EF4-FFF2-40B4-BE49-F238E27FC236}">
                    <a16:creationId xmlns:a16="http://schemas.microsoft.com/office/drawing/2014/main" id="{29C04DAA-11CD-4EF3-B333-47AC9082C37A}"/>
                  </a:ext>
                </a:extLst>
              </p:cNvPr>
              <p:cNvCxnSpPr>
                <a:cxnSpLocks/>
              </p:cNvCxnSpPr>
              <p:nvPr/>
            </p:nvCxnSpPr>
            <p:spPr>
              <a:xfrm>
                <a:off x="18124049" y="17437306"/>
                <a:ext cx="5417276"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cxnSp>
        <p:nvCxnSpPr>
          <p:cNvPr id="179" name="直線コネクタ 178">
            <a:extLst>
              <a:ext uri="{FF2B5EF4-FFF2-40B4-BE49-F238E27FC236}">
                <a16:creationId xmlns:a16="http://schemas.microsoft.com/office/drawing/2014/main" id="{6AC34858-5F03-47A9-A458-3A4566D6C308}"/>
              </a:ext>
            </a:extLst>
          </p:cNvPr>
          <p:cNvCxnSpPr/>
          <p:nvPr/>
        </p:nvCxnSpPr>
        <p:spPr>
          <a:xfrm>
            <a:off x="15120144" y="13214524"/>
            <a:ext cx="0" cy="93727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テキスト ボックス 179">
            <a:extLst>
              <a:ext uri="{FF2B5EF4-FFF2-40B4-BE49-F238E27FC236}">
                <a16:creationId xmlns:a16="http://schemas.microsoft.com/office/drawing/2014/main" id="{76A98DB6-F436-489C-9E1F-D68F11AB20D2}"/>
              </a:ext>
            </a:extLst>
          </p:cNvPr>
          <p:cNvSpPr txBox="1"/>
          <p:nvPr/>
        </p:nvSpPr>
        <p:spPr>
          <a:xfrm>
            <a:off x="3239907" y="13629025"/>
            <a:ext cx="5128627" cy="3785652"/>
          </a:xfrm>
          <a:prstGeom prst="rect">
            <a:avLst/>
          </a:prstGeom>
          <a:noFill/>
        </p:spPr>
        <p:txBody>
          <a:bodyPr wrap="square" rtlCol="0">
            <a:spAutoFit/>
          </a:bodyPr>
          <a:lstStyle/>
          <a:p>
            <a:r>
              <a:rPr kumimoji="1" lang="en-US" altLang="ja-JP" sz="3200" dirty="0">
                <a:latin typeface="游ゴシック" panose="020B0400000000000000" pitchFamily="50" charset="-128"/>
                <a:ea typeface="游ゴシック" panose="020B0400000000000000" pitchFamily="50" charset="-128"/>
              </a:rPr>
              <a:t>6</a:t>
            </a:r>
            <a:r>
              <a:rPr kumimoji="1" lang="ja-JP" altLang="en-US" sz="3200" dirty="0">
                <a:latin typeface="游ゴシック" panose="020B0400000000000000" pitchFamily="50" charset="-128"/>
                <a:ea typeface="游ゴシック" panose="020B0400000000000000" pitchFamily="50" charset="-128"/>
              </a:rPr>
              <a:t>名の表情画像</a:t>
            </a:r>
            <a:r>
              <a:rPr kumimoji="1" lang="ja-JP" altLang="en-US" sz="2400" dirty="0">
                <a:latin typeface="游ゴシック" panose="020B0400000000000000" pitchFamily="50" charset="-128"/>
                <a:ea typeface="游ゴシック" panose="020B0400000000000000" pitchFamily="50" charset="-128"/>
              </a:rPr>
              <a:t>（心の未来研究所 表情画像データベース</a:t>
            </a:r>
            <a:r>
              <a:rPr kumimoji="1" lang="en-US" altLang="ja-JP" sz="2400" dirty="0">
                <a:latin typeface="游ゴシック" panose="020B0400000000000000" pitchFamily="50" charset="-128"/>
                <a:ea typeface="游ゴシック" panose="020B0400000000000000" pitchFamily="50" charset="-128"/>
              </a:rPr>
              <a:t>2013</a:t>
            </a:r>
            <a:r>
              <a:rPr kumimoji="1" lang="ja-JP" altLang="en-US" sz="2400" dirty="0">
                <a:latin typeface="游ゴシック" panose="020B0400000000000000" pitchFamily="50" charset="-128"/>
                <a:ea typeface="游ゴシック" panose="020B0400000000000000" pitchFamily="50" charset="-128"/>
              </a:rPr>
              <a:t>）</a:t>
            </a:r>
            <a:endParaRPr kumimoji="1" lang="en-US" altLang="ja-JP" sz="2400" dirty="0">
              <a:latin typeface="游ゴシック" panose="020B0400000000000000" pitchFamily="50" charset="-128"/>
              <a:ea typeface="游ゴシック" panose="020B0400000000000000" pitchFamily="50" charset="-128"/>
            </a:endParaRPr>
          </a:p>
          <a:p>
            <a:endParaRPr kumimoji="1" lang="en-US" altLang="ja-JP" sz="2400" dirty="0">
              <a:latin typeface="游ゴシック" panose="020B0400000000000000" pitchFamily="50" charset="-128"/>
              <a:ea typeface="游ゴシック" panose="020B0400000000000000" pitchFamily="50" charset="-128"/>
            </a:endParaRPr>
          </a:p>
          <a:p>
            <a:r>
              <a:rPr kumimoji="1" lang="ja-JP" altLang="en-US" sz="3200" dirty="0">
                <a:latin typeface="游ゴシック" panose="020B0400000000000000" pitchFamily="50" charset="-128"/>
                <a:ea typeface="游ゴシック" panose="020B0400000000000000" pitchFamily="50" charset="-128"/>
              </a:rPr>
              <a:t>無表情から</a:t>
            </a:r>
            <a:r>
              <a:rPr kumimoji="1" lang="en-US" altLang="ja-JP" sz="3200" dirty="0">
                <a:latin typeface="游ゴシック" panose="020B0400000000000000" pitchFamily="50" charset="-128"/>
                <a:ea typeface="游ゴシック" panose="020B0400000000000000" pitchFamily="50" charset="-128"/>
              </a:rPr>
              <a:t>6</a:t>
            </a:r>
            <a:r>
              <a:rPr kumimoji="1" lang="ja-JP" altLang="en-US" sz="3200" dirty="0">
                <a:latin typeface="游ゴシック" panose="020B0400000000000000" pitchFamily="50" charset="-128"/>
                <a:ea typeface="游ゴシック" panose="020B0400000000000000" pitchFamily="50" charset="-128"/>
              </a:rPr>
              <a:t>感情（怒り・嫌悪・恐れ・幸福・悲哀・驚き）へと</a:t>
            </a:r>
            <a:r>
              <a:rPr kumimoji="1" lang="en-US" altLang="ja-JP" sz="3200" dirty="0">
                <a:latin typeface="游ゴシック" panose="020B0400000000000000" pitchFamily="50" charset="-128"/>
                <a:ea typeface="游ゴシック" panose="020B0400000000000000" pitchFamily="50" charset="-128"/>
              </a:rPr>
              <a:t>30%, 60%, 100%</a:t>
            </a:r>
            <a:r>
              <a:rPr kumimoji="1" lang="ja-JP" altLang="en-US" sz="3200" dirty="0">
                <a:latin typeface="游ゴシック" panose="020B0400000000000000" pitchFamily="50" charset="-128"/>
                <a:ea typeface="游ゴシック" panose="020B0400000000000000" pitchFamily="50" charset="-128"/>
              </a:rPr>
              <a:t>の</a:t>
            </a:r>
            <a:r>
              <a:rPr kumimoji="1" lang="en-US" altLang="ja-JP" sz="3200" dirty="0">
                <a:latin typeface="游ゴシック" panose="020B0400000000000000" pitchFamily="50" charset="-128"/>
                <a:ea typeface="游ゴシック" panose="020B0400000000000000" pitchFamily="50" charset="-128"/>
              </a:rPr>
              <a:t>3</a:t>
            </a:r>
            <a:r>
              <a:rPr kumimoji="1" lang="ja-JP" altLang="en-US" sz="3200" dirty="0">
                <a:latin typeface="游ゴシック" panose="020B0400000000000000" pitchFamily="50" charset="-128"/>
                <a:ea typeface="游ゴシック" panose="020B0400000000000000" pitchFamily="50" charset="-128"/>
              </a:rPr>
              <a:t>段階にモーフィング，合計</a:t>
            </a:r>
            <a:r>
              <a:rPr kumimoji="1" lang="en-US" altLang="ja-JP" sz="3200" dirty="0">
                <a:latin typeface="游ゴシック" panose="020B0400000000000000" pitchFamily="50" charset="-128"/>
                <a:ea typeface="游ゴシック" panose="020B0400000000000000" pitchFamily="50" charset="-128"/>
              </a:rPr>
              <a:t>114</a:t>
            </a:r>
            <a:r>
              <a:rPr kumimoji="1" lang="ja-JP" altLang="en-US" sz="3200" dirty="0">
                <a:latin typeface="游ゴシック" panose="020B0400000000000000" pitchFamily="50" charset="-128"/>
                <a:ea typeface="游ゴシック" panose="020B0400000000000000" pitchFamily="50" charset="-128"/>
              </a:rPr>
              <a:t>種類</a:t>
            </a:r>
            <a:endParaRPr kumimoji="1" lang="en-US" altLang="ja-JP" sz="3200" dirty="0">
              <a:latin typeface="游ゴシック" panose="020B0400000000000000" pitchFamily="50" charset="-128"/>
              <a:ea typeface="游ゴシック" panose="020B0400000000000000" pitchFamily="50" charset="-128"/>
            </a:endParaRPr>
          </a:p>
        </p:txBody>
      </p:sp>
      <p:sp>
        <p:nvSpPr>
          <p:cNvPr id="188" name="テキスト ボックス 187">
            <a:extLst>
              <a:ext uri="{FF2B5EF4-FFF2-40B4-BE49-F238E27FC236}">
                <a16:creationId xmlns:a16="http://schemas.microsoft.com/office/drawing/2014/main" id="{FC4C0764-6C78-48D5-A19C-37C0833C66D1}"/>
              </a:ext>
            </a:extLst>
          </p:cNvPr>
          <p:cNvSpPr txBox="1"/>
          <p:nvPr/>
        </p:nvSpPr>
        <p:spPr>
          <a:xfrm>
            <a:off x="17829381" y="15665655"/>
            <a:ext cx="11557274" cy="6247864"/>
          </a:xfrm>
          <a:prstGeom prst="rect">
            <a:avLst/>
          </a:prstGeom>
          <a:noFill/>
        </p:spPr>
        <p:txBody>
          <a:bodyPr wrap="square" rtlCol="0">
            <a:spAutoFit/>
          </a:bodyPr>
          <a:lstStyle/>
          <a:p>
            <a:r>
              <a:rPr kumimoji="1" lang="en-US" altLang="ja-JP" sz="3200" u="sng" dirty="0">
                <a:latin typeface="游ゴシック" panose="020B0400000000000000" pitchFamily="50" charset="-128"/>
                <a:ea typeface="游ゴシック" panose="020B0400000000000000" pitchFamily="50" charset="-128"/>
              </a:rPr>
              <a:t>AU</a:t>
            </a:r>
            <a:r>
              <a:rPr kumimoji="1" lang="ja-JP" altLang="en-US" sz="3200" u="sng" dirty="0">
                <a:latin typeface="游ゴシック" panose="020B0400000000000000" pitchFamily="50" charset="-128"/>
                <a:ea typeface="游ゴシック" panose="020B0400000000000000" pitchFamily="50" charset="-128"/>
              </a:rPr>
              <a:t>活動</a:t>
            </a:r>
            <a:endParaRPr kumimoji="1" lang="en-US" altLang="ja-JP" sz="3200" u="sng" dirty="0">
              <a:latin typeface="游ゴシック" panose="020B0400000000000000" pitchFamily="50" charset="-128"/>
              <a:ea typeface="游ゴシック" panose="020B0400000000000000" pitchFamily="50" charset="-128"/>
            </a:endParaRPr>
          </a:p>
          <a:p>
            <a:pPr marL="914400" lvl="1" indent="-457200">
              <a:buFont typeface="Wingdings" panose="05000000000000000000" pitchFamily="2" charset="2"/>
              <a:buChar char="ü"/>
            </a:pPr>
            <a:r>
              <a:rPr kumimoji="1" lang="ja-JP" altLang="en-US" sz="3200" dirty="0">
                <a:latin typeface="游ゴシック" panose="020B0400000000000000" pitchFamily="50" charset="-128"/>
                <a:ea typeface="游ゴシック" panose="020B0400000000000000" pitchFamily="50" charset="-128"/>
              </a:rPr>
              <a:t>表情解析ソフト（</a:t>
            </a:r>
            <a:r>
              <a:rPr kumimoji="1" lang="en-US" altLang="ja-JP" sz="3200" dirty="0" err="1">
                <a:latin typeface="游ゴシック" panose="020B0400000000000000" pitchFamily="50" charset="-128"/>
                <a:ea typeface="游ゴシック" panose="020B0400000000000000" pitchFamily="50" charset="-128"/>
              </a:rPr>
              <a:t>FaceReader</a:t>
            </a:r>
            <a:r>
              <a:rPr kumimoji="1" lang="en-US" altLang="ja-JP" sz="3200" dirty="0">
                <a:latin typeface="游ゴシック" panose="020B0400000000000000" pitchFamily="50" charset="-128"/>
                <a:ea typeface="游ゴシック" panose="020B0400000000000000" pitchFamily="50" charset="-128"/>
              </a:rPr>
              <a:t>, </a:t>
            </a:r>
            <a:r>
              <a:rPr kumimoji="1" lang="en-US" altLang="ja-JP" sz="3200" dirty="0" err="1">
                <a:latin typeface="游ゴシック" panose="020B0400000000000000" pitchFamily="50" charset="-128"/>
                <a:ea typeface="游ゴシック" panose="020B0400000000000000" pitchFamily="50" charset="-128"/>
              </a:rPr>
              <a:t>Noldus</a:t>
            </a:r>
            <a:r>
              <a:rPr kumimoji="1" lang="ja-JP" altLang="en-US" sz="3200" dirty="0">
                <a:latin typeface="游ゴシック" panose="020B0400000000000000" pitchFamily="50" charset="-128"/>
                <a:ea typeface="游ゴシック" panose="020B0400000000000000" pitchFamily="50" charset="-128"/>
              </a:rPr>
              <a:t>）を用いて，</a:t>
            </a:r>
            <a:r>
              <a:rPr kumimoji="1" lang="en-US" altLang="ja-JP" sz="3200" dirty="0">
                <a:latin typeface="游ゴシック" panose="020B0400000000000000" pitchFamily="50" charset="-128"/>
                <a:ea typeface="游ゴシック" panose="020B0400000000000000" pitchFamily="50" charset="-128"/>
              </a:rPr>
              <a:t>19</a:t>
            </a:r>
            <a:r>
              <a:rPr kumimoji="1" lang="ja-JP" altLang="en-US" sz="3200" dirty="0">
                <a:latin typeface="游ゴシック" panose="020B0400000000000000" pitchFamily="50" charset="-128"/>
                <a:ea typeface="游ゴシック" panose="020B0400000000000000" pitchFamily="50" charset="-128"/>
              </a:rPr>
              <a:t>個の</a:t>
            </a:r>
            <a:r>
              <a:rPr kumimoji="1" lang="en-US" altLang="ja-JP" sz="3200" dirty="0">
                <a:latin typeface="游ゴシック" panose="020B0400000000000000" pitchFamily="50" charset="-128"/>
                <a:ea typeface="游ゴシック" panose="020B0400000000000000" pitchFamily="50" charset="-128"/>
              </a:rPr>
              <a:t>AU</a:t>
            </a:r>
            <a:r>
              <a:rPr kumimoji="1" lang="ja-JP" altLang="en-US" sz="3200" dirty="0">
                <a:latin typeface="游ゴシック" panose="020B0400000000000000" pitchFamily="50" charset="-128"/>
                <a:ea typeface="游ゴシック" panose="020B0400000000000000" pitchFamily="50" charset="-128"/>
              </a:rPr>
              <a:t>の活動を推定</a:t>
            </a:r>
            <a:endParaRPr kumimoji="1" lang="en-US" altLang="ja-JP" sz="3200" dirty="0">
              <a:latin typeface="游ゴシック" panose="020B0400000000000000" pitchFamily="50" charset="-128"/>
              <a:ea typeface="游ゴシック" panose="020B0400000000000000" pitchFamily="50" charset="-128"/>
            </a:endParaRPr>
          </a:p>
          <a:p>
            <a:pPr marL="914400" lvl="1" indent="-457200">
              <a:buFont typeface="Wingdings" panose="05000000000000000000" pitchFamily="2" charset="2"/>
              <a:buChar char="ü"/>
            </a:pPr>
            <a:r>
              <a:rPr kumimoji="1" lang="ja-JP" altLang="en-US" sz="3200" dirty="0">
                <a:latin typeface="游ゴシック" panose="020B0400000000000000" pitchFamily="50" charset="-128"/>
                <a:ea typeface="游ゴシック" panose="020B0400000000000000" pitchFamily="50" charset="-128"/>
              </a:rPr>
              <a:t>表情画像呈示中の</a:t>
            </a:r>
            <a:r>
              <a:rPr kumimoji="1" lang="en-US" altLang="ja-JP" sz="3200" dirty="0">
                <a:latin typeface="游ゴシック" panose="020B0400000000000000" pitchFamily="50" charset="-128"/>
                <a:ea typeface="游ゴシック" panose="020B0400000000000000" pitchFamily="50" charset="-128"/>
              </a:rPr>
              <a:t>3</a:t>
            </a:r>
            <a:r>
              <a:rPr kumimoji="1" lang="ja-JP" altLang="en-US" sz="3200" dirty="0">
                <a:latin typeface="游ゴシック" panose="020B0400000000000000" pitchFamily="50" charset="-128"/>
                <a:ea typeface="游ゴシック" panose="020B0400000000000000" pitchFamily="50" charset="-128"/>
              </a:rPr>
              <a:t>秒間の活動の強さを平均</a:t>
            </a:r>
            <a:endParaRPr kumimoji="1" lang="en-US" altLang="ja-JP" sz="3200" dirty="0">
              <a:latin typeface="游ゴシック" panose="020B0400000000000000" pitchFamily="50" charset="-128"/>
              <a:ea typeface="游ゴシック" panose="020B0400000000000000" pitchFamily="50" charset="-128"/>
            </a:endParaRPr>
          </a:p>
          <a:p>
            <a:pPr marL="914400" lvl="1" indent="-457200">
              <a:buFont typeface="Wingdings" panose="05000000000000000000" pitchFamily="2" charset="2"/>
              <a:buChar char="ü"/>
            </a:pPr>
            <a:endParaRPr kumimoji="1" lang="en-US" altLang="ja-JP" sz="3200" dirty="0">
              <a:latin typeface="游ゴシック" panose="020B0400000000000000" pitchFamily="50" charset="-128"/>
              <a:ea typeface="游ゴシック" panose="020B0400000000000000" pitchFamily="50" charset="-128"/>
            </a:endParaRPr>
          </a:p>
          <a:p>
            <a:r>
              <a:rPr kumimoji="1" lang="ja-JP" altLang="en-US" sz="3200" u="sng" dirty="0">
                <a:latin typeface="游ゴシック" panose="020B0400000000000000" pitchFamily="50" charset="-128"/>
                <a:ea typeface="游ゴシック" panose="020B0400000000000000" pitchFamily="50" charset="-128"/>
              </a:rPr>
              <a:t>ニューラルネットによる予測</a:t>
            </a:r>
            <a:endParaRPr kumimoji="1" lang="en-US" altLang="ja-JP" sz="3200" u="sng" dirty="0">
              <a:latin typeface="游ゴシック" panose="020B0400000000000000" pitchFamily="50" charset="-128"/>
              <a:ea typeface="游ゴシック" panose="020B0400000000000000" pitchFamily="50" charset="-128"/>
            </a:endParaRPr>
          </a:p>
          <a:p>
            <a:pPr marL="914400" lvl="1" indent="-457200">
              <a:buFont typeface="Wingdings" panose="05000000000000000000" pitchFamily="2" charset="2"/>
              <a:buChar char="ü"/>
            </a:pPr>
            <a:r>
              <a:rPr kumimoji="1" lang="en-US" altLang="ja-JP" sz="3200" dirty="0">
                <a:latin typeface="游ゴシック" panose="020B0400000000000000" pitchFamily="50" charset="-128"/>
              </a:rPr>
              <a:t>19</a:t>
            </a:r>
            <a:r>
              <a:rPr kumimoji="1" lang="ja-JP" altLang="en-US" sz="3200" dirty="0">
                <a:latin typeface="游ゴシック" panose="020B0400000000000000" pitchFamily="50" charset="-128"/>
              </a:rPr>
              <a:t>の</a:t>
            </a:r>
            <a:r>
              <a:rPr kumimoji="1" lang="en-US" altLang="ja-JP" sz="3200" dirty="0">
                <a:latin typeface="游ゴシック" panose="020B0400000000000000" pitchFamily="50" charset="-128"/>
              </a:rPr>
              <a:t>AU</a:t>
            </a:r>
            <a:r>
              <a:rPr kumimoji="1" lang="ja-JP" altLang="en-US" sz="3200" dirty="0">
                <a:latin typeface="游ゴシック" panose="020B0400000000000000" pitchFamily="50" charset="-128"/>
              </a:rPr>
              <a:t>活動を入力として，呈示された表情の感情（</a:t>
            </a:r>
            <a:r>
              <a:rPr kumimoji="1" lang="en-US" altLang="ja-JP" sz="3200" dirty="0">
                <a:latin typeface="游ゴシック" panose="020B0400000000000000" pitchFamily="50" charset="-128"/>
              </a:rPr>
              <a:t>6</a:t>
            </a:r>
            <a:r>
              <a:rPr kumimoji="1" lang="ja-JP" altLang="en-US" sz="3200" dirty="0">
                <a:latin typeface="游ゴシック" panose="020B0400000000000000" pitchFamily="50" charset="-128"/>
              </a:rPr>
              <a:t>感情）を分類</a:t>
            </a:r>
            <a:endParaRPr kumimoji="1" lang="en-US" altLang="ja-JP" sz="3200" dirty="0">
              <a:latin typeface="游ゴシック" panose="020B0400000000000000" pitchFamily="50" charset="-128"/>
            </a:endParaRPr>
          </a:p>
          <a:p>
            <a:pPr marL="1371600" lvl="2" indent="-457200">
              <a:buFont typeface="Arial" panose="020B0604020202020204" pitchFamily="34" charset="0"/>
              <a:buChar char="•"/>
            </a:pPr>
            <a:r>
              <a:rPr kumimoji="1" lang="ja-JP" altLang="en-US" sz="2400" dirty="0">
                <a:latin typeface="游ゴシック" panose="020B0400000000000000" pitchFamily="50" charset="-128"/>
              </a:rPr>
              <a:t>砂時計型ニューラルネット</a:t>
            </a:r>
            <a:endParaRPr kumimoji="1" lang="en-US" altLang="ja-JP" sz="2400" dirty="0">
              <a:latin typeface="游ゴシック" panose="020B0400000000000000" pitchFamily="50" charset="-128"/>
            </a:endParaRPr>
          </a:p>
          <a:p>
            <a:pPr marL="1371600" lvl="2" indent="-457200">
              <a:buFont typeface="Arial" panose="020B0604020202020204" pitchFamily="34" charset="0"/>
              <a:buChar char="•"/>
            </a:pPr>
            <a:r>
              <a:rPr kumimoji="1" lang="ja-JP" altLang="en-US" sz="2400" dirty="0">
                <a:latin typeface="游ゴシック" panose="020B0400000000000000" pitchFamily="50" charset="-128"/>
              </a:rPr>
              <a:t>入力層（ユニット数</a:t>
            </a:r>
            <a:r>
              <a:rPr kumimoji="1" lang="en-US" altLang="ja-JP" sz="2400" dirty="0">
                <a:latin typeface="游ゴシック" panose="020B0400000000000000" pitchFamily="50" charset="-128"/>
              </a:rPr>
              <a:t>19</a:t>
            </a:r>
            <a:r>
              <a:rPr kumimoji="1" lang="ja-JP" altLang="en-US" sz="2400" dirty="0">
                <a:latin typeface="游ゴシック" panose="020B0400000000000000" pitchFamily="50" charset="-128"/>
              </a:rPr>
              <a:t>），隠れ層</a:t>
            </a:r>
            <a:r>
              <a:rPr kumimoji="1" lang="en-US" altLang="ja-JP" sz="2400" dirty="0">
                <a:latin typeface="游ゴシック" panose="020B0400000000000000" pitchFamily="50" charset="-128"/>
              </a:rPr>
              <a:t>2</a:t>
            </a:r>
            <a:r>
              <a:rPr kumimoji="1" lang="ja-JP" altLang="en-US" sz="2400" dirty="0">
                <a:latin typeface="游ゴシック" panose="020B0400000000000000" pitchFamily="50" charset="-128"/>
              </a:rPr>
              <a:t>層（ユニット数</a:t>
            </a:r>
            <a:r>
              <a:rPr kumimoji="1" lang="en-US" altLang="ja-JP" sz="2400" dirty="0">
                <a:latin typeface="游ゴシック" panose="020B0400000000000000" pitchFamily="50" charset="-128"/>
              </a:rPr>
              <a:t>10, 50</a:t>
            </a:r>
            <a:r>
              <a:rPr kumimoji="1" lang="ja-JP" altLang="en-US" sz="2400" dirty="0">
                <a:latin typeface="游ゴシック" panose="020B0400000000000000" pitchFamily="50" charset="-128"/>
              </a:rPr>
              <a:t>），出力層（ユニット数</a:t>
            </a:r>
            <a:r>
              <a:rPr kumimoji="1" lang="en-US" altLang="ja-JP" sz="2400" dirty="0">
                <a:latin typeface="游ゴシック" panose="020B0400000000000000" pitchFamily="50" charset="-128"/>
              </a:rPr>
              <a:t>6</a:t>
            </a:r>
            <a:r>
              <a:rPr kumimoji="1" lang="ja-JP" altLang="en-US" sz="2400" dirty="0">
                <a:latin typeface="游ゴシック" panose="020B0400000000000000" pitchFamily="50" charset="-128"/>
              </a:rPr>
              <a:t>）</a:t>
            </a:r>
            <a:endParaRPr kumimoji="1" lang="en-US" altLang="ja-JP" sz="2400" dirty="0">
              <a:latin typeface="游ゴシック" panose="020B0400000000000000" pitchFamily="50" charset="-128"/>
              <a:ea typeface="游ゴシック" panose="020B0400000000000000" pitchFamily="50" charset="-128"/>
            </a:endParaRPr>
          </a:p>
          <a:p>
            <a:pPr marL="1371600" lvl="2" indent="-457200">
              <a:buFont typeface="Arial" panose="020B0604020202020204" pitchFamily="34" charset="0"/>
              <a:buChar char="•"/>
            </a:pPr>
            <a:r>
              <a:rPr kumimoji="1" lang="ja-JP" altLang="en-US" sz="2400" dirty="0">
                <a:latin typeface="游ゴシック" panose="020B0400000000000000" pitchFamily="50" charset="-128"/>
                <a:ea typeface="游ゴシック" panose="020B0400000000000000" pitchFamily="50" charset="-128"/>
              </a:rPr>
              <a:t>活性化関数：シグモイド（入力層・隠れ層）ソフトマックス（出力層）</a:t>
            </a:r>
            <a:endParaRPr kumimoji="1" lang="en-US" altLang="ja-JP" sz="2400" dirty="0">
              <a:latin typeface="游ゴシック" panose="020B0400000000000000" pitchFamily="50" charset="-128"/>
              <a:ea typeface="游ゴシック" panose="020B0400000000000000" pitchFamily="50" charset="-128"/>
            </a:endParaRPr>
          </a:p>
          <a:p>
            <a:pPr marL="1371600" lvl="2" indent="-457200">
              <a:buFont typeface="Arial" panose="020B0604020202020204" pitchFamily="34" charset="0"/>
              <a:buChar char="•"/>
            </a:pPr>
            <a:r>
              <a:rPr kumimoji="1" lang="ja-JP" altLang="en-US" sz="2400" dirty="0">
                <a:latin typeface="游ゴシック" panose="020B0400000000000000" pitchFamily="50" charset="-128"/>
                <a:ea typeface="游ゴシック" panose="020B0400000000000000" pitchFamily="50" charset="-128"/>
              </a:rPr>
              <a:t>誤差関数：クロスエントロピー</a:t>
            </a:r>
            <a:endParaRPr kumimoji="1" lang="en-US" altLang="ja-JP" sz="2400" dirty="0">
              <a:latin typeface="游ゴシック" panose="020B0400000000000000" pitchFamily="50" charset="-128"/>
              <a:ea typeface="游ゴシック" panose="020B0400000000000000" pitchFamily="50" charset="-128"/>
            </a:endParaRPr>
          </a:p>
          <a:p>
            <a:pPr marL="1371600" lvl="2" indent="-457200">
              <a:buFont typeface="Arial" panose="020B0604020202020204" pitchFamily="34" charset="0"/>
              <a:buChar char="•"/>
            </a:pPr>
            <a:r>
              <a:rPr kumimoji="1" lang="ja-JP" altLang="en-US" sz="2400" dirty="0">
                <a:latin typeface="游ゴシック" panose="020B0400000000000000" pitchFamily="50" charset="-128"/>
                <a:ea typeface="游ゴシック" panose="020B0400000000000000" pitchFamily="50" charset="-128"/>
              </a:rPr>
              <a:t>データの</a:t>
            </a:r>
            <a:r>
              <a:rPr kumimoji="1" lang="en-US" altLang="ja-JP" sz="2400" dirty="0">
                <a:latin typeface="游ゴシック" panose="020B0400000000000000" pitchFamily="50" charset="-128"/>
                <a:ea typeface="游ゴシック" panose="020B0400000000000000" pitchFamily="50" charset="-128"/>
              </a:rPr>
              <a:t>70%</a:t>
            </a:r>
            <a:r>
              <a:rPr kumimoji="1" lang="ja-JP" altLang="en-US" sz="2400" dirty="0">
                <a:latin typeface="游ゴシック" panose="020B0400000000000000" pitchFamily="50" charset="-128"/>
                <a:ea typeface="游ゴシック" panose="020B0400000000000000" pitchFamily="50" charset="-128"/>
              </a:rPr>
              <a:t>をトレーニングに用い，</a:t>
            </a:r>
            <a:r>
              <a:rPr kumimoji="1" lang="en-US" altLang="ja-JP" sz="2400" dirty="0">
                <a:latin typeface="游ゴシック" panose="020B0400000000000000" pitchFamily="50" charset="-128"/>
                <a:ea typeface="游ゴシック" panose="020B0400000000000000" pitchFamily="50" charset="-128"/>
              </a:rPr>
              <a:t>30%</a:t>
            </a:r>
            <a:r>
              <a:rPr kumimoji="1" lang="ja-JP" altLang="en-US" sz="2400" dirty="0">
                <a:latin typeface="游ゴシック" panose="020B0400000000000000" pitchFamily="50" charset="-128"/>
                <a:ea typeface="游ゴシック" panose="020B0400000000000000" pitchFamily="50" charset="-128"/>
              </a:rPr>
              <a:t>を評価に使用</a:t>
            </a:r>
            <a:endParaRPr kumimoji="1" lang="en-US" altLang="ja-JP" sz="2400" dirty="0">
              <a:latin typeface="游ゴシック" panose="020B0400000000000000" pitchFamily="50" charset="-128"/>
              <a:ea typeface="游ゴシック" panose="020B0400000000000000" pitchFamily="50" charset="-128"/>
            </a:endParaRPr>
          </a:p>
        </p:txBody>
      </p:sp>
      <p:grpSp>
        <p:nvGrpSpPr>
          <p:cNvPr id="189" name="グループ化 188">
            <a:extLst>
              <a:ext uri="{FF2B5EF4-FFF2-40B4-BE49-F238E27FC236}">
                <a16:creationId xmlns:a16="http://schemas.microsoft.com/office/drawing/2014/main" id="{AA10C27C-5A59-4065-8B1D-65E48FF5D73B}"/>
              </a:ext>
            </a:extLst>
          </p:cNvPr>
          <p:cNvGrpSpPr/>
          <p:nvPr/>
        </p:nvGrpSpPr>
        <p:grpSpPr>
          <a:xfrm>
            <a:off x="555064" y="37885477"/>
            <a:ext cx="3370834" cy="1660276"/>
            <a:chOff x="555064" y="7987852"/>
            <a:chExt cx="3370834" cy="1368052"/>
          </a:xfrm>
        </p:grpSpPr>
        <p:sp>
          <p:nvSpPr>
            <p:cNvPr id="190" name="正方形/長方形 189">
              <a:extLst>
                <a:ext uri="{FF2B5EF4-FFF2-40B4-BE49-F238E27FC236}">
                  <a16:creationId xmlns:a16="http://schemas.microsoft.com/office/drawing/2014/main" id="{42957F80-6131-45D7-90A7-0BE7D8FA8371}"/>
                </a:ext>
              </a:extLst>
            </p:cNvPr>
            <p:cNvSpPr/>
            <p:nvPr/>
          </p:nvSpPr>
          <p:spPr>
            <a:xfrm>
              <a:off x="555064" y="8477034"/>
              <a:ext cx="3370834" cy="335323"/>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1" name="正方形/長方形 190">
              <a:extLst>
                <a:ext uri="{FF2B5EF4-FFF2-40B4-BE49-F238E27FC236}">
                  <a16:creationId xmlns:a16="http://schemas.microsoft.com/office/drawing/2014/main" id="{B00251B8-29AC-4316-97A7-BEF2325A13DF}"/>
                </a:ext>
              </a:extLst>
            </p:cNvPr>
            <p:cNvSpPr/>
            <p:nvPr/>
          </p:nvSpPr>
          <p:spPr>
            <a:xfrm>
              <a:off x="582801" y="7987852"/>
              <a:ext cx="2582780" cy="1368052"/>
            </a:xfrm>
            <a:prstGeom prst="rect">
              <a:avLst/>
            </a:prstGeom>
            <a:noFill/>
            <a:ln>
              <a:noFill/>
            </a:ln>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sz="5400" b="1" dirty="0">
                  <a:solidFill>
                    <a:schemeClr val="tx1"/>
                  </a:solidFill>
                </a:rPr>
                <a:t>考察</a:t>
              </a:r>
            </a:p>
          </p:txBody>
        </p:sp>
      </p:grpSp>
      <p:sp>
        <p:nvSpPr>
          <p:cNvPr id="215" name="コンテンツ プレースホルダー 2">
            <a:extLst>
              <a:ext uri="{FF2B5EF4-FFF2-40B4-BE49-F238E27FC236}">
                <a16:creationId xmlns:a16="http://schemas.microsoft.com/office/drawing/2014/main" id="{0654A73D-91AD-4B87-AEEA-411CB74806E5}"/>
              </a:ext>
            </a:extLst>
          </p:cNvPr>
          <p:cNvSpPr txBox="1">
            <a:spLocks/>
          </p:cNvSpPr>
          <p:nvPr/>
        </p:nvSpPr>
        <p:spPr>
          <a:xfrm>
            <a:off x="2919299" y="39377936"/>
            <a:ext cx="13515838" cy="2668696"/>
          </a:xfrm>
          <a:prstGeom prst="rect">
            <a:avLst/>
          </a:prstGeom>
        </p:spPr>
        <p:txBody>
          <a:bodyPr vert="horz" lIns="91440" tIns="45720" rIns="91440" bIns="45720" rtlCol="0">
            <a:noAutofit/>
          </a:bodyPr>
          <a:lstStyle>
            <a:lvl1pPr marL="0" indent="0" algn="ctr" defTabSz="3024012" rtl="0" eaLnBrk="1" latinLnBrk="0" hangingPunct="1">
              <a:lnSpc>
                <a:spcPct val="90000"/>
              </a:lnSpc>
              <a:spcBef>
                <a:spcPts val="3307"/>
              </a:spcBef>
              <a:buFont typeface="Arial" panose="020B0604020202020204" pitchFamily="34" charset="0"/>
              <a:buNone/>
              <a:defRPr kumimoji="1" sz="7937" kern="1200">
                <a:solidFill>
                  <a:schemeClr val="tx1"/>
                </a:solidFill>
                <a:latin typeface="+mn-lt"/>
                <a:ea typeface="+mn-ea"/>
                <a:cs typeface="+mn-cs"/>
              </a:defRPr>
            </a:lvl1pPr>
            <a:lvl2pPr marL="1512006" indent="0" algn="ctr" defTabSz="3024012" rtl="0" eaLnBrk="1" latinLnBrk="0" hangingPunct="1">
              <a:lnSpc>
                <a:spcPct val="90000"/>
              </a:lnSpc>
              <a:spcBef>
                <a:spcPts val="1654"/>
              </a:spcBef>
              <a:buFont typeface="Arial" panose="020B0604020202020204" pitchFamily="34" charset="0"/>
              <a:buNone/>
              <a:defRPr kumimoji="1" sz="6614" kern="1200">
                <a:solidFill>
                  <a:schemeClr val="tx1"/>
                </a:solidFill>
                <a:latin typeface="+mn-lt"/>
                <a:ea typeface="+mn-ea"/>
                <a:cs typeface="+mn-cs"/>
              </a:defRPr>
            </a:lvl2pPr>
            <a:lvl3pPr marL="3024012" indent="0" algn="ctr" defTabSz="3024012" rtl="0" eaLnBrk="1" latinLnBrk="0" hangingPunct="1">
              <a:lnSpc>
                <a:spcPct val="90000"/>
              </a:lnSpc>
              <a:spcBef>
                <a:spcPts val="1654"/>
              </a:spcBef>
              <a:buFont typeface="Arial" panose="020B0604020202020204" pitchFamily="34" charset="0"/>
              <a:buNone/>
              <a:defRPr kumimoji="1" sz="5953" kern="1200">
                <a:solidFill>
                  <a:schemeClr val="tx1"/>
                </a:solidFill>
                <a:latin typeface="+mn-lt"/>
                <a:ea typeface="+mn-ea"/>
                <a:cs typeface="+mn-cs"/>
              </a:defRPr>
            </a:lvl3pPr>
            <a:lvl4pPr marL="4536018" indent="0" algn="ctr" defTabSz="3024012" rtl="0" eaLnBrk="1" latinLnBrk="0" hangingPunct="1">
              <a:lnSpc>
                <a:spcPct val="90000"/>
              </a:lnSpc>
              <a:spcBef>
                <a:spcPts val="1654"/>
              </a:spcBef>
              <a:buFont typeface="Arial" panose="020B0604020202020204" pitchFamily="34" charset="0"/>
              <a:buNone/>
              <a:defRPr kumimoji="1" sz="5291" kern="1200">
                <a:solidFill>
                  <a:schemeClr val="tx1"/>
                </a:solidFill>
                <a:latin typeface="+mn-lt"/>
                <a:ea typeface="+mn-ea"/>
                <a:cs typeface="+mn-cs"/>
              </a:defRPr>
            </a:lvl4pPr>
            <a:lvl5pPr marL="6048024" indent="0" algn="ctr" defTabSz="3024012" rtl="0" eaLnBrk="1" latinLnBrk="0" hangingPunct="1">
              <a:lnSpc>
                <a:spcPct val="90000"/>
              </a:lnSpc>
              <a:spcBef>
                <a:spcPts val="1654"/>
              </a:spcBef>
              <a:buFont typeface="Arial" panose="020B0604020202020204" pitchFamily="34" charset="0"/>
              <a:buNone/>
              <a:defRPr kumimoji="1" sz="5291" kern="1200">
                <a:solidFill>
                  <a:schemeClr val="tx1"/>
                </a:solidFill>
                <a:latin typeface="+mn-lt"/>
                <a:ea typeface="+mn-ea"/>
                <a:cs typeface="+mn-cs"/>
              </a:defRPr>
            </a:lvl5pPr>
            <a:lvl6pPr marL="7560031" indent="0" algn="ctr" defTabSz="3024012" rtl="0" eaLnBrk="1" latinLnBrk="0" hangingPunct="1">
              <a:lnSpc>
                <a:spcPct val="90000"/>
              </a:lnSpc>
              <a:spcBef>
                <a:spcPts val="1654"/>
              </a:spcBef>
              <a:buFont typeface="Arial" panose="020B0604020202020204" pitchFamily="34" charset="0"/>
              <a:buNone/>
              <a:defRPr kumimoji="1" sz="5291" kern="1200">
                <a:solidFill>
                  <a:schemeClr val="tx1"/>
                </a:solidFill>
                <a:latin typeface="+mn-lt"/>
                <a:ea typeface="+mn-ea"/>
                <a:cs typeface="+mn-cs"/>
              </a:defRPr>
            </a:lvl6pPr>
            <a:lvl7pPr marL="9072037" indent="0" algn="ctr" defTabSz="3024012" rtl="0" eaLnBrk="1" latinLnBrk="0" hangingPunct="1">
              <a:lnSpc>
                <a:spcPct val="90000"/>
              </a:lnSpc>
              <a:spcBef>
                <a:spcPts val="1654"/>
              </a:spcBef>
              <a:buFont typeface="Arial" panose="020B0604020202020204" pitchFamily="34" charset="0"/>
              <a:buNone/>
              <a:defRPr kumimoji="1" sz="5291" kern="1200">
                <a:solidFill>
                  <a:schemeClr val="tx1"/>
                </a:solidFill>
                <a:latin typeface="+mn-lt"/>
                <a:ea typeface="+mn-ea"/>
                <a:cs typeface="+mn-cs"/>
              </a:defRPr>
            </a:lvl7pPr>
            <a:lvl8pPr marL="10584043" indent="0" algn="ctr" defTabSz="3024012" rtl="0" eaLnBrk="1" latinLnBrk="0" hangingPunct="1">
              <a:lnSpc>
                <a:spcPct val="90000"/>
              </a:lnSpc>
              <a:spcBef>
                <a:spcPts val="1654"/>
              </a:spcBef>
              <a:buFont typeface="Arial" panose="020B0604020202020204" pitchFamily="34" charset="0"/>
              <a:buNone/>
              <a:defRPr kumimoji="1" sz="5291" kern="1200">
                <a:solidFill>
                  <a:schemeClr val="tx1"/>
                </a:solidFill>
                <a:latin typeface="+mn-lt"/>
                <a:ea typeface="+mn-ea"/>
                <a:cs typeface="+mn-cs"/>
              </a:defRPr>
            </a:lvl8pPr>
            <a:lvl9pPr marL="12096049" indent="0" algn="ctr" defTabSz="3024012" rtl="0" eaLnBrk="1" latinLnBrk="0" hangingPunct="1">
              <a:lnSpc>
                <a:spcPct val="90000"/>
              </a:lnSpc>
              <a:spcBef>
                <a:spcPts val="1654"/>
              </a:spcBef>
              <a:buFont typeface="Arial" panose="020B0604020202020204" pitchFamily="34" charset="0"/>
              <a:buNone/>
              <a:defRPr kumimoji="1" sz="5291" kern="1200">
                <a:solidFill>
                  <a:schemeClr val="tx1"/>
                </a:solidFill>
                <a:latin typeface="+mn-lt"/>
                <a:ea typeface="+mn-ea"/>
                <a:cs typeface="+mn-cs"/>
              </a:defRPr>
            </a:lvl9pPr>
          </a:lstStyle>
          <a:p>
            <a:pPr marL="457200" indent="-457200" algn="just">
              <a:spcBef>
                <a:spcPts val="1200"/>
              </a:spcBef>
              <a:buFont typeface="Arial" panose="020B0604020202020204" pitchFamily="34" charset="0"/>
              <a:buChar char="•"/>
            </a:pPr>
            <a:r>
              <a:rPr lang="en-US" altLang="ja-JP" sz="3200" dirty="0">
                <a:latin typeface="游ゴシック" panose="020B0400000000000000" pitchFamily="50" charset="-128"/>
              </a:rPr>
              <a:t>AU</a:t>
            </a:r>
            <a:r>
              <a:rPr lang="ja-JP" altLang="en-US" sz="3200" dirty="0">
                <a:latin typeface="游ゴシック" panose="020B0400000000000000" pitchFamily="50" charset="-128"/>
              </a:rPr>
              <a:t>活動が他者感情推定の評定値と相関した</a:t>
            </a:r>
            <a:endParaRPr lang="en-US" altLang="ja-JP" sz="3200" dirty="0">
              <a:latin typeface="游ゴシック" panose="020B0400000000000000" pitchFamily="50" charset="-128"/>
            </a:endParaRPr>
          </a:p>
          <a:p>
            <a:pPr marL="1969206" lvl="1" indent="-457200" algn="just">
              <a:spcBef>
                <a:spcPts val="1200"/>
              </a:spcBef>
              <a:buFont typeface="Wingdings" panose="05000000000000000000" pitchFamily="2" charset="2"/>
              <a:buChar char="Ø"/>
            </a:pPr>
            <a:endParaRPr lang="en-US" altLang="ja-JP" sz="3200" dirty="0">
              <a:latin typeface="游ゴシック" panose="020B0400000000000000" pitchFamily="50" charset="-128"/>
            </a:endParaRPr>
          </a:p>
          <a:p>
            <a:pPr marL="457200" indent="-457200" algn="just">
              <a:spcBef>
                <a:spcPts val="1200"/>
              </a:spcBef>
              <a:buFont typeface="Arial" panose="020B0604020202020204" pitchFamily="34" charset="0"/>
              <a:buChar char="•"/>
            </a:pPr>
            <a:r>
              <a:rPr lang="ja-JP" altLang="en-US" sz="3200" dirty="0">
                <a:latin typeface="游ゴシック" panose="020B0400000000000000" pitchFamily="50" charset="-128"/>
                <a:ea typeface="游ゴシック" panose="020B0400000000000000" pitchFamily="50" charset="-128"/>
              </a:rPr>
              <a:t>画像から推定した</a:t>
            </a:r>
            <a:r>
              <a:rPr lang="en-US" altLang="ja-JP" sz="3200" dirty="0">
                <a:latin typeface="游ゴシック" panose="020B0400000000000000" pitchFamily="50" charset="-128"/>
                <a:ea typeface="游ゴシック" panose="020B0400000000000000" pitchFamily="50" charset="-128"/>
              </a:rPr>
              <a:t>AU</a:t>
            </a:r>
            <a:r>
              <a:rPr lang="ja-JP" altLang="en-US" sz="3200" dirty="0">
                <a:latin typeface="游ゴシック" panose="020B0400000000000000" pitchFamily="50" charset="-128"/>
                <a:ea typeface="游ゴシック" panose="020B0400000000000000" pitchFamily="50" charset="-128"/>
              </a:rPr>
              <a:t>活動が評定値と相関した</a:t>
            </a:r>
            <a:endParaRPr lang="en-US" altLang="ja-JP" sz="3200" dirty="0">
              <a:latin typeface="游ゴシック" panose="020B0400000000000000" pitchFamily="50" charset="-128"/>
              <a:ea typeface="游ゴシック" panose="020B0400000000000000" pitchFamily="50" charset="-128"/>
            </a:endParaRPr>
          </a:p>
          <a:p>
            <a:pPr marL="457200" indent="-457200" algn="just">
              <a:spcBef>
                <a:spcPts val="1200"/>
              </a:spcBef>
              <a:buFont typeface="Arial" panose="020B0604020202020204" pitchFamily="34" charset="0"/>
              <a:buChar char="•"/>
            </a:pPr>
            <a:r>
              <a:rPr lang="en-US" altLang="ja-JP" sz="3200" dirty="0">
                <a:latin typeface="游ゴシック" panose="020B0400000000000000" pitchFamily="50" charset="-128"/>
              </a:rPr>
              <a:t>AU</a:t>
            </a:r>
            <a:r>
              <a:rPr lang="ja-JP" altLang="en-US" sz="3200" dirty="0">
                <a:latin typeface="游ゴシック" panose="020B0400000000000000" pitchFamily="50" charset="-128"/>
              </a:rPr>
              <a:t>活動から表示された画像をある程度予測できた</a:t>
            </a:r>
            <a:endParaRPr lang="en-US" altLang="ja-JP" sz="3200" dirty="0">
              <a:latin typeface="游ゴシック" panose="020B0400000000000000" pitchFamily="50" charset="-128"/>
            </a:endParaRPr>
          </a:p>
          <a:p>
            <a:pPr marL="457200" indent="-457200" algn="just">
              <a:spcBef>
                <a:spcPts val="1200"/>
              </a:spcBef>
              <a:buFont typeface="Arial" panose="020B0604020202020204" pitchFamily="34" charset="0"/>
              <a:buChar char="•"/>
            </a:pPr>
            <a:endParaRPr lang="en-US" altLang="ja-JP" sz="3200" dirty="0">
              <a:latin typeface="游ゴシック" panose="020B0400000000000000" pitchFamily="50" charset="-128"/>
              <a:ea typeface="游ゴシック" panose="020B0400000000000000" pitchFamily="50" charset="-128"/>
            </a:endParaRPr>
          </a:p>
        </p:txBody>
      </p:sp>
      <p:pic>
        <p:nvPicPr>
          <p:cNvPr id="216" name="図 215">
            <a:extLst>
              <a:ext uri="{FF2B5EF4-FFF2-40B4-BE49-F238E27FC236}">
                <a16:creationId xmlns:a16="http://schemas.microsoft.com/office/drawing/2014/main" id="{1A16554C-453E-4004-8E1C-EBCE3B15CB6B}"/>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434027" y="32670562"/>
            <a:ext cx="12382500" cy="4953000"/>
          </a:xfrm>
          <a:prstGeom prst="rect">
            <a:avLst/>
          </a:prstGeom>
          <a:noFill/>
          <a:ln>
            <a:noFill/>
          </a:ln>
        </p:spPr>
      </p:pic>
      <p:pic>
        <p:nvPicPr>
          <p:cNvPr id="218" name="図 217">
            <a:extLst>
              <a:ext uri="{FF2B5EF4-FFF2-40B4-BE49-F238E27FC236}">
                <a16:creationId xmlns:a16="http://schemas.microsoft.com/office/drawing/2014/main" id="{6837ADB1-3A4D-414E-87EB-6DC818DFDA53}"/>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652942" y="32670562"/>
            <a:ext cx="12382500" cy="4953000"/>
          </a:xfrm>
          <a:prstGeom prst="rect">
            <a:avLst/>
          </a:prstGeom>
          <a:noFill/>
          <a:ln>
            <a:noFill/>
          </a:ln>
        </p:spPr>
      </p:pic>
      <p:graphicFrame>
        <p:nvGraphicFramePr>
          <p:cNvPr id="219" name="グラフ 218">
            <a:extLst>
              <a:ext uri="{FF2B5EF4-FFF2-40B4-BE49-F238E27FC236}">
                <a16:creationId xmlns:a16="http://schemas.microsoft.com/office/drawing/2014/main" id="{00000000-0008-0000-0100-000003000000}"/>
              </a:ext>
            </a:extLst>
          </p:cNvPr>
          <p:cNvGraphicFramePr/>
          <p:nvPr>
            <p:extLst>
              <p:ext uri="{D42A27DB-BD31-4B8C-83A1-F6EECF244321}">
                <p14:modId xmlns:p14="http://schemas.microsoft.com/office/powerpoint/2010/main" val="1268498040"/>
              </p:ext>
            </p:extLst>
          </p:nvPr>
        </p:nvGraphicFramePr>
        <p:xfrm>
          <a:off x="2211575" y="25185227"/>
          <a:ext cx="6448289" cy="5656212"/>
        </p:xfrm>
        <a:graphic>
          <a:graphicData uri="http://schemas.openxmlformats.org/drawingml/2006/chart">
            <c:chart xmlns:c="http://schemas.openxmlformats.org/drawingml/2006/chart" xmlns:r="http://schemas.openxmlformats.org/officeDocument/2006/relationships" r:id="rId12"/>
          </a:graphicData>
        </a:graphic>
      </p:graphicFrame>
      <p:pic>
        <p:nvPicPr>
          <p:cNvPr id="221" name="図 220">
            <a:extLst>
              <a:ext uri="{FF2B5EF4-FFF2-40B4-BE49-F238E27FC236}">
                <a16:creationId xmlns:a16="http://schemas.microsoft.com/office/drawing/2014/main" id="{7EAEBF82-A204-4474-B696-51495EC086B5}"/>
              </a:ext>
            </a:extLst>
          </p:cNvPr>
          <p:cNvPicPr/>
          <p:nvPr/>
        </p:nvPicPr>
        <p:blipFill>
          <a:blip r:embed="rId13">
            <a:extLst>
              <a:ext uri="{28A0092B-C50C-407E-A947-70E740481C1C}">
                <a14:useLocalDpi xmlns:a14="http://schemas.microsoft.com/office/drawing/2010/main" val="0"/>
              </a:ext>
            </a:extLst>
          </a:blip>
          <a:srcRect/>
          <a:stretch>
            <a:fillRect/>
          </a:stretch>
        </p:blipFill>
        <p:spPr bwMode="auto">
          <a:xfrm>
            <a:off x="11196216" y="24869863"/>
            <a:ext cx="15612316" cy="6233893"/>
          </a:xfrm>
          <a:prstGeom prst="rect">
            <a:avLst/>
          </a:prstGeom>
          <a:noFill/>
          <a:ln>
            <a:noFill/>
          </a:ln>
        </p:spPr>
      </p:pic>
      <p:sp>
        <p:nvSpPr>
          <p:cNvPr id="8" name="矢印: 右 7">
            <a:extLst>
              <a:ext uri="{FF2B5EF4-FFF2-40B4-BE49-F238E27FC236}">
                <a16:creationId xmlns:a16="http://schemas.microsoft.com/office/drawing/2014/main" id="{CCC30BD7-22FE-4CAB-B29E-FB27A6F4A4CA}"/>
              </a:ext>
            </a:extLst>
          </p:cNvPr>
          <p:cNvSpPr/>
          <p:nvPr/>
        </p:nvSpPr>
        <p:spPr>
          <a:xfrm>
            <a:off x="9677568" y="7626397"/>
            <a:ext cx="818148" cy="17731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 name="テキスト ボックス 223">
            <a:extLst>
              <a:ext uri="{FF2B5EF4-FFF2-40B4-BE49-F238E27FC236}">
                <a16:creationId xmlns:a16="http://schemas.microsoft.com/office/drawing/2014/main" id="{C5A8A47F-8BA8-415F-9AEA-8FDA4CDE946F}"/>
              </a:ext>
            </a:extLst>
          </p:cNvPr>
          <p:cNvSpPr txBox="1"/>
          <p:nvPr/>
        </p:nvSpPr>
        <p:spPr>
          <a:xfrm>
            <a:off x="15592544" y="7347923"/>
            <a:ext cx="8260520" cy="2554545"/>
          </a:xfrm>
          <a:prstGeom prst="rect">
            <a:avLst/>
          </a:prstGeom>
          <a:noFill/>
        </p:spPr>
        <p:txBody>
          <a:bodyPr wrap="square" rtlCol="0">
            <a:spAutoFit/>
          </a:bodyPr>
          <a:lstStyle/>
          <a:p>
            <a:r>
              <a:rPr kumimoji="1" lang="en-US" altLang="ja-JP" sz="3200" dirty="0">
                <a:latin typeface="+mn-ea"/>
              </a:rPr>
              <a:t>Facial Action Coding System</a:t>
            </a:r>
            <a:r>
              <a:rPr kumimoji="1" lang="ja-JP" altLang="en-US" sz="3200" dirty="0">
                <a:latin typeface="+mn-ea"/>
              </a:rPr>
              <a:t> </a:t>
            </a:r>
            <a:endParaRPr kumimoji="1" lang="en-US" altLang="ja-JP" sz="3200" dirty="0">
              <a:latin typeface="+mn-ea"/>
            </a:endParaRPr>
          </a:p>
          <a:p>
            <a:r>
              <a:rPr kumimoji="1" lang="en-US" altLang="ja-JP" sz="3200" dirty="0">
                <a:latin typeface="+mn-ea"/>
              </a:rPr>
              <a:t>	(FACS; Ekman &amp; Friesen, 1978)</a:t>
            </a:r>
          </a:p>
          <a:p>
            <a:endParaRPr kumimoji="1" lang="en-US" altLang="ja-JP" sz="3200" dirty="0">
              <a:latin typeface="+mn-ea"/>
            </a:endParaRPr>
          </a:p>
          <a:p>
            <a:r>
              <a:rPr kumimoji="1" lang="ja-JP" altLang="en-US" sz="3200" dirty="0">
                <a:latin typeface="+mn-ea"/>
              </a:rPr>
              <a:t>解剖学的知見から顔面筋肉の動作を記述しそれらの組み合わせにより表情を記述する</a:t>
            </a:r>
          </a:p>
        </p:txBody>
      </p:sp>
      <p:graphicFrame>
        <p:nvGraphicFramePr>
          <p:cNvPr id="18" name="表 17">
            <a:extLst>
              <a:ext uri="{FF2B5EF4-FFF2-40B4-BE49-F238E27FC236}">
                <a16:creationId xmlns:a16="http://schemas.microsoft.com/office/drawing/2014/main" id="{5350CD6E-BCAC-41E2-864D-71F29D3930AF}"/>
              </a:ext>
            </a:extLst>
          </p:cNvPr>
          <p:cNvGraphicFramePr>
            <a:graphicFrameLocks noGrp="1"/>
          </p:cNvGraphicFramePr>
          <p:nvPr>
            <p:extLst>
              <p:ext uri="{D42A27DB-BD31-4B8C-83A1-F6EECF244321}">
                <p14:modId xmlns:p14="http://schemas.microsoft.com/office/powerpoint/2010/main" val="2108562591"/>
              </p:ext>
            </p:extLst>
          </p:nvPr>
        </p:nvGraphicFramePr>
        <p:xfrm>
          <a:off x="23702987" y="5795607"/>
          <a:ext cx="3378200" cy="4960620"/>
        </p:xfrm>
        <a:graphic>
          <a:graphicData uri="http://schemas.openxmlformats.org/drawingml/2006/table">
            <a:tbl>
              <a:tblPr>
                <a:tableStyleId>{5C22544A-7EE6-4342-B048-85BDC9FD1C3A}</a:tableStyleId>
              </a:tblPr>
              <a:tblGrid>
                <a:gridCol w="546100">
                  <a:extLst>
                    <a:ext uri="{9D8B030D-6E8A-4147-A177-3AD203B41FA5}">
                      <a16:colId xmlns:a16="http://schemas.microsoft.com/office/drawing/2014/main" val="1020822757"/>
                    </a:ext>
                  </a:extLst>
                </a:gridCol>
                <a:gridCol w="571500">
                  <a:extLst>
                    <a:ext uri="{9D8B030D-6E8A-4147-A177-3AD203B41FA5}">
                      <a16:colId xmlns:a16="http://schemas.microsoft.com/office/drawing/2014/main" val="3881458203"/>
                    </a:ext>
                  </a:extLst>
                </a:gridCol>
                <a:gridCol w="2260600">
                  <a:extLst>
                    <a:ext uri="{9D8B030D-6E8A-4147-A177-3AD203B41FA5}">
                      <a16:colId xmlns:a16="http://schemas.microsoft.com/office/drawing/2014/main" val="1762062229"/>
                    </a:ext>
                  </a:extLst>
                </a:gridCol>
              </a:tblGrid>
              <a:tr h="159219">
                <a:tc>
                  <a:txBody>
                    <a:bodyPr/>
                    <a:lstStyle/>
                    <a:p>
                      <a:pPr algn="ctr" fontAlgn="ctr"/>
                      <a:r>
                        <a:rPr lang="ja-JP" altLang="en-US" sz="1100" u="none" strike="noStrike" dirty="0">
                          <a:effectLst/>
                        </a:rPr>
                        <a:t>領域</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100" u="none" strike="noStrike" dirty="0">
                          <a:effectLst/>
                        </a:rPr>
                        <a:t>AU No.</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ja-JP" altLang="en-US" sz="1100" u="none" strike="noStrike" dirty="0">
                          <a:effectLst/>
                        </a:rPr>
                        <a:t>動作</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2034598"/>
                  </a:ext>
                </a:extLst>
              </a:tr>
              <a:tr h="159219">
                <a:tc rowSpan="9">
                  <a:txBody>
                    <a:bodyPr/>
                    <a:lstStyle/>
                    <a:p>
                      <a:pPr algn="ctr" fontAlgn="ctr"/>
                      <a:r>
                        <a:rPr lang="ja-JP" altLang="en-US" sz="1100" u="none" strike="noStrike" dirty="0">
                          <a:effectLst/>
                        </a:rPr>
                        <a:t>顔上部</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ja-JP" sz="1100" u="none" strike="noStrike" dirty="0">
                          <a:effectLst/>
                        </a:rPr>
                        <a:t>4</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ctr"/>
                      <a:r>
                        <a:rPr lang="ja-JP" altLang="en-US" sz="1100" u="none" strike="noStrike">
                          <a:effectLst/>
                        </a:rPr>
                        <a:t>眉を下げる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19277288"/>
                  </a:ext>
                </a:extLst>
              </a:tr>
              <a:tr h="159219">
                <a:tc vMerge="1">
                  <a:txBody>
                    <a:bodyPr/>
                    <a:lstStyle/>
                    <a:p>
                      <a:endParaRPr kumimoji="1" lang="ja-JP" altLang="en-US"/>
                    </a:p>
                  </a:txBody>
                  <a:tcPr/>
                </a:tc>
                <a:tc>
                  <a:txBody>
                    <a:bodyPr/>
                    <a:lstStyle/>
                    <a:p>
                      <a:pPr algn="ctr" fontAlgn="ctr"/>
                      <a:r>
                        <a:rPr lang="en-US" altLang="ja-JP" sz="1100" u="none" strike="noStrike" dirty="0">
                          <a:effectLst/>
                        </a:rPr>
                        <a:t>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ja-JP" altLang="en-US" sz="1100" u="none" strike="noStrike">
                          <a:effectLst/>
                        </a:rPr>
                        <a:t>眉の内側を上げる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18380104"/>
                  </a:ext>
                </a:extLst>
              </a:tr>
              <a:tr h="159219">
                <a:tc vMerge="1">
                  <a:txBody>
                    <a:bodyPr/>
                    <a:lstStyle/>
                    <a:p>
                      <a:endParaRPr kumimoji="1" lang="ja-JP" altLang="en-US"/>
                    </a:p>
                  </a:txBody>
                  <a:tcPr/>
                </a:tc>
                <a:tc>
                  <a:txBody>
                    <a:bodyPr/>
                    <a:lstStyle/>
                    <a:p>
                      <a:pPr algn="ctr" fontAlgn="ctr"/>
                      <a:r>
                        <a:rPr lang="en-US" altLang="ja-JP" sz="1100" u="none" strike="noStrike" dirty="0">
                          <a:effectLst/>
                        </a:rPr>
                        <a:t>2</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ja-JP" altLang="en-US" sz="1100" u="none" strike="noStrike">
                          <a:effectLst/>
                        </a:rPr>
                        <a:t>眉の外側を上げる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98782648"/>
                  </a:ext>
                </a:extLst>
              </a:tr>
              <a:tr h="159219">
                <a:tc vMerge="1">
                  <a:txBody>
                    <a:bodyPr/>
                    <a:lstStyle/>
                    <a:p>
                      <a:endParaRPr kumimoji="1" lang="ja-JP" altLang="en-US"/>
                    </a:p>
                  </a:txBody>
                  <a:tcPr/>
                </a:tc>
                <a:tc>
                  <a:txBody>
                    <a:bodyPr/>
                    <a:lstStyle/>
                    <a:p>
                      <a:pPr algn="ctr" fontAlgn="ctr"/>
                      <a:r>
                        <a:rPr lang="en-US" altLang="ja-JP" sz="1100" u="none" strike="noStrike" dirty="0">
                          <a:effectLst/>
                        </a:rPr>
                        <a:t>5</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ja-JP" altLang="en-US" sz="1100" u="none" strike="noStrike" dirty="0">
                          <a:effectLst/>
                        </a:rPr>
                        <a:t>上瞼を上げる</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72191324"/>
                  </a:ext>
                </a:extLst>
              </a:tr>
              <a:tr h="159219">
                <a:tc vMerge="1">
                  <a:txBody>
                    <a:bodyPr/>
                    <a:lstStyle/>
                    <a:p>
                      <a:endParaRPr kumimoji="1" lang="ja-JP" altLang="en-US"/>
                    </a:p>
                  </a:txBody>
                  <a:tcPr/>
                </a:tc>
                <a:tc>
                  <a:txBody>
                    <a:bodyPr/>
                    <a:lstStyle/>
                    <a:p>
                      <a:pPr algn="ctr" fontAlgn="ctr"/>
                      <a:r>
                        <a:rPr lang="en-US" altLang="ja-JP" sz="1100" u="none" strike="noStrike" dirty="0">
                          <a:effectLst/>
                        </a:rPr>
                        <a:t>7</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ja-JP" altLang="en-US" sz="1100" u="none" strike="noStrike" dirty="0">
                          <a:effectLst/>
                        </a:rPr>
                        <a:t>瞼を緊張させる</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82542955"/>
                  </a:ext>
                </a:extLst>
              </a:tr>
              <a:tr h="159219">
                <a:tc vMerge="1">
                  <a:txBody>
                    <a:bodyPr/>
                    <a:lstStyle/>
                    <a:p>
                      <a:endParaRPr kumimoji="1" lang="ja-JP" altLang="en-US"/>
                    </a:p>
                  </a:txBody>
                  <a:tcPr/>
                </a:tc>
                <a:tc>
                  <a:txBody>
                    <a:bodyPr/>
                    <a:lstStyle/>
                    <a:p>
                      <a:pPr algn="ctr" fontAlgn="ctr"/>
                      <a:r>
                        <a:rPr lang="en-US" altLang="ja-JP" sz="1100" u="none" strike="noStrike" dirty="0">
                          <a:effectLst/>
                        </a:rPr>
                        <a:t>6</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ja-JP" altLang="en-US" sz="1100" u="none" strike="noStrike" dirty="0">
                          <a:effectLst/>
                        </a:rPr>
                        <a:t>頬を上げる</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50710360"/>
                  </a:ext>
                </a:extLst>
              </a:tr>
              <a:tr h="159219">
                <a:tc vMerge="1">
                  <a:txBody>
                    <a:bodyPr/>
                    <a:lstStyle/>
                    <a:p>
                      <a:endParaRPr kumimoji="1" lang="ja-JP" altLang="en-US"/>
                    </a:p>
                  </a:txBody>
                  <a:tcPr/>
                </a:tc>
                <a:tc>
                  <a:txBody>
                    <a:bodyPr/>
                    <a:lstStyle/>
                    <a:p>
                      <a:pPr algn="ctr" fontAlgn="ctr"/>
                      <a:r>
                        <a:rPr lang="en-US" altLang="ja-JP" sz="1100" u="none" strike="noStrike" dirty="0">
                          <a:effectLst/>
                        </a:rPr>
                        <a:t>43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ja-JP" altLang="en-US" sz="1100" u="none" strike="noStrike" dirty="0">
                          <a:effectLst/>
                        </a:rPr>
                        <a:t>瞼を閉じる</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3241235"/>
                  </a:ext>
                </a:extLst>
              </a:tr>
              <a:tr h="159219">
                <a:tc vMerge="1">
                  <a:txBody>
                    <a:bodyPr/>
                    <a:lstStyle/>
                    <a:p>
                      <a:endParaRPr kumimoji="1" lang="ja-JP" altLang="en-US"/>
                    </a:p>
                  </a:txBody>
                  <a:tcPr/>
                </a:tc>
                <a:tc>
                  <a:txBody>
                    <a:bodyPr/>
                    <a:lstStyle/>
                    <a:p>
                      <a:pPr algn="ctr" fontAlgn="ctr"/>
                      <a:r>
                        <a:rPr lang="en-US" altLang="ja-JP" sz="1100" u="none" strike="noStrike">
                          <a:effectLst/>
                        </a:rPr>
                        <a:t>45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ja-JP" altLang="en-US" sz="1100" u="none" strike="noStrike" dirty="0">
                          <a:effectLst/>
                        </a:rPr>
                        <a:t>まばたく</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56391447"/>
                  </a:ext>
                </a:extLst>
              </a:tr>
              <a:tr h="159219">
                <a:tc vMerge="1">
                  <a:txBody>
                    <a:bodyPr/>
                    <a:lstStyle/>
                    <a:p>
                      <a:endParaRPr kumimoji="1" lang="ja-JP" altLang="en-US"/>
                    </a:p>
                  </a:txBody>
                  <a:tcPr/>
                </a:tc>
                <a:tc>
                  <a:txBody>
                    <a:bodyPr/>
                    <a:lstStyle/>
                    <a:p>
                      <a:pPr algn="ctr" fontAlgn="ctr"/>
                      <a:r>
                        <a:rPr lang="en-US" altLang="ja-JP" sz="1100" u="none" strike="noStrike">
                          <a:effectLst/>
                        </a:rPr>
                        <a:t>46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ja-JP" altLang="en-US" sz="1100" u="none" strike="noStrike" dirty="0">
                          <a:effectLst/>
                        </a:rPr>
                        <a:t>ウインクする</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4825344"/>
                  </a:ext>
                </a:extLst>
              </a:tr>
              <a:tr h="159219">
                <a:tc rowSpan="18">
                  <a:txBody>
                    <a:bodyPr/>
                    <a:lstStyle/>
                    <a:p>
                      <a:pPr algn="ctr" fontAlgn="ctr"/>
                      <a:r>
                        <a:rPr lang="ja-JP" altLang="en-US" sz="1100" u="none" strike="noStrike">
                          <a:effectLst/>
                        </a:rPr>
                        <a:t>顔下部</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ctr"/>
                      <a:r>
                        <a:rPr lang="en-US" altLang="ja-JP" sz="1100" u="none" strike="noStrike">
                          <a:effectLst/>
                        </a:rPr>
                        <a:t>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ctr"/>
                      <a:r>
                        <a:rPr lang="ja-JP" altLang="en-US" sz="1100" u="none" strike="noStrike" dirty="0">
                          <a:effectLst/>
                        </a:rPr>
                        <a:t>鼻にしわを寄せる</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8321815"/>
                  </a:ext>
                </a:extLst>
              </a:tr>
              <a:tr h="159219">
                <a:tc vMerge="1">
                  <a:txBody>
                    <a:bodyPr/>
                    <a:lstStyle/>
                    <a:p>
                      <a:endParaRPr kumimoji="1" lang="ja-JP" altLang="en-US"/>
                    </a:p>
                  </a:txBody>
                  <a:tcPr/>
                </a:tc>
                <a:tc>
                  <a:txBody>
                    <a:bodyPr/>
                    <a:lstStyle/>
                    <a:p>
                      <a:pPr algn="ctr" fontAlgn="ctr"/>
                      <a:r>
                        <a:rPr lang="en-US" altLang="ja-JP" sz="1100" u="none" strike="noStrike">
                          <a:effectLst/>
                        </a:rPr>
                        <a:t>10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ja-JP" altLang="en-US" sz="1100" u="none" strike="noStrike" dirty="0">
                          <a:effectLst/>
                        </a:rPr>
                        <a:t>上唇を上げる</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40474079"/>
                  </a:ext>
                </a:extLst>
              </a:tr>
              <a:tr h="159219">
                <a:tc vMerge="1">
                  <a:txBody>
                    <a:bodyPr/>
                    <a:lstStyle/>
                    <a:p>
                      <a:endParaRPr kumimoji="1" lang="ja-JP" altLang="en-US"/>
                    </a:p>
                  </a:txBody>
                  <a:tcPr/>
                </a:tc>
                <a:tc>
                  <a:txBody>
                    <a:bodyPr/>
                    <a:lstStyle/>
                    <a:p>
                      <a:pPr algn="ctr" fontAlgn="ctr"/>
                      <a:r>
                        <a:rPr lang="en-US" altLang="ja-JP" sz="1100" u="none" strike="noStrike">
                          <a:effectLst/>
                        </a:rPr>
                        <a:t>17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ja-JP" altLang="en-US" sz="1100" u="none" strike="noStrike" dirty="0">
                          <a:effectLst/>
                        </a:rPr>
                        <a:t>下唇を上げる</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90039368"/>
                  </a:ext>
                </a:extLst>
              </a:tr>
              <a:tr h="159219">
                <a:tc vMerge="1">
                  <a:txBody>
                    <a:bodyPr/>
                    <a:lstStyle/>
                    <a:p>
                      <a:endParaRPr kumimoji="1" lang="ja-JP" altLang="en-US"/>
                    </a:p>
                  </a:txBody>
                  <a:tcPr/>
                </a:tc>
                <a:tc>
                  <a:txBody>
                    <a:bodyPr/>
                    <a:lstStyle/>
                    <a:p>
                      <a:pPr algn="ctr" fontAlgn="ctr"/>
                      <a:r>
                        <a:rPr lang="en-US" altLang="ja-JP" sz="1100" u="none" strike="noStrike">
                          <a:effectLst/>
                        </a:rPr>
                        <a:t>15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ja-JP" altLang="en-US" sz="1100" u="none" strike="noStrike" dirty="0">
                          <a:effectLst/>
                        </a:rPr>
                        <a:t>唇端を下げる</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8277893"/>
                  </a:ext>
                </a:extLst>
              </a:tr>
              <a:tr h="159219">
                <a:tc vMerge="1">
                  <a:txBody>
                    <a:bodyPr/>
                    <a:lstStyle/>
                    <a:p>
                      <a:endParaRPr kumimoji="1" lang="ja-JP" altLang="en-US"/>
                    </a:p>
                  </a:txBody>
                  <a:tcPr/>
                </a:tc>
                <a:tc>
                  <a:txBody>
                    <a:bodyPr/>
                    <a:lstStyle/>
                    <a:p>
                      <a:pPr algn="ctr" fontAlgn="ctr"/>
                      <a:r>
                        <a:rPr lang="en-US" altLang="ja-JP" sz="1100" u="none" strike="noStrike">
                          <a:effectLst/>
                        </a:rPr>
                        <a:t>25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ja-JP" altLang="en-US" sz="1100" u="none" strike="noStrike" dirty="0">
                          <a:effectLst/>
                        </a:rPr>
                        <a:t>唇を開く</a:t>
                      </a:r>
                      <a:r>
                        <a:rPr lang="en-US" altLang="ja-JP" sz="1100" u="none" strike="noStrike" dirty="0">
                          <a:effectLst/>
                        </a:rPr>
                        <a:t>(</a:t>
                      </a:r>
                      <a:r>
                        <a:rPr lang="ja-JP" altLang="en-US" sz="1100" u="none" strike="noStrike" dirty="0">
                          <a:effectLst/>
                        </a:rPr>
                        <a:t>顎は下げない</a:t>
                      </a:r>
                      <a:r>
                        <a:rPr lang="en-US" altLang="ja-JP" sz="1100" u="none" strike="noStrike" dirty="0">
                          <a:effectLst/>
                        </a:rPr>
                        <a:t>)</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88036671"/>
                  </a:ext>
                </a:extLst>
              </a:tr>
              <a:tr h="159219">
                <a:tc vMerge="1">
                  <a:txBody>
                    <a:bodyPr/>
                    <a:lstStyle/>
                    <a:p>
                      <a:endParaRPr kumimoji="1" lang="ja-JP" altLang="en-US"/>
                    </a:p>
                  </a:txBody>
                  <a:tcPr/>
                </a:tc>
                <a:tc>
                  <a:txBody>
                    <a:bodyPr/>
                    <a:lstStyle/>
                    <a:p>
                      <a:pPr algn="ctr" fontAlgn="ctr"/>
                      <a:r>
                        <a:rPr lang="en-US" altLang="ja-JP" sz="1100" u="none" strike="noStrike">
                          <a:effectLst/>
                        </a:rPr>
                        <a:t>26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ja-JP" altLang="en-US" sz="1100" u="none" strike="noStrike" dirty="0">
                          <a:effectLst/>
                        </a:rPr>
                        <a:t>顎を下げて唇を開く</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77741718"/>
                  </a:ext>
                </a:extLst>
              </a:tr>
              <a:tr h="159219">
                <a:tc vMerge="1">
                  <a:txBody>
                    <a:bodyPr/>
                    <a:lstStyle/>
                    <a:p>
                      <a:endParaRPr kumimoji="1" lang="ja-JP" altLang="en-US"/>
                    </a:p>
                  </a:txBody>
                  <a:tcPr/>
                </a:tc>
                <a:tc>
                  <a:txBody>
                    <a:bodyPr/>
                    <a:lstStyle/>
                    <a:p>
                      <a:pPr algn="ctr" fontAlgn="ctr"/>
                      <a:r>
                        <a:rPr lang="en-US" altLang="ja-JP" sz="1100" u="none" strike="noStrike">
                          <a:effectLst/>
                        </a:rPr>
                        <a:t>27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ja-JP" altLang="en-US" sz="1100" u="none" strike="noStrike" dirty="0">
                          <a:effectLst/>
                        </a:rPr>
                        <a:t>口を大きく開く</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59287475"/>
                  </a:ext>
                </a:extLst>
              </a:tr>
              <a:tr h="159219">
                <a:tc vMerge="1">
                  <a:txBody>
                    <a:bodyPr/>
                    <a:lstStyle/>
                    <a:p>
                      <a:endParaRPr kumimoji="1" lang="ja-JP" altLang="en-US"/>
                    </a:p>
                  </a:txBody>
                  <a:tcPr/>
                </a:tc>
                <a:tc>
                  <a:txBody>
                    <a:bodyPr/>
                    <a:lstStyle/>
                    <a:p>
                      <a:pPr algn="ctr" fontAlgn="ctr"/>
                      <a:r>
                        <a:rPr lang="en-US" altLang="ja-JP" sz="1100" u="none" strike="noStrike">
                          <a:effectLst/>
                        </a:rPr>
                        <a:t>16+25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ja-JP" altLang="en-US" sz="1100" u="none" strike="noStrike" dirty="0">
                          <a:effectLst/>
                        </a:rPr>
                        <a:t>下唇を下げる</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16178750"/>
                  </a:ext>
                </a:extLst>
              </a:tr>
              <a:tr h="159219">
                <a:tc vMerge="1">
                  <a:txBody>
                    <a:bodyPr/>
                    <a:lstStyle/>
                    <a:p>
                      <a:endParaRPr kumimoji="1" lang="ja-JP" altLang="en-US"/>
                    </a:p>
                  </a:txBody>
                  <a:tcPr/>
                </a:tc>
                <a:tc>
                  <a:txBody>
                    <a:bodyPr/>
                    <a:lstStyle/>
                    <a:p>
                      <a:pPr algn="ctr" fontAlgn="ctr"/>
                      <a:r>
                        <a:rPr lang="en-US" altLang="ja-JP" sz="1100" u="none" strike="noStrike">
                          <a:effectLst/>
                        </a:rPr>
                        <a:t>20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ja-JP" altLang="en-US" sz="1100" u="none" strike="noStrike" dirty="0">
                          <a:effectLst/>
                        </a:rPr>
                        <a:t>唇を横に引っ張る</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55055348"/>
                  </a:ext>
                </a:extLst>
              </a:tr>
              <a:tr h="159219">
                <a:tc vMerge="1">
                  <a:txBody>
                    <a:bodyPr/>
                    <a:lstStyle/>
                    <a:p>
                      <a:endParaRPr kumimoji="1" lang="ja-JP" altLang="en-US"/>
                    </a:p>
                  </a:txBody>
                  <a:tcPr/>
                </a:tc>
                <a:tc>
                  <a:txBody>
                    <a:bodyPr/>
                    <a:lstStyle/>
                    <a:p>
                      <a:pPr algn="ctr" fontAlgn="ctr"/>
                      <a:r>
                        <a:rPr lang="en-US" altLang="ja-JP" sz="1100" u="none" strike="noStrike">
                          <a:effectLst/>
                        </a:rPr>
                        <a:t>14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ja-JP" altLang="en-US" sz="1100" u="none" strike="noStrike" dirty="0">
                          <a:effectLst/>
                        </a:rPr>
                        <a:t>えくぼを作る</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22904798"/>
                  </a:ext>
                </a:extLst>
              </a:tr>
              <a:tr h="159219">
                <a:tc vMerge="1">
                  <a:txBody>
                    <a:bodyPr/>
                    <a:lstStyle/>
                    <a:p>
                      <a:endParaRPr kumimoji="1" lang="ja-JP" altLang="en-US"/>
                    </a:p>
                  </a:txBody>
                  <a:tcPr/>
                </a:tc>
                <a:tc>
                  <a:txBody>
                    <a:bodyPr/>
                    <a:lstStyle/>
                    <a:p>
                      <a:pPr algn="ctr" fontAlgn="ctr"/>
                      <a:r>
                        <a:rPr lang="en-US" altLang="ja-JP" sz="1100" u="none" strike="noStrike">
                          <a:effectLst/>
                        </a:rPr>
                        <a:t>11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ja-JP" altLang="en-US" sz="1100" u="none" strike="noStrike" dirty="0">
                          <a:effectLst/>
                        </a:rPr>
                        <a:t>鼻唇溝を深める</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8711676"/>
                  </a:ext>
                </a:extLst>
              </a:tr>
              <a:tr h="159219">
                <a:tc vMerge="1">
                  <a:txBody>
                    <a:bodyPr/>
                    <a:lstStyle/>
                    <a:p>
                      <a:endParaRPr kumimoji="1" lang="ja-JP" altLang="en-US"/>
                    </a:p>
                  </a:txBody>
                  <a:tcPr/>
                </a:tc>
                <a:tc>
                  <a:txBody>
                    <a:bodyPr/>
                    <a:lstStyle/>
                    <a:p>
                      <a:pPr algn="ctr" fontAlgn="ctr"/>
                      <a:r>
                        <a:rPr lang="en-US" altLang="ja-JP" sz="1100" u="none" strike="noStrike">
                          <a:effectLst/>
                        </a:rPr>
                        <a:t>12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ja-JP" altLang="en-US" sz="1100" u="none" strike="noStrike" dirty="0">
                          <a:effectLst/>
                        </a:rPr>
                        <a:t>唇端を引っ張りあげる</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69091511"/>
                  </a:ext>
                </a:extLst>
              </a:tr>
              <a:tr h="159219">
                <a:tc vMerge="1">
                  <a:txBody>
                    <a:bodyPr/>
                    <a:lstStyle/>
                    <a:p>
                      <a:endParaRPr kumimoji="1" lang="ja-JP" altLang="en-US"/>
                    </a:p>
                  </a:txBody>
                  <a:tcPr/>
                </a:tc>
                <a:tc>
                  <a:txBody>
                    <a:bodyPr/>
                    <a:lstStyle/>
                    <a:p>
                      <a:pPr algn="ctr" fontAlgn="ctr"/>
                      <a:r>
                        <a:rPr lang="en-US" altLang="ja-JP" sz="1100" u="none" strike="noStrike">
                          <a:effectLst/>
                        </a:rPr>
                        <a:t>13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ja-JP" altLang="en-US" sz="1100" u="none" strike="noStrike" dirty="0">
                          <a:effectLst/>
                        </a:rPr>
                        <a:t>唇端を鋭く上げて頬を膨らます</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18563952"/>
                  </a:ext>
                </a:extLst>
              </a:tr>
              <a:tr h="159219">
                <a:tc vMerge="1">
                  <a:txBody>
                    <a:bodyPr/>
                    <a:lstStyle/>
                    <a:p>
                      <a:endParaRPr kumimoji="1" lang="ja-JP" altLang="en-US"/>
                    </a:p>
                  </a:txBody>
                  <a:tcPr/>
                </a:tc>
                <a:tc>
                  <a:txBody>
                    <a:bodyPr/>
                    <a:lstStyle/>
                    <a:p>
                      <a:pPr algn="ctr" fontAlgn="ctr"/>
                      <a:r>
                        <a:rPr lang="en-US" altLang="ja-JP" sz="1100" u="none" strike="noStrike">
                          <a:effectLst/>
                        </a:rPr>
                        <a:t>18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ja-JP" altLang="en-US" sz="1100" u="none" strike="noStrike" dirty="0">
                          <a:effectLst/>
                        </a:rPr>
                        <a:t>唇をすぼめる</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9111630"/>
                  </a:ext>
                </a:extLst>
              </a:tr>
              <a:tr h="159219">
                <a:tc vMerge="1">
                  <a:txBody>
                    <a:bodyPr/>
                    <a:lstStyle/>
                    <a:p>
                      <a:endParaRPr kumimoji="1" lang="ja-JP" altLang="en-US"/>
                    </a:p>
                  </a:txBody>
                  <a:tcPr/>
                </a:tc>
                <a:tc>
                  <a:txBody>
                    <a:bodyPr/>
                    <a:lstStyle/>
                    <a:p>
                      <a:pPr algn="ctr" fontAlgn="ctr"/>
                      <a:r>
                        <a:rPr lang="en-US" altLang="ja-JP" sz="1100" u="none" strike="noStrike">
                          <a:effectLst/>
                        </a:rPr>
                        <a:t>22+25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ja-JP" altLang="en-US" sz="1100" u="none" strike="noStrike" dirty="0">
                          <a:effectLst/>
                        </a:rPr>
                        <a:t>唇を突き出す</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60586753"/>
                  </a:ext>
                </a:extLst>
              </a:tr>
              <a:tr h="159219">
                <a:tc vMerge="1">
                  <a:txBody>
                    <a:bodyPr/>
                    <a:lstStyle/>
                    <a:p>
                      <a:endParaRPr kumimoji="1" lang="ja-JP" altLang="en-US"/>
                    </a:p>
                  </a:txBody>
                  <a:tcPr/>
                </a:tc>
                <a:tc>
                  <a:txBody>
                    <a:bodyPr/>
                    <a:lstStyle/>
                    <a:p>
                      <a:pPr algn="ctr" fontAlgn="ctr"/>
                      <a:r>
                        <a:rPr lang="en-US" altLang="ja-JP" sz="1100" u="none" strike="noStrike">
                          <a:effectLst/>
                        </a:rPr>
                        <a:t>23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ja-JP" altLang="en-US" sz="1100" u="none" strike="noStrike" dirty="0">
                          <a:effectLst/>
                        </a:rPr>
                        <a:t>唇を固く閉じる</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15133601"/>
                  </a:ext>
                </a:extLst>
              </a:tr>
              <a:tr h="159219">
                <a:tc vMerge="1">
                  <a:txBody>
                    <a:bodyPr/>
                    <a:lstStyle/>
                    <a:p>
                      <a:endParaRPr kumimoji="1" lang="ja-JP" altLang="en-US"/>
                    </a:p>
                  </a:txBody>
                  <a:tcPr/>
                </a:tc>
                <a:tc>
                  <a:txBody>
                    <a:bodyPr/>
                    <a:lstStyle/>
                    <a:p>
                      <a:pPr algn="ctr" fontAlgn="ctr"/>
                      <a:r>
                        <a:rPr lang="en-US" altLang="ja-JP" sz="1100" u="none" strike="noStrike">
                          <a:effectLst/>
                        </a:rPr>
                        <a:t>24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ja-JP" altLang="en-US" sz="1100" u="none" strike="noStrike" dirty="0">
                          <a:effectLst/>
                        </a:rPr>
                        <a:t>唇を押さえつける</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0034146"/>
                  </a:ext>
                </a:extLst>
              </a:tr>
              <a:tr h="159219">
                <a:tc vMerge="1">
                  <a:txBody>
                    <a:bodyPr/>
                    <a:lstStyle/>
                    <a:p>
                      <a:endParaRPr kumimoji="1" lang="ja-JP" altLang="en-US"/>
                    </a:p>
                  </a:txBody>
                  <a:tcPr/>
                </a:tc>
                <a:tc>
                  <a:txBody>
                    <a:bodyPr/>
                    <a:lstStyle/>
                    <a:p>
                      <a:pPr algn="ctr" fontAlgn="ctr"/>
                      <a:r>
                        <a:rPr lang="en-US" altLang="ja-JP" sz="1100" u="none" strike="noStrike">
                          <a:effectLst/>
                        </a:rPr>
                        <a:t>28+26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ja-JP" altLang="en-US" sz="1100" u="none" strike="noStrike" dirty="0">
                          <a:effectLst/>
                        </a:rPr>
                        <a:t>唇を噛む</a:t>
                      </a:r>
                      <a:r>
                        <a:rPr lang="en-US" altLang="ja-JP" sz="1100" u="none" strike="noStrike" dirty="0">
                          <a:effectLst/>
                        </a:rPr>
                        <a:t>(</a:t>
                      </a:r>
                      <a:r>
                        <a:rPr lang="ja-JP" altLang="en-US" sz="1100" u="none" strike="noStrike" dirty="0">
                          <a:effectLst/>
                        </a:rPr>
                        <a:t>吸い込む</a:t>
                      </a:r>
                      <a:r>
                        <a:rPr lang="en-US" altLang="ja-JP" sz="1100" u="none" strike="noStrike" dirty="0">
                          <a:effectLst/>
                        </a:rPr>
                        <a:t>)</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89499317"/>
                  </a:ext>
                </a:extLst>
              </a:tr>
            </a:tbl>
          </a:graphicData>
        </a:graphic>
      </p:graphicFrame>
      <p:graphicFrame>
        <p:nvGraphicFramePr>
          <p:cNvPr id="20" name="表 19">
            <a:extLst>
              <a:ext uri="{FF2B5EF4-FFF2-40B4-BE49-F238E27FC236}">
                <a16:creationId xmlns:a16="http://schemas.microsoft.com/office/drawing/2014/main" id="{ECDBC224-F3EF-4769-B75A-F8A899FE5067}"/>
              </a:ext>
            </a:extLst>
          </p:cNvPr>
          <p:cNvGraphicFramePr>
            <a:graphicFrameLocks noGrp="1"/>
          </p:cNvGraphicFramePr>
          <p:nvPr>
            <p:extLst>
              <p:ext uri="{D42A27DB-BD31-4B8C-83A1-F6EECF244321}">
                <p14:modId xmlns:p14="http://schemas.microsoft.com/office/powerpoint/2010/main" val="575130612"/>
              </p:ext>
            </p:extLst>
          </p:nvPr>
        </p:nvGraphicFramePr>
        <p:xfrm>
          <a:off x="27460225" y="5797240"/>
          <a:ext cx="2331156" cy="4912995"/>
        </p:xfrm>
        <a:graphic>
          <a:graphicData uri="http://schemas.openxmlformats.org/drawingml/2006/table">
            <a:tbl>
              <a:tblPr>
                <a:tableStyleId>{5C22544A-7EE6-4342-B048-85BDC9FD1C3A}</a:tableStyleId>
              </a:tblPr>
              <a:tblGrid>
                <a:gridCol w="733775">
                  <a:extLst>
                    <a:ext uri="{9D8B030D-6E8A-4147-A177-3AD203B41FA5}">
                      <a16:colId xmlns:a16="http://schemas.microsoft.com/office/drawing/2014/main" val="2364022876"/>
                    </a:ext>
                  </a:extLst>
                </a:gridCol>
                <a:gridCol w="1597381">
                  <a:extLst>
                    <a:ext uri="{9D8B030D-6E8A-4147-A177-3AD203B41FA5}">
                      <a16:colId xmlns:a16="http://schemas.microsoft.com/office/drawing/2014/main" val="3557806070"/>
                    </a:ext>
                  </a:extLst>
                </a:gridCol>
              </a:tblGrid>
              <a:tr h="87092">
                <a:tc>
                  <a:txBody>
                    <a:bodyPr/>
                    <a:lstStyle/>
                    <a:p>
                      <a:pPr algn="ctr" fontAlgn="ctr"/>
                      <a:r>
                        <a:rPr lang="ja-JP" altLang="en-US" sz="1100" u="none" strike="noStrike" dirty="0">
                          <a:effectLst/>
                        </a:rPr>
                        <a:t>表情</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100" u="none" strike="noStrike" dirty="0">
                          <a:effectLst/>
                        </a:rPr>
                        <a:t>AU</a:t>
                      </a:r>
                      <a:r>
                        <a:rPr lang="ja-JP" altLang="en-US" sz="1100" u="none" strike="noStrike" dirty="0">
                          <a:effectLst/>
                        </a:rPr>
                        <a:t>動作</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6053634"/>
                  </a:ext>
                </a:extLst>
              </a:tr>
              <a:tr h="87092">
                <a:tc rowSpan="2">
                  <a:txBody>
                    <a:bodyPr/>
                    <a:lstStyle/>
                    <a:p>
                      <a:pPr algn="ctr" fontAlgn="ctr"/>
                      <a:r>
                        <a:rPr lang="ja-JP" altLang="en-US" sz="1100" u="none" strike="noStrike">
                          <a:effectLst/>
                        </a:rPr>
                        <a:t>喜び</a:t>
                      </a:r>
                      <a:br>
                        <a:rPr lang="ja-JP" altLang="en-US" sz="1100" u="none" strike="noStrike">
                          <a:effectLst/>
                        </a:rPr>
                      </a:br>
                      <a:r>
                        <a:rPr lang="en-US" altLang="ja-JP" sz="1100" u="none" strike="noStrike">
                          <a:effectLst/>
                        </a:rPr>
                        <a:t>(</a:t>
                      </a:r>
                      <a:r>
                        <a:rPr lang="en-US" sz="1100" u="none" strike="noStrike">
                          <a:effectLst/>
                        </a:rPr>
                        <a:t>Happiness)</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ctr"/>
                      <a:r>
                        <a:rPr lang="en-US" sz="1100" u="none" strike="noStrike">
                          <a:effectLst/>
                        </a:rPr>
                        <a:t>AU6 + 12</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49161395"/>
                  </a:ext>
                </a:extLst>
              </a:tr>
              <a:tr h="87092">
                <a:tc vMerge="1">
                  <a:txBody>
                    <a:bodyPr/>
                    <a:lstStyle/>
                    <a:p>
                      <a:endParaRPr kumimoji="1" lang="ja-JP" altLang="en-US"/>
                    </a:p>
                  </a:txBody>
                  <a:tcPr/>
                </a:tc>
                <a:tc>
                  <a:txBody>
                    <a:bodyPr/>
                    <a:lstStyle/>
                    <a:p>
                      <a:pPr algn="l" fontAlgn="ctr"/>
                      <a:r>
                        <a:rPr lang="en-US" sz="1100" u="none" strike="noStrike">
                          <a:effectLst/>
                        </a:rPr>
                        <a:t>AU12 C/D</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21115975"/>
                  </a:ext>
                </a:extLst>
              </a:tr>
              <a:tr h="87092">
                <a:tc rowSpan="2">
                  <a:txBody>
                    <a:bodyPr/>
                    <a:lstStyle/>
                    <a:p>
                      <a:pPr algn="ctr" fontAlgn="ctr"/>
                      <a:r>
                        <a:rPr lang="ja-JP" altLang="en-US" sz="1100" u="none" strike="noStrike">
                          <a:effectLst/>
                        </a:rPr>
                        <a:t>驚き</a:t>
                      </a:r>
                      <a:br>
                        <a:rPr lang="ja-JP" altLang="en-US" sz="1100" u="none" strike="noStrike">
                          <a:effectLst/>
                        </a:rPr>
                      </a:br>
                      <a:r>
                        <a:rPr lang="en-US" altLang="ja-JP" sz="1100" u="none" strike="noStrike">
                          <a:effectLst/>
                        </a:rPr>
                        <a:t>(</a:t>
                      </a:r>
                      <a:r>
                        <a:rPr lang="en-US" sz="1100" u="none" strike="noStrike">
                          <a:effectLst/>
                        </a:rPr>
                        <a:t>Surprise)</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1100" u="none" strike="noStrike">
                          <a:effectLst/>
                        </a:rPr>
                        <a:t>AU1 + 2 + 5B + 26</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4347422"/>
                  </a:ext>
                </a:extLst>
              </a:tr>
              <a:tr h="87092">
                <a:tc vMerge="1">
                  <a:txBody>
                    <a:bodyPr/>
                    <a:lstStyle/>
                    <a:p>
                      <a:endParaRPr kumimoji="1" lang="ja-JP" altLang="en-US"/>
                    </a:p>
                  </a:txBody>
                  <a:tcPr/>
                </a:tc>
                <a:tc>
                  <a:txBody>
                    <a:bodyPr/>
                    <a:lstStyle/>
                    <a:p>
                      <a:pPr algn="l" fontAlgn="ctr"/>
                      <a:r>
                        <a:rPr lang="en-US" sz="1100" u="none" strike="noStrike">
                          <a:effectLst/>
                        </a:rPr>
                        <a:t>AU1 + 2 + 5B + 27</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23214797"/>
                  </a:ext>
                </a:extLst>
              </a:tr>
              <a:tr h="87092">
                <a:tc rowSpan="2">
                  <a:txBody>
                    <a:bodyPr/>
                    <a:lstStyle/>
                    <a:p>
                      <a:pPr algn="ctr" fontAlgn="ctr"/>
                      <a:r>
                        <a:rPr lang="ja-JP" altLang="en-US" sz="1100" u="none" strike="noStrike">
                          <a:effectLst/>
                        </a:rPr>
                        <a:t>恐れ</a:t>
                      </a:r>
                      <a:br>
                        <a:rPr lang="ja-JP" altLang="en-US" sz="1100" u="none" strike="noStrike">
                          <a:effectLst/>
                        </a:rPr>
                      </a:br>
                      <a:r>
                        <a:rPr lang="en-US" altLang="ja-JP" sz="1100" u="none" strike="noStrike">
                          <a:effectLst/>
                        </a:rPr>
                        <a:t>(</a:t>
                      </a:r>
                      <a:r>
                        <a:rPr lang="en-US" sz="1100" u="none" strike="noStrike">
                          <a:effectLst/>
                        </a:rPr>
                        <a:t>Fear)</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fr-FR" sz="1100" u="none" strike="noStrike">
                          <a:effectLst/>
                        </a:rPr>
                        <a:t>AU1 + 2 + 4 + 5 + 20 + (25, 26 or 27)</a:t>
                      </a:r>
                      <a:endParaRPr lang="fr-FR"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1939929"/>
                  </a:ext>
                </a:extLst>
              </a:tr>
              <a:tr h="87092">
                <a:tc vMerge="1">
                  <a:txBody>
                    <a:bodyPr/>
                    <a:lstStyle/>
                    <a:p>
                      <a:endParaRPr kumimoji="1" lang="ja-JP" altLang="en-US"/>
                    </a:p>
                  </a:txBody>
                  <a:tcPr/>
                </a:tc>
                <a:tc>
                  <a:txBody>
                    <a:bodyPr/>
                    <a:lstStyle/>
                    <a:p>
                      <a:pPr algn="l" fontAlgn="ctr"/>
                      <a:r>
                        <a:rPr lang="fr-FR" sz="1100" u="none" strike="noStrike">
                          <a:effectLst/>
                        </a:rPr>
                        <a:t>AU1 + 2 + 4 + 5 + (25, 26 or 27)</a:t>
                      </a:r>
                      <a:endParaRPr lang="fr-FR"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64943690"/>
                  </a:ext>
                </a:extLst>
              </a:tr>
              <a:tr h="87092">
                <a:tc rowSpan="3">
                  <a:txBody>
                    <a:bodyPr/>
                    <a:lstStyle/>
                    <a:p>
                      <a:pPr algn="ctr" fontAlgn="ctr"/>
                      <a:r>
                        <a:rPr lang="ja-JP" altLang="en-US" sz="1100" u="none" strike="noStrike">
                          <a:effectLst/>
                        </a:rPr>
                        <a:t>悲しみ</a:t>
                      </a:r>
                      <a:br>
                        <a:rPr lang="ja-JP" altLang="en-US" sz="1100" u="none" strike="noStrike">
                          <a:effectLst/>
                        </a:rPr>
                      </a:br>
                      <a:r>
                        <a:rPr lang="en-US" altLang="ja-JP" sz="1100" u="none" strike="noStrike">
                          <a:effectLst/>
                        </a:rPr>
                        <a:t>(</a:t>
                      </a:r>
                      <a:r>
                        <a:rPr lang="en-US" sz="1100" u="none" strike="noStrike">
                          <a:effectLst/>
                        </a:rPr>
                        <a:t>Sadness)</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fr-FR" sz="1100" u="none" strike="noStrike">
                          <a:effectLst/>
                        </a:rPr>
                        <a:t>AU1 + 4 + 11 + 15B + (54) + 64</a:t>
                      </a:r>
                      <a:endParaRPr lang="fr-FR"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57116132"/>
                  </a:ext>
                </a:extLst>
              </a:tr>
              <a:tr h="87092">
                <a:tc vMerge="1">
                  <a:txBody>
                    <a:bodyPr/>
                    <a:lstStyle/>
                    <a:p>
                      <a:endParaRPr kumimoji="1" lang="ja-JP" altLang="en-US"/>
                    </a:p>
                  </a:txBody>
                  <a:tcPr/>
                </a:tc>
                <a:tc>
                  <a:txBody>
                    <a:bodyPr/>
                    <a:lstStyle/>
                    <a:p>
                      <a:pPr algn="l" fontAlgn="ctr"/>
                      <a:r>
                        <a:rPr lang="fr-FR" sz="1100" u="none" strike="noStrike">
                          <a:effectLst/>
                        </a:rPr>
                        <a:t>AU1 + 4 + 15B + (54) + 64</a:t>
                      </a:r>
                      <a:endParaRPr lang="fr-FR"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32088770"/>
                  </a:ext>
                </a:extLst>
              </a:tr>
              <a:tr h="87092">
                <a:tc vMerge="1">
                  <a:txBody>
                    <a:bodyPr/>
                    <a:lstStyle/>
                    <a:p>
                      <a:endParaRPr kumimoji="1" lang="ja-JP" altLang="en-US"/>
                    </a:p>
                  </a:txBody>
                  <a:tcPr/>
                </a:tc>
                <a:tc>
                  <a:txBody>
                    <a:bodyPr/>
                    <a:lstStyle/>
                    <a:p>
                      <a:pPr algn="l" fontAlgn="ctr"/>
                      <a:r>
                        <a:rPr lang="en-US" sz="1100" u="none" strike="noStrike">
                          <a:effectLst/>
                        </a:rPr>
                        <a:t>AU6 + 15B + (54) + 64</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93112881"/>
                  </a:ext>
                </a:extLst>
              </a:tr>
              <a:tr h="87092">
                <a:tc rowSpan="7">
                  <a:txBody>
                    <a:bodyPr/>
                    <a:lstStyle/>
                    <a:p>
                      <a:pPr algn="ctr" fontAlgn="ctr"/>
                      <a:r>
                        <a:rPr lang="ja-JP" altLang="en-US" sz="1100" u="none" strike="noStrike">
                          <a:effectLst/>
                        </a:rPr>
                        <a:t>怒り</a:t>
                      </a:r>
                      <a:br>
                        <a:rPr lang="ja-JP" altLang="en-US" sz="1100" u="none" strike="noStrike">
                          <a:effectLst/>
                        </a:rPr>
                      </a:br>
                      <a:r>
                        <a:rPr lang="en-US" altLang="ja-JP" sz="1100" u="none" strike="noStrike">
                          <a:effectLst/>
                        </a:rPr>
                        <a:t>(</a:t>
                      </a:r>
                      <a:r>
                        <a:rPr lang="en-US" sz="1100" u="none" strike="noStrike">
                          <a:effectLst/>
                        </a:rPr>
                        <a:t>Anger)</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fr-FR" sz="1100" u="none" strike="noStrike">
                          <a:effectLst/>
                        </a:rPr>
                        <a:t>AU4 + 5 + 7 + 10 + 22 + 23 + (25, 26)</a:t>
                      </a:r>
                      <a:endParaRPr lang="fr-FR"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73587"/>
                  </a:ext>
                </a:extLst>
              </a:tr>
              <a:tr h="87092">
                <a:tc vMerge="1">
                  <a:txBody>
                    <a:bodyPr/>
                    <a:lstStyle/>
                    <a:p>
                      <a:endParaRPr kumimoji="1" lang="ja-JP" altLang="en-US"/>
                    </a:p>
                  </a:txBody>
                  <a:tcPr/>
                </a:tc>
                <a:tc>
                  <a:txBody>
                    <a:bodyPr/>
                    <a:lstStyle/>
                    <a:p>
                      <a:pPr algn="l" fontAlgn="ctr"/>
                      <a:r>
                        <a:rPr lang="fr-FR" sz="1100" u="none" strike="noStrike">
                          <a:effectLst/>
                        </a:rPr>
                        <a:t>AU4 + 5 + 7 + 10 + 23 + (25, 26)</a:t>
                      </a:r>
                      <a:endParaRPr lang="fr-FR"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1359091"/>
                  </a:ext>
                </a:extLst>
              </a:tr>
              <a:tr h="87092">
                <a:tc vMerge="1">
                  <a:txBody>
                    <a:bodyPr/>
                    <a:lstStyle/>
                    <a:p>
                      <a:endParaRPr kumimoji="1" lang="ja-JP" altLang="en-US"/>
                    </a:p>
                  </a:txBody>
                  <a:tcPr/>
                </a:tc>
                <a:tc>
                  <a:txBody>
                    <a:bodyPr/>
                    <a:lstStyle/>
                    <a:p>
                      <a:pPr algn="l" fontAlgn="ctr"/>
                      <a:r>
                        <a:rPr lang="fr-FR" sz="1100" u="none" strike="noStrike">
                          <a:effectLst/>
                        </a:rPr>
                        <a:t>AU4 + 5 + 7 + 23 + (25, 26)</a:t>
                      </a:r>
                      <a:endParaRPr lang="fr-FR"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335356"/>
                  </a:ext>
                </a:extLst>
              </a:tr>
              <a:tr h="87092">
                <a:tc vMerge="1">
                  <a:txBody>
                    <a:bodyPr/>
                    <a:lstStyle/>
                    <a:p>
                      <a:endParaRPr kumimoji="1" lang="ja-JP" altLang="en-US"/>
                    </a:p>
                  </a:txBody>
                  <a:tcPr/>
                </a:tc>
                <a:tc>
                  <a:txBody>
                    <a:bodyPr/>
                    <a:lstStyle/>
                    <a:p>
                      <a:pPr algn="l" fontAlgn="ctr"/>
                      <a:r>
                        <a:rPr lang="fr-FR" sz="1100" u="none" strike="noStrike">
                          <a:effectLst/>
                        </a:rPr>
                        <a:t>AU4 + 5 + 7 + 17 + 23</a:t>
                      </a:r>
                      <a:endParaRPr lang="fr-FR"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11432436"/>
                  </a:ext>
                </a:extLst>
              </a:tr>
              <a:tr h="87092">
                <a:tc vMerge="1">
                  <a:txBody>
                    <a:bodyPr/>
                    <a:lstStyle/>
                    <a:p>
                      <a:endParaRPr kumimoji="1" lang="ja-JP" altLang="en-US"/>
                    </a:p>
                  </a:txBody>
                  <a:tcPr/>
                </a:tc>
                <a:tc>
                  <a:txBody>
                    <a:bodyPr/>
                    <a:lstStyle/>
                    <a:p>
                      <a:pPr algn="l" fontAlgn="ctr"/>
                      <a:r>
                        <a:rPr lang="fr-FR" sz="1100" u="none" strike="noStrike">
                          <a:effectLst/>
                        </a:rPr>
                        <a:t>AU4 + 5 + 7 + 17 + 24</a:t>
                      </a:r>
                      <a:endParaRPr lang="fr-FR"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00636090"/>
                  </a:ext>
                </a:extLst>
              </a:tr>
              <a:tr h="87092">
                <a:tc vMerge="1">
                  <a:txBody>
                    <a:bodyPr/>
                    <a:lstStyle/>
                    <a:p>
                      <a:endParaRPr kumimoji="1" lang="ja-JP" altLang="en-US"/>
                    </a:p>
                  </a:txBody>
                  <a:tcPr/>
                </a:tc>
                <a:tc>
                  <a:txBody>
                    <a:bodyPr/>
                    <a:lstStyle/>
                    <a:p>
                      <a:pPr algn="l" fontAlgn="ctr"/>
                      <a:r>
                        <a:rPr lang="en-US" sz="1100" u="none" strike="noStrike">
                          <a:effectLst/>
                        </a:rPr>
                        <a:t>AU4 + 5 + 7 + 23</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76469924"/>
                  </a:ext>
                </a:extLst>
              </a:tr>
              <a:tr h="87092">
                <a:tc vMerge="1">
                  <a:txBody>
                    <a:bodyPr/>
                    <a:lstStyle/>
                    <a:p>
                      <a:endParaRPr kumimoji="1" lang="ja-JP" altLang="en-US"/>
                    </a:p>
                  </a:txBody>
                  <a:tcPr/>
                </a:tc>
                <a:tc>
                  <a:txBody>
                    <a:bodyPr/>
                    <a:lstStyle/>
                    <a:p>
                      <a:pPr algn="l" fontAlgn="ctr"/>
                      <a:r>
                        <a:rPr lang="en-US" sz="1100" u="none" strike="noStrike">
                          <a:effectLst/>
                        </a:rPr>
                        <a:t>AU4 + 5 + 7 + 24</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77002989"/>
                  </a:ext>
                </a:extLst>
              </a:tr>
              <a:tr h="87092">
                <a:tc rowSpan="6">
                  <a:txBody>
                    <a:bodyPr/>
                    <a:lstStyle/>
                    <a:p>
                      <a:pPr algn="ctr" fontAlgn="ctr"/>
                      <a:r>
                        <a:rPr lang="ja-JP" altLang="en-US" sz="1100" u="none" strike="noStrike">
                          <a:effectLst/>
                        </a:rPr>
                        <a:t>嫌悪</a:t>
                      </a:r>
                      <a:br>
                        <a:rPr lang="ja-JP" altLang="en-US" sz="1100" u="none" strike="noStrike">
                          <a:effectLst/>
                        </a:rPr>
                      </a:br>
                      <a:r>
                        <a:rPr lang="en-US" altLang="ja-JP" sz="1100" u="none" strike="noStrike">
                          <a:effectLst/>
                        </a:rPr>
                        <a:t>(</a:t>
                      </a:r>
                      <a:r>
                        <a:rPr lang="en-US" sz="1100" u="none" strike="noStrike">
                          <a:effectLst/>
                        </a:rPr>
                        <a:t>Disgust)</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1100" u="none" strike="noStrike">
                          <a:effectLst/>
                        </a:rPr>
                        <a:t>AU9</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09029887"/>
                  </a:ext>
                </a:extLst>
              </a:tr>
              <a:tr h="87092">
                <a:tc vMerge="1">
                  <a:txBody>
                    <a:bodyPr/>
                    <a:lstStyle/>
                    <a:p>
                      <a:endParaRPr kumimoji="1" lang="ja-JP" altLang="en-US"/>
                    </a:p>
                  </a:txBody>
                  <a:tcPr/>
                </a:tc>
                <a:tc>
                  <a:txBody>
                    <a:bodyPr/>
                    <a:lstStyle/>
                    <a:p>
                      <a:pPr algn="l" fontAlgn="ctr"/>
                      <a:r>
                        <a:rPr lang="en-US" sz="1100" u="none" strike="noStrike">
                          <a:effectLst/>
                        </a:rPr>
                        <a:t>AU9 + 16 + 25 + 26</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79285323"/>
                  </a:ext>
                </a:extLst>
              </a:tr>
              <a:tr h="87092">
                <a:tc vMerge="1">
                  <a:txBody>
                    <a:bodyPr/>
                    <a:lstStyle/>
                    <a:p>
                      <a:endParaRPr kumimoji="1" lang="ja-JP" altLang="en-US"/>
                    </a:p>
                  </a:txBody>
                  <a:tcPr/>
                </a:tc>
                <a:tc>
                  <a:txBody>
                    <a:bodyPr/>
                    <a:lstStyle/>
                    <a:p>
                      <a:pPr algn="l" fontAlgn="ctr"/>
                      <a:r>
                        <a:rPr lang="en-US" sz="1100" u="none" strike="noStrike" dirty="0">
                          <a:effectLst/>
                        </a:rPr>
                        <a:t>AU9 + 17</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272299"/>
                  </a:ext>
                </a:extLst>
              </a:tr>
              <a:tr h="87092">
                <a:tc vMerge="1">
                  <a:txBody>
                    <a:bodyPr/>
                    <a:lstStyle/>
                    <a:p>
                      <a:endParaRPr kumimoji="1" lang="ja-JP" altLang="en-US"/>
                    </a:p>
                  </a:txBody>
                  <a:tcPr/>
                </a:tc>
                <a:tc>
                  <a:txBody>
                    <a:bodyPr/>
                    <a:lstStyle/>
                    <a:p>
                      <a:pPr algn="l" fontAlgn="ctr"/>
                      <a:r>
                        <a:rPr lang="en-US" sz="1100" u="none" strike="noStrike">
                          <a:effectLst/>
                        </a:rPr>
                        <a:t>AU10</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90379229"/>
                  </a:ext>
                </a:extLst>
              </a:tr>
              <a:tr h="87092">
                <a:tc vMerge="1">
                  <a:txBody>
                    <a:bodyPr/>
                    <a:lstStyle/>
                    <a:p>
                      <a:endParaRPr kumimoji="1" lang="ja-JP" altLang="en-US"/>
                    </a:p>
                  </a:txBody>
                  <a:tcPr/>
                </a:tc>
                <a:tc>
                  <a:txBody>
                    <a:bodyPr/>
                    <a:lstStyle/>
                    <a:p>
                      <a:pPr algn="l" fontAlgn="ctr"/>
                      <a:r>
                        <a:rPr lang="en-US" sz="1100" u="none" strike="noStrike">
                          <a:effectLst/>
                        </a:rPr>
                        <a:t>AU10 + 16 + (25, 26)</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35266994"/>
                  </a:ext>
                </a:extLst>
              </a:tr>
              <a:tr h="87092">
                <a:tc vMerge="1">
                  <a:txBody>
                    <a:bodyPr/>
                    <a:lstStyle/>
                    <a:p>
                      <a:endParaRPr kumimoji="1" lang="ja-JP" altLang="en-US"/>
                    </a:p>
                  </a:txBody>
                  <a:tcPr/>
                </a:tc>
                <a:tc>
                  <a:txBody>
                    <a:bodyPr/>
                    <a:lstStyle/>
                    <a:p>
                      <a:pPr algn="l" fontAlgn="ctr"/>
                      <a:r>
                        <a:rPr lang="en-US" sz="1100" u="none" strike="noStrike" dirty="0">
                          <a:effectLst/>
                        </a:rPr>
                        <a:t>AU10 + 17</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72106397"/>
                  </a:ext>
                </a:extLst>
              </a:tr>
            </a:tbl>
          </a:graphicData>
        </a:graphic>
      </p:graphicFrame>
      <p:grpSp>
        <p:nvGrpSpPr>
          <p:cNvPr id="30" name="グループ化 29">
            <a:extLst>
              <a:ext uri="{FF2B5EF4-FFF2-40B4-BE49-F238E27FC236}">
                <a16:creationId xmlns:a16="http://schemas.microsoft.com/office/drawing/2014/main" id="{9163039B-A68D-4753-B8B4-567C464E9B11}"/>
              </a:ext>
            </a:extLst>
          </p:cNvPr>
          <p:cNvGrpSpPr/>
          <p:nvPr/>
        </p:nvGrpSpPr>
        <p:grpSpPr>
          <a:xfrm>
            <a:off x="8387585" y="13595909"/>
            <a:ext cx="6147519" cy="3755048"/>
            <a:chOff x="8368535" y="13233959"/>
            <a:chExt cx="6147519" cy="3755048"/>
          </a:xfrm>
        </p:grpSpPr>
        <p:sp>
          <p:nvSpPr>
            <p:cNvPr id="273" name="テキスト ボックス 272">
              <a:extLst>
                <a:ext uri="{FF2B5EF4-FFF2-40B4-BE49-F238E27FC236}">
                  <a16:creationId xmlns:a16="http://schemas.microsoft.com/office/drawing/2014/main" id="{2FB584F4-574A-464F-B5C9-B9CF1B1E424E}"/>
                </a:ext>
              </a:extLst>
            </p:cNvPr>
            <p:cNvSpPr txBox="1"/>
            <p:nvPr/>
          </p:nvSpPr>
          <p:spPr>
            <a:xfrm>
              <a:off x="8368535" y="13578523"/>
              <a:ext cx="946093" cy="461665"/>
            </a:xfrm>
            <a:prstGeom prst="rect">
              <a:avLst/>
            </a:prstGeom>
            <a:noFill/>
          </p:spPr>
          <p:txBody>
            <a:bodyPr wrap="none" rtlCol="0">
              <a:spAutoFit/>
            </a:bodyPr>
            <a:lstStyle/>
            <a:p>
              <a:r>
                <a:rPr kumimoji="1" lang="en-US" altLang="ja-JP" sz="2400" dirty="0">
                  <a:latin typeface="游ゴシック" panose="020B0400000000000000" pitchFamily="50" charset="-128"/>
                  <a:ea typeface="游ゴシック" panose="020B0400000000000000" pitchFamily="50" charset="-128"/>
                </a:rPr>
                <a:t>100%</a:t>
              </a:r>
              <a:endParaRPr kumimoji="1" lang="ja-JP" altLang="en-US" sz="2400" dirty="0">
                <a:latin typeface="游ゴシック" panose="020B0400000000000000" pitchFamily="50" charset="-128"/>
                <a:ea typeface="游ゴシック" panose="020B0400000000000000" pitchFamily="50" charset="-128"/>
              </a:endParaRPr>
            </a:p>
          </p:txBody>
        </p:sp>
        <p:sp>
          <p:nvSpPr>
            <p:cNvPr id="274" name="テキスト ボックス 273">
              <a:extLst>
                <a:ext uri="{FF2B5EF4-FFF2-40B4-BE49-F238E27FC236}">
                  <a16:creationId xmlns:a16="http://schemas.microsoft.com/office/drawing/2014/main" id="{FEEFD7A8-230B-48E6-A9FD-49E9983AC914}"/>
                </a:ext>
              </a:extLst>
            </p:cNvPr>
            <p:cNvSpPr txBox="1"/>
            <p:nvPr/>
          </p:nvSpPr>
          <p:spPr>
            <a:xfrm>
              <a:off x="8454296" y="14668981"/>
              <a:ext cx="774571" cy="461665"/>
            </a:xfrm>
            <a:prstGeom prst="rect">
              <a:avLst/>
            </a:prstGeom>
            <a:noFill/>
          </p:spPr>
          <p:txBody>
            <a:bodyPr wrap="none" rtlCol="0">
              <a:spAutoFit/>
            </a:bodyPr>
            <a:lstStyle/>
            <a:p>
              <a:r>
                <a:rPr kumimoji="1" lang="en-US" altLang="ja-JP" sz="2400" dirty="0">
                  <a:latin typeface="游ゴシック" panose="020B0400000000000000" pitchFamily="50" charset="-128"/>
                  <a:ea typeface="游ゴシック" panose="020B0400000000000000" pitchFamily="50" charset="-128"/>
                </a:rPr>
                <a:t>60%</a:t>
              </a:r>
              <a:endParaRPr kumimoji="1" lang="ja-JP" altLang="en-US" sz="2400" dirty="0">
                <a:latin typeface="游ゴシック" panose="020B0400000000000000" pitchFamily="50" charset="-128"/>
                <a:ea typeface="游ゴシック" panose="020B0400000000000000" pitchFamily="50" charset="-128"/>
              </a:endParaRPr>
            </a:p>
          </p:txBody>
        </p:sp>
        <p:sp>
          <p:nvSpPr>
            <p:cNvPr id="275" name="テキスト ボックス 274">
              <a:extLst>
                <a:ext uri="{FF2B5EF4-FFF2-40B4-BE49-F238E27FC236}">
                  <a16:creationId xmlns:a16="http://schemas.microsoft.com/office/drawing/2014/main" id="{87D70F15-DCDA-4D0A-A543-F011C260B756}"/>
                </a:ext>
              </a:extLst>
            </p:cNvPr>
            <p:cNvSpPr txBox="1"/>
            <p:nvPr/>
          </p:nvSpPr>
          <p:spPr>
            <a:xfrm>
              <a:off x="8454296" y="15759439"/>
              <a:ext cx="774571" cy="461665"/>
            </a:xfrm>
            <a:prstGeom prst="rect">
              <a:avLst/>
            </a:prstGeom>
            <a:noFill/>
          </p:spPr>
          <p:txBody>
            <a:bodyPr wrap="none" rtlCol="0">
              <a:spAutoFit/>
            </a:bodyPr>
            <a:lstStyle/>
            <a:p>
              <a:r>
                <a:rPr kumimoji="1" lang="en-US" altLang="ja-JP" sz="2400" dirty="0">
                  <a:latin typeface="游ゴシック" panose="020B0400000000000000" pitchFamily="50" charset="-128"/>
                  <a:ea typeface="游ゴシック" panose="020B0400000000000000" pitchFamily="50" charset="-128"/>
                </a:rPr>
                <a:t>30%</a:t>
              </a:r>
              <a:endParaRPr kumimoji="1" lang="ja-JP" altLang="en-US" sz="2400" dirty="0">
                <a:latin typeface="游ゴシック" panose="020B0400000000000000" pitchFamily="50" charset="-128"/>
                <a:ea typeface="游ゴシック" panose="020B0400000000000000" pitchFamily="50" charset="-128"/>
              </a:endParaRPr>
            </a:p>
          </p:txBody>
        </p:sp>
        <p:sp>
          <p:nvSpPr>
            <p:cNvPr id="276" name="テキスト ボックス 275">
              <a:extLst>
                <a:ext uri="{FF2B5EF4-FFF2-40B4-BE49-F238E27FC236}">
                  <a16:creationId xmlns:a16="http://schemas.microsoft.com/office/drawing/2014/main" id="{50BF45BB-DC55-4BF8-8A65-143B5FDE653E}"/>
                </a:ext>
              </a:extLst>
            </p:cNvPr>
            <p:cNvSpPr txBox="1"/>
            <p:nvPr/>
          </p:nvSpPr>
          <p:spPr>
            <a:xfrm>
              <a:off x="9308276" y="16527342"/>
              <a:ext cx="800219" cy="461665"/>
            </a:xfrm>
            <a:prstGeom prst="rect">
              <a:avLst/>
            </a:prstGeom>
            <a:noFill/>
          </p:spPr>
          <p:txBody>
            <a:bodyPr wrap="none" rtlCol="0">
              <a:spAutoFit/>
            </a:bodyPr>
            <a:lstStyle/>
            <a:p>
              <a:r>
                <a:rPr kumimoji="1" lang="ja-JP" altLang="en-US" sz="2400" dirty="0">
                  <a:latin typeface="游ゴシック" panose="020B0400000000000000" pitchFamily="50" charset="-128"/>
                  <a:ea typeface="游ゴシック" panose="020B0400000000000000" pitchFamily="50" charset="-128"/>
                </a:rPr>
                <a:t>怒り</a:t>
              </a:r>
            </a:p>
          </p:txBody>
        </p:sp>
        <p:sp>
          <p:nvSpPr>
            <p:cNvPr id="277" name="テキスト ボックス 276">
              <a:extLst>
                <a:ext uri="{FF2B5EF4-FFF2-40B4-BE49-F238E27FC236}">
                  <a16:creationId xmlns:a16="http://schemas.microsoft.com/office/drawing/2014/main" id="{1586EDB0-71B2-4CF8-A963-676BDD8DAA7F}"/>
                </a:ext>
              </a:extLst>
            </p:cNvPr>
            <p:cNvSpPr txBox="1"/>
            <p:nvPr/>
          </p:nvSpPr>
          <p:spPr>
            <a:xfrm>
              <a:off x="10181012" y="16527342"/>
              <a:ext cx="800219" cy="461665"/>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嫌悪</a:t>
              </a:r>
              <a:endParaRPr kumimoji="1" lang="ja-JP" altLang="en-US" sz="2400" dirty="0">
                <a:latin typeface="游ゴシック" panose="020B0400000000000000" pitchFamily="50" charset="-128"/>
                <a:ea typeface="游ゴシック" panose="020B0400000000000000" pitchFamily="50" charset="-128"/>
              </a:endParaRPr>
            </a:p>
          </p:txBody>
        </p:sp>
        <p:sp>
          <p:nvSpPr>
            <p:cNvPr id="278" name="テキスト ボックス 277">
              <a:extLst>
                <a:ext uri="{FF2B5EF4-FFF2-40B4-BE49-F238E27FC236}">
                  <a16:creationId xmlns:a16="http://schemas.microsoft.com/office/drawing/2014/main" id="{08D66C21-EF38-4D0E-B7F4-9F2DC5D22846}"/>
                </a:ext>
              </a:extLst>
            </p:cNvPr>
            <p:cNvSpPr txBox="1"/>
            <p:nvPr/>
          </p:nvSpPr>
          <p:spPr>
            <a:xfrm>
              <a:off x="11053748" y="16527342"/>
              <a:ext cx="800219" cy="461665"/>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恐れ</a:t>
              </a:r>
              <a:endParaRPr kumimoji="1" lang="ja-JP" altLang="en-US" sz="2400" dirty="0">
                <a:latin typeface="游ゴシック" panose="020B0400000000000000" pitchFamily="50" charset="-128"/>
                <a:ea typeface="游ゴシック" panose="020B0400000000000000" pitchFamily="50" charset="-128"/>
              </a:endParaRPr>
            </a:p>
          </p:txBody>
        </p:sp>
        <p:sp>
          <p:nvSpPr>
            <p:cNvPr id="279" name="テキスト ボックス 278">
              <a:extLst>
                <a:ext uri="{FF2B5EF4-FFF2-40B4-BE49-F238E27FC236}">
                  <a16:creationId xmlns:a16="http://schemas.microsoft.com/office/drawing/2014/main" id="{D4F54E33-3A8E-4B6C-8E41-E08C369EEBBA}"/>
                </a:ext>
              </a:extLst>
            </p:cNvPr>
            <p:cNvSpPr txBox="1"/>
            <p:nvPr/>
          </p:nvSpPr>
          <p:spPr>
            <a:xfrm>
              <a:off x="11926484" y="16527342"/>
              <a:ext cx="800219" cy="461665"/>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幸福</a:t>
              </a:r>
              <a:endParaRPr kumimoji="1" lang="ja-JP" altLang="en-US" sz="2400" dirty="0">
                <a:latin typeface="游ゴシック" panose="020B0400000000000000" pitchFamily="50" charset="-128"/>
                <a:ea typeface="游ゴシック" panose="020B0400000000000000" pitchFamily="50" charset="-128"/>
              </a:endParaRPr>
            </a:p>
          </p:txBody>
        </p:sp>
        <p:sp>
          <p:nvSpPr>
            <p:cNvPr id="280" name="テキスト ボックス 279">
              <a:extLst>
                <a:ext uri="{FF2B5EF4-FFF2-40B4-BE49-F238E27FC236}">
                  <a16:creationId xmlns:a16="http://schemas.microsoft.com/office/drawing/2014/main" id="{EC89A969-56F0-49CA-AA95-8FB7E5D1FA80}"/>
                </a:ext>
              </a:extLst>
            </p:cNvPr>
            <p:cNvSpPr txBox="1"/>
            <p:nvPr/>
          </p:nvSpPr>
          <p:spPr>
            <a:xfrm>
              <a:off x="12799220" y="16527342"/>
              <a:ext cx="800219" cy="461665"/>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悲哀</a:t>
              </a:r>
              <a:endParaRPr kumimoji="1" lang="ja-JP" altLang="en-US" sz="2400" dirty="0">
                <a:latin typeface="游ゴシック" panose="020B0400000000000000" pitchFamily="50" charset="-128"/>
                <a:ea typeface="游ゴシック" panose="020B0400000000000000" pitchFamily="50" charset="-128"/>
              </a:endParaRPr>
            </a:p>
          </p:txBody>
        </p:sp>
        <p:sp>
          <p:nvSpPr>
            <p:cNvPr id="281" name="テキスト ボックス 280">
              <a:extLst>
                <a:ext uri="{FF2B5EF4-FFF2-40B4-BE49-F238E27FC236}">
                  <a16:creationId xmlns:a16="http://schemas.microsoft.com/office/drawing/2014/main" id="{5AB74A3F-7C25-43D7-9AD1-7B6E24C3D87A}"/>
                </a:ext>
              </a:extLst>
            </p:cNvPr>
            <p:cNvSpPr txBox="1"/>
            <p:nvPr/>
          </p:nvSpPr>
          <p:spPr>
            <a:xfrm>
              <a:off x="13671956" y="16527342"/>
              <a:ext cx="800219" cy="461665"/>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驚き</a:t>
              </a:r>
              <a:endParaRPr kumimoji="1" lang="ja-JP" altLang="en-US" sz="2400" dirty="0">
                <a:latin typeface="游ゴシック" panose="020B0400000000000000" pitchFamily="50" charset="-128"/>
                <a:ea typeface="游ゴシック" panose="020B0400000000000000" pitchFamily="50" charset="-128"/>
              </a:endParaRPr>
            </a:p>
          </p:txBody>
        </p:sp>
        <p:pic>
          <p:nvPicPr>
            <p:cNvPr id="24" name="図 23">
              <a:extLst>
                <a:ext uri="{FF2B5EF4-FFF2-40B4-BE49-F238E27FC236}">
                  <a16:creationId xmlns:a16="http://schemas.microsoft.com/office/drawing/2014/main" id="{FD0BB0FE-9D5F-4736-A0E3-237BE405C6BE}"/>
                </a:ext>
              </a:extLst>
            </p:cNvPr>
            <p:cNvPicPr>
              <a:picLocks noChangeAspect="1"/>
            </p:cNvPicPr>
            <p:nvPr/>
          </p:nvPicPr>
          <p:blipFill>
            <a:blip r:embed="rId14"/>
            <a:stretch>
              <a:fillRect/>
            </a:stretch>
          </p:blipFill>
          <p:spPr>
            <a:xfrm>
              <a:off x="9278042" y="13233959"/>
              <a:ext cx="5238012" cy="3268161"/>
            </a:xfrm>
            <a:prstGeom prst="rect">
              <a:avLst/>
            </a:prstGeom>
          </p:spPr>
        </p:pic>
      </p:grpSp>
      <p:grpSp>
        <p:nvGrpSpPr>
          <p:cNvPr id="28" name="グループ化 27">
            <a:extLst>
              <a:ext uri="{FF2B5EF4-FFF2-40B4-BE49-F238E27FC236}">
                <a16:creationId xmlns:a16="http://schemas.microsoft.com/office/drawing/2014/main" id="{CFFB5610-28C6-4CB2-893C-46CECBABB062}"/>
              </a:ext>
            </a:extLst>
          </p:cNvPr>
          <p:cNvGrpSpPr/>
          <p:nvPr/>
        </p:nvGrpSpPr>
        <p:grpSpPr>
          <a:xfrm>
            <a:off x="15592544" y="13500006"/>
            <a:ext cx="13735448" cy="1648068"/>
            <a:chOff x="1060773" y="19928360"/>
            <a:chExt cx="13735448" cy="1648068"/>
          </a:xfrm>
        </p:grpSpPr>
        <p:sp>
          <p:nvSpPr>
            <p:cNvPr id="282" name="楕円 281">
              <a:extLst>
                <a:ext uri="{FF2B5EF4-FFF2-40B4-BE49-F238E27FC236}">
                  <a16:creationId xmlns:a16="http://schemas.microsoft.com/office/drawing/2014/main" id="{9AAEF296-57E8-4987-BBEB-09D384FD6A54}"/>
                </a:ext>
              </a:extLst>
            </p:cNvPr>
            <p:cNvSpPr/>
            <p:nvPr/>
          </p:nvSpPr>
          <p:spPr>
            <a:xfrm>
              <a:off x="1060773" y="19928360"/>
              <a:ext cx="1828800" cy="11650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bg1"/>
                  </a:solidFill>
                </a:rPr>
                <a:t>装置</a:t>
              </a:r>
            </a:p>
          </p:txBody>
        </p:sp>
        <p:sp>
          <p:nvSpPr>
            <p:cNvPr id="283" name="テキスト ボックス 282">
              <a:extLst>
                <a:ext uri="{FF2B5EF4-FFF2-40B4-BE49-F238E27FC236}">
                  <a16:creationId xmlns:a16="http://schemas.microsoft.com/office/drawing/2014/main" id="{6A9A15D1-49A5-4869-B94B-51DBB6C83869}"/>
                </a:ext>
              </a:extLst>
            </p:cNvPr>
            <p:cNvSpPr txBox="1"/>
            <p:nvPr/>
          </p:nvSpPr>
          <p:spPr>
            <a:xfrm>
              <a:off x="3238947" y="20006768"/>
              <a:ext cx="11557274" cy="1569660"/>
            </a:xfrm>
            <a:prstGeom prst="rect">
              <a:avLst/>
            </a:prstGeom>
            <a:noFill/>
          </p:spPr>
          <p:txBody>
            <a:bodyPr wrap="square" rtlCol="0">
              <a:spAutoFit/>
            </a:bodyPr>
            <a:lstStyle/>
            <a:p>
              <a:pPr marL="457200" indent="-457200">
                <a:buFont typeface="Wingdings" panose="05000000000000000000" pitchFamily="2" charset="2"/>
                <a:buChar char="ü"/>
              </a:pPr>
              <a:r>
                <a:rPr kumimoji="1" lang="en-US" altLang="ja-JP" sz="3200" dirty="0">
                  <a:latin typeface="游ゴシック" panose="020B0400000000000000" pitchFamily="50" charset="-128"/>
                  <a:ea typeface="游ゴシック" panose="020B0400000000000000" pitchFamily="50" charset="-128"/>
                </a:rPr>
                <a:t>27</a:t>
              </a:r>
              <a:r>
                <a:rPr kumimoji="1" lang="ja-JP" altLang="en-US" sz="3200" dirty="0">
                  <a:latin typeface="游ゴシック" panose="020B0400000000000000" pitchFamily="50" charset="-128"/>
                  <a:ea typeface="游ゴシック" panose="020B0400000000000000" pitchFamily="50" charset="-128"/>
                </a:rPr>
                <a:t>インチディスプレイ，視距離</a:t>
              </a:r>
              <a:r>
                <a:rPr kumimoji="1" lang="en-US" altLang="ja-JP" sz="3200" dirty="0">
                  <a:latin typeface="游ゴシック" panose="020B0400000000000000" pitchFamily="50" charset="-128"/>
                  <a:ea typeface="游ゴシック" panose="020B0400000000000000" pitchFamily="50" charset="-128"/>
                </a:rPr>
                <a:t>120cm</a:t>
              </a:r>
            </a:p>
            <a:p>
              <a:pPr marL="457200" indent="-457200">
                <a:buFont typeface="Wingdings" panose="05000000000000000000" pitchFamily="2" charset="2"/>
                <a:buChar char="ü"/>
              </a:pPr>
              <a:r>
                <a:rPr kumimoji="1" lang="en-US" altLang="ja-JP" sz="3200" dirty="0">
                  <a:latin typeface="游ゴシック" panose="020B0400000000000000" pitchFamily="50" charset="-128"/>
                  <a:ea typeface="游ゴシック" panose="020B0400000000000000" pitchFamily="50" charset="-128"/>
                </a:rPr>
                <a:t>Web</a:t>
              </a:r>
              <a:r>
                <a:rPr kumimoji="1" lang="ja-JP" altLang="en-US" sz="3200" dirty="0">
                  <a:latin typeface="游ゴシック" panose="020B0400000000000000" pitchFamily="50" charset="-128"/>
                  <a:ea typeface="游ゴシック" panose="020B0400000000000000" pitchFamily="50" charset="-128"/>
                </a:rPr>
                <a:t>カメラ（</a:t>
              </a:r>
              <a:r>
                <a:rPr kumimoji="1" lang="en-US" altLang="ja-JP" sz="3200" dirty="0">
                  <a:latin typeface="游ゴシック" panose="020B0400000000000000" pitchFamily="50" charset="-128"/>
                  <a:ea typeface="游ゴシック" panose="020B0400000000000000" pitchFamily="50" charset="-128"/>
                </a:rPr>
                <a:t>1920×1080 pix, 30fps</a:t>
              </a:r>
              <a:r>
                <a:rPr kumimoji="1" lang="ja-JP" altLang="en-US" sz="3200" dirty="0">
                  <a:latin typeface="游ゴシック" panose="020B0400000000000000" pitchFamily="50" charset="-128"/>
                  <a:ea typeface="游ゴシック" panose="020B0400000000000000" pitchFamily="50" charset="-128"/>
                </a:rPr>
                <a:t>）</a:t>
              </a:r>
              <a:endParaRPr kumimoji="1" lang="en-US" altLang="ja-JP" sz="3200" dirty="0">
                <a:latin typeface="游ゴシック" panose="020B0400000000000000" pitchFamily="50" charset="-128"/>
                <a:ea typeface="游ゴシック" panose="020B0400000000000000" pitchFamily="50" charset="-128"/>
              </a:endParaRPr>
            </a:p>
            <a:p>
              <a:pPr marL="457200" indent="-457200">
                <a:buFont typeface="Wingdings" panose="05000000000000000000" pitchFamily="2" charset="2"/>
                <a:buChar char="ü"/>
              </a:pPr>
              <a:r>
                <a:rPr kumimoji="1" lang="ja-JP" altLang="en-US" sz="3200" dirty="0">
                  <a:latin typeface="游ゴシック" panose="020B0400000000000000" pitchFamily="50" charset="-128"/>
                  <a:ea typeface="游ゴシック" panose="020B0400000000000000" pitchFamily="50" charset="-128"/>
                </a:rPr>
                <a:t>カメラをディスプレイ上部に設置して表情を記録</a:t>
              </a:r>
              <a:endParaRPr kumimoji="1" lang="en-US" altLang="ja-JP" sz="3200" dirty="0">
                <a:latin typeface="游ゴシック" panose="020B0400000000000000" pitchFamily="50" charset="-128"/>
                <a:ea typeface="游ゴシック" panose="020B0400000000000000" pitchFamily="50" charset="-128"/>
              </a:endParaRPr>
            </a:p>
          </p:txBody>
        </p:sp>
      </p:grpSp>
      <p:sp>
        <p:nvSpPr>
          <p:cNvPr id="31" name="テキスト ボックス 30">
            <a:extLst>
              <a:ext uri="{FF2B5EF4-FFF2-40B4-BE49-F238E27FC236}">
                <a16:creationId xmlns:a16="http://schemas.microsoft.com/office/drawing/2014/main" id="{F5B98B66-A481-43A4-8D0C-43F92D81AB4A}"/>
              </a:ext>
            </a:extLst>
          </p:cNvPr>
          <p:cNvSpPr txBox="1"/>
          <p:nvPr/>
        </p:nvSpPr>
        <p:spPr>
          <a:xfrm>
            <a:off x="1638348" y="24412137"/>
            <a:ext cx="7351693" cy="584775"/>
          </a:xfrm>
          <a:prstGeom prst="rect">
            <a:avLst/>
          </a:prstGeom>
          <a:noFill/>
        </p:spPr>
        <p:txBody>
          <a:bodyPr wrap="none" rtlCol="0">
            <a:spAutoFit/>
          </a:bodyPr>
          <a:lstStyle/>
          <a:p>
            <a:r>
              <a:rPr kumimoji="1" lang="ja-JP" altLang="en-US" sz="3200" u="sng" dirty="0">
                <a:latin typeface="游ゴシック" panose="020B0400000000000000" pitchFamily="50" charset="-128"/>
                <a:ea typeface="游ゴシック" panose="020B0400000000000000" pitchFamily="50" charset="-128"/>
              </a:rPr>
              <a:t>１．モーフィング率</a:t>
            </a:r>
            <a:r>
              <a:rPr kumimoji="1" lang="en-US" altLang="ja-JP" sz="3200" u="sng" dirty="0">
                <a:latin typeface="游ゴシック" panose="020B0400000000000000" pitchFamily="50" charset="-128"/>
                <a:ea typeface="游ゴシック" panose="020B0400000000000000" pitchFamily="50" charset="-128"/>
              </a:rPr>
              <a:t>100%</a:t>
            </a:r>
            <a:r>
              <a:rPr kumimoji="1" lang="ja-JP" altLang="en-US" sz="3200" u="sng" dirty="0">
                <a:latin typeface="游ゴシック" panose="020B0400000000000000" pitchFamily="50" charset="-128"/>
                <a:ea typeface="游ゴシック" panose="020B0400000000000000" pitchFamily="50" charset="-128"/>
              </a:rPr>
              <a:t>表情の評定値</a:t>
            </a:r>
          </a:p>
        </p:txBody>
      </p:sp>
      <p:sp>
        <p:nvSpPr>
          <p:cNvPr id="284" name="テキスト ボックス 283">
            <a:extLst>
              <a:ext uri="{FF2B5EF4-FFF2-40B4-BE49-F238E27FC236}">
                <a16:creationId xmlns:a16="http://schemas.microsoft.com/office/drawing/2014/main" id="{F55E7D6A-0A46-4FB0-BC34-E6E0FF1A699E}"/>
              </a:ext>
            </a:extLst>
          </p:cNvPr>
          <p:cNvSpPr txBox="1"/>
          <p:nvPr/>
        </p:nvSpPr>
        <p:spPr>
          <a:xfrm>
            <a:off x="1391208" y="31538652"/>
            <a:ext cx="5678157" cy="584775"/>
          </a:xfrm>
          <a:prstGeom prst="rect">
            <a:avLst/>
          </a:prstGeom>
          <a:noFill/>
        </p:spPr>
        <p:txBody>
          <a:bodyPr wrap="none" rtlCol="0">
            <a:spAutoFit/>
          </a:bodyPr>
          <a:lstStyle/>
          <a:p>
            <a:r>
              <a:rPr kumimoji="1" lang="ja-JP" altLang="en-US" sz="3200" u="sng" dirty="0">
                <a:latin typeface="游ゴシック" panose="020B0400000000000000" pitchFamily="50" charset="-128"/>
                <a:ea typeface="游ゴシック" panose="020B0400000000000000" pitchFamily="50" charset="-128"/>
              </a:rPr>
              <a:t>２．</a:t>
            </a:r>
            <a:r>
              <a:rPr kumimoji="1" lang="en-US" altLang="ja-JP" sz="3200" u="sng" dirty="0">
                <a:latin typeface="游ゴシック" panose="020B0400000000000000" pitchFamily="50" charset="-128"/>
                <a:ea typeface="游ゴシック" panose="020B0400000000000000" pitchFamily="50" charset="-128"/>
              </a:rPr>
              <a:t>AU</a:t>
            </a:r>
            <a:r>
              <a:rPr kumimoji="1" lang="ja-JP" altLang="en-US" sz="3200" u="sng" dirty="0">
                <a:latin typeface="游ゴシック" panose="020B0400000000000000" pitchFamily="50" charset="-128"/>
                <a:ea typeface="游ゴシック" panose="020B0400000000000000" pitchFamily="50" charset="-128"/>
              </a:rPr>
              <a:t>活動と他者感情評定値</a:t>
            </a:r>
          </a:p>
        </p:txBody>
      </p:sp>
      <p:sp>
        <p:nvSpPr>
          <p:cNvPr id="285" name="テキスト ボックス 284">
            <a:extLst>
              <a:ext uri="{FF2B5EF4-FFF2-40B4-BE49-F238E27FC236}">
                <a16:creationId xmlns:a16="http://schemas.microsoft.com/office/drawing/2014/main" id="{F8D5394C-B634-49B6-B3DA-3626EE3A46AC}"/>
              </a:ext>
            </a:extLst>
          </p:cNvPr>
          <p:cNvSpPr txBox="1"/>
          <p:nvPr/>
        </p:nvSpPr>
        <p:spPr>
          <a:xfrm>
            <a:off x="11073302" y="24412137"/>
            <a:ext cx="6340197" cy="584775"/>
          </a:xfrm>
          <a:prstGeom prst="rect">
            <a:avLst/>
          </a:prstGeom>
          <a:noFill/>
        </p:spPr>
        <p:txBody>
          <a:bodyPr wrap="none" rtlCol="0">
            <a:spAutoFit/>
          </a:bodyPr>
          <a:lstStyle/>
          <a:p>
            <a:r>
              <a:rPr kumimoji="1" lang="ja-JP" altLang="en-US" sz="3200" u="sng" dirty="0">
                <a:latin typeface="游ゴシック" panose="020B0400000000000000" pitchFamily="50" charset="-128"/>
                <a:ea typeface="游ゴシック" panose="020B0400000000000000" pitchFamily="50" charset="-128"/>
              </a:rPr>
              <a:t>３．ニューラルネットによる予測</a:t>
            </a:r>
          </a:p>
        </p:txBody>
      </p:sp>
      <p:sp>
        <p:nvSpPr>
          <p:cNvPr id="286" name="テキスト ボックス 285">
            <a:extLst>
              <a:ext uri="{FF2B5EF4-FFF2-40B4-BE49-F238E27FC236}">
                <a16:creationId xmlns:a16="http://schemas.microsoft.com/office/drawing/2014/main" id="{367AB88B-8BF3-4ED9-B0E6-8365D41565A7}"/>
              </a:ext>
            </a:extLst>
          </p:cNvPr>
          <p:cNvSpPr txBox="1"/>
          <p:nvPr/>
        </p:nvSpPr>
        <p:spPr>
          <a:xfrm>
            <a:off x="6660363" y="32100669"/>
            <a:ext cx="5929828" cy="584775"/>
          </a:xfrm>
          <a:prstGeom prst="rect">
            <a:avLst/>
          </a:prstGeom>
          <a:noFill/>
        </p:spPr>
        <p:txBody>
          <a:bodyPr wrap="none" rtlCol="0">
            <a:spAutoFit/>
          </a:bodyPr>
          <a:lstStyle/>
          <a:p>
            <a:r>
              <a:rPr kumimoji="1" lang="ja-JP" altLang="en-US" sz="3200" dirty="0">
                <a:latin typeface="游ゴシック" panose="020B0400000000000000" pitchFamily="50" charset="-128"/>
                <a:ea typeface="游ゴシック" panose="020B0400000000000000" pitchFamily="50" charset="-128"/>
              </a:rPr>
              <a:t>感情価軸の変化（怒り・幸福）</a:t>
            </a:r>
          </a:p>
        </p:txBody>
      </p:sp>
      <p:sp>
        <p:nvSpPr>
          <p:cNvPr id="287" name="テキスト ボックス 286">
            <a:extLst>
              <a:ext uri="{FF2B5EF4-FFF2-40B4-BE49-F238E27FC236}">
                <a16:creationId xmlns:a16="http://schemas.microsoft.com/office/drawing/2014/main" id="{B79DB108-132E-4943-9295-7FE34A744716}"/>
              </a:ext>
            </a:extLst>
          </p:cNvPr>
          <p:cNvSpPr txBox="1"/>
          <p:nvPr/>
        </p:nvSpPr>
        <p:spPr>
          <a:xfrm>
            <a:off x="18879278" y="32100669"/>
            <a:ext cx="5929828" cy="584775"/>
          </a:xfrm>
          <a:prstGeom prst="rect">
            <a:avLst/>
          </a:prstGeom>
          <a:noFill/>
        </p:spPr>
        <p:txBody>
          <a:bodyPr wrap="none" rtlCol="0">
            <a:spAutoFit/>
          </a:bodyPr>
          <a:lstStyle/>
          <a:p>
            <a:r>
              <a:rPr kumimoji="1" lang="ja-JP" altLang="en-US" sz="3200" dirty="0">
                <a:latin typeface="游ゴシック" panose="020B0400000000000000" pitchFamily="50" charset="-128"/>
                <a:ea typeface="游ゴシック" panose="020B0400000000000000" pitchFamily="50" charset="-128"/>
              </a:rPr>
              <a:t>覚醒度軸の変化（悲哀・驚き）</a:t>
            </a:r>
          </a:p>
        </p:txBody>
      </p:sp>
      <p:sp>
        <p:nvSpPr>
          <p:cNvPr id="288" name="テキスト ボックス 287">
            <a:extLst>
              <a:ext uri="{FF2B5EF4-FFF2-40B4-BE49-F238E27FC236}">
                <a16:creationId xmlns:a16="http://schemas.microsoft.com/office/drawing/2014/main" id="{0758B4E3-CF6F-4D33-AF13-9A6D782FBF6B}"/>
              </a:ext>
            </a:extLst>
          </p:cNvPr>
          <p:cNvSpPr txBox="1"/>
          <p:nvPr/>
        </p:nvSpPr>
        <p:spPr>
          <a:xfrm>
            <a:off x="25779426" y="27448200"/>
            <a:ext cx="2353529" cy="1077218"/>
          </a:xfrm>
          <a:prstGeom prst="rect">
            <a:avLst/>
          </a:prstGeom>
          <a:noFill/>
        </p:spPr>
        <p:txBody>
          <a:bodyPr wrap="none" rtlCol="0">
            <a:spAutoFit/>
          </a:bodyPr>
          <a:lstStyle/>
          <a:p>
            <a:r>
              <a:rPr kumimoji="1" lang="ja-JP" altLang="en-US" sz="3200" dirty="0">
                <a:latin typeface="游ゴシック" panose="020B0400000000000000" pitchFamily="50" charset="-128"/>
                <a:ea typeface="游ゴシック" panose="020B0400000000000000" pitchFamily="50" charset="-128"/>
              </a:rPr>
              <a:t>分類正答率</a:t>
            </a:r>
            <a:endParaRPr kumimoji="1" lang="en-US" altLang="ja-JP" sz="3200" dirty="0">
              <a:latin typeface="游ゴシック" panose="020B0400000000000000" pitchFamily="50" charset="-128"/>
              <a:ea typeface="游ゴシック" panose="020B0400000000000000" pitchFamily="50" charset="-128"/>
            </a:endParaRPr>
          </a:p>
          <a:p>
            <a:r>
              <a:rPr kumimoji="1" lang="en-US" altLang="ja-JP" sz="3200" dirty="0">
                <a:latin typeface="游ゴシック" panose="020B0400000000000000" pitchFamily="50" charset="-128"/>
                <a:ea typeface="游ゴシック" panose="020B0400000000000000" pitchFamily="50" charset="-128"/>
              </a:rPr>
              <a:t>			43%</a:t>
            </a:r>
            <a:endParaRPr kumimoji="1" lang="ja-JP" altLang="en-US" sz="3200" dirty="0">
              <a:latin typeface="游ゴシック" panose="020B0400000000000000" pitchFamily="50" charset="-128"/>
              <a:ea typeface="游ゴシック" panose="020B0400000000000000" pitchFamily="50" charset="-128"/>
            </a:endParaRPr>
          </a:p>
        </p:txBody>
      </p:sp>
      <p:sp>
        <p:nvSpPr>
          <p:cNvPr id="289" name="コンテンツ プレースホルダー 2">
            <a:extLst>
              <a:ext uri="{FF2B5EF4-FFF2-40B4-BE49-F238E27FC236}">
                <a16:creationId xmlns:a16="http://schemas.microsoft.com/office/drawing/2014/main" id="{A7A9D79A-70CE-4F62-B7A6-500539DC99F9}"/>
              </a:ext>
            </a:extLst>
          </p:cNvPr>
          <p:cNvSpPr txBox="1">
            <a:spLocks/>
          </p:cNvSpPr>
          <p:nvPr/>
        </p:nvSpPr>
        <p:spPr>
          <a:xfrm>
            <a:off x="15387929" y="39377936"/>
            <a:ext cx="12575295" cy="2668696"/>
          </a:xfrm>
          <a:prstGeom prst="rect">
            <a:avLst/>
          </a:prstGeom>
        </p:spPr>
        <p:txBody>
          <a:bodyPr vert="horz" lIns="91440" tIns="45720" rIns="91440" bIns="45720" rtlCol="0">
            <a:noAutofit/>
          </a:bodyPr>
          <a:lstStyle>
            <a:lvl1pPr marL="0" indent="0" algn="ctr" defTabSz="3024012" rtl="0" eaLnBrk="1" latinLnBrk="0" hangingPunct="1">
              <a:lnSpc>
                <a:spcPct val="90000"/>
              </a:lnSpc>
              <a:spcBef>
                <a:spcPts val="3307"/>
              </a:spcBef>
              <a:buFont typeface="Arial" panose="020B0604020202020204" pitchFamily="34" charset="0"/>
              <a:buNone/>
              <a:defRPr kumimoji="1" sz="7937" kern="1200">
                <a:solidFill>
                  <a:schemeClr val="tx1"/>
                </a:solidFill>
                <a:latin typeface="+mn-lt"/>
                <a:ea typeface="+mn-ea"/>
                <a:cs typeface="+mn-cs"/>
              </a:defRPr>
            </a:lvl1pPr>
            <a:lvl2pPr marL="1512006" indent="0" algn="ctr" defTabSz="3024012" rtl="0" eaLnBrk="1" latinLnBrk="0" hangingPunct="1">
              <a:lnSpc>
                <a:spcPct val="90000"/>
              </a:lnSpc>
              <a:spcBef>
                <a:spcPts val="1654"/>
              </a:spcBef>
              <a:buFont typeface="Arial" panose="020B0604020202020204" pitchFamily="34" charset="0"/>
              <a:buNone/>
              <a:defRPr kumimoji="1" sz="6614" kern="1200">
                <a:solidFill>
                  <a:schemeClr val="tx1"/>
                </a:solidFill>
                <a:latin typeface="+mn-lt"/>
                <a:ea typeface="+mn-ea"/>
                <a:cs typeface="+mn-cs"/>
              </a:defRPr>
            </a:lvl2pPr>
            <a:lvl3pPr marL="3024012" indent="0" algn="ctr" defTabSz="3024012" rtl="0" eaLnBrk="1" latinLnBrk="0" hangingPunct="1">
              <a:lnSpc>
                <a:spcPct val="90000"/>
              </a:lnSpc>
              <a:spcBef>
                <a:spcPts val="1654"/>
              </a:spcBef>
              <a:buFont typeface="Arial" panose="020B0604020202020204" pitchFamily="34" charset="0"/>
              <a:buNone/>
              <a:defRPr kumimoji="1" sz="5953" kern="1200">
                <a:solidFill>
                  <a:schemeClr val="tx1"/>
                </a:solidFill>
                <a:latin typeface="+mn-lt"/>
                <a:ea typeface="+mn-ea"/>
                <a:cs typeface="+mn-cs"/>
              </a:defRPr>
            </a:lvl3pPr>
            <a:lvl4pPr marL="4536018" indent="0" algn="ctr" defTabSz="3024012" rtl="0" eaLnBrk="1" latinLnBrk="0" hangingPunct="1">
              <a:lnSpc>
                <a:spcPct val="90000"/>
              </a:lnSpc>
              <a:spcBef>
                <a:spcPts val="1654"/>
              </a:spcBef>
              <a:buFont typeface="Arial" panose="020B0604020202020204" pitchFamily="34" charset="0"/>
              <a:buNone/>
              <a:defRPr kumimoji="1" sz="5291" kern="1200">
                <a:solidFill>
                  <a:schemeClr val="tx1"/>
                </a:solidFill>
                <a:latin typeface="+mn-lt"/>
                <a:ea typeface="+mn-ea"/>
                <a:cs typeface="+mn-cs"/>
              </a:defRPr>
            </a:lvl4pPr>
            <a:lvl5pPr marL="6048024" indent="0" algn="ctr" defTabSz="3024012" rtl="0" eaLnBrk="1" latinLnBrk="0" hangingPunct="1">
              <a:lnSpc>
                <a:spcPct val="90000"/>
              </a:lnSpc>
              <a:spcBef>
                <a:spcPts val="1654"/>
              </a:spcBef>
              <a:buFont typeface="Arial" panose="020B0604020202020204" pitchFamily="34" charset="0"/>
              <a:buNone/>
              <a:defRPr kumimoji="1" sz="5291" kern="1200">
                <a:solidFill>
                  <a:schemeClr val="tx1"/>
                </a:solidFill>
                <a:latin typeface="+mn-lt"/>
                <a:ea typeface="+mn-ea"/>
                <a:cs typeface="+mn-cs"/>
              </a:defRPr>
            </a:lvl5pPr>
            <a:lvl6pPr marL="7560031" indent="0" algn="ctr" defTabSz="3024012" rtl="0" eaLnBrk="1" latinLnBrk="0" hangingPunct="1">
              <a:lnSpc>
                <a:spcPct val="90000"/>
              </a:lnSpc>
              <a:spcBef>
                <a:spcPts val="1654"/>
              </a:spcBef>
              <a:buFont typeface="Arial" panose="020B0604020202020204" pitchFamily="34" charset="0"/>
              <a:buNone/>
              <a:defRPr kumimoji="1" sz="5291" kern="1200">
                <a:solidFill>
                  <a:schemeClr val="tx1"/>
                </a:solidFill>
                <a:latin typeface="+mn-lt"/>
                <a:ea typeface="+mn-ea"/>
                <a:cs typeface="+mn-cs"/>
              </a:defRPr>
            </a:lvl6pPr>
            <a:lvl7pPr marL="9072037" indent="0" algn="ctr" defTabSz="3024012" rtl="0" eaLnBrk="1" latinLnBrk="0" hangingPunct="1">
              <a:lnSpc>
                <a:spcPct val="90000"/>
              </a:lnSpc>
              <a:spcBef>
                <a:spcPts val="1654"/>
              </a:spcBef>
              <a:buFont typeface="Arial" panose="020B0604020202020204" pitchFamily="34" charset="0"/>
              <a:buNone/>
              <a:defRPr kumimoji="1" sz="5291" kern="1200">
                <a:solidFill>
                  <a:schemeClr val="tx1"/>
                </a:solidFill>
                <a:latin typeface="+mn-lt"/>
                <a:ea typeface="+mn-ea"/>
                <a:cs typeface="+mn-cs"/>
              </a:defRPr>
            </a:lvl7pPr>
            <a:lvl8pPr marL="10584043" indent="0" algn="ctr" defTabSz="3024012" rtl="0" eaLnBrk="1" latinLnBrk="0" hangingPunct="1">
              <a:lnSpc>
                <a:spcPct val="90000"/>
              </a:lnSpc>
              <a:spcBef>
                <a:spcPts val="1654"/>
              </a:spcBef>
              <a:buFont typeface="Arial" panose="020B0604020202020204" pitchFamily="34" charset="0"/>
              <a:buNone/>
              <a:defRPr kumimoji="1" sz="5291" kern="1200">
                <a:solidFill>
                  <a:schemeClr val="tx1"/>
                </a:solidFill>
                <a:latin typeface="+mn-lt"/>
                <a:ea typeface="+mn-ea"/>
                <a:cs typeface="+mn-cs"/>
              </a:defRPr>
            </a:lvl8pPr>
            <a:lvl9pPr marL="12096049" indent="0" algn="ctr" defTabSz="3024012" rtl="0" eaLnBrk="1" latinLnBrk="0" hangingPunct="1">
              <a:lnSpc>
                <a:spcPct val="90000"/>
              </a:lnSpc>
              <a:spcBef>
                <a:spcPts val="1654"/>
              </a:spcBef>
              <a:buFont typeface="Arial" panose="020B0604020202020204" pitchFamily="34" charset="0"/>
              <a:buNone/>
              <a:defRPr kumimoji="1" sz="5291" kern="1200">
                <a:solidFill>
                  <a:schemeClr val="tx1"/>
                </a:solidFill>
                <a:latin typeface="+mn-lt"/>
                <a:ea typeface="+mn-ea"/>
                <a:cs typeface="+mn-cs"/>
              </a:defRPr>
            </a:lvl9pPr>
          </a:lstStyle>
          <a:p>
            <a:pPr algn="just">
              <a:spcBef>
                <a:spcPts val="1200"/>
              </a:spcBef>
            </a:pPr>
            <a:r>
              <a:rPr lang="ja-JP" altLang="en-US" sz="3200" dirty="0">
                <a:latin typeface="游ゴシック" panose="020B0400000000000000" pitchFamily="50" charset="-128"/>
              </a:rPr>
              <a:t>他者感情を推定する際に自身の表情変化の影響があることを示唆</a:t>
            </a:r>
            <a:endParaRPr lang="en-US" altLang="ja-JP" sz="3200" dirty="0">
              <a:latin typeface="游ゴシック" panose="020B0400000000000000" pitchFamily="50" charset="-128"/>
            </a:endParaRPr>
          </a:p>
          <a:p>
            <a:pPr marL="1969206" lvl="1" indent="-457200" algn="just">
              <a:spcBef>
                <a:spcPts val="1200"/>
              </a:spcBef>
              <a:buFont typeface="Wingdings" panose="05000000000000000000" pitchFamily="2" charset="2"/>
              <a:buChar char="Ø"/>
            </a:pPr>
            <a:endParaRPr lang="en-US" altLang="ja-JP" sz="3200" dirty="0">
              <a:latin typeface="游ゴシック" panose="020B0400000000000000" pitchFamily="50" charset="-128"/>
            </a:endParaRPr>
          </a:p>
          <a:p>
            <a:pPr algn="just">
              <a:spcBef>
                <a:spcPts val="1200"/>
              </a:spcBef>
            </a:pPr>
            <a:r>
              <a:rPr lang="en-US" altLang="ja-JP" sz="3200" dirty="0">
                <a:latin typeface="游ゴシック" panose="020B0400000000000000" pitchFamily="50" charset="-128"/>
              </a:rPr>
              <a:t>Web</a:t>
            </a:r>
            <a:r>
              <a:rPr lang="ja-JP" altLang="en-US" sz="3200" dirty="0">
                <a:latin typeface="游ゴシック" panose="020B0400000000000000" pitchFamily="50" charset="-128"/>
              </a:rPr>
              <a:t>カメラの画像のみで，表情筋活動を推測可能</a:t>
            </a:r>
            <a:endParaRPr lang="en-US" altLang="ja-JP" sz="3200" dirty="0">
              <a:latin typeface="游ゴシック" panose="020B0400000000000000" pitchFamily="50" charset="-128"/>
            </a:endParaRPr>
          </a:p>
          <a:p>
            <a:pPr algn="just">
              <a:spcBef>
                <a:spcPts val="1200"/>
              </a:spcBef>
            </a:pPr>
            <a:r>
              <a:rPr lang="ja-JP" altLang="en-US" sz="3200" dirty="0">
                <a:latin typeface="游ゴシック" panose="020B0400000000000000" pitchFamily="50" charset="-128"/>
              </a:rPr>
              <a:t>表情筋活動は視覚情報のみでも推測可能</a:t>
            </a:r>
            <a:endParaRPr lang="en-US" altLang="ja-JP" sz="3200" dirty="0">
              <a:latin typeface="游ゴシック" panose="020B0400000000000000" pitchFamily="50" charset="-128"/>
            </a:endParaRPr>
          </a:p>
          <a:p>
            <a:pPr marL="457200" indent="-457200" algn="just">
              <a:spcBef>
                <a:spcPts val="1200"/>
              </a:spcBef>
              <a:buFont typeface="Arial" panose="020B0604020202020204" pitchFamily="34" charset="0"/>
              <a:buChar char="•"/>
            </a:pPr>
            <a:endParaRPr lang="en-US" altLang="ja-JP" sz="3200" dirty="0">
              <a:latin typeface="游ゴシック" panose="020B0400000000000000" pitchFamily="50" charset="-128"/>
              <a:ea typeface="游ゴシック" panose="020B0400000000000000" pitchFamily="50" charset="-128"/>
            </a:endParaRPr>
          </a:p>
        </p:txBody>
      </p:sp>
      <p:sp>
        <p:nvSpPr>
          <p:cNvPr id="34" name="矢印: 右 33">
            <a:extLst>
              <a:ext uri="{FF2B5EF4-FFF2-40B4-BE49-F238E27FC236}">
                <a16:creationId xmlns:a16="http://schemas.microsoft.com/office/drawing/2014/main" id="{5975B953-5AE0-4918-AB75-FAD36B13706F}"/>
              </a:ext>
            </a:extLst>
          </p:cNvPr>
          <p:cNvSpPr/>
          <p:nvPr/>
        </p:nvSpPr>
        <p:spPr>
          <a:xfrm>
            <a:off x="13326512" y="39272542"/>
            <a:ext cx="1198664" cy="7308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0" name="矢印: 右 289">
            <a:extLst>
              <a:ext uri="{FF2B5EF4-FFF2-40B4-BE49-F238E27FC236}">
                <a16:creationId xmlns:a16="http://schemas.microsoft.com/office/drawing/2014/main" id="{A3F94713-5CBD-4CEF-B245-09E076084B4F}"/>
              </a:ext>
            </a:extLst>
          </p:cNvPr>
          <p:cNvSpPr/>
          <p:nvPr/>
        </p:nvSpPr>
        <p:spPr>
          <a:xfrm>
            <a:off x="13326512" y="40492088"/>
            <a:ext cx="1198664" cy="10399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3053185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1726</TotalTime>
  <Words>777</Words>
  <Application>Microsoft Office PowerPoint</Application>
  <PresentationFormat>ユーザー設定</PresentationFormat>
  <Paragraphs>175</Paragraphs>
  <Slides>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ＭＳ Ｐゴシック</vt:lpstr>
      <vt:lpstr>游ゴシック</vt:lpstr>
      <vt:lpstr>Arial</vt:lpstr>
      <vt:lpstr>Calibri</vt:lpstr>
      <vt:lpstr>Calibri Light</vt:lpstr>
      <vt:lpstr>Times New Roman</vt:lpstr>
      <vt:lpstr>Wingdings</vt:lpstr>
      <vt:lpstr>Office テーマ</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門脇利治</dc:creator>
  <cp:lastModifiedBy>前川 亮</cp:lastModifiedBy>
  <cp:revision>120</cp:revision>
  <dcterms:created xsi:type="dcterms:W3CDTF">2017-08-17T06:18:28Z</dcterms:created>
  <dcterms:modified xsi:type="dcterms:W3CDTF">2019-09-10T00:18:10Z</dcterms:modified>
</cp:coreProperties>
</file>