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9" r:id="rId2"/>
  </p:sldIdLst>
  <p:sldSz cx="30275213" cy="42803763"/>
  <p:notesSz cx="6888163" cy="10020300"/>
  <p:defaultTextStyle>
    <a:defPPr>
      <a:defRPr lang="ja-JP"/>
    </a:defPPr>
    <a:lvl1pPr marL="0" algn="l" defTabSz="3507730" rtl="0" eaLnBrk="1" latinLnBrk="0" hangingPunct="1">
      <a:defRPr kumimoji="1" sz="6905" kern="1200">
        <a:solidFill>
          <a:schemeClr val="tx1"/>
        </a:solidFill>
        <a:latin typeface="+mn-lt"/>
        <a:ea typeface="+mn-ea"/>
        <a:cs typeface="+mn-cs"/>
      </a:defRPr>
    </a:lvl1pPr>
    <a:lvl2pPr marL="1753865" algn="l" defTabSz="3507730" rtl="0" eaLnBrk="1" latinLnBrk="0" hangingPunct="1">
      <a:defRPr kumimoji="1" sz="6905" kern="1200">
        <a:solidFill>
          <a:schemeClr val="tx1"/>
        </a:solidFill>
        <a:latin typeface="+mn-lt"/>
        <a:ea typeface="+mn-ea"/>
        <a:cs typeface="+mn-cs"/>
      </a:defRPr>
    </a:lvl2pPr>
    <a:lvl3pPr marL="3507730" algn="l" defTabSz="3507730" rtl="0" eaLnBrk="1" latinLnBrk="0" hangingPunct="1">
      <a:defRPr kumimoji="1" sz="6905" kern="1200">
        <a:solidFill>
          <a:schemeClr val="tx1"/>
        </a:solidFill>
        <a:latin typeface="+mn-lt"/>
        <a:ea typeface="+mn-ea"/>
        <a:cs typeface="+mn-cs"/>
      </a:defRPr>
    </a:lvl3pPr>
    <a:lvl4pPr marL="5261595" algn="l" defTabSz="3507730" rtl="0" eaLnBrk="1" latinLnBrk="0" hangingPunct="1">
      <a:defRPr kumimoji="1" sz="6905" kern="1200">
        <a:solidFill>
          <a:schemeClr val="tx1"/>
        </a:solidFill>
        <a:latin typeface="+mn-lt"/>
        <a:ea typeface="+mn-ea"/>
        <a:cs typeface="+mn-cs"/>
      </a:defRPr>
    </a:lvl4pPr>
    <a:lvl5pPr marL="7015460" algn="l" defTabSz="3507730" rtl="0" eaLnBrk="1" latinLnBrk="0" hangingPunct="1">
      <a:defRPr kumimoji="1" sz="6905" kern="1200">
        <a:solidFill>
          <a:schemeClr val="tx1"/>
        </a:solidFill>
        <a:latin typeface="+mn-lt"/>
        <a:ea typeface="+mn-ea"/>
        <a:cs typeface="+mn-cs"/>
      </a:defRPr>
    </a:lvl5pPr>
    <a:lvl6pPr marL="8769325" algn="l" defTabSz="3507730" rtl="0" eaLnBrk="1" latinLnBrk="0" hangingPunct="1">
      <a:defRPr kumimoji="1" sz="6905" kern="1200">
        <a:solidFill>
          <a:schemeClr val="tx1"/>
        </a:solidFill>
        <a:latin typeface="+mn-lt"/>
        <a:ea typeface="+mn-ea"/>
        <a:cs typeface="+mn-cs"/>
      </a:defRPr>
    </a:lvl6pPr>
    <a:lvl7pPr marL="10523190" algn="l" defTabSz="3507730" rtl="0" eaLnBrk="1" latinLnBrk="0" hangingPunct="1">
      <a:defRPr kumimoji="1" sz="6905" kern="1200">
        <a:solidFill>
          <a:schemeClr val="tx1"/>
        </a:solidFill>
        <a:latin typeface="+mn-lt"/>
        <a:ea typeface="+mn-ea"/>
        <a:cs typeface="+mn-cs"/>
      </a:defRPr>
    </a:lvl7pPr>
    <a:lvl8pPr marL="12277054" algn="l" defTabSz="3507730" rtl="0" eaLnBrk="1" latinLnBrk="0" hangingPunct="1">
      <a:defRPr kumimoji="1" sz="6905" kern="1200">
        <a:solidFill>
          <a:schemeClr val="tx1"/>
        </a:solidFill>
        <a:latin typeface="+mn-lt"/>
        <a:ea typeface="+mn-ea"/>
        <a:cs typeface="+mn-cs"/>
      </a:defRPr>
    </a:lvl8pPr>
    <a:lvl9pPr marL="14030919" algn="l" defTabSz="3507730" rtl="0" eaLnBrk="1" latinLnBrk="0" hangingPunct="1">
      <a:defRPr kumimoji="1"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有國文也" initials="有國文也" lastIdx="8" clrIdx="0">
    <p:extLst>
      <p:ext uri="{19B8F6BF-5375-455C-9EA6-DF929625EA0E}">
        <p15:presenceInfo xmlns:p15="http://schemas.microsoft.com/office/powerpoint/2012/main" userId="0dd2dbfe5f8acc7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FFEB00"/>
    <a:srgbClr val="FF3F3F"/>
    <a:srgbClr val="53548A"/>
    <a:srgbClr val="00CA00"/>
    <a:srgbClr val="00FF00"/>
    <a:srgbClr val="FF0808"/>
    <a:srgbClr val="002060"/>
    <a:srgbClr val="FFFF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FF6177-D971-4A8C-B020-347FA0E9539D}" v="180" dt="2022-09-01T20:44:01.412"/>
    <p1510:client id="{E905B6A2-8CDE-4E0C-98D7-703D024ACBBC}" v="62" dt="2022-09-02T00:51:34.18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889" autoAdjust="0"/>
    <p:restoredTop sz="96230" autoAdjust="0"/>
  </p:normalViewPr>
  <p:slideViewPr>
    <p:cSldViewPr snapToGrid="0">
      <p:cViewPr varScale="1">
        <p:scale>
          <a:sx n="25" d="100"/>
          <a:sy n="25" d="100"/>
        </p:scale>
        <p:origin x="45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 亮" userId="d7d429a203bb0ce1" providerId="LiveId" clId="{E905B6A2-8CDE-4E0C-98D7-703D024ACBBC}"/>
    <pc:docChg chg="custSel modSld">
      <pc:chgData name="前川 亮" userId="d7d429a203bb0ce1" providerId="LiveId" clId="{E905B6A2-8CDE-4E0C-98D7-703D024ACBBC}" dt="2022-09-02T02:20:40.082" v="127" actId="1035"/>
      <pc:docMkLst>
        <pc:docMk/>
      </pc:docMkLst>
      <pc:sldChg chg="addSp delSp modSp mod">
        <pc:chgData name="前川 亮" userId="d7d429a203bb0ce1" providerId="LiveId" clId="{E905B6A2-8CDE-4E0C-98D7-703D024ACBBC}" dt="2022-09-02T02:20:40.082" v="127" actId="1035"/>
        <pc:sldMkLst>
          <pc:docMk/>
          <pc:sldMk cId="2937915315" sldId="259"/>
        </pc:sldMkLst>
        <pc:spChg chg="mod topLvl">
          <ac:chgData name="前川 亮" userId="d7d429a203bb0ce1" providerId="LiveId" clId="{E905B6A2-8CDE-4E0C-98D7-703D024ACBBC}" dt="2022-09-02T00:51:41.615" v="110" actId="20577"/>
          <ac:spMkLst>
            <pc:docMk/>
            <pc:sldMk cId="2937915315" sldId="259"/>
            <ac:spMk id="9" creationId="{00000000-0000-0000-0000-000000000000}"/>
          </ac:spMkLst>
        </pc:spChg>
        <pc:spChg chg="mod topLvl">
          <ac:chgData name="前川 亮" userId="d7d429a203bb0ce1" providerId="LiveId" clId="{E905B6A2-8CDE-4E0C-98D7-703D024ACBBC}" dt="2022-09-02T00:51:34.185" v="107" actId="165"/>
          <ac:spMkLst>
            <pc:docMk/>
            <pc:sldMk cId="2937915315" sldId="259"/>
            <ac:spMk id="10" creationId="{00000000-0000-0000-0000-000000000000}"/>
          </ac:spMkLst>
        </pc:spChg>
        <pc:spChg chg="mod">
          <ac:chgData name="前川 亮" userId="d7d429a203bb0ce1" providerId="LiveId" clId="{E905B6A2-8CDE-4E0C-98D7-703D024ACBBC}" dt="2022-09-02T02:20:40.082" v="127" actId="1035"/>
          <ac:spMkLst>
            <pc:docMk/>
            <pc:sldMk cId="2937915315" sldId="259"/>
            <ac:spMk id="31" creationId="{352EE1B5-61B8-49E8-D154-85AFA3CE886A}"/>
          </ac:spMkLst>
        </pc:spChg>
        <pc:spChg chg="mod">
          <ac:chgData name="前川 亮" userId="d7d429a203bb0ce1" providerId="LiveId" clId="{E905B6A2-8CDE-4E0C-98D7-703D024ACBBC}" dt="2022-09-02T02:20:40.082" v="127" actId="1035"/>
          <ac:spMkLst>
            <pc:docMk/>
            <pc:sldMk cId="2937915315" sldId="259"/>
            <ac:spMk id="35" creationId="{5C8FEDF1-B7D7-7EB7-B968-F87EF623304C}"/>
          </ac:spMkLst>
        </pc:spChg>
        <pc:spChg chg="mod">
          <ac:chgData name="前川 亮" userId="d7d429a203bb0ce1" providerId="LiveId" clId="{E905B6A2-8CDE-4E0C-98D7-703D024ACBBC}" dt="2022-09-02T02:20:40.082" v="127" actId="1035"/>
          <ac:spMkLst>
            <pc:docMk/>
            <pc:sldMk cId="2937915315" sldId="259"/>
            <ac:spMk id="37" creationId="{28839FD2-36B6-71C4-A8FB-491D4D79FE72}"/>
          </ac:spMkLst>
        </pc:spChg>
        <pc:spChg chg="mod">
          <ac:chgData name="前川 亮" userId="d7d429a203bb0ce1" providerId="LiveId" clId="{E905B6A2-8CDE-4E0C-98D7-703D024ACBBC}" dt="2022-09-02T02:20:40.082" v="127" actId="1035"/>
          <ac:spMkLst>
            <pc:docMk/>
            <pc:sldMk cId="2937915315" sldId="259"/>
            <ac:spMk id="39" creationId="{7153914C-6307-92B9-EC31-61579942B4C0}"/>
          </ac:spMkLst>
        </pc:spChg>
        <pc:spChg chg="mod">
          <ac:chgData name="前川 亮" userId="d7d429a203bb0ce1" providerId="LiveId" clId="{E905B6A2-8CDE-4E0C-98D7-703D024ACBBC}" dt="2022-09-02T00:53:07.633" v="123" actId="20577"/>
          <ac:spMkLst>
            <pc:docMk/>
            <pc:sldMk cId="2937915315" sldId="259"/>
            <ac:spMk id="112" creationId="{56A30AFE-F0EF-4358-9BFF-F78CFF1E8D13}"/>
          </ac:spMkLst>
        </pc:spChg>
        <pc:grpChg chg="add del mod">
          <ac:chgData name="前川 亮" userId="d7d429a203bb0ce1" providerId="LiveId" clId="{E905B6A2-8CDE-4E0C-98D7-703D024ACBBC}" dt="2022-09-02T00:51:34.185" v="107" actId="165"/>
          <ac:grpSpMkLst>
            <pc:docMk/>
            <pc:sldMk cId="2937915315" sldId="259"/>
            <ac:grpSpMk id="8" creationId="{D786A527-534B-55F3-F1D8-0126C3654942}"/>
          </ac:grpSpMkLst>
        </pc:grpChg>
        <pc:picChg chg="add mod">
          <ac:chgData name="前川 亮" userId="d7d429a203bb0ce1" providerId="LiveId" clId="{E905B6A2-8CDE-4E0C-98D7-703D024ACBBC}" dt="2022-09-02T00:50:53.903" v="57" actId="1035"/>
          <ac:picMkLst>
            <pc:docMk/>
            <pc:sldMk cId="2937915315" sldId="259"/>
            <ac:picMk id="7" creationId="{268B3C23-3385-1DD8-5970-06A40A5153A8}"/>
          </ac:picMkLst>
        </pc:picChg>
        <pc:picChg chg="mod">
          <ac:chgData name="前川 亮" userId="d7d429a203bb0ce1" providerId="LiveId" clId="{E905B6A2-8CDE-4E0C-98D7-703D024ACBBC}" dt="2022-09-02T00:51:51.356" v="111" actId="14100"/>
          <ac:picMkLst>
            <pc:docMk/>
            <pc:sldMk cId="2937915315" sldId="259"/>
            <ac:picMk id="563" creationId="{F672F41C-EEB5-489B-80BA-758650135C52}"/>
          </ac:picMkLst>
        </pc:picChg>
        <pc:picChg chg="del mod">
          <ac:chgData name="前川 亮" userId="d7d429a203bb0ce1" providerId="LiveId" clId="{E905B6A2-8CDE-4E0C-98D7-703D024ACBBC}" dt="2022-09-02T00:49:40.994" v="46" actId="478"/>
          <ac:picMkLst>
            <pc:docMk/>
            <pc:sldMk cId="2937915315" sldId="259"/>
            <ac:picMk id="585" creationId="{656DE1C8-917D-413D-AA24-6DB024F0B5D8}"/>
          </ac:picMkLst>
        </pc:picChg>
      </pc:sldChg>
    </pc:docChg>
  </pc:docChgLst>
  <pc:docChgLst>
    <pc:chgData name="前川 亮" userId="d7d429a203bb0ce1" providerId="LiveId" clId="{3FD5510C-92B8-4FAB-ACFA-A84CDF742CC9}"/>
    <pc:docChg chg="undo custSel modSld">
      <pc:chgData name="前川 亮" userId="d7d429a203bb0ce1" providerId="LiveId" clId="{3FD5510C-92B8-4FAB-ACFA-A84CDF742CC9}" dt="2022-09-01T18:30:07.934" v="1184" actId="1035"/>
      <pc:docMkLst>
        <pc:docMk/>
      </pc:docMkLst>
      <pc:sldChg chg="addSp delSp modSp">
        <pc:chgData name="前川 亮" userId="d7d429a203bb0ce1" providerId="LiveId" clId="{3FD5510C-92B8-4FAB-ACFA-A84CDF742CC9}" dt="2022-09-01T18:30:07.934" v="1184" actId="1035"/>
        <pc:sldMkLst>
          <pc:docMk/>
          <pc:sldMk cId="2937915315" sldId="259"/>
        </pc:sldMkLst>
        <pc:spChg chg="add mod">
          <ac:chgData name="前川 亮" userId="d7d429a203bb0ce1" providerId="LiveId" clId="{3FD5510C-92B8-4FAB-ACFA-A84CDF742CC9}" dt="2022-09-01T17:16:16.701" v="107" actId="121"/>
          <ac:spMkLst>
            <pc:docMk/>
            <pc:sldMk cId="2937915315" sldId="259"/>
            <ac:spMk id="2" creationId="{28FBE234-D893-4356-94EF-DF77B2011EA5}"/>
          </ac:spMkLst>
        </pc:spChg>
        <pc:spChg chg="mod">
          <ac:chgData name="前川 亮" userId="d7d429a203bb0ce1" providerId="LiveId" clId="{3FD5510C-92B8-4FAB-ACFA-A84CDF742CC9}" dt="2022-09-01T17:14:10.181" v="27" actId="12788"/>
          <ac:spMkLst>
            <pc:docMk/>
            <pc:sldMk cId="2937915315" sldId="259"/>
            <ac:spMk id="6" creationId="{00000000-0000-0000-0000-000000000000}"/>
          </ac:spMkLst>
        </pc:spChg>
        <pc:spChg chg="mod">
          <ac:chgData name="前川 亮" userId="d7d429a203bb0ce1" providerId="LiveId" clId="{3FD5510C-92B8-4FAB-ACFA-A84CDF742CC9}" dt="2022-09-01T17:14:16.359" v="49" actId="1038"/>
          <ac:spMkLst>
            <pc:docMk/>
            <pc:sldMk cId="2937915315" sldId="259"/>
            <ac:spMk id="10" creationId="{00000000-0000-0000-0000-000000000000}"/>
          </ac:spMkLst>
        </pc:spChg>
        <pc:spChg chg="add mod">
          <ac:chgData name="前川 亮" userId="d7d429a203bb0ce1" providerId="LiveId" clId="{3FD5510C-92B8-4FAB-ACFA-A84CDF742CC9}" dt="2022-09-01T18:30:07.934" v="1184" actId="1035"/>
          <ac:spMkLst>
            <pc:docMk/>
            <pc:sldMk cId="2937915315" sldId="259"/>
            <ac:spMk id="28" creationId="{2BCFC5B7-C9BF-41B1-B650-781A47B93C91}"/>
          </ac:spMkLst>
        </pc:spChg>
        <pc:spChg chg="add mod">
          <ac:chgData name="前川 亮" userId="d7d429a203bb0ce1" providerId="LiveId" clId="{3FD5510C-92B8-4FAB-ACFA-A84CDF742CC9}" dt="2022-09-01T18:29:03.235" v="1180" actId="1036"/>
          <ac:spMkLst>
            <pc:docMk/>
            <pc:sldMk cId="2937915315" sldId="259"/>
            <ac:spMk id="29" creationId="{7C15397D-2C8B-4D9D-B710-324EEC844380}"/>
          </ac:spMkLst>
        </pc:spChg>
        <pc:spChg chg="add mod">
          <ac:chgData name="前川 亮" userId="d7d429a203bb0ce1" providerId="LiveId" clId="{3FD5510C-92B8-4FAB-ACFA-A84CDF742CC9}" dt="2022-09-01T18:28:19.847" v="1132" actId="1036"/>
          <ac:spMkLst>
            <pc:docMk/>
            <pc:sldMk cId="2937915315" sldId="259"/>
            <ac:spMk id="30" creationId="{7E7AFB8F-8492-4F96-9A4F-51427C5724B5}"/>
          </ac:spMkLst>
        </pc:spChg>
        <pc:spChg chg="mod">
          <ac:chgData name="前川 亮" userId="d7d429a203bb0ce1" providerId="LiveId" clId="{3FD5510C-92B8-4FAB-ACFA-A84CDF742CC9}" dt="2022-09-01T17:47:23.757" v="490" actId="2711"/>
          <ac:spMkLst>
            <pc:docMk/>
            <pc:sldMk cId="2937915315" sldId="259"/>
            <ac:spMk id="41" creationId="{FB822E08-54A4-FE1B-3DFD-288894B8BA4E}"/>
          </ac:spMkLst>
        </pc:spChg>
        <pc:spChg chg="mod">
          <ac:chgData name="前川 亮" userId="d7d429a203bb0ce1" providerId="LiveId" clId="{3FD5510C-92B8-4FAB-ACFA-A84CDF742CC9}" dt="2022-09-01T17:47:23.757" v="490" actId="2711"/>
          <ac:spMkLst>
            <pc:docMk/>
            <pc:sldMk cId="2937915315" sldId="259"/>
            <ac:spMk id="42" creationId="{0F3C9C29-2BB8-935A-43A9-3791976A1F3E}"/>
          </ac:spMkLst>
        </pc:spChg>
        <pc:spChg chg="mod">
          <ac:chgData name="前川 亮" userId="d7d429a203bb0ce1" providerId="LiveId" clId="{3FD5510C-92B8-4FAB-ACFA-A84CDF742CC9}" dt="2022-09-01T17:42:56.658" v="440" actId="1035"/>
          <ac:spMkLst>
            <pc:docMk/>
            <pc:sldMk cId="2937915315" sldId="259"/>
            <ac:spMk id="100" creationId="{71537743-52B7-4EAA-987C-2C9856E01E33}"/>
          </ac:spMkLst>
        </pc:spChg>
        <pc:spChg chg="mod">
          <ac:chgData name="前川 亮" userId="d7d429a203bb0ce1" providerId="LiveId" clId="{3FD5510C-92B8-4FAB-ACFA-A84CDF742CC9}" dt="2022-09-01T18:21:53.242" v="1022" actId="20577"/>
          <ac:spMkLst>
            <pc:docMk/>
            <pc:sldMk cId="2937915315" sldId="259"/>
            <ac:spMk id="101" creationId="{793054DD-BF03-4F6F-88C4-26452E7E590A}"/>
          </ac:spMkLst>
        </pc:spChg>
        <pc:spChg chg="mod">
          <ac:chgData name="前川 亮" userId="d7d429a203bb0ce1" providerId="LiveId" clId="{3FD5510C-92B8-4FAB-ACFA-A84CDF742CC9}" dt="2022-09-01T18:28:25.584" v="1133" actId="14100"/>
          <ac:spMkLst>
            <pc:docMk/>
            <pc:sldMk cId="2937915315" sldId="259"/>
            <ac:spMk id="102" creationId="{7D87ACE2-D612-4297-A9B0-4DE0CFFBB00A}"/>
          </ac:spMkLst>
        </pc:spChg>
        <pc:spChg chg="add mod">
          <ac:chgData name="前川 亮" userId="d7d429a203bb0ce1" providerId="LiveId" clId="{3FD5510C-92B8-4FAB-ACFA-A84CDF742CC9}" dt="2022-09-01T18:29:03.235" v="1180" actId="1036"/>
          <ac:spMkLst>
            <pc:docMk/>
            <pc:sldMk cId="2937915315" sldId="259"/>
            <ac:spMk id="111" creationId="{7682024D-6691-4FC3-9933-1043146D7E8D}"/>
          </ac:spMkLst>
        </pc:spChg>
        <pc:spChg chg="add mod">
          <ac:chgData name="前川 亮" userId="d7d429a203bb0ce1" providerId="LiveId" clId="{3FD5510C-92B8-4FAB-ACFA-A84CDF742CC9}" dt="2022-09-01T18:29:03.235" v="1180" actId="1036"/>
          <ac:spMkLst>
            <pc:docMk/>
            <pc:sldMk cId="2937915315" sldId="259"/>
            <ac:spMk id="112" creationId="{56A30AFE-F0EF-4358-9BFF-F78CFF1E8D13}"/>
          </ac:spMkLst>
        </pc:spChg>
        <pc:spChg chg="add mod">
          <ac:chgData name="前川 亮" userId="d7d429a203bb0ce1" providerId="LiveId" clId="{3FD5510C-92B8-4FAB-ACFA-A84CDF742CC9}" dt="2022-09-01T18:29:03.235" v="1180" actId="1036"/>
          <ac:spMkLst>
            <pc:docMk/>
            <pc:sldMk cId="2937915315" sldId="259"/>
            <ac:spMk id="113" creationId="{D45A6002-5C25-4175-B06B-970E4B8E0BB4}"/>
          </ac:spMkLst>
        </pc:spChg>
        <pc:spChg chg="mod">
          <ac:chgData name="前川 亮" userId="d7d429a203bb0ce1" providerId="LiveId" clId="{3FD5510C-92B8-4FAB-ACFA-A84CDF742CC9}" dt="2022-09-01T18:28:36.481" v="1148" actId="14100"/>
          <ac:spMkLst>
            <pc:docMk/>
            <pc:sldMk cId="2937915315" sldId="259"/>
            <ac:spMk id="308" creationId="{00000000-0000-0000-0000-000000000000}"/>
          </ac:spMkLst>
        </pc:spChg>
        <pc:spChg chg="mod">
          <ac:chgData name="前川 亮" userId="d7d429a203bb0ce1" providerId="LiveId" clId="{3FD5510C-92B8-4FAB-ACFA-A84CDF742CC9}" dt="2022-09-01T17:38:37.801" v="193" actId="14100"/>
          <ac:spMkLst>
            <pc:docMk/>
            <pc:sldMk cId="2937915315" sldId="259"/>
            <ac:spMk id="309" creationId="{00000000-0000-0000-0000-000000000000}"/>
          </ac:spMkLst>
        </pc:spChg>
        <pc:spChg chg="mod">
          <ac:chgData name="前川 亮" userId="d7d429a203bb0ce1" providerId="LiveId" clId="{3FD5510C-92B8-4FAB-ACFA-A84CDF742CC9}" dt="2022-09-01T17:42:45.485" v="431" actId="14100"/>
          <ac:spMkLst>
            <pc:docMk/>
            <pc:sldMk cId="2937915315" sldId="259"/>
            <ac:spMk id="360" creationId="{00000000-0000-0000-0000-000000000000}"/>
          </ac:spMkLst>
        </pc:spChg>
        <pc:spChg chg="mod">
          <ac:chgData name="前川 亮" userId="d7d429a203bb0ce1" providerId="LiveId" clId="{3FD5510C-92B8-4FAB-ACFA-A84CDF742CC9}" dt="2022-09-01T18:28:30.995" v="1147" actId="1035"/>
          <ac:spMkLst>
            <pc:docMk/>
            <pc:sldMk cId="2937915315" sldId="259"/>
            <ac:spMk id="383" creationId="{00000000-0000-0000-0000-000000000000}"/>
          </ac:spMkLst>
        </pc:spChg>
        <pc:spChg chg="mod">
          <ac:chgData name="前川 亮" userId="d7d429a203bb0ce1" providerId="LiveId" clId="{3FD5510C-92B8-4FAB-ACFA-A84CDF742CC9}" dt="2022-09-01T18:28:30.995" v="1147" actId="1035"/>
          <ac:spMkLst>
            <pc:docMk/>
            <pc:sldMk cId="2937915315" sldId="259"/>
            <ac:spMk id="416" creationId="{00000000-0000-0000-0000-000000000000}"/>
          </ac:spMkLst>
        </pc:spChg>
        <pc:spChg chg="mod">
          <ac:chgData name="前川 亮" userId="d7d429a203bb0ce1" providerId="LiveId" clId="{3FD5510C-92B8-4FAB-ACFA-A84CDF742CC9}" dt="2022-09-01T18:21:44.470" v="1013" actId="20577"/>
          <ac:spMkLst>
            <pc:docMk/>
            <pc:sldMk cId="2937915315" sldId="259"/>
            <ac:spMk id="560" creationId="{9EC308C8-0DC8-4B19-B243-DE30CA0E7E33}"/>
          </ac:spMkLst>
        </pc:spChg>
        <pc:graphicFrameChg chg="add mod modGraphic">
          <ac:chgData name="前川 亮" userId="d7d429a203bb0ce1" providerId="LiveId" clId="{3FD5510C-92B8-4FAB-ACFA-A84CDF742CC9}" dt="2022-09-01T18:29:03.235" v="1180" actId="1036"/>
          <ac:graphicFrameMkLst>
            <pc:docMk/>
            <pc:sldMk cId="2937915315" sldId="259"/>
            <ac:graphicFrameMk id="13" creationId="{402FFC66-168D-43A3-B608-EF1B4987E4C7}"/>
          </ac:graphicFrameMkLst>
        </pc:graphicFrameChg>
        <pc:graphicFrameChg chg="add mod">
          <ac:chgData name="前川 亮" userId="d7d429a203bb0ce1" providerId="LiveId" clId="{3FD5510C-92B8-4FAB-ACFA-A84CDF742CC9}" dt="2022-09-01T18:28:15.529" v="1119" actId="1035"/>
          <ac:graphicFrameMkLst>
            <pc:docMk/>
            <pc:sldMk cId="2937915315" sldId="259"/>
            <ac:graphicFrameMk id="103" creationId="{CF71EE3A-DF1F-1EEB-5052-FD9D70E7BC4F}"/>
          </ac:graphicFrameMkLst>
        </pc:graphicFrameChg>
        <pc:graphicFrameChg chg="add mod">
          <ac:chgData name="前川 亮" userId="d7d429a203bb0ce1" providerId="LiveId" clId="{3FD5510C-92B8-4FAB-ACFA-A84CDF742CC9}" dt="2022-09-01T18:30:07.934" v="1184" actId="1035"/>
          <ac:graphicFrameMkLst>
            <pc:docMk/>
            <pc:sldMk cId="2937915315" sldId="259"/>
            <ac:graphicFrameMk id="104" creationId="{EFBD91CB-7B37-4272-88FB-091F2FE08482}"/>
          </ac:graphicFrameMkLst>
        </pc:graphicFrameChg>
        <pc:graphicFrameChg chg="add mod">
          <ac:chgData name="前川 亮" userId="d7d429a203bb0ce1" providerId="LiveId" clId="{3FD5510C-92B8-4FAB-ACFA-A84CDF742CC9}" dt="2022-09-01T18:30:07.934" v="1184" actId="1035"/>
          <ac:graphicFrameMkLst>
            <pc:docMk/>
            <pc:sldMk cId="2937915315" sldId="259"/>
            <ac:graphicFrameMk id="105" creationId="{6C32295C-4093-49FE-894E-0B1A51BE846C}"/>
          </ac:graphicFrameMkLst>
        </pc:graphicFrameChg>
        <pc:graphicFrameChg chg="add del mod">
          <ac:chgData name="前川 亮" userId="d7d429a203bb0ce1" providerId="LiveId" clId="{3FD5510C-92B8-4FAB-ACFA-A84CDF742CC9}" dt="2022-09-01T17:44:26.831" v="470" actId="478"/>
          <ac:graphicFrameMkLst>
            <pc:docMk/>
            <pc:sldMk cId="2937915315" sldId="259"/>
            <ac:graphicFrameMk id="106" creationId="{A6388741-D36C-4E07-B237-68C9A425861E}"/>
          </ac:graphicFrameMkLst>
        </pc:graphicFrameChg>
        <pc:graphicFrameChg chg="add mod">
          <ac:chgData name="前川 亮" userId="d7d429a203bb0ce1" providerId="LiveId" clId="{3FD5510C-92B8-4FAB-ACFA-A84CDF742CC9}" dt="2022-09-01T18:30:07.934" v="1184" actId="1035"/>
          <ac:graphicFrameMkLst>
            <pc:docMk/>
            <pc:sldMk cId="2937915315" sldId="259"/>
            <ac:graphicFrameMk id="109" creationId="{A6388741-D36C-4E07-B237-68C9A425861E}"/>
          </ac:graphicFrameMkLst>
        </pc:graphicFrameChg>
        <pc:picChg chg="mod">
          <ac:chgData name="前川 亮" userId="d7d429a203bb0ce1" providerId="LiveId" clId="{3FD5510C-92B8-4FAB-ACFA-A84CDF742CC9}" dt="2022-09-01T17:14:22.391" v="51" actId="1076"/>
          <ac:picMkLst>
            <pc:docMk/>
            <pc:sldMk cId="2937915315" sldId="259"/>
            <ac:picMk id="585" creationId="{656DE1C8-917D-413D-AA24-6DB024F0B5D8}"/>
          </ac:picMkLst>
        </pc:picChg>
        <pc:cxnChg chg="add del mod">
          <ac:chgData name="前川 亮" userId="d7d429a203bb0ce1" providerId="LiveId" clId="{3FD5510C-92B8-4FAB-ACFA-A84CDF742CC9}" dt="2022-09-01T17:38:13.751" v="190" actId="478"/>
          <ac:cxnSpMkLst>
            <pc:docMk/>
            <pc:sldMk cId="2937915315" sldId="259"/>
            <ac:cxnSpMk id="26" creationId="{712884BF-ADA9-49D4-B60A-4F9B0182121C}"/>
          </ac:cxnSpMkLst>
        </pc:cxnChg>
      </pc:sldChg>
    </pc:docChg>
  </pc:docChgLst>
  <pc:docChgLst>
    <pc:chgData name="前川 亮" userId="d7d429a203bb0ce1" providerId="LiveId" clId="{C8FF6177-D971-4A8C-B020-347FA0E9539D}"/>
    <pc:docChg chg="undo custSel modSld">
      <pc:chgData name="前川 亮" userId="d7d429a203bb0ce1" providerId="LiveId" clId="{C8FF6177-D971-4A8C-B020-347FA0E9539D}" dt="2022-09-01T20:44:09.656" v="3286" actId="1035"/>
      <pc:docMkLst>
        <pc:docMk/>
      </pc:docMkLst>
      <pc:sldChg chg="addSp delSp modSp mod">
        <pc:chgData name="前川 亮" userId="d7d429a203bb0ce1" providerId="LiveId" clId="{C8FF6177-D971-4A8C-B020-347FA0E9539D}" dt="2022-09-01T20:44:09.656" v="3286" actId="1035"/>
        <pc:sldMkLst>
          <pc:docMk/>
          <pc:sldMk cId="2937915315" sldId="259"/>
        </pc:sldMkLst>
        <pc:spChg chg="mod">
          <ac:chgData name="前川 亮" userId="d7d429a203bb0ce1" providerId="LiveId" clId="{C8FF6177-D971-4A8C-B020-347FA0E9539D}" dt="2022-08-31T06:19:57.095" v="3" actId="962"/>
          <ac:spMkLst>
            <pc:docMk/>
            <pc:sldMk cId="2937915315" sldId="259"/>
            <ac:spMk id="3" creationId="{00000000-0000-0000-0000-000000000000}"/>
          </ac:spMkLst>
        </pc:spChg>
        <pc:spChg chg="mod">
          <ac:chgData name="前川 亮" userId="d7d429a203bb0ce1" providerId="LiveId" clId="{C8FF6177-D971-4A8C-B020-347FA0E9539D}" dt="2022-09-01T20:11:08.460" v="1634" actId="12789"/>
          <ac:spMkLst>
            <pc:docMk/>
            <pc:sldMk cId="2937915315" sldId="259"/>
            <ac:spMk id="4" creationId="{1B3E990F-2226-47E1-BCE8-4F36E819AC88}"/>
          </ac:spMkLst>
        </pc:spChg>
        <pc:spChg chg="del">
          <ac:chgData name="前川 亮" userId="d7d429a203bb0ce1" providerId="LiveId" clId="{C8FF6177-D971-4A8C-B020-347FA0E9539D}" dt="2022-09-01T20:10:40.009" v="1630" actId="478"/>
          <ac:spMkLst>
            <pc:docMk/>
            <pc:sldMk cId="2937915315" sldId="259"/>
            <ac:spMk id="5" creationId="{8AB4B45D-A00A-4417-B31D-EECBA7A1F752}"/>
          </ac:spMkLst>
        </pc:spChg>
        <pc:spChg chg="mod">
          <ac:chgData name="前川 亮" userId="d7d429a203bb0ce1" providerId="LiveId" clId="{C8FF6177-D971-4A8C-B020-347FA0E9539D}" dt="2022-09-01T07:47:53.430" v="12" actId="404"/>
          <ac:spMkLst>
            <pc:docMk/>
            <pc:sldMk cId="2937915315" sldId="259"/>
            <ac:spMk id="6" creationId="{00000000-0000-0000-0000-000000000000}"/>
          </ac:spMkLst>
        </pc:spChg>
        <pc:spChg chg="del">
          <ac:chgData name="前川 亮" userId="d7d429a203bb0ce1" providerId="LiveId" clId="{C8FF6177-D971-4A8C-B020-347FA0E9539D}" dt="2022-09-01T20:10:40.009" v="1630" actId="478"/>
          <ac:spMkLst>
            <pc:docMk/>
            <pc:sldMk cId="2937915315" sldId="259"/>
            <ac:spMk id="7" creationId="{B12041C7-A9BF-484D-9D32-7B5AFF2A2D7F}"/>
          </ac:spMkLst>
        </pc:spChg>
        <pc:spChg chg="del">
          <ac:chgData name="前川 亮" userId="d7d429a203bb0ce1" providerId="LiveId" clId="{C8FF6177-D971-4A8C-B020-347FA0E9539D}" dt="2022-09-01T20:10:40.009" v="1630" actId="478"/>
          <ac:spMkLst>
            <pc:docMk/>
            <pc:sldMk cId="2937915315" sldId="259"/>
            <ac:spMk id="8" creationId="{09019A47-E797-444B-98E6-64DB37DE4C65}"/>
          </ac:spMkLst>
        </pc:spChg>
        <pc:spChg chg="mod">
          <ac:chgData name="前川 亮" userId="d7d429a203bb0ce1" providerId="LiveId" clId="{C8FF6177-D971-4A8C-B020-347FA0E9539D}" dt="2022-09-01T07:48:18.100" v="40" actId="1035"/>
          <ac:spMkLst>
            <pc:docMk/>
            <pc:sldMk cId="2937915315" sldId="259"/>
            <ac:spMk id="9" creationId="{00000000-0000-0000-0000-000000000000}"/>
          </ac:spMkLst>
        </pc:spChg>
        <pc:spChg chg="mod">
          <ac:chgData name="前川 亮" userId="d7d429a203bb0ce1" providerId="LiveId" clId="{C8FF6177-D971-4A8C-B020-347FA0E9539D}" dt="2022-09-01T07:48:18.100" v="40" actId="1035"/>
          <ac:spMkLst>
            <pc:docMk/>
            <pc:sldMk cId="2937915315" sldId="259"/>
            <ac:spMk id="10" creationId="{00000000-0000-0000-0000-000000000000}"/>
          </ac:spMkLst>
        </pc:spChg>
        <pc:spChg chg="mod">
          <ac:chgData name="前川 亮" userId="d7d429a203bb0ce1" providerId="LiveId" clId="{C8FF6177-D971-4A8C-B020-347FA0E9539D}" dt="2022-09-01T20:20:52.772" v="2126" actId="1036"/>
          <ac:spMkLst>
            <pc:docMk/>
            <pc:sldMk cId="2937915315" sldId="259"/>
            <ac:spMk id="11" creationId="{6A401ACE-B279-4D0C-8616-607080211EFB}"/>
          </ac:spMkLst>
        </pc:spChg>
        <pc:spChg chg="mod">
          <ac:chgData name="前川 亮" userId="d7d429a203bb0ce1" providerId="LiveId" clId="{C8FF6177-D971-4A8C-B020-347FA0E9539D}" dt="2022-09-01T20:20:52.772" v="2126" actId="1036"/>
          <ac:spMkLst>
            <pc:docMk/>
            <pc:sldMk cId="2937915315" sldId="259"/>
            <ac:spMk id="12" creationId="{85D5D43F-6369-43DA-81D9-7EDF3113283E}"/>
          </ac:spMkLst>
        </pc:spChg>
        <pc:spChg chg="add del">
          <ac:chgData name="前川 亮" userId="d7d429a203bb0ce1" providerId="LiveId" clId="{C8FF6177-D971-4A8C-B020-347FA0E9539D}" dt="2022-09-01T07:48:53.245" v="45" actId="22"/>
          <ac:spMkLst>
            <pc:docMk/>
            <pc:sldMk cId="2937915315" sldId="259"/>
            <ac:spMk id="13" creationId="{4D7168D5-3A4A-6DF8-8284-ADFEF18E6422}"/>
          </ac:spMkLst>
        </pc:spChg>
        <pc:spChg chg="add mod">
          <ac:chgData name="前川 亮" userId="d7d429a203bb0ce1" providerId="LiveId" clId="{C8FF6177-D971-4A8C-B020-347FA0E9539D}" dt="2022-09-01T18:54:20.398" v="518" actId="1035"/>
          <ac:spMkLst>
            <pc:docMk/>
            <pc:sldMk cId="2937915315" sldId="259"/>
            <ac:spMk id="17" creationId="{4687EA06-2D19-8678-4884-11E92DB60A4C}"/>
          </ac:spMkLst>
        </pc:spChg>
        <pc:spChg chg="mod">
          <ac:chgData name="前川 亮" userId="d7d429a203bb0ce1" providerId="LiveId" clId="{C8FF6177-D971-4A8C-B020-347FA0E9539D}" dt="2022-09-01T20:13:29.417" v="1697" actId="20577"/>
          <ac:spMkLst>
            <pc:docMk/>
            <pc:sldMk cId="2937915315" sldId="259"/>
            <ac:spMk id="22" creationId="{FB8D683A-98F0-414B-8BF2-26C373533E3F}"/>
          </ac:spMkLst>
        </pc:spChg>
        <pc:spChg chg="mod">
          <ac:chgData name="前川 亮" userId="d7d429a203bb0ce1" providerId="LiveId" clId="{C8FF6177-D971-4A8C-B020-347FA0E9539D}" dt="2022-09-01T20:16:38.390" v="1964" actId="552"/>
          <ac:spMkLst>
            <pc:docMk/>
            <pc:sldMk cId="2937915315" sldId="259"/>
            <ac:spMk id="24" creationId="{02B1DBAA-BB92-4BB0-8832-3A118130CC8D}"/>
          </ac:spMkLst>
        </pc:spChg>
        <pc:spChg chg="add del mod">
          <ac:chgData name="前川 亮" userId="d7d429a203bb0ce1" providerId="LiveId" clId="{C8FF6177-D971-4A8C-B020-347FA0E9539D}" dt="2022-09-01T07:50:02.502" v="74" actId="478"/>
          <ac:spMkLst>
            <pc:docMk/>
            <pc:sldMk cId="2937915315" sldId="259"/>
            <ac:spMk id="26" creationId="{F6DE5D88-5338-BE03-A253-496F2A2EB372}"/>
          </ac:spMkLst>
        </pc:spChg>
        <pc:spChg chg="add del mod">
          <ac:chgData name="前川 亮" userId="d7d429a203bb0ce1" providerId="LiveId" clId="{C8FF6177-D971-4A8C-B020-347FA0E9539D}" dt="2022-09-01T07:50:00.798" v="73" actId="478"/>
          <ac:spMkLst>
            <pc:docMk/>
            <pc:sldMk cId="2937915315" sldId="259"/>
            <ac:spMk id="29" creationId="{044B6F94-FF3C-6A5D-64A8-B4CA64BF8B30}"/>
          </ac:spMkLst>
        </pc:spChg>
        <pc:spChg chg="del">
          <ac:chgData name="前川 亮" userId="d7d429a203bb0ce1" providerId="LiveId" clId="{C8FF6177-D971-4A8C-B020-347FA0E9539D}" dt="2022-09-01T06:52:19.062" v="8" actId="478"/>
          <ac:spMkLst>
            <pc:docMk/>
            <pc:sldMk cId="2937915315" sldId="259"/>
            <ac:spMk id="30" creationId="{02F0E0F3-0D1E-4BCC-BF75-28D58EBD2ECC}"/>
          </ac:spMkLst>
        </pc:spChg>
        <pc:spChg chg="mod">
          <ac:chgData name="前川 亮" userId="d7d429a203bb0ce1" providerId="LiveId" clId="{C8FF6177-D971-4A8C-B020-347FA0E9539D}" dt="2022-09-01T18:55:59.772" v="530" actId="1037"/>
          <ac:spMkLst>
            <pc:docMk/>
            <pc:sldMk cId="2937915315" sldId="259"/>
            <ac:spMk id="30" creationId="{7E7AFB8F-8492-4F96-9A4F-51427C5724B5}"/>
          </ac:spMkLst>
        </pc:spChg>
        <pc:spChg chg="add mod">
          <ac:chgData name="前川 亮" userId="d7d429a203bb0ce1" providerId="LiveId" clId="{C8FF6177-D971-4A8C-B020-347FA0E9539D}" dt="2022-09-01T19:03:44.021" v="600" actId="1036"/>
          <ac:spMkLst>
            <pc:docMk/>
            <pc:sldMk cId="2937915315" sldId="259"/>
            <ac:spMk id="31" creationId="{352EE1B5-61B8-49E8-D154-85AFA3CE886A}"/>
          </ac:spMkLst>
        </pc:spChg>
        <pc:spChg chg="del">
          <ac:chgData name="前川 亮" userId="d7d429a203bb0ce1" providerId="LiveId" clId="{C8FF6177-D971-4A8C-B020-347FA0E9539D}" dt="2022-09-01T06:52:19.062" v="8" actId="478"/>
          <ac:spMkLst>
            <pc:docMk/>
            <pc:sldMk cId="2937915315" sldId="259"/>
            <ac:spMk id="31" creationId="{FC99CCB7-EFC5-40E0-93FF-A3724C0C3C57}"/>
          </ac:spMkLst>
        </pc:spChg>
        <pc:spChg chg="add mod">
          <ac:chgData name="前川 亮" userId="d7d429a203bb0ce1" providerId="LiveId" clId="{C8FF6177-D971-4A8C-B020-347FA0E9539D}" dt="2022-09-01T19:03:33.409" v="599" actId="1035"/>
          <ac:spMkLst>
            <pc:docMk/>
            <pc:sldMk cId="2937915315" sldId="259"/>
            <ac:spMk id="33" creationId="{C5E14BFB-CB20-33F7-178B-E16A9B64AD4F}"/>
          </ac:spMkLst>
        </pc:spChg>
        <pc:spChg chg="add del mod">
          <ac:chgData name="前川 亮" userId="d7d429a203bb0ce1" providerId="LiveId" clId="{C8FF6177-D971-4A8C-B020-347FA0E9539D}" dt="2022-09-01T07:50:03.976" v="75" actId="478"/>
          <ac:spMkLst>
            <pc:docMk/>
            <pc:sldMk cId="2937915315" sldId="259"/>
            <ac:spMk id="34" creationId="{FA8A4B22-D665-C71C-9D6C-7C5A08679D2C}"/>
          </ac:spMkLst>
        </pc:spChg>
        <pc:spChg chg="add mod">
          <ac:chgData name="前川 亮" userId="d7d429a203bb0ce1" providerId="LiveId" clId="{C8FF6177-D971-4A8C-B020-347FA0E9539D}" dt="2022-09-01T19:03:57.721" v="601" actId="1035"/>
          <ac:spMkLst>
            <pc:docMk/>
            <pc:sldMk cId="2937915315" sldId="259"/>
            <ac:spMk id="35" creationId="{5C8FEDF1-B7D7-7EB7-B968-F87EF623304C}"/>
          </ac:spMkLst>
        </pc:spChg>
        <pc:spChg chg="add del mod">
          <ac:chgData name="前川 亮" userId="d7d429a203bb0ce1" providerId="LiveId" clId="{C8FF6177-D971-4A8C-B020-347FA0E9539D}" dt="2022-09-01T07:49:33.922" v="57" actId="767"/>
          <ac:spMkLst>
            <pc:docMk/>
            <pc:sldMk cId="2937915315" sldId="259"/>
            <ac:spMk id="35" creationId="{6099019E-3039-DAAF-F515-CEA4D71BE56C}"/>
          </ac:spMkLst>
        </pc:spChg>
        <pc:spChg chg="add del mod">
          <ac:chgData name="前川 亮" userId="d7d429a203bb0ce1" providerId="LiveId" clId="{C8FF6177-D971-4A8C-B020-347FA0E9539D}" dt="2022-09-01T07:49:37.347" v="59" actId="767"/>
          <ac:spMkLst>
            <pc:docMk/>
            <pc:sldMk cId="2937915315" sldId="259"/>
            <ac:spMk id="36" creationId="{20C23DAF-90BE-476C-1913-C9ADE6643FB2}"/>
          </ac:spMkLst>
        </pc:spChg>
        <pc:spChg chg="add mod">
          <ac:chgData name="前川 亮" userId="d7d429a203bb0ce1" providerId="LiveId" clId="{C8FF6177-D971-4A8C-B020-347FA0E9539D}" dt="2022-09-01T19:03:28.057" v="591" actId="1035"/>
          <ac:spMkLst>
            <pc:docMk/>
            <pc:sldMk cId="2937915315" sldId="259"/>
            <ac:spMk id="37" creationId="{28839FD2-36B6-71C4-A8FB-491D4D79FE72}"/>
          </ac:spMkLst>
        </pc:spChg>
        <pc:spChg chg="del">
          <ac:chgData name="前川 亮" userId="d7d429a203bb0ce1" providerId="LiveId" clId="{C8FF6177-D971-4A8C-B020-347FA0E9539D}" dt="2022-09-01T06:52:12.043" v="6" actId="478"/>
          <ac:spMkLst>
            <pc:docMk/>
            <pc:sldMk cId="2937915315" sldId="259"/>
            <ac:spMk id="37" creationId="{EDBD594C-13C2-4372-9740-E13E6CDDAFBD}"/>
          </ac:spMkLst>
        </pc:spChg>
        <pc:spChg chg="del">
          <ac:chgData name="前川 亮" userId="d7d429a203bb0ce1" providerId="LiveId" clId="{C8FF6177-D971-4A8C-B020-347FA0E9539D}" dt="2022-09-01T06:52:12.043" v="6" actId="478"/>
          <ac:spMkLst>
            <pc:docMk/>
            <pc:sldMk cId="2937915315" sldId="259"/>
            <ac:spMk id="38" creationId="{3358CB84-B4DE-45B3-A8AA-BB57536D5B5B}"/>
          </ac:spMkLst>
        </pc:spChg>
        <pc:spChg chg="del">
          <ac:chgData name="前川 亮" userId="d7d429a203bb0ce1" providerId="LiveId" clId="{C8FF6177-D971-4A8C-B020-347FA0E9539D}" dt="2022-09-01T06:52:12.043" v="6" actId="478"/>
          <ac:spMkLst>
            <pc:docMk/>
            <pc:sldMk cId="2937915315" sldId="259"/>
            <ac:spMk id="39" creationId="{0C57D9BF-D5CF-4286-9D32-695BB103D11F}"/>
          </ac:spMkLst>
        </pc:spChg>
        <pc:spChg chg="add mod">
          <ac:chgData name="前川 亮" userId="d7d429a203bb0ce1" providerId="LiveId" clId="{C8FF6177-D971-4A8C-B020-347FA0E9539D}" dt="2022-09-01T19:03:20.265" v="578" actId="1076"/>
          <ac:spMkLst>
            <pc:docMk/>
            <pc:sldMk cId="2937915315" sldId="259"/>
            <ac:spMk id="39" creationId="{7153914C-6307-92B9-EC31-61579942B4C0}"/>
          </ac:spMkLst>
        </pc:spChg>
        <pc:spChg chg="del">
          <ac:chgData name="前川 亮" userId="d7d429a203bb0ce1" providerId="LiveId" clId="{C8FF6177-D971-4A8C-B020-347FA0E9539D}" dt="2022-09-01T06:52:12.043" v="6" actId="478"/>
          <ac:spMkLst>
            <pc:docMk/>
            <pc:sldMk cId="2937915315" sldId="259"/>
            <ac:spMk id="40" creationId="{1E2EC451-5049-4305-8E06-EEE27F7B5662}"/>
          </ac:spMkLst>
        </pc:spChg>
        <pc:spChg chg="add mod">
          <ac:chgData name="前川 亮" userId="d7d429a203bb0ce1" providerId="LiveId" clId="{C8FF6177-D971-4A8C-B020-347FA0E9539D}" dt="2022-09-01T07:50:26.054" v="81" actId="1076"/>
          <ac:spMkLst>
            <pc:docMk/>
            <pc:sldMk cId="2937915315" sldId="259"/>
            <ac:spMk id="41" creationId="{FB822E08-54A4-FE1B-3DFD-288894B8BA4E}"/>
          </ac:spMkLst>
        </pc:spChg>
        <pc:spChg chg="add mod">
          <ac:chgData name="前川 亮" userId="d7d429a203bb0ce1" providerId="LiveId" clId="{C8FF6177-D971-4A8C-B020-347FA0E9539D}" dt="2022-09-01T07:50:48.550" v="98" actId="1076"/>
          <ac:spMkLst>
            <pc:docMk/>
            <pc:sldMk cId="2937915315" sldId="259"/>
            <ac:spMk id="42" creationId="{0F3C9C29-2BB8-935A-43A9-3791976A1F3E}"/>
          </ac:spMkLst>
        </pc:spChg>
        <pc:spChg chg="del">
          <ac:chgData name="前川 亮" userId="d7d429a203bb0ce1" providerId="LiveId" clId="{C8FF6177-D971-4A8C-B020-347FA0E9539D}" dt="2022-09-01T06:52:12.043" v="6" actId="478"/>
          <ac:spMkLst>
            <pc:docMk/>
            <pc:sldMk cId="2937915315" sldId="259"/>
            <ac:spMk id="43" creationId="{1095DE6E-C0FB-46BE-B209-CE8CD64DFEA9}"/>
          </ac:spMkLst>
        </pc:spChg>
        <pc:spChg chg="add mod">
          <ac:chgData name="前川 亮" userId="d7d429a203bb0ce1" providerId="LiveId" clId="{C8FF6177-D971-4A8C-B020-347FA0E9539D}" dt="2022-09-01T20:44:01.412" v="3268" actId="1036"/>
          <ac:spMkLst>
            <pc:docMk/>
            <pc:sldMk cId="2937915315" sldId="259"/>
            <ac:spMk id="43" creationId="{4522CF0B-E1AE-6FC0-C96C-7E25ECD08FCB}"/>
          </ac:spMkLst>
        </pc:spChg>
        <pc:spChg chg="del">
          <ac:chgData name="前川 亮" userId="d7d429a203bb0ce1" providerId="LiveId" clId="{C8FF6177-D971-4A8C-B020-347FA0E9539D}" dt="2022-09-01T06:52:40.270" v="9" actId="478"/>
          <ac:spMkLst>
            <pc:docMk/>
            <pc:sldMk cId="2937915315" sldId="259"/>
            <ac:spMk id="44" creationId="{0228B0FC-98AC-47B5-B4F0-4EB2FA390238}"/>
          </ac:spMkLst>
        </pc:spChg>
        <pc:spChg chg="add mod">
          <ac:chgData name="前川 亮" userId="d7d429a203bb0ce1" providerId="LiveId" clId="{C8FF6177-D971-4A8C-B020-347FA0E9539D}" dt="2022-09-01T20:44:01.412" v="3268" actId="1036"/>
          <ac:spMkLst>
            <pc:docMk/>
            <pc:sldMk cId="2937915315" sldId="259"/>
            <ac:spMk id="45" creationId="{F54FDD45-7A4D-9A7E-39CA-34EF5E6102C5}"/>
          </ac:spMkLst>
        </pc:spChg>
        <pc:spChg chg="del">
          <ac:chgData name="前川 亮" userId="d7d429a203bb0ce1" providerId="LiveId" clId="{C8FF6177-D971-4A8C-B020-347FA0E9539D}" dt="2022-09-01T06:52:40.270" v="9" actId="478"/>
          <ac:spMkLst>
            <pc:docMk/>
            <pc:sldMk cId="2937915315" sldId="259"/>
            <ac:spMk id="45" creationId="{F5F1B659-9301-4D1B-B2D7-833F8EDA1E7D}"/>
          </ac:spMkLst>
        </pc:spChg>
        <pc:spChg chg="mod">
          <ac:chgData name="前川 亮" userId="d7d429a203bb0ce1" providerId="LiveId" clId="{C8FF6177-D971-4A8C-B020-347FA0E9539D}" dt="2022-09-01T18:45:48.170" v="251" actId="1036"/>
          <ac:spMkLst>
            <pc:docMk/>
            <pc:sldMk cId="2937915315" sldId="259"/>
            <ac:spMk id="47" creationId="{D94E18DD-79BF-40C8-8334-22BD20D1BBCE}"/>
          </ac:spMkLst>
        </pc:spChg>
        <pc:spChg chg="add mod">
          <ac:chgData name="前川 亮" userId="d7d429a203bb0ce1" providerId="LiveId" clId="{C8FF6177-D971-4A8C-B020-347FA0E9539D}" dt="2022-09-01T20:44:01.412" v="3268" actId="1036"/>
          <ac:spMkLst>
            <pc:docMk/>
            <pc:sldMk cId="2937915315" sldId="259"/>
            <ac:spMk id="49" creationId="{70448423-3A4C-712E-E4D2-A0D8367B151B}"/>
          </ac:spMkLst>
        </pc:spChg>
        <pc:spChg chg="add mod">
          <ac:chgData name="前川 亮" userId="d7d429a203bb0ce1" providerId="LiveId" clId="{C8FF6177-D971-4A8C-B020-347FA0E9539D}" dt="2022-09-01T20:44:01.412" v="3268" actId="1036"/>
          <ac:spMkLst>
            <pc:docMk/>
            <pc:sldMk cId="2937915315" sldId="259"/>
            <ac:spMk id="50" creationId="{10BA4397-5C89-2946-6CC6-EF12B522392E}"/>
          </ac:spMkLst>
        </pc:spChg>
        <pc:spChg chg="add mod">
          <ac:chgData name="前川 亮" userId="d7d429a203bb0ce1" providerId="LiveId" clId="{C8FF6177-D971-4A8C-B020-347FA0E9539D}" dt="2022-09-01T20:44:01.412" v="3268" actId="1036"/>
          <ac:spMkLst>
            <pc:docMk/>
            <pc:sldMk cId="2937915315" sldId="259"/>
            <ac:spMk id="52" creationId="{6107CAC7-FEA4-1FE3-4F1D-BA60913C4AF1}"/>
          </ac:spMkLst>
        </pc:spChg>
        <pc:spChg chg="add mod">
          <ac:chgData name="前川 亮" userId="d7d429a203bb0ce1" providerId="LiveId" clId="{C8FF6177-D971-4A8C-B020-347FA0E9539D}" dt="2022-09-01T20:43:51.202" v="3256" actId="1036"/>
          <ac:spMkLst>
            <pc:docMk/>
            <pc:sldMk cId="2937915315" sldId="259"/>
            <ac:spMk id="54" creationId="{9C343040-ACE3-484A-6129-9F15050AE3F8}"/>
          </ac:spMkLst>
        </pc:spChg>
        <pc:spChg chg="add mod">
          <ac:chgData name="前川 亮" userId="d7d429a203bb0ce1" providerId="LiveId" clId="{C8FF6177-D971-4A8C-B020-347FA0E9539D}" dt="2022-09-01T20:16:43.567" v="1965" actId="552"/>
          <ac:spMkLst>
            <pc:docMk/>
            <pc:sldMk cId="2937915315" sldId="259"/>
            <ac:spMk id="58" creationId="{22BB1343-D376-6657-00B9-F96BEA36B0F6}"/>
          </ac:spMkLst>
        </pc:spChg>
        <pc:spChg chg="add del mod">
          <ac:chgData name="前川 亮" userId="d7d429a203bb0ce1" providerId="LiveId" clId="{C8FF6177-D971-4A8C-B020-347FA0E9539D}" dt="2022-09-01T20:14:16.198" v="1711"/>
          <ac:spMkLst>
            <pc:docMk/>
            <pc:sldMk cId="2937915315" sldId="259"/>
            <ac:spMk id="59" creationId="{E5594ED8-4300-E8C6-0C49-B1FE3A859B5B}"/>
          </ac:spMkLst>
        </pc:spChg>
        <pc:spChg chg="add mod">
          <ac:chgData name="前川 亮" userId="d7d429a203bb0ce1" providerId="LiveId" clId="{C8FF6177-D971-4A8C-B020-347FA0E9539D}" dt="2022-09-01T20:20:41.437" v="2123" actId="1036"/>
          <ac:spMkLst>
            <pc:docMk/>
            <pc:sldMk cId="2937915315" sldId="259"/>
            <ac:spMk id="60" creationId="{ED80451A-0453-3E78-959B-56917A598BA7}"/>
          </ac:spMkLst>
        </pc:spChg>
        <pc:spChg chg="add mod">
          <ac:chgData name="前川 亮" userId="d7d429a203bb0ce1" providerId="LiveId" clId="{C8FF6177-D971-4A8C-B020-347FA0E9539D}" dt="2022-09-01T20:44:09.656" v="3286" actId="1035"/>
          <ac:spMkLst>
            <pc:docMk/>
            <pc:sldMk cId="2937915315" sldId="259"/>
            <ac:spMk id="62" creationId="{BD1B31FF-6090-42BC-4E66-8FC9704DD230}"/>
          </ac:spMkLst>
        </pc:spChg>
        <pc:spChg chg="add mod">
          <ac:chgData name="前川 亮" userId="d7d429a203bb0ce1" providerId="LiveId" clId="{C8FF6177-D971-4A8C-B020-347FA0E9539D}" dt="2022-09-01T20:43:46.905" v="3247" actId="1036"/>
          <ac:spMkLst>
            <pc:docMk/>
            <pc:sldMk cId="2937915315" sldId="259"/>
            <ac:spMk id="64" creationId="{276D54F6-0A30-49CD-E24E-E9AC914EC63E}"/>
          </ac:spMkLst>
        </pc:spChg>
        <pc:spChg chg="mod">
          <ac:chgData name="前川 亮" userId="d7d429a203bb0ce1" providerId="LiveId" clId="{C8FF6177-D971-4A8C-B020-347FA0E9539D}" dt="2022-09-01T20:12:43.437" v="1678" actId="1037"/>
          <ac:spMkLst>
            <pc:docMk/>
            <pc:sldMk cId="2937915315" sldId="259"/>
            <ac:spMk id="66" creationId="{AF2F8605-9367-4955-A4B4-5B2EBE7C2E8B}"/>
          </ac:spMkLst>
        </pc:spChg>
        <pc:spChg chg="add mod">
          <ac:chgData name="前川 亮" userId="d7d429a203bb0ce1" providerId="LiveId" clId="{C8FF6177-D971-4A8C-B020-347FA0E9539D}" dt="2022-09-01T20:43:40.060" v="3239" actId="1038"/>
          <ac:spMkLst>
            <pc:docMk/>
            <pc:sldMk cId="2937915315" sldId="259"/>
            <ac:spMk id="68" creationId="{96BB5B57-6A99-3768-553B-741A509314A3}"/>
          </ac:spMkLst>
        </pc:spChg>
        <pc:spChg chg="mod">
          <ac:chgData name="前川 亮" userId="d7d429a203bb0ce1" providerId="LiveId" clId="{C8FF6177-D971-4A8C-B020-347FA0E9539D}" dt="2022-09-01T20:12:43.437" v="1678" actId="1037"/>
          <ac:spMkLst>
            <pc:docMk/>
            <pc:sldMk cId="2937915315" sldId="259"/>
            <ac:spMk id="70" creationId="{33FFBB63-972C-4441-9E81-66E768B545EA}"/>
          </ac:spMkLst>
        </pc:spChg>
        <pc:spChg chg="mod">
          <ac:chgData name="前川 亮" userId="d7d429a203bb0ce1" providerId="LiveId" clId="{C8FF6177-D971-4A8C-B020-347FA0E9539D}" dt="2022-09-01T20:16:43.567" v="1965" actId="552"/>
          <ac:spMkLst>
            <pc:docMk/>
            <pc:sldMk cId="2937915315" sldId="259"/>
            <ac:spMk id="71" creationId="{3AED807F-C7E1-4912-87C8-CC9C95273C2E}"/>
          </ac:spMkLst>
        </pc:spChg>
        <pc:spChg chg="del">
          <ac:chgData name="前川 亮" userId="d7d429a203bb0ce1" providerId="LiveId" clId="{C8FF6177-D971-4A8C-B020-347FA0E9539D}" dt="2022-09-01T20:10:40.009" v="1630" actId="478"/>
          <ac:spMkLst>
            <pc:docMk/>
            <pc:sldMk cId="2937915315" sldId="259"/>
            <ac:spMk id="78" creationId="{877A7219-1A7E-4DC4-B5F0-EABF1D361DE3}"/>
          </ac:spMkLst>
        </pc:spChg>
        <pc:spChg chg="del">
          <ac:chgData name="前川 亮" userId="d7d429a203bb0ce1" providerId="LiveId" clId="{C8FF6177-D971-4A8C-B020-347FA0E9539D}" dt="2022-09-01T20:10:40.009" v="1630" actId="478"/>
          <ac:spMkLst>
            <pc:docMk/>
            <pc:sldMk cId="2937915315" sldId="259"/>
            <ac:spMk id="79" creationId="{58D3FB29-E60D-402D-99EE-AA1A242E3794}"/>
          </ac:spMkLst>
        </pc:spChg>
        <pc:spChg chg="add mod">
          <ac:chgData name="前川 亮" userId="d7d429a203bb0ce1" providerId="LiveId" clId="{C8FF6177-D971-4A8C-B020-347FA0E9539D}" dt="2022-09-01T20:44:07.150" v="3284" actId="1036"/>
          <ac:spMkLst>
            <pc:docMk/>
            <pc:sldMk cId="2937915315" sldId="259"/>
            <ac:spMk id="92" creationId="{0661C62C-F8E0-F207-543B-65F86643E908}"/>
          </ac:spMkLst>
        </pc:spChg>
        <pc:spChg chg="add mod">
          <ac:chgData name="前川 亮" userId="d7d429a203bb0ce1" providerId="LiveId" clId="{C8FF6177-D971-4A8C-B020-347FA0E9539D}" dt="2022-09-01T20:44:06.147" v="3282" actId="1035"/>
          <ac:spMkLst>
            <pc:docMk/>
            <pc:sldMk cId="2937915315" sldId="259"/>
            <ac:spMk id="94" creationId="{86C100A1-F3E3-C97C-9EAE-74AC0A111398}"/>
          </ac:spMkLst>
        </pc:spChg>
        <pc:spChg chg="add mod">
          <ac:chgData name="前川 亮" userId="d7d429a203bb0ce1" providerId="LiveId" clId="{C8FF6177-D971-4A8C-B020-347FA0E9539D}" dt="2022-09-01T20:43:51.202" v="3256" actId="1036"/>
          <ac:spMkLst>
            <pc:docMk/>
            <pc:sldMk cId="2937915315" sldId="259"/>
            <ac:spMk id="97" creationId="{88349C39-89B9-D34B-E943-ACF9C3A79FAA}"/>
          </ac:spMkLst>
        </pc:spChg>
        <pc:spChg chg="add mod">
          <ac:chgData name="前川 亮" userId="d7d429a203bb0ce1" providerId="LiveId" clId="{C8FF6177-D971-4A8C-B020-347FA0E9539D}" dt="2022-09-01T20:43:40.060" v="3239" actId="1038"/>
          <ac:spMkLst>
            <pc:docMk/>
            <pc:sldMk cId="2937915315" sldId="259"/>
            <ac:spMk id="99" creationId="{A4F38574-A5AF-3B9B-87A9-4BEEA575E4A7}"/>
          </ac:spMkLst>
        </pc:spChg>
        <pc:spChg chg="mod">
          <ac:chgData name="前川 亮" userId="d7d429a203bb0ce1" providerId="LiveId" clId="{C8FF6177-D971-4A8C-B020-347FA0E9539D}" dt="2022-09-01T09:03:37.435" v="137" actId="20577"/>
          <ac:spMkLst>
            <pc:docMk/>
            <pc:sldMk cId="2937915315" sldId="259"/>
            <ac:spMk id="101" creationId="{793054DD-BF03-4F6F-88C4-26452E7E590A}"/>
          </ac:spMkLst>
        </pc:spChg>
        <pc:spChg chg="mod">
          <ac:chgData name="前川 亮" userId="d7d429a203bb0ce1" providerId="LiveId" clId="{C8FF6177-D971-4A8C-B020-347FA0E9539D}" dt="2022-08-31T06:19:53.218" v="2" actId="962"/>
          <ac:spMkLst>
            <pc:docMk/>
            <pc:sldMk cId="2937915315" sldId="259"/>
            <ac:spMk id="102" creationId="{7D87ACE2-D612-4297-A9B0-4DE0CFFBB00A}"/>
          </ac:spMkLst>
        </pc:spChg>
        <pc:spChg chg="del">
          <ac:chgData name="前川 亮" userId="d7d429a203bb0ce1" providerId="LiveId" clId="{C8FF6177-D971-4A8C-B020-347FA0E9539D}" dt="2022-09-01T06:52:15.731" v="7" actId="478"/>
          <ac:spMkLst>
            <pc:docMk/>
            <pc:sldMk cId="2937915315" sldId="259"/>
            <ac:spMk id="107" creationId="{170A8045-E07E-4EB6-8DC1-B347B436F95B}"/>
          </ac:spMkLst>
        </pc:spChg>
        <pc:spChg chg="del">
          <ac:chgData name="前川 亮" userId="d7d429a203bb0ce1" providerId="LiveId" clId="{C8FF6177-D971-4A8C-B020-347FA0E9539D}" dt="2022-09-01T06:52:15.731" v="7" actId="478"/>
          <ac:spMkLst>
            <pc:docMk/>
            <pc:sldMk cId="2937915315" sldId="259"/>
            <ac:spMk id="108" creationId="{BBDC9470-AAF7-4046-9800-C9B4A4D7AEE0}"/>
          </ac:spMkLst>
        </pc:spChg>
        <pc:spChg chg="del">
          <ac:chgData name="前川 亮" userId="d7d429a203bb0ce1" providerId="LiveId" clId="{C8FF6177-D971-4A8C-B020-347FA0E9539D}" dt="2022-09-01T06:52:15.731" v="7" actId="478"/>
          <ac:spMkLst>
            <pc:docMk/>
            <pc:sldMk cId="2937915315" sldId="259"/>
            <ac:spMk id="109" creationId="{E18396D1-6C34-4C3B-BC7A-DACB22CDE397}"/>
          </ac:spMkLst>
        </pc:spChg>
        <pc:spChg chg="del">
          <ac:chgData name="前川 亮" userId="d7d429a203bb0ce1" providerId="LiveId" clId="{C8FF6177-D971-4A8C-B020-347FA0E9539D}" dt="2022-09-01T06:52:15.731" v="7" actId="478"/>
          <ac:spMkLst>
            <pc:docMk/>
            <pc:sldMk cId="2937915315" sldId="259"/>
            <ac:spMk id="110" creationId="{2D5131D3-26C0-460B-A327-B6651A7D9216}"/>
          </ac:spMkLst>
        </pc:spChg>
        <pc:spChg chg="del">
          <ac:chgData name="前川 亮" userId="d7d429a203bb0ce1" providerId="LiveId" clId="{C8FF6177-D971-4A8C-B020-347FA0E9539D}" dt="2022-09-01T06:52:12.043" v="6" actId="478"/>
          <ac:spMkLst>
            <pc:docMk/>
            <pc:sldMk cId="2937915315" sldId="259"/>
            <ac:spMk id="119" creationId="{C6A93AE5-8A56-4DC5-B399-329F295E0E4A}"/>
          </ac:spMkLst>
        </pc:spChg>
        <pc:spChg chg="del">
          <ac:chgData name="前川 亮" userId="d7d429a203bb0ce1" providerId="LiveId" clId="{C8FF6177-D971-4A8C-B020-347FA0E9539D}" dt="2022-09-01T06:52:12.043" v="6" actId="478"/>
          <ac:spMkLst>
            <pc:docMk/>
            <pc:sldMk cId="2937915315" sldId="259"/>
            <ac:spMk id="121" creationId="{35697901-CAEC-42A1-86BF-5CCEF1483C0E}"/>
          </ac:spMkLst>
        </pc:spChg>
        <pc:spChg chg="del">
          <ac:chgData name="前川 亮" userId="d7d429a203bb0ce1" providerId="LiveId" clId="{C8FF6177-D971-4A8C-B020-347FA0E9539D}" dt="2022-09-01T06:52:12.043" v="6" actId="478"/>
          <ac:spMkLst>
            <pc:docMk/>
            <pc:sldMk cId="2937915315" sldId="259"/>
            <ac:spMk id="122" creationId="{F7D41CB9-5A68-44CD-B50F-5DD0651C84BC}"/>
          </ac:spMkLst>
        </pc:spChg>
        <pc:spChg chg="del">
          <ac:chgData name="前川 亮" userId="d7d429a203bb0ce1" providerId="LiveId" clId="{C8FF6177-D971-4A8C-B020-347FA0E9539D}" dt="2022-09-01T06:52:40.270" v="9" actId="478"/>
          <ac:spMkLst>
            <pc:docMk/>
            <pc:sldMk cId="2937915315" sldId="259"/>
            <ac:spMk id="131" creationId="{D5D0D716-6259-4AD6-986C-B8F4F7BD6CE7}"/>
          </ac:spMkLst>
        </pc:spChg>
        <pc:spChg chg="del">
          <ac:chgData name="前川 亮" userId="d7d429a203bb0ce1" providerId="LiveId" clId="{C8FF6177-D971-4A8C-B020-347FA0E9539D}" dt="2022-09-01T06:52:40.270" v="9" actId="478"/>
          <ac:spMkLst>
            <pc:docMk/>
            <pc:sldMk cId="2937915315" sldId="259"/>
            <ac:spMk id="132" creationId="{64CEB6F2-C1A4-4066-8E7F-41206F671091}"/>
          </ac:spMkLst>
        </pc:spChg>
        <pc:spChg chg="del">
          <ac:chgData name="前川 亮" userId="d7d429a203bb0ce1" providerId="LiveId" clId="{C8FF6177-D971-4A8C-B020-347FA0E9539D}" dt="2022-09-01T06:52:40.270" v="9" actId="478"/>
          <ac:spMkLst>
            <pc:docMk/>
            <pc:sldMk cId="2937915315" sldId="259"/>
            <ac:spMk id="133" creationId="{EB328DE1-E8BC-4652-9395-08966CCF30FF}"/>
          </ac:spMkLst>
        </pc:spChg>
        <pc:spChg chg="del">
          <ac:chgData name="前川 亮" userId="d7d429a203bb0ce1" providerId="LiveId" clId="{C8FF6177-D971-4A8C-B020-347FA0E9539D}" dt="2022-09-01T06:52:40.270" v="9" actId="478"/>
          <ac:spMkLst>
            <pc:docMk/>
            <pc:sldMk cId="2937915315" sldId="259"/>
            <ac:spMk id="136" creationId="{809A5970-30F6-4EDD-A9D3-E26AC76D1CC5}"/>
          </ac:spMkLst>
        </pc:spChg>
        <pc:spChg chg="del">
          <ac:chgData name="前川 亮" userId="d7d429a203bb0ce1" providerId="LiveId" clId="{C8FF6177-D971-4A8C-B020-347FA0E9539D}" dt="2022-09-01T06:52:40.270" v="9" actId="478"/>
          <ac:spMkLst>
            <pc:docMk/>
            <pc:sldMk cId="2937915315" sldId="259"/>
            <ac:spMk id="137" creationId="{6D4E7A7C-C556-43DE-AE7E-FA93669E7E00}"/>
          </ac:spMkLst>
        </pc:spChg>
        <pc:spChg chg="del">
          <ac:chgData name="前川 亮" userId="d7d429a203bb0ce1" providerId="LiveId" clId="{C8FF6177-D971-4A8C-B020-347FA0E9539D}" dt="2022-09-01T06:52:40.270" v="9" actId="478"/>
          <ac:spMkLst>
            <pc:docMk/>
            <pc:sldMk cId="2937915315" sldId="259"/>
            <ac:spMk id="143" creationId="{93A4B4EF-FF07-47CD-BEFA-2E8C67C228FF}"/>
          </ac:spMkLst>
        </pc:spChg>
        <pc:spChg chg="mod">
          <ac:chgData name="前川 亮" userId="d7d429a203bb0ce1" providerId="LiveId" clId="{C8FF6177-D971-4A8C-B020-347FA0E9539D}" dt="2022-09-01T18:54:22.763" v="523" actId="1035"/>
          <ac:spMkLst>
            <pc:docMk/>
            <pc:sldMk cId="2937915315" sldId="259"/>
            <ac:spMk id="174" creationId="{2D369BAF-E2F3-4306-8526-FDB0F679236F}"/>
          </ac:spMkLst>
        </pc:spChg>
        <pc:spChg chg="del">
          <ac:chgData name="前川 亮" userId="d7d429a203bb0ce1" providerId="LiveId" clId="{C8FF6177-D971-4A8C-B020-347FA0E9539D}" dt="2022-09-01T09:02:40.094" v="102" actId="478"/>
          <ac:spMkLst>
            <pc:docMk/>
            <pc:sldMk cId="2937915315" sldId="259"/>
            <ac:spMk id="188" creationId="{00000000-0000-0000-0000-000000000000}"/>
          </ac:spMkLst>
        </pc:spChg>
        <pc:spChg chg="del">
          <ac:chgData name="前川 亮" userId="d7d429a203bb0ce1" providerId="LiveId" clId="{C8FF6177-D971-4A8C-B020-347FA0E9539D}" dt="2022-09-01T09:02:38.489" v="101" actId="478"/>
          <ac:spMkLst>
            <pc:docMk/>
            <pc:sldMk cId="2937915315" sldId="259"/>
            <ac:spMk id="189" creationId="{00000000-0000-0000-0000-000000000000}"/>
          </ac:spMkLst>
        </pc:spChg>
        <pc:spChg chg="del">
          <ac:chgData name="前川 亮" userId="d7d429a203bb0ce1" providerId="LiveId" clId="{C8FF6177-D971-4A8C-B020-347FA0E9539D}" dt="2022-09-01T09:02:37.287" v="100" actId="478"/>
          <ac:spMkLst>
            <pc:docMk/>
            <pc:sldMk cId="2937915315" sldId="259"/>
            <ac:spMk id="190" creationId="{00000000-0000-0000-0000-000000000000}"/>
          </ac:spMkLst>
        </pc:spChg>
        <pc:spChg chg="mod">
          <ac:chgData name="前川 亮" userId="d7d429a203bb0ce1" providerId="LiveId" clId="{C8FF6177-D971-4A8C-B020-347FA0E9539D}" dt="2022-08-31T06:19:42.677" v="0" actId="962"/>
          <ac:spMkLst>
            <pc:docMk/>
            <pc:sldMk cId="2937915315" sldId="259"/>
            <ac:spMk id="308" creationId="{00000000-0000-0000-0000-000000000000}"/>
          </ac:spMkLst>
        </pc:spChg>
        <pc:spChg chg="mod">
          <ac:chgData name="前川 亮" userId="d7d429a203bb0ce1" providerId="LiveId" clId="{C8FF6177-D971-4A8C-B020-347FA0E9539D}" dt="2022-09-01T20:38:30.555" v="2692" actId="12788"/>
          <ac:spMkLst>
            <pc:docMk/>
            <pc:sldMk cId="2937915315" sldId="259"/>
            <ac:spMk id="309" creationId="{00000000-0000-0000-0000-000000000000}"/>
          </ac:spMkLst>
        </pc:spChg>
        <pc:spChg chg="mod">
          <ac:chgData name="前川 亮" userId="d7d429a203bb0ce1" providerId="LiveId" clId="{C8FF6177-D971-4A8C-B020-347FA0E9539D}" dt="2022-09-01T20:38:30.555" v="2692" actId="12788"/>
          <ac:spMkLst>
            <pc:docMk/>
            <pc:sldMk cId="2937915315" sldId="259"/>
            <ac:spMk id="360" creationId="{00000000-0000-0000-0000-000000000000}"/>
          </ac:spMkLst>
        </pc:spChg>
        <pc:spChg chg="mod">
          <ac:chgData name="前川 亮" userId="d7d429a203bb0ce1" providerId="LiveId" clId="{C8FF6177-D971-4A8C-B020-347FA0E9539D}" dt="2022-09-01T20:38:30.555" v="2692" actId="12788"/>
          <ac:spMkLst>
            <pc:docMk/>
            <pc:sldMk cId="2937915315" sldId="259"/>
            <ac:spMk id="361" creationId="{00000000-0000-0000-0000-000000000000}"/>
          </ac:spMkLst>
        </pc:spChg>
        <pc:spChg chg="mod">
          <ac:chgData name="前川 亮" userId="d7d429a203bb0ce1" providerId="LiveId" clId="{C8FF6177-D971-4A8C-B020-347FA0E9539D}" dt="2022-09-01T09:04:05.863" v="183" actId="20577"/>
          <ac:spMkLst>
            <pc:docMk/>
            <pc:sldMk cId="2937915315" sldId="259"/>
            <ac:spMk id="416" creationId="{00000000-0000-0000-0000-000000000000}"/>
          </ac:spMkLst>
        </pc:spChg>
        <pc:spChg chg="mod">
          <ac:chgData name="前川 亮" userId="d7d429a203bb0ce1" providerId="LiveId" clId="{C8FF6177-D971-4A8C-B020-347FA0E9539D}" dt="2022-08-31T06:20:00.099" v="4" actId="962"/>
          <ac:spMkLst>
            <pc:docMk/>
            <pc:sldMk cId="2937915315" sldId="259"/>
            <ac:spMk id="419" creationId="{00000000-0000-0000-0000-000000000000}"/>
          </ac:spMkLst>
        </pc:spChg>
        <pc:spChg chg="mod">
          <ac:chgData name="前川 亮" userId="d7d429a203bb0ce1" providerId="LiveId" clId="{C8FF6177-D971-4A8C-B020-347FA0E9539D}" dt="2022-08-31T06:20:09.819" v="5" actId="962"/>
          <ac:spMkLst>
            <pc:docMk/>
            <pc:sldMk cId="2937915315" sldId="259"/>
            <ac:spMk id="420" creationId="{00000000-0000-0000-0000-000000000000}"/>
          </ac:spMkLst>
        </pc:spChg>
        <pc:spChg chg="mod">
          <ac:chgData name="前川 亮" userId="d7d429a203bb0ce1" providerId="LiveId" clId="{C8FF6177-D971-4A8C-B020-347FA0E9539D}" dt="2022-09-01T09:02:53.745" v="104" actId="14100"/>
          <ac:spMkLst>
            <pc:docMk/>
            <pc:sldMk cId="2937915315" sldId="259"/>
            <ac:spMk id="558" creationId="{8035FFA5-1748-4D3E-9C10-6B9533206327}"/>
          </ac:spMkLst>
        </pc:spChg>
        <pc:spChg chg="mod">
          <ac:chgData name="前川 亮" userId="d7d429a203bb0ce1" providerId="LiveId" clId="{C8FF6177-D971-4A8C-B020-347FA0E9539D}" dt="2022-09-01T18:54:05.633" v="509" actId="1035"/>
          <ac:spMkLst>
            <pc:docMk/>
            <pc:sldMk cId="2937915315" sldId="259"/>
            <ac:spMk id="559" creationId="{E22A781C-80CD-48EA-926C-1487632831A2}"/>
          </ac:spMkLst>
        </pc:spChg>
        <pc:spChg chg="mod">
          <ac:chgData name="前川 亮" userId="d7d429a203bb0ce1" providerId="LiveId" clId="{C8FF6177-D971-4A8C-B020-347FA0E9539D}" dt="2022-09-01T18:54:12.459" v="514" actId="1036"/>
          <ac:spMkLst>
            <pc:docMk/>
            <pc:sldMk cId="2937915315" sldId="259"/>
            <ac:spMk id="560" creationId="{9EC308C8-0DC8-4B19-B243-DE30CA0E7E33}"/>
          </ac:spMkLst>
        </pc:spChg>
        <pc:grpChg chg="del">
          <ac:chgData name="前川 亮" userId="d7d429a203bb0ce1" providerId="LiveId" clId="{C8FF6177-D971-4A8C-B020-347FA0E9539D}" dt="2022-09-01T20:07:03.852" v="1476" actId="478"/>
          <ac:grpSpMkLst>
            <pc:docMk/>
            <pc:sldMk cId="2937915315" sldId="259"/>
            <ac:grpSpMk id="15" creationId="{957D0C20-4400-4ACF-9F85-2036A1DA1F01}"/>
          </ac:grpSpMkLst>
        </pc:grpChg>
        <pc:grpChg chg="mod">
          <ac:chgData name="前川 亮" userId="d7d429a203bb0ce1" providerId="LiveId" clId="{C8FF6177-D971-4A8C-B020-347FA0E9539D}" dt="2022-09-01T20:20:52.772" v="2126" actId="1036"/>
          <ac:grpSpMkLst>
            <pc:docMk/>
            <pc:sldMk cId="2937915315" sldId="259"/>
            <ac:grpSpMk id="21" creationId="{0286A231-B4F7-4777-BD34-3278CB67800F}"/>
          </ac:grpSpMkLst>
        </pc:grpChg>
        <pc:grpChg chg="mod">
          <ac:chgData name="前川 亮" userId="d7d429a203bb0ce1" providerId="LiveId" clId="{C8FF6177-D971-4A8C-B020-347FA0E9539D}" dt="2022-09-01T20:12:43.437" v="1678" actId="1037"/>
          <ac:grpSpMkLst>
            <pc:docMk/>
            <pc:sldMk cId="2937915315" sldId="259"/>
            <ac:grpSpMk id="27" creationId="{5CD7B917-09EA-4500-ACB8-91A9B3B9802D}"/>
          </ac:grpSpMkLst>
        </pc:grpChg>
        <pc:grpChg chg="del">
          <ac:chgData name="前川 亮" userId="d7d429a203bb0ce1" providerId="LiveId" clId="{C8FF6177-D971-4A8C-B020-347FA0E9539D}" dt="2022-09-01T06:52:12.043" v="6" actId="478"/>
          <ac:grpSpMkLst>
            <pc:docMk/>
            <pc:sldMk cId="2937915315" sldId="259"/>
            <ac:grpSpMk id="112" creationId="{4BBD1DAB-A30C-4EE2-83C1-ACA9BF399CAF}"/>
          </ac:grpSpMkLst>
        </pc:grpChg>
        <pc:grpChg chg="del">
          <ac:chgData name="前川 亮" userId="d7d429a203bb0ce1" providerId="LiveId" clId="{C8FF6177-D971-4A8C-B020-347FA0E9539D}" dt="2022-09-01T06:52:12.043" v="6" actId="478"/>
          <ac:grpSpMkLst>
            <pc:docMk/>
            <pc:sldMk cId="2937915315" sldId="259"/>
            <ac:grpSpMk id="191" creationId="{51516E1D-BBAC-4286-9B09-001B91666CF3}"/>
          </ac:grpSpMkLst>
        </pc:grpChg>
        <pc:grpChg chg="mod">
          <ac:chgData name="前川 亮" userId="d7d429a203bb0ce1" providerId="LiveId" clId="{C8FF6177-D971-4A8C-B020-347FA0E9539D}" dt="2022-09-01T18:45:38.698" v="233" actId="1035"/>
          <ac:grpSpMkLst>
            <pc:docMk/>
            <pc:sldMk cId="2937915315" sldId="259"/>
            <ac:grpSpMk id="517" creationId="{C0561116-E5D2-45A5-8179-5EDE97F1306E}"/>
          </ac:grpSpMkLst>
        </pc:grpChg>
        <pc:graphicFrameChg chg="del">
          <ac:chgData name="前川 亮" userId="d7d429a203bb0ce1" providerId="LiveId" clId="{C8FF6177-D971-4A8C-B020-347FA0E9539D}" dt="2022-09-01T06:52:40.270" v="9" actId="478"/>
          <ac:graphicFrameMkLst>
            <pc:docMk/>
            <pc:sldMk cId="2937915315" sldId="259"/>
            <ac:graphicFrameMk id="128" creationId="{486D41B3-CD95-4C62-859D-5FB3F905FB39}"/>
          </ac:graphicFrameMkLst>
        </pc:graphicFrameChg>
        <pc:graphicFrameChg chg="mod">
          <ac:chgData name="前川 亮" userId="d7d429a203bb0ce1" providerId="LiveId" clId="{C8FF6177-D971-4A8C-B020-347FA0E9539D}" dt="2022-09-01T18:45:28.480" v="224" actId="1036"/>
          <ac:graphicFrameMkLst>
            <pc:docMk/>
            <pc:sldMk cId="2937915315" sldId="259"/>
            <ac:graphicFrameMk id="181" creationId="{2577EC4F-13D4-44B8-8875-7358ED35A754}"/>
          </ac:graphicFrameMkLst>
        </pc:graphicFrameChg>
        <pc:picChg chg="del">
          <ac:chgData name="前川 亮" userId="d7d429a203bb0ce1" providerId="LiveId" clId="{C8FF6177-D971-4A8C-B020-347FA0E9539D}" dt="2022-09-01T06:52:12.043" v="6" actId="478"/>
          <ac:picMkLst>
            <pc:docMk/>
            <pc:sldMk cId="2937915315" sldId="259"/>
            <ac:picMk id="33" creationId="{C8BDA50F-FD16-4B5A-BC2A-DD3B4DEA7324}"/>
          </ac:picMkLst>
        </pc:picChg>
        <pc:picChg chg="add mod">
          <ac:chgData name="前川 亮" userId="d7d429a203bb0ce1" providerId="LiveId" clId="{C8FF6177-D971-4A8C-B020-347FA0E9539D}" dt="2022-09-01T20:44:01.412" v="3268" actId="1036"/>
          <ac:picMkLst>
            <pc:docMk/>
            <pc:sldMk cId="2937915315" sldId="259"/>
            <ac:picMk id="44" creationId="{B4787B57-C39E-E8D7-78FF-5FEC394E5D7F}"/>
          </ac:picMkLst>
        </pc:picChg>
        <pc:picChg chg="add mod">
          <ac:chgData name="前川 亮" userId="d7d429a203bb0ce1" providerId="LiveId" clId="{C8FF6177-D971-4A8C-B020-347FA0E9539D}" dt="2022-09-01T20:13:17.493" v="1696" actId="14100"/>
          <ac:picMkLst>
            <pc:docMk/>
            <pc:sldMk cId="2937915315" sldId="259"/>
            <ac:picMk id="56" creationId="{9F1B1270-5ABF-6392-1C45-A461E93347D8}"/>
          </ac:picMkLst>
        </pc:picChg>
        <pc:picChg chg="del">
          <ac:chgData name="前川 亮" userId="d7d429a203bb0ce1" providerId="LiveId" clId="{C8FF6177-D971-4A8C-B020-347FA0E9539D}" dt="2022-09-01T06:52:40.270" v="9" actId="478"/>
          <ac:picMkLst>
            <pc:docMk/>
            <pc:sldMk cId="2937915315" sldId="259"/>
            <ac:picMk id="67" creationId="{B98D92A3-C9C7-4222-9738-773A27DFD2A4}"/>
          </ac:picMkLst>
        </pc:picChg>
        <pc:picChg chg="del">
          <ac:chgData name="前川 亮" userId="d7d429a203bb0ce1" providerId="LiveId" clId="{C8FF6177-D971-4A8C-B020-347FA0E9539D}" dt="2022-09-01T20:10:40.009" v="1630" actId="478"/>
          <ac:picMkLst>
            <pc:docMk/>
            <pc:sldMk cId="2937915315" sldId="259"/>
            <ac:picMk id="72" creationId="{8EE5062D-4ADC-483F-8A34-6BD8D330AA9B}"/>
          </ac:picMkLst>
        </pc:picChg>
        <pc:picChg chg="del">
          <ac:chgData name="前川 亮" userId="d7d429a203bb0ce1" providerId="LiveId" clId="{C8FF6177-D971-4A8C-B020-347FA0E9539D}" dt="2022-09-01T20:10:40.009" v="1630" actId="478"/>
          <ac:picMkLst>
            <pc:docMk/>
            <pc:sldMk cId="2937915315" sldId="259"/>
            <ac:picMk id="73" creationId="{668AAC8A-A34C-4E8D-B3ED-4A0E085D53F1}"/>
          </ac:picMkLst>
        </pc:picChg>
        <pc:picChg chg="del">
          <ac:chgData name="前川 亮" userId="d7d429a203bb0ce1" providerId="LiveId" clId="{C8FF6177-D971-4A8C-B020-347FA0E9539D}" dt="2022-09-01T06:52:40.270" v="9" actId="478"/>
          <ac:picMkLst>
            <pc:docMk/>
            <pc:sldMk cId="2937915315" sldId="259"/>
            <ac:picMk id="129" creationId="{C9DC735E-A972-420F-8B9D-34A0D6C9F7B1}"/>
          </ac:picMkLst>
        </pc:picChg>
        <pc:picChg chg="del">
          <ac:chgData name="前川 亮" userId="d7d429a203bb0ce1" providerId="LiveId" clId="{C8FF6177-D971-4A8C-B020-347FA0E9539D}" dt="2022-09-01T06:52:40.270" v="9" actId="478"/>
          <ac:picMkLst>
            <pc:docMk/>
            <pc:sldMk cId="2937915315" sldId="259"/>
            <ac:picMk id="130" creationId="{ECDBA5CA-F78B-4DD7-AF53-CBE2CD401155}"/>
          </ac:picMkLst>
        </pc:picChg>
        <pc:picChg chg="del">
          <ac:chgData name="前川 亮" userId="d7d429a203bb0ce1" providerId="LiveId" clId="{C8FF6177-D971-4A8C-B020-347FA0E9539D}" dt="2022-09-01T06:52:19.062" v="8" actId="478"/>
          <ac:picMkLst>
            <pc:docMk/>
            <pc:sldMk cId="2937915315" sldId="259"/>
            <ac:picMk id="516" creationId="{CACB88BB-A9EF-4060-88C1-204BE2EE5293}"/>
          </ac:picMkLst>
        </pc:picChg>
        <pc:picChg chg="del">
          <ac:chgData name="前川 亮" userId="d7d429a203bb0ce1" providerId="LiveId" clId="{C8FF6177-D971-4A8C-B020-347FA0E9539D}" dt="2022-09-01T06:52:15.731" v="7" actId="478"/>
          <ac:picMkLst>
            <pc:docMk/>
            <pc:sldMk cId="2937915315" sldId="259"/>
            <ac:picMk id="521" creationId="{5B437E74-38A8-47C8-A6DF-A987E8E5A616}"/>
          </ac:picMkLst>
        </pc:picChg>
        <pc:picChg chg="del">
          <ac:chgData name="前川 亮" userId="d7d429a203bb0ce1" providerId="LiveId" clId="{C8FF6177-D971-4A8C-B020-347FA0E9539D}" dt="2022-09-01T06:52:12.043" v="6" actId="478"/>
          <ac:picMkLst>
            <pc:docMk/>
            <pc:sldMk cId="2937915315" sldId="259"/>
            <ac:picMk id="523" creationId="{6BB5290C-43D7-4F56-A62E-12BBB24C62EE}"/>
          </ac:picMkLst>
        </pc:picChg>
        <pc:cxnChg chg="del">
          <ac:chgData name="前川 亮" userId="d7d429a203bb0ce1" providerId="LiveId" clId="{C8FF6177-D971-4A8C-B020-347FA0E9539D}" dt="2022-09-01T20:10:40.009" v="1630" actId="478"/>
          <ac:cxnSpMkLst>
            <pc:docMk/>
            <pc:sldMk cId="2937915315" sldId="259"/>
            <ac:cxnSpMk id="14" creationId="{6A0CB852-F28F-485A-A007-BC18EDA266C5}"/>
          </ac:cxnSpMkLst>
        </pc:cxnChg>
        <pc:cxnChg chg="del">
          <ac:chgData name="前川 亮" userId="d7d429a203bb0ce1" providerId="LiveId" clId="{C8FF6177-D971-4A8C-B020-347FA0E9539D}" dt="2022-09-01T20:10:40.009" v="1630" actId="478"/>
          <ac:cxnSpMkLst>
            <pc:docMk/>
            <pc:sldMk cId="2937915315" sldId="259"/>
            <ac:cxnSpMk id="16" creationId="{EC7AB2FC-4DF4-4F37-AC78-014B8797B537}"/>
          </ac:cxnSpMkLst>
        </pc:cxnChg>
        <pc:cxnChg chg="del">
          <ac:chgData name="前川 亮" userId="d7d429a203bb0ce1" providerId="LiveId" clId="{C8FF6177-D971-4A8C-B020-347FA0E9539D}" dt="2022-09-01T20:10:40.009" v="1630" actId="478"/>
          <ac:cxnSpMkLst>
            <pc:docMk/>
            <pc:sldMk cId="2937915315" sldId="259"/>
            <ac:cxnSpMk id="18" creationId="{6CC4C5F7-6521-4840-A692-122D67896DE3}"/>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20-%20&#12467;&#12500;&#1254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https://d.docs.live.net/d7d429a203bb0ce1/&#12489;&#12461;&#12517;&#12513;&#12531;&#12488;/&#24195;&#23798;%20&#20107;&#21209;&#38306;&#20418;/21&#30330;&#34920;&#36039;&#26009;/&#35542;&#25991;%20&#24863;&#24773;/&#36039;&#26009;/&#24515;&#25293;&#24321;&#21029;.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https://d.docs.live.net/d7d429a203bb0ce1/&#12489;&#12461;&#12517;&#12513;&#12531;&#12488;/&#24195;&#23798;%20&#20107;&#21209;&#38306;&#20418;/22&#30330;&#34920;&#36039;&#26009;/&#24515;&#29702;&#23398;&#20250;/20220520%20&#12501;&#12451;&#12483;&#12486;&#12451;&#12531;&#12464;&#22259;&#20316;&#25104;&#29992;&#12487;&#12540;&#12479;.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d7d429a203bb0ce1/&#12489;&#12461;&#12517;&#12513;&#12531;&#12488;/&#24195;&#23798;%20&#20107;&#21209;&#38306;&#20418;/22&#30330;&#34920;&#36039;&#26009;/&#24515;&#29702;&#23398;&#20250;/20220902%20&#24515;&#29702;&#23398;&#20250;%20&#22259;.xlsx"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d7d429a203bb0ce1/&#12489;&#12461;&#12517;&#12513;&#12531;&#12488;/&#24195;&#23798;%20&#20107;&#21209;&#38306;&#20418;/22&#30330;&#34920;&#36039;&#26009;/&#24515;&#29702;&#23398;&#20250;/20220902%20&#24515;&#29702;&#23398;&#20250;%20&#22259;.xlsx" TargetMode="External"/><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d7d429a203bb0ce1/&#12489;&#12461;&#12517;&#12513;&#12531;&#12488;/&#24195;&#23798;%20&#20107;&#21209;&#38306;&#20418;/22&#30330;&#34920;&#36039;&#26009;/&#24515;&#29702;&#23398;&#20250;/20220902%20&#24515;&#29702;&#23398;&#20250;%20&#22259;.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2700" cap="rnd">
              <a:solidFill>
                <a:schemeClr val="tx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-9295.89</c:v>
                </c:pt>
                <c:pt idx="1">
                  <c:v>-9620.32</c:v>
                </c:pt>
                <c:pt idx="2">
                  <c:v>-9653.11</c:v>
                </c:pt>
                <c:pt idx="3">
                  <c:v>-9692.84</c:v>
                </c:pt>
                <c:pt idx="4">
                  <c:v>-9707.91</c:v>
                </c:pt>
                <c:pt idx="5">
                  <c:v>-9695.4500000000007</c:v>
                </c:pt>
                <c:pt idx="6">
                  <c:v>-9720.06</c:v>
                </c:pt>
                <c:pt idx="7">
                  <c:v>-9713.18</c:v>
                </c:pt>
                <c:pt idx="8">
                  <c:v>-9721.42</c:v>
                </c:pt>
                <c:pt idx="9">
                  <c:v>-9715.2099999999991</c:v>
                </c:pt>
                <c:pt idx="10">
                  <c:v>-9758.7099999999991</c:v>
                </c:pt>
                <c:pt idx="11">
                  <c:v>-9776.8799999999992</c:v>
                </c:pt>
                <c:pt idx="12">
                  <c:v>-9642.4699999999993</c:v>
                </c:pt>
                <c:pt idx="13">
                  <c:v>-9060.9599999999991</c:v>
                </c:pt>
                <c:pt idx="14">
                  <c:v>-8509.52</c:v>
                </c:pt>
                <c:pt idx="15">
                  <c:v>-8512.4</c:v>
                </c:pt>
                <c:pt idx="16">
                  <c:v>-9442.3700000000008</c:v>
                </c:pt>
                <c:pt idx="17">
                  <c:v>-9894.89</c:v>
                </c:pt>
                <c:pt idx="18">
                  <c:v>-10008.200000000001</c:v>
                </c:pt>
                <c:pt idx="19">
                  <c:v>-10021.299999999999</c:v>
                </c:pt>
                <c:pt idx="20">
                  <c:v>-9870.01</c:v>
                </c:pt>
                <c:pt idx="21">
                  <c:v>-9786.09</c:v>
                </c:pt>
                <c:pt idx="22">
                  <c:v>-9750.89</c:v>
                </c:pt>
                <c:pt idx="23">
                  <c:v>-9754.4699999999993</c:v>
                </c:pt>
                <c:pt idx="24">
                  <c:v>-9729.52</c:v>
                </c:pt>
                <c:pt idx="25">
                  <c:v>-9735.57</c:v>
                </c:pt>
                <c:pt idx="26">
                  <c:v>-9710.32</c:v>
                </c:pt>
                <c:pt idx="27">
                  <c:v>-9718.6200000000008</c:v>
                </c:pt>
                <c:pt idx="28">
                  <c:v>-9699.0499999999993</c:v>
                </c:pt>
                <c:pt idx="29">
                  <c:v>-9692.98</c:v>
                </c:pt>
                <c:pt idx="30">
                  <c:v>-9678.9500000000007</c:v>
                </c:pt>
                <c:pt idx="31">
                  <c:v>-9673.93</c:v>
                </c:pt>
                <c:pt idx="32">
                  <c:v>-9665.18</c:v>
                </c:pt>
                <c:pt idx="33">
                  <c:v>-9638.65</c:v>
                </c:pt>
                <c:pt idx="34">
                  <c:v>-9626.44</c:v>
                </c:pt>
                <c:pt idx="35">
                  <c:v>-9585.42</c:v>
                </c:pt>
                <c:pt idx="36">
                  <c:v>-9570.11</c:v>
                </c:pt>
                <c:pt idx="37">
                  <c:v>-9528.26</c:v>
                </c:pt>
                <c:pt idx="38">
                  <c:v>-9510.0400000000009</c:v>
                </c:pt>
                <c:pt idx="39">
                  <c:v>-9463.08</c:v>
                </c:pt>
                <c:pt idx="40">
                  <c:v>-9457.43</c:v>
                </c:pt>
                <c:pt idx="41">
                  <c:v>-9421.69</c:v>
                </c:pt>
                <c:pt idx="42">
                  <c:v>-9418.4500000000007</c:v>
                </c:pt>
                <c:pt idx="43">
                  <c:v>-9392.89</c:v>
                </c:pt>
                <c:pt idx="44">
                  <c:v>-9395.52</c:v>
                </c:pt>
                <c:pt idx="45">
                  <c:v>-9403.76</c:v>
                </c:pt>
                <c:pt idx="46">
                  <c:v>-9441.33</c:v>
                </c:pt>
                <c:pt idx="47">
                  <c:v>-9487.93</c:v>
                </c:pt>
                <c:pt idx="48">
                  <c:v>-9535</c:v>
                </c:pt>
                <c:pt idx="49">
                  <c:v>-9591.92</c:v>
                </c:pt>
                <c:pt idx="50">
                  <c:v>-9623.51</c:v>
                </c:pt>
                <c:pt idx="51">
                  <c:v>-9653.64</c:v>
                </c:pt>
                <c:pt idx="52">
                  <c:v>-9668.94</c:v>
                </c:pt>
                <c:pt idx="53">
                  <c:v>-9687.35</c:v>
                </c:pt>
                <c:pt idx="54">
                  <c:v>-9680.69</c:v>
                </c:pt>
                <c:pt idx="55">
                  <c:v>-9698.16</c:v>
                </c:pt>
                <c:pt idx="56">
                  <c:v>-9683.68</c:v>
                </c:pt>
                <c:pt idx="57">
                  <c:v>-9702.5400000000009</c:v>
                </c:pt>
                <c:pt idx="58">
                  <c:v>-9677.77</c:v>
                </c:pt>
                <c:pt idx="59">
                  <c:v>-9675.9500000000007</c:v>
                </c:pt>
                <c:pt idx="60">
                  <c:v>-9688.6299999999992</c:v>
                </c:pt>
                <c:pt idx="61">
                  <c:v>-9692.6299999999992</c:v>
                </c:pt>
                <c:pt idx="62">
                  <c:v>-9678.34</c:v>
                </c:pt>
                <c:pt idx="63">
                  <c:v>-9670.26</c:v>
                </c:pt>
                <c:pt idx="64">
                  <c:v>-9675.26</c:v>
                </c:pt>
                <c:pt idx="65">
                  <c:v>-9661.24</c:v>
                </c:pt>
                <c:pt idx="66">
                  <c:v>-9661.09</c:v>
                </c:pt>
                <c:pt idx="67">
                  <c:v>-9646.35</c:v>
                </c:pt>
                <c:pt idx="68">
                  <c:v>-9664.3799999999992</c:v>
                </c:pt>
                <c:pt idx="69">
                  <c:v>-9657.91</c:v>
                </c:pt>
                <c:pt idx="70">
                  <c:v>-9646.26</c:v>
                </c:pt>
                <c:pt idx="71">
                  <c:v>-9640.85</c:v>
                </c:pt>
                <c:pt idx="72">
                  <c:v>-9669.3799999999992</c:v>
                </c:pt>
                <c:pt idx="73">
                  <c:v>-9649.61</c:v>
                </c:pt>
                <c:pt idx="74">
                  <c:v>-9659.7099999999991</c:v>
                </c:pt>
                <c:pt idx="75">
                  <c:v>-9671.7999999999993</c:v>
                </c:pt>
                <c:pt idx="76">
                  <c:v>-9681.82</c:v>
                </c:pt>
                <c:pt idx="77">
                  <c:v>-9684.27</c:v>
                </c:pt>
                <c:pt idx="78">
                  <c:v>-9692.7900000000009</c:v>
                </c:pt>
                <c:pt idx="79">
                  <c:v>-9659.35</c:v>
                </c:pt>
                <c:pt idx="80">
                  <c:v>-9614.32</c:v>
                </c:pt>
                <c:pt idx="81">
                  <c:v>-9618.06</c:v>
                </c:pt>
                <c:pt idx="82">
                  <c:v>-9649.44</c:v>
                </c:pt>
                <c:pt idx="83">
                  <c:v>-9647.1200000000008</c:v>
                </c:pt>
                <c:pt idx="84">
                  <c:v>-9626.41</c:v>
                </c:pt>
                <c:pt idx="85">
                  <c:v>-9681.5400000000009</c:v>
                </c:pt>
                <c:pt idx="86">
                  <c:v>-9696.73</c:v>
                </c:pt>
                <c:pt idx="87">
                  <c:v>-9741.9699999999993</c:v>
                </c:pt>
                <c:pt idx="88">
                  <c:v>-9747.1</c:v>
                </c:pt>
                <c:pt idx="89">
                  <c:v>-9813.08</c:v>
                </c:pt>
                <c:pt idx="90">
                  <c:v>-9807.31</c:v>
                </c:pt>
                <c:pt idx="91">
                  <c:v>-9819.93</c:v>
                </c:pt>
                <c:pt idx="92">
                  <c:v>-9814.57</c:v>
                </c:pt>
                <c:pt idx="93">
                  <c:v>-9826.6200000000008</c:v>
                </c:pt>
                <c:pt idx="94">
                  <c:v>-9826.44</c:v>
                </c:pt>
                <c:pt idx="95">
                  <c:v>-9838.91</c:v>
                </c:pt>
                <c:pt idx="96">
                  <c:v>-9868.8700000000008</c:v>
                </c:pt>
                <c:pt idx="97">
                  <c:v>-9875.92</c:v>
                </c:pt>
                <c:pt idx="98">
                  <c:v>-9693.36</c:v>
                </c:pt>
                <c:pt idx="99">
                  <c:v>-9072.2800000000007</c:v>
                </c:pt>
                <c:pt idx="100">
                  <c:v>-8592.5499999999993</c:v>
                </c:pt>
                <c:pt idx="101">
                  <c:v>-8741.91</c:v>
                </c:pt>
                <c:pt idx="102">
                  <c:v>-9698.6200000000008</c:v>
                </c:pt>
                <c:pt idx="103">
                  <c:v>-9996.39</c:v>
                </c:pt>
                <c:pt idx="104">
                  <c:v>-10137.6</c:v>
                </c:pt>
                <c:pt idx="105">
                  <c:v>-10126.1</c:v>
                </c:pt>
                <c:pt idx="106">
                  <c:v>-9989.89</c:v>
                </c:pt>
                <c:pt idx="107">
                  <c:v>-9903.14</c:v>
                </c:pt>
                <c:pt idx="108">
                  <c:v>-9903.43</c:v>
                </c:pt>
                <c:pt idx="109">
                  <c:v>-9898.8700000000008</c:v>
                </c:pt>
                <c:pt idx="110">
                  <c:v>-9894.7099999999991</c:v>
                </c:pt>
                <c:pt idx="111">
                  <c:v>-9880.61</c:v>
                </c:pt>
                <c:pt idx="112">
                  <c:v>-9876.7099999999991</c:v>
                </c:pt>
                <c:pt idx="113">
                  <c:v>-9872.9599999999991</c:v>
                </c:pt>
                <c:pt idx="114">
                  <c:v>-9876.33</c:v>
                </c:pt>
                <c:pt idx="115">
                  <c:v>-9874.5300000000007</c:v>
                </c:pt>
                <c:pt idx="116">
                  <c:v>-9858.98</c:v>
                </c:pt>
                <c:pt idx="117">
                  <c:v>-9872.48</c:v>
                </c:pt>
                <c:pt idx="118">
                  <c:v>-9858.77</c:v>
                </c:pt>
                <c:pt idx="119">
                  <c:v>-9864.76</c:v>
                </c:pt>
                <c:pt idx="120">
                  <c:v>-9838</c:v>
                </c:pt>
                <c:pt idx="121">
                  <c:v>-9839.51</c:v>
                </c:pt>
                <c:pt idx="122">
                  <c:v>-9809.43</c:v>
                </c:pt>
                <c:pt idx="123">
                  <c:v>-9799.2800000000007</c:v>
                </c:pt>
                <c:pt idx="124">
                  <c:v>-9762.23</c:v>
                </c:pt>
                <c:pt idx="125">
                  <c:v>-9757.0300000000007</c:v>
                </c:pt>
                <c:pt idx="126">
                  <c:v>-9734.81</c:v>
                </c:pt>
                <c:pt idx="127">
                  <c:v>-9722.19</c:v>
                </c:pt>
                <c:pt idx="128">
                  <c:v>-9725.01</c:v>
                </c:pt>
                <c:pt idx="129">
                  <c:v>-9719.8799999999992</c:v>
                </c:pt>
                <c:pt idx="130">
                  <c:v>-9730.94</c:v>
                </c:pt>
                <c:pt idx="131">
                  <c:v>-9744.3700000000008</c:v>
                </c:pt>
                <c:pt idx="132">
                  <c:v>-9786.81</c:v>
                </c:pt>
                <c:pt idx="133">
                  <c:v>-9834.9599999999991</c:v>
                </c:pt>
                <c:pt idx="134">
                  <c:v>-9903.7099999999991</c:v>
                </c:pt>
                <c:pt idx="135">
                  <c:v>-9954.82</c:v>
                </c:pt>
                <c:pt idx="136">
                  <c:v>-10004.6</c:v>
                </c:pt>
                <c:pt idx="137">
                  <c:v>-10021</c:v>
                </c:pt>
                <c:pt idx="138">
                  <c:v>-10049.5</c:v>
                </c:pt>
                <c:pt idx="139">
                  <c:v>-10058.799999999999</c:v>
                </c:pt>
                <c:pt idx="140">
                  <c:v>-10067.299999999999</c:v>
                </c:pt>
                <c:pt idx="141">
                  <c:v>-10083.299999999999</c:v>
                </c:pt>
                <c:pt idx="142">
                  <c:v>-10095.5</c:v>
                </c:pt>
                <c:pt idx="143">
                  <c:v>-10101.299999999999</c:v>
                </c:pt>
                <c:pt idx="144">
                  <c:v>-10111.200000000001</c:v>
                </c:pt>
                <c:pt idx="145">
                  <c:v>-10113</c:v>
                </c:pt>
                <c:pt idx="146">
                  <c:v>-10117.5</c:v>
                </c:pt>
                <c:pt idx="147">
                  <c:v>-10127.9</c:v>
                </c:pt>
                <c:pt idx="148">
                  <c:v>-10112.9</c:v>
                </c:pt>
                <c:pt idx="149">
                  <c:v>-10109</c:v>
                </c:pt>
                <c:pt idx="150">
                  <c:v>-10105.5</c:v>
                </c:pt>
                <c:pt idx="151">
                  <c:v>-10118.799999999999</c:v>
                </c:pt>
                <c:pt idx="152">
                  <c:v>-10100.6</c:v>
                </c:pt>
                <c:pt idx="153">
                  <c:v>-10111.299999999999</c:v>
                </c:pt>
                <c:pt idx="154">
                  <c:v>-10098.200000000001</c:v>
                </c:pt>
                <c:pt idx="155">
                  <c:v>-10092</c:v>
                </c:pt>
                <c:pt idx="156">
                  <c:v>-10091.299999999999</c:v>
                </c:pt>
                <c:pt idx="157">
                  <c:v>-10080</c:v>
                </c:pt>
                <c:pt idx="158">
                  <c:v>-10080.1</c:v>
                </c:pt>
                <c:pt idx="159">
                  <c:v>-10081.799999999999</c:v>
                </c:pt>
                <c:pt idx="160">
                  <c:v>-10088.5</c:v>
                </c:pt>
                <c:pt idx="161">
                  <c:v>-10051.1</c:v>
                </c:pt>
                <c:pt idx="162">
                  <c:v>-10020.799999999999</c:v>
                </c:pt>
                <c:pt idx="163">
                  <c:v>-10016.1</c:v>
                </c:pt>
                <c:pt idx="164">
                  <c:v>-10055.6</c:v>
                </c:pt>
                <c:pt idx="165">
                  <c:v>-10027.4</c:v>
                </c:pt>
                <c:pt idx="166">
                  <c:v>-10043.1</c:v>
                </c:pt>
                <c:pt idx="167">
                  <c:v>-10051.6</c:v>
                </c:pt>
                <c:pt idx="168">
                  <c:v>-10054.6</c:v>
                </c:pt>
                <c:pt idx="169">
                  <c:v>-10074.6</c:v>
                </c:pt>
                <c:pt idx="170">
                  <c:v>-10116</c:v>
                </c:pt>
                <c:pt idx="171">
                  <c:v>-10148.1</c:v>
                </c:pt>
                <c:pt idx="172">
                  <c:v>-10171.4</c:v>
                </c:pt>
                <c:pt idx="173">
                  <c:v>-10172.6</c:v>
                </c:pt>
                <c:pt idx="174">
                  <c:v>-10160.6</c:v>
                </c:pt>
                <c:pt idx="175">
                  <c:v>-10175.9</c:v>
                </c:pt>
                <c:pt idx="176">
                  <c:v>-10168.700000000001</c:v>
                </c:pt>
                <c:pt idx="177">
                  <c:v>-10178.799999999999</c:v>
                </c:pt>
                <c:pt idx="178">
                  <c:v>-10188.6</c:v>
                </c:pt>
                <c:pt idx="179">
                  <c:v>-10213.200000000001</c:v>
                </c:pt>
                <c:pt idx="180">
                  <c:v>-10074.9</c:v>
                </c:pt>
                <c:pt idx="181">
                  <c:v>-9655.8700000000008</c:v>
                </c:pt>
                <c:pt idx="182">
                  <c:v>-9039.92</c:v>
                </c:pt>
                <c:pt idx="183">
                  <c:v>-8967.59</c:v>
                </c:pt>
                <c:pt idx="184">
                  <c:v>-9732.36</c:v>
                </c:pt>
                <c:pt idx="185">
                  <c:v>-10210.1</c:v>
                </c:pt>
                <c:pt idx="186">
                  <c:v>-10350.4</c:v>
                </c:pt>
                <c:pt idx="187">
                  <c:v>-10472.799999999999</c:v>
                </c:pt>
                <c:pt idx="188">
                  <c:v>-10383.799999999999</c:v>
                </c:pt>
                <c:pt idx="189">
                  <c:v>-10275.799999999999</c:v>
                </c:pt>
                <c:pt idx="190">
                  <c:v>-10208.700000000001</c:v>
                </c:pt>
                <c:pt idx="191">
                  <c:v>-10205</c:v>
                </c:pt>
                <c:pt idx="192">
                  <c:v>-10191.799999999999</c:v>
                </c:pt>
                <c:pt idx="193">
                  <c:v>-10196.299999999999</c:v>
                </c:pt>
                <c:pt idx="194">
                  <c:v>-10187.6</c:v>
                </c:pt>
                <c:pt idx="195">
                  <c:v>-10188</c:v>
                </c:pt>
                <c:pt idx="196">
                  <c:v>-10172</c:v>
                </c:pt>
                <c:pt idx="197">
                  <c:v>-10147.299999999999</c:v>
                </c:pt>
                <c:pt idx="198">
                  <c:v>-10151.4</c:v>
                </c:pt>
                <c:pt idx="199">
                  <c:v>-10130.9</c:v>
                </c:pt>
                <c:pt idx="200">
                  <c:v>-10137.1</c:v>
                </c:pt>
                <c:pt idx="201">
                  <c:v>-10105.200000000001</c:v>
                </c:pt>
                <c:pt idx="202">
                  <c:v>-10081.200000000001</c:v>
                </c:pt>
                <c:pt idx="203">
                  <c:v>-10055.200000000001</c:v>
                </c:pt>
                <c:pt idx="204">
                  <c:v>-10042.799999999999</c:v>
                </c:pt>
                <c:pt idx="205">
                  <c:v>-10011</c:v>
                </c:pt>
                <c:pt idx="206">
                  <c:v>-9988.86</c:v>
                </c:pt>
                <c:pt idx="207">
                  <c:v>-9961.61</c:v>
                </c:pt>
                <c:pt idx="208">
                  <c:v>-9933.76</c:v>
                </c:pt>
                <c:pt idx="209">
                  <c:v>-9913.2000000000007</c:v>
                </c:pt>
                <c:pt idx="210">
                  <c:v>-9897.5</c:v>
                </c:pt>
                <c:pt idx="211">
                  <c:v>-9904.9500000000007</c:v>
                </c:pt>
                <c:pt idx="212">
                  <c:v>-9890.27</c:v>
                </c:pt>
                <c:pt idx="213">
                  <c:v>-9900.1299999999992</c:v>
                </c:pt>
                <c:pt idx="214">
                  <c:v>-9920.36</c:v>
                </c:pt>
                <c:pt idx="215">
                  <c:v>-9973.85</c:v>
                </c:pt>
                <c:pt idx="216">
                  <c:v>-10016.9</c:v>
                </c:pt>
                <c:pt idx="217">
                  <c:v>-10056.6</c:v>
                </c:pt>
                <c:pt idx="218">
                  <c:v>-10082.700000000001</c:v>
                </c:pt>
                <c:pt idx="219">
                  <c:v>-10119</c:v>
                </c:pt>
                <c:pt idx="220">
                  <c:v>-10129.299999999999</c:v>
                </c:pt>
                <c:pt idx="221">
                  <c:v>-10152.5</c:v>
                </c:pt>
                <c:pt idx="222">
                  <c:v>-10151.299999999999</c:v>
                </c:pt>
                <c:pt idx="223">
                  <c:v>-10146.5</c:v>
                </c:pt>
                <c:pt idx="224">
                  <c:v>-10146.799999999999</c:v>
                </c:pt>
                <c:pt idx="225">
                  <c:v>-10138.4</c:v>
                </c:pt>
                <c:pt idx="226">
                  <c:v>-10148.9</c:v>
                </c:pt>
                <c:pt idx="227">
                  <c:v>-10138.9</c:v>
                </c:pt>
                <c:pt idx="228">
                  <c:v>-10151.299999999999</c:v>
                </c:pt>
                <c:pt idx="229">
                  <c:v>-10130.200000000001</c:v>
                </c:pt>
                <c:pt idx="230">
                  <c:v>-10129.4</c:v>
                </c:pt>
                <c:pt idx="231">
                  <c:v>-10112.9</c:v>
                </c:pt>
                <c:pt idx="232">
                  <c:v>-10115.299999999999</c:v>
                </c:pt>
                <c:pt idx="233">
                  <c:v>-10106.700000000001</c:v>
                </c:pt>
                <c:pt idx="234">
                  <c:v>-10105.299999999999</c:v>
                </c:pt>
                <c:pt idx="235">
                  <c:v>-10094.1</c:v>
                </c:pt>
                <c:pt idx="236">
                  <c:v>-10101.5</c:v>
                </c:pt>
                <c:pt idx="237">
                  <c:v>-10085.200000000001</c:v>
                </c:pt>
                <c:pt idx="238">
                  <c:v>-10086</c:v>
                </c:pt>
                <c:pt idx="239">
                  <c:v>-10081.700000000001</c:v>
                </c:pt>
                <c:pt idx="240">
                  <c:v>-10083.9</c:v>
                </c:pt>
                <c:pt idx="241">
                  <c:v>-10081.799999999999</c:v>
                </c:pt>
                <c:pt idx="242">
                  <c:v>-10069</c:v>
                </c:pt>
                <c:pt idx="243">
                  <c:v>-10057.6</c:v>
                </c:pt>
                <c:pt idx="244">
                  <c:v>-10010</c:v>
                </c:pt>
                <c:pt idx="245">
                  <c:v>-9993.9500000000007</c:v>
                </c:pt>
                <c:pt idx="246">
                  <c:v>-9988.56</c:v>
                </c:pt>
                <c:pt idx="247">
                  <c:v>-10011.299999999999</c:v>
                </c:pt>
                <c:pt idx="248">
                  <c:v>-9984.08</c:v>
                </c:pt>
                <c:pt idx="249">
                  <c:v>-9995.18</c:v>
                </c:pt>
                <c:pt idx="250">
                  <c:v>-10001.4</c:v>
                </c:pt>
                <c:pt idx="251">
                  <c:v>-10018.4</c:v>
                </c:pt>
                <c:pt idx="252">
                  <c:v>-10027.299999999999</c:v>
                </c:pt>
                <c:pt idx="253">
                  <c:v>-10062.299999999999</c:v>
                </c:pt>
                <c:pt idx="254">
                  <c:v>-10090.9</c:v>
                </c:pt>
                <c:pt idx="255">
                  <c:v>-10087.700000000001</c:v>
                </c:pt>
                <c:pt idx="256">
                  <c:v>-10085.9</c:v>
                </c:pt>
                <c:pt idx="257">
                  <c:v>-10085.5</c:v>
                </c:pt>
                <c:pt idx="258">
                  <c:v>-10077.700000000001</c:v>
                </c:pt>
                <c:pt idx="259">
                  <c:v>-10065</c:v>
                </c:pt>
                <c:pt idx="260">
                  <c:v>-10071</c:v>
                </c:pt>
                <c:pt idx="261">
                  <c:v>-10080.5</c:v>
                </c:pt>
                <c:pt idx="262">
                  <c:v>-10046.299999999999</c:v>
                </c:pt>
                <c:pt idx="263">
                  <c:v>-9776.2900000000009</c:v>
                </c:pt>
                <c:pt idx="264">
                  <c:v>-9142.85</c:v>
                </c:pt>
                <c:pt idx="265">
                  <c:v>-8790.84</c:v>
                </c:pt>
                <c:pt idx="266">
                  <c:v>-9194.24</c:v>
                </c:pt>
                <c:pt idx="267">
                  <c:v>-10014.4</c:v>
                </c:pt>
                <c:pt idx="268">
                  <c:v>-10203.4</c:v>
                </c:pt>
                <c:pt idx="269">
                  <c:v>-10310.9</c:v>
                </c:pt>
                <c:pt idx="270">
                  <c:v>-10249</c:v>
                </c:pt>
                <c:pt idx="271">
                  <c:v>-10120.4</c:v>
                </c:pt>
                <c:pt idx="272">
                  <c:v>-10043.6</c:v>
                </c:pt>
                <c:pt idx="273">
                  <c:v>-10019.6</c:v>
                </c:pt>
                <c:pt idx="274">
                  <c:v>-10009.200000000001</c:v>
                </c:pt>
                <c:pt idx="275">
                  <c:v>-10007.700000000001</c:v>
                </c:pt>
                <c:pt idx="276">
                  <c:v>-9990.98</c:v>
                </c:pt>
                <c:pt idx="277">
                  <c:v>-9987.9</c:v>
                </c:pt>
                <c:pt idx="278">
                  <c:v>-9969.01</c:v>
                </c:pt>
                <c:pt idx="279">
                  <c:v>-9968.51</c:v>
                </c:pt>
                <c:pt idx="280">
                  <c:v>-9953.92</c:v>
                </c:pt>
                <c:pt idx="281">
                  <c:v>-9942.6299999999992</c:v>
                </c:pt>
                <c:pt idx="282">
                  <c:v>-9916.3799999999992</c:v>
                </c:pt>
                <c:pt idx="283">
                  <c:v>-9909.18</c:v>
                </c:pt>
                <c:pt idx="284">
                  <c:v>-9883.32</c:v>
                </c:pt>
                <c:pt idx="285">
                  <c:v>-9873.4</c:v>
                </c:pt>
                <c:pt idx="286">
                  <c:v>-9846.1200000000008</c:v>
                </c:pt>
                <c:pt idx="287">
                  <c:v>-9816.58</c:v>
                </c:pt>
                <c:pt idx="288">
                  <c:v>-9789.34</c:v>
                </c:pt>
                <c:pt idx="289">
                  <c:v>-9757.01</c:v>
                </c:pt>
                <c:pt idx="290">
                  <c:v>-9726.4500000000007</c:v>
                </c:pt>
                <c:pt idx="291">
                  <c:v>-9699.7900000000009</c:v>
                </c:pt>
                <c:pt idx="292">
                  <c:v>-9697.07</c:v>
                </c:pt>
                <c:pt idx="293">
                  <c:v>-9669.5300000000007</c:v>
                </c:pt>
                <c:pt idx="294">
                  <c:v>-9658.2000000000007</c:v>
                </c:pt>
                <c:pt idx="295">
                  <c:v>-9651.3799999999992</c:v>
                </c:pt>
                <c:pt idx="296">
                  <c:v>-9691.5499999999993</c:v>
                </c:pt>
                <c:pt idx="297">
                  <c:v>-9729.14</c:v>
                </c:pt>
                <c:pt idx="298">
                  <c:v>-9777.19</c:v>
                </c:pt>
                <c:pt idx="299">
                  <c:v>-9817.67</c:v>
                </c:pt>
                <c:pt idx="300">
                  <c:v>-9869.42</c:v>
                </c:pt>
                <c:pt idx="301">
                  <c:v>-9890.8700000000008</c:v>
                </c:pt>
                <c:pt idx="302">
                  <c:v>-9907.2900000000009</c:v>
                </c:pt>
                <c:pt idx="303">
                  <c:v>-9920.64</c:v>
                </c:pt>
                <c:pt idx="304">
                  <c:v>-9930.67</c:v>
                </c:pt>
                <c:pt idx="305">
                  <c:v>-9937.68</c:v>
                </c:pt>
                <c:pt idx="306">
                  <c:v>-9934.39</c:v>
                </c:pt>
                <c:pt idx="307">
                  <c:v>-9946.65</c:v>
                </c:pt>
                <c:pt idx="308">
                  <c:v>-9936.2800000000007</c:v>
                </c:pt>
                <c:pt idx="309">
                  <c:v>-9944.59</c:v>
                </c:pt>
                <c:pt idx="310">
                  <c:v>-9934.23</c:v>
                </c:pt>
                <c:pt idx="311">
                  <c:v>-9941.09</c:v>
                </c:pt>
                <c:pt idx="312">
                  <c:v>-9928.56</c:v>
                </c:pt>
                <c:pt idx="313">
                  <c:v>-9930.1200000000008</c:v>
                </c:pt>
                <c:pt idx="314">
                  <c:v>-9921.1</c:v>
                </c:pt>
                <c:pt idx="315">
                  <c:v>-9918.6299999999992</c:v>
                </c:pt>
                <c:pt idx="316">
                  <c:v>-9903.8700000000008</c:v>
                </c:pt>
                <c:pt idx="317">
                  <c:v>-9909.9</c:v>
                </c:pt>
                <c:pt idx="318">
                  <c:v>-9898.01</c:v>
                </c:pt>
                <c:pt idx="319">
                  <c:v>-9889.25</c:v>
                </c:pt>
                <c:pt idx="320">
                  <c:v>-9883.81</c:v>
                </c:pt>
                <c:pt idx="321">
                  <c:v>-9879.82</c:v>
                </c:pt>
                <c:pt idx="322">
                  <c:v>-9889.15</c:v>
                </c:pt>
                <c:pt idx="323">
                  <c:v>-9880.6200000000008</c:v>
                </c:pt>
                <c:pt idx="324">
                  <c:v>-9888.9699999999993</c:v>
                </c:pt>
                <c:pt idx="325">
                  <c:v>-9872.11</c:v>
                </c:pt>
                <c:pt idx="326">
                  <c:v>-9875.93</c:v>
                </c:pt>
                <c:pt idx="327">
                  <c:v>-9824.94</c:v>
                </c:pt>
                <c:pt idx="328">
                  <c:v>-9802.16</c:v>
                </c:pt>
                <c:pt idx="329">
                  <c:v>-9782.3700000000008</c:v>
                </c:pt>
                <c:pt idx="330">
                  <c:v>-9818.15</c:v>
                </c:pt>
                <c:pt idx="331">
                  <c:v>-9783.9599999999991</c:v>
                </c:pt>
                <c:pt idx="332">
                  <c:v>-9781.2900000000009</c:v>
                </c:pt>
                <c:pt idx="333">
                  <c:v>-9808.8700000000008</c:v>
                </c:pt>
                <c:pt idx="334">
                  <c:v>-9811.27</c:v>
                </c:pt>
                <c:pt idx="335">
                  <c:v>-9832.39</c:v>
                </c:pt>
                <c:pt idx="336">
                  <c:v>-9866.2900000000009</c:v>
                </c:pt>
                <c:pt idx="337">
                  <c:v>-9907.33</c:v>
                </c:pt>
                <c:pt idx="338">
                  <c:v>-9895.18</c:v>
                </c:pt>
                <c:pt idx="339">
                  <c:v>-9910.5400000000009</c:v>
                </c:pt>
                <c:pt idx="340">
                  <c:v>-9897.76</c:v>
                </c:pt>
                <c:pt idx="341">
                  <c:v>-9899.4</c:v>
                </c:pt>
                <c:pt idx="342">
                  <c:v>-9885.32</c:v>
                </c:pt>
                <c:pt idx="343">
                  <c:v>-9899.4599999999991</c:v>
                </c:pt>
                <c:pt idx="344">
                  <c:v>-9903.43</c:v>
                </c:pt>
                <c:pt idx="345">
                  <c:v>-9914.0499999999993</c:v>
                </c:pt>
                <c:pt idx="346">
                  <c:v>-9723.23</c:v>
                </c:pt>
                <c:pt idx="347">
                  <c:v>-9106.66</c:v>
                </c:pt>
                <c:pt idx="348">
                  <c:v>-8596.5499999999993</c:v>
                </c:pt>
                <c:pt idx="349">
                  <c:v>-8729.5499999999993</c:v>
                </c:pt>
                <c:pt idx="350">
                  <c:v>-9695.75</c:v>
                </c:pt>
                <c:pt idx="351">
                  <c:v>-10034.9</c:v>
                </c:pt>
                <c:pt idx="352">
                  <c:v>-10145.200000000001</c:v>
                </c:pt>
                <c:pt idx="353">
                  <c:v>-10102.200000000001</c:v>
                </c:pt>
                <c:pt idx="354">
                  <c:v>-9972.36</c:v>
                </c:pt>
                <c:pt idx="355">
                  <c:v>-9885.02</c:v>
                </c:pt>
                <c:pt idx="356">
                  <c:v>-9869.7000000000007</c:v>
                </c:pt>
                <c:pt idx="357">
                  <c:v>-9854.86</c:v>
                </c:pt>
                <c:pt idx="358">
                  <c:v>-9849.18</c:v>
                </c:pt>
                <c:pt idx="359">
                  <c:v>-9830.06</c:v>
                </c:pt>
                <c:pt idx="360">
                  <c:v>-9826.27</c:v>
                </c:pt>
                <c:pt idx="361">
                  <c:v>-9806.5499999999993</c:v>
                </c:pt>
                <c:pt idx="362">
                  <c:v>-9805.07</c:v>
                </c:pt>
                <c:pt idx="363">
                  <c:v>-9791.5499999999993</c:v>
                </c:pt>
                <c:pt idx="364">
                  <c:v>-9783.34</c:v>
                </c:pt>
                <c:pt idx="365">
                  <c:v>-9765.31</c:v>
                </c:pt>
                <c:pt idx="366">
                  <c:v>-9755.7099999999991</c:v>
                </c:pt>
                <c:pt idx="367">
                  <c:v>-9729.93</c:v>
                </c:pt>
                <c:pt idx="368">
                  <c:v>-9714.17</c:v>
                </c:pt>
                <c:pt idx="369">
                  <c:v>-9699.7800000000007</c:v>
                </c:pt>
                <c:pt idx="370">
                  <c:v>-9664.51</c:v>
                </c:pt>
                <c:pt idx="371">
                  <c:v>-9633.2900000000009</c:v>
                </c:pt>
                <c:pt idx="372">
                  <c:v>-9589.58</c:v>
                </c:pt>
                <c:pt idx="373">
                  <c:v>-9578.1</c:v>
                </c:pt>
                <c:pt idx="374">
                  <c:v>-9545.2199999999993</c:v>
                </c:pt>
                <c:pt idx="375">
                  <c:v>-9529.2199999999993</c:v>
                </c:pt>
                <c:pt idx="376">
                  <c:v>-9507.32</c:v>
                </c:pt>
                <c:pt idx="377">
                  <c:v>-9506.15</c:v>
                </c:pt>
                <c:pt idx="378">
                  <c:v>-9504.41</c:v>
                </c:pt>
                <c:pt idx="379">
                  <c:v>-9534.89</c:v>
                </c:pt>
                <c:pt idx="380">
                  <c:v>-9569.83</c:v>
                </c:pt>
                <c:pt idx="381">
                  <c:v>-9628.02</c:v>
                </c:pt>
                <c:pt idx="382">
                  <c:v>-9677.2999999999993</c:v>
                </c:pt>
                <c:pt idx="383">
                  <c:v>-9720.2999999999993</c:v>
                </c:pt>
                <c:pt idx="384">
                  <c:v>-9748.06</c:v>
                </c:pt>
                <c:pt idx="385">
                  <c:v>-9771.42</c:v>
                </c:pt>
                <c:pt idx="386">
                  <c:v>-9803.2000000000007</c:v>
                </c:pt>
                <c:pt idx="387">
                  <c:v>-9803.7900000000009</c:v>
                </c:pt>
                <c:pt idx="388">
                  <c:v>-9808.36</c:v>
                </c:pt>
                <c:pt idx="389">
                  <c:v>-9810.8700000000008</c:v>
                </c:pt>
                <c:pt idx="390">
                  <c:v>-9828.2000000000007</c:v>
                </c:pt>
                <c:pt idx="391">
                  <c:v>-9819.43</c:v>
                </c:pt>
                <c:pt idx="392">
                  <c:v>-9826.09</c:v>
                </c:pt>
                <c:pt idx="393">
                  <c:v>-9816.25</c:v>
                </c:pt>
                <c:pt idx="394">
                  <c:v>-9823.9699999999993</c:v>
                </c:pt>
                <c:pt idx="395">
                  <c:v>-9814.94</c:v>
                </c:pt>
                <c:pt idx="396">
                  <c:v>-9822.5400000000009</c:v>
                </c:pt>
                <c:pt idx="397">
                  <c:v>-9807.4</c:v>
                </c:pt>
                <c:pt idx="398">
                  <c:v>-9807.69</c:v>
                </c:pt>
                <c:pt idx="399">
                  <c:v>-9802.2199999999993</c:v>
                </c:pt>
                <c:pt idx="400">
                  <c:v>-9794.7900000000009</c:v>
                </c:pt>
                <c:pt idx="401">
                  <c:v>-9803.82</c:v>
                </c:pt>
                <c:pt idx="402">
                  <c:v>-9795.4500000000007</c:v>
                </c:pt>
                <c:pt idx="403">
                  <c:v>-9802.61</c:v>
                </c:pt>
                <c:pt idx="404">
                  <c:v>-9796.09</c:v>
                </c:pt>
                <c:pt idx="405">
                  <c:v>-9794.6200000000008</c:v>
                </c:pt>
                <c:pt idx="406">
                  <c:v>-9781.57</c:v>
                </c:pt>
                <c:pt idx="407">
                  <c:v>-9801.99</c:v>
                </c:pt>
                <c:pt idx="408">
                  <c:v>-9795.08</c:v>
                </c:pt>
                <c:pt idx="409">
                  <c:v>-9800.9500000000007</c:v>
                </c:pt>
                <c:pt idx="410">
                  <c:v>-9783.5</c:v>
                </c:pt>
                <c:pt idx="411">
                  <c:v>-9747.6</c:v>
                </c:pt>
                <c:pt idx="412">
                  <c:v>-9717.99</c:v>
                </c:pt>
                <c:pt idx="413">
                  <c:v>-9718.5</c:v>
                </c:pt>
                <c:pt idx="414">
                  <c:v>-9741.7800000000007</c:v>
                </c:pt>
                <c:pt idx="415">
                  <c:v>-9718.25</c:v>
                </c:pt>
                <c:pt idx="416">
                  <c:v>-9718.4</c:v>
                </c:pt>
                <c:pt idx="417">
                  <c:v>-9747.39</c:v>
                </c:pt>
                <c:pt idx="418">
                  <c:v>-9762.5300000000007</c:v>
                </c:pt>
                <c:pt idx="419">
                  <c:v>-9778.75</c:v>
                </c:pt>
                <c:pt idx="420">
                  <c:v>-9829.5499999999993</c:v>
                </c:pt>
                <c:pt idx="421">
                  <c:v>-9839.7900000000009</c:v>
                </c:pt>
                <c:pt idx="422">
                  <c:v>-9846.5400000000009</c:v>
                </c:pt>
                <c:pt idx="423">
                  <c:v>-9840.2900000000009</c:v>
                </c:pt>
                <c:pt idx="424">
                  <c:v>-9851.2099999999991</c:v>
                </c:pt>
                <c:pt idx="425">
                  <c:v>-9834.5499999999993</c:v>
                </c:pt>
                <c:pt idx="426">
                  <c:v>-9842.85</c:v>
                </c:pt>
                <c:pt idx="427">
                  <c:v>-9843.59</c:v>
                </c:pt>
                <c:pt idx="428">
                  <c:v>-9870.58</c:v>
                </c:pt>
                <c:pt idx="429">
                  <c:v>-9854.91</c:v>
                </c:pt>
                <c:pt idx="430">
                  <c:v>-9639.75</c:v>
                </c:pt>
                <c:pt idx="431">
                  <c:v>-8949.6200000000008</c:v>
                </c:pt>
                <c:pt idx="432">
                  <c:v>-8509.33</c:v>
                </c:pt>
                <c:pt idx="433">
                  <c:v>-8797.32</c:v>
                </c:pt>
                <c:pt idx="434">
                  <c:v>-9755.35</c:v>
                </c:pt>
                <c:pt idx="435">
                  <c:v>-10013.4</c:v>
                </c:pt>
                <c:pt idx="436">
                  <c:v>-10117.1</c:v>
                </c:pt>
                <c:pt idx="437">
                  <c:v>-10047.299999999999</c:v>
                </c:pt>
                <c:pt idx="438">
                  <c:v>-9909.17</c:v>
                </c:pt>
                <c:pt idx="439">
                  <c:v>-9859.02</c:v>
                </c:pt>
                <c:pt idx="440">
                  <c:v>-9832.6200000000008</c:v>
                </c:pt>
                <c:pt idx="441">
                  <c:v>-9825.86</c:v>
                </c:pt>
                <c:pt idx="442">
                  <c:v>-9815.7199999999993</c:v>
                </c:pt>
                <c:pt idx="443">
                  <c:v>-9820.4500000000007</c:v>
                </c:pt>
                <c:pt idx="444">
                  <c:v>-9802.49</c:v>
                </c:pt>
                <c:pt idx="445">
                  <c:v>-9798.8799999999992</c:v>
                </c:pt>
                <c:pt idx="446">
                  <c:v>-9799.93</c:v>
                </c:pt>
                <c:pt idx="447">
                  <c:v>-9795.09</c:v>
                </c:pt>
                <c:pt idx="448">
                  <c:v>-9779.2800000000007</c:v>
                </c:pt>
                <c:pt idx="449">
                  <c:v>-9768.35</c:v>
                </c:pt>
                <c:pt idx="450">
                  <c:v>-9761.09</c:v>
                </c:pt>
                <c:pt idx="451">
                  <c:v>-9735.9500000000007</c:v>
                </c:pt>
                <c:pt idx="452">
                  <c:v>-9717.93</c:v>
                </c:pt>
                <c:pt idx="453">
                  <c:v>-9687.07</c:v>
                </c:pt>
                <c:pt idx="454">
                  <c:v>-9665.2000000000007</c:v>
                </c:pt>
                <c:pt idx="455">
                  <c:v>-9626.77</c:v>
                </c:pt>
                <c:pt idx="456">
                  <c:v>-9610.07</c:v>
                </c:pt>
                <c:pt idx="457">
                  <c:v>-9579.2900000000009</c:v>
                </c:pt>
                <c:pt idx="458">
                  <c:v>-9563.76</c:v>
                </c:pt>
                <c:pt idx="459">
                  <c:v>-9542.73</c:v>
                </c:pt>
                <c:pt idx="460">
                  <c:v>-9537.84</c:v>
                </c:pt>
                <c:pt idx="461">
                  <c:v>-9528.94</c:v>
                </c:pt>
                <c:pt idx="462">
                  <c:v>-9532.7099999999991</c:v>
                </c:pt>
                <c:pt idx="463">
                  <c:v>-9556.43</c:v>
                </c:pt>
                <c:pt idx="464">
                  <c:v>-9596.6299999999992</c:v>
                </c:pt>
                <c:pt idx="465">
                  <c:v>-9655.69</c:v>
                </c:pt>
                <c:pt idx="466">
                  <c:v>-9687.36</c:v>
                </c:pt>
                <c:pt idx="467">
                  <c:v>-9736.92</c:v>
                </c:pt>
                <c:pt idx="468">
                  <c:v>-9769.7099999999991</c:v>
                </c:pt>
                <c:pt idx="469">
                  <c:v>-9796.3700000000008</c:v>
                </c:pt>
                <c:pt idx="470">
                  <c:v>-9801.26</c:v>
                </c:pt>
                <c:pt idx="471">
                  <c:v>-9818.1200000000008</c:v>
                </c:pt>
                <c:pt idx="472">
                  <c:v>-9821.39</c:v>
                </c:pt>
                <c:pt idx="473">
                  <c:v>-9838.06</c:v>
                </c:pt>
                <c:pt idx="474">
                  <c:v>-9829.08</c:v>
                </c:pt>
                <c:pt idx="475">
                  <c:v>-9835.99</c:v>
                </c:pt>
                <c:pt idx="476">
                  <c:v>-9834.25</c:v>
                </c:pt>
                <c:pt idx="477">
                  <c:v>-9837.58</c:v>
                </c:pt>
                <c:pt idx="478">
                  <c:v>-9844.8700000000008</c:v>
                </c:pt>
                <c:pt idx="479">
                  <c:v>-9841.06</c:v>
                </c:pt>
                <c:pt idx="480">
                  <c:v>-9829.85</c:v>
                </c:pt>
                <c:pt idx="481">
                  <c:v>-9832.81</c:v>
                </c:pt>
                <c:pt idx="482">
                  <c:v>-9842.34</c:v>
                </c:pt>
                <c:pt idx="483">
                  <c:v>-9824.42</c:v>
                </c:pt>
                <c:pt idx="484">
                  <c:v>-9825.9599999999991</c:v>
                </c:pt>
                <c:pt idx="485">
                  <c:v>-9810.5300000000007</c:v>
                </c:pt>
                <c:pt idx="486">
                  <c:v>-9818.2199999999993</c:v>
                </c:pt>
                <c:pt idx="487">
                  <c:v>-9814.19</c:v>
                </c:pt>
                <c:pt idx="488">
                  <c:v>-9825.69</c:v>
                </c:pt>
                <c:pt idx="489">
                  <c:v>-9813.5499999999993</c:v>
                </c:pt>
                <c:pt idx="490">
                  <c:v>-9832.24</c:v>
                </c:pt>
                <c:pt idx="491">
                  <c:v>-9832.75</c:v>
                </c:pt>
                <c:pt idx="492">
                  <c:v>-9821.34</c:v>
                </c:pt>
                <c:pt idx="493">
                  <c:v>-9826.07</c:v>
                </c:pt>
                <c:pt idx="494">
                  <c:v>-9797</c:v>
                </c:pt>
                <c:pt idx="495">
                  <c:v>-9761.25</c:v>
                </c:pt>
                <c:pt idx="496">
                  <c:v>-9758.02</c:v>
                </c:pt>
                <c:pt idx="497">
                  <c:v>-9800.58</c:v>
                </c:pt>
                <c:pt idx="498">
                  <c:v>-9769.09</c:v>
                </c:pt>
                <c:pt idx="499">
                  <c:v>-9772.2900000000009</c:v>
                </c:pt>
                <c:pt idx="500">
                  <c:v>-9795.81</c:v>
                </c:pt>
                <c:pt idx="501">
                  <c:v>-9804.6200000000008</c:v>
                </c:pt>
                <c:pt idx="502">
                  <c:v>-9828.0400000000009</c:v>
                </c:pt>
                <c:pt idx="503">
                  <c:v>-9852.9</c:v>
                </c:pt>
                <c:pt idx="504">
                  <c:v>-9891.01</c:v>
                </c:pt>
                <c:pt idx="505">
                  <c:v>-9889.59</c:v>
                </c:pt>
                <c:pt idx="506">
                  <c:v>-9904.51</c:v>
                </c:pt>
                <c:pt idx="507">
                  <c:v>-9898.8799999999992</c:v>
                </c:pt>
                <c:pt idx="508">
                  <c:v>-9896.19</c:v>
                </c:pt>
                <c:pt idx="509">
                  <c:v>-9893.27</c:v>
                </c:pt>
                <c:pt idx="510">
                  <c:v>-9899.17</c:v>
                </c:pt>
                <c:pt idx="511">
                  <c:v>-9920.86</c:v>
                </c:pt>
                <c:pt idx="512">
                  <c:v>-9931.6</c:v>
                </c:pt>
                <c:pt idx="513">
                  <c:v>-9765.98</c:v>
                </c:pt>
                <c:pt idx="514">
                  <c:v>-9232.09</c:v>
                </c:pt>
                <c:pt idx="515">
                  <c:v>-8672.7999999999993</c:v>
                </c:pt>
                <c:pt idx="516">
                  <c:v>-8746.75</c:v>
                </c:pt>
                <c:pt idx="517">
                  <c:v>-9579.42</c:v>
                </c:pt>
                <c:pt idx="518">
                  <c:v>-9969.7900000000009</c:v>
                </c:pt>
                <c:pt idx="519">
                  <c:v>-10097.5</c:v>
                </c:pt>
                <c:pt idx="520">
                  <c:v>-10156.4</c:v>
                </c:pt>
                <c:pt idx="521">
                  <c:v>-10043.1</c:v>
                </c:pt>
                <c:pt idx="522">
                  <c:v>-9946.33</c:v>
                </c:pt>
                <c:pt idx="523">
                  <c:v>-9917.23</c:v>
                </c:pt>
                <c:pt idx="524">
                  <c:v>-9908.5</c:v>
                </c:pt>
                <c:pt idx="525">
                  <c:v>-9899.27</c:v>
                </c:pt>
                <c:pt idx="526">
                  <c:v>-9890.69</c:v>
                </c:pt>
                <c:pt idx="527">
                  <c:v>-9880.58</c:v>
                </c:pt>
                <c:pt idx="528">
                  <c:v>-9872.41</c:v>
                </c:pt>
                <c:pt idx="529">
                  <c:v>-9879</c:v>
                </c:pt>
                <c:pt idx="530">
                  <c:v>-9861.0300000000007</c:v>
                </c:pt>
                <c:pt idx="531">
                  <c:v>-9849.26</c:v>
                </c:pt>
                <c:pt idx="532">
                  <c:v>-9847.92</c:v>
                </c:pt>
                <c:pt idx="533">
                  <c:v>-9842.35</c:v>
                </c:pt>
                <c:pt idx="534">
                  <c:v>-9813.7999999999993</c:v>
                </c:pt>
                <c:pt idx="535">
                  <c:v>-9815.91</c:v>
                </c:pt>
                <c:pt idx="536">
                  <c:v>-9780.5</c:v>
                </c:pt>
                <c:pt idx="537">
                  <c:v>-9767.67</c:v>
                </c:pt>
                <c:pt idx="538">
                  <c:v>-9735.5499999999993</c:v>
                </c:pt>
                <c:pt idx="539">
                  <c:v>-9716.9</c:v>
                </c:pt>
                <c:pt idx="540">
                  <c:v>-9685.1200000000008</c:v>
                </c:pt>
                <c:pt idx="541">
                  <c:v>-9654.7199999999993</c:v>
                </c:pt>
                <c:pt idx="542">
                  <c:v>-9647.5</c:v>
                </c:pt>
                <c:pt idx="543">
                  <c:v>-9635.39</c:v>
                </c:pt>
                <c:pt idx="544">
                  <c:v>-9628.67</c:v>
                </c:pt>
                <c:pt idx="545">
                  <c:v>-9641.07</c:v>
                </c:pt>
                <c:pt idx="546">
                  <c:v>-9664.68</c:v>
                </c:pt>
                <c:pt idx="547">
                  <c:v>-9692.5499999999993</c:v>
                </c:pt>
                <c:pt idx="548">
                  <c:v>-9756.7000000000007</c:v>
                </c:pt>
                <c:pt idx="549">
                  <c:v>-9800.33</c:v>
                </c:pt>
                <c:pt idx="550">
                  <c:v>-9833.8799999999992</c:v>
                </c:pt>
                <c:pt idx="551">
                  <c:v>-9862.11</c:v>
                </c:pt>
                <c:pt idx="552">
                  <c:v>-9905.83</c:v>
                </c:pt>
                <c:pt idx="553">
                  <c:v>-9910.93</c:v>
                </c:pt>
                <c:pt idx="554">
                  <c:v>-9915.83</c:v>
                </c:pt>
                <c:pt idx="555">
                  <c:v>-9925.14</c:v>
                </c:pt>
                <c:pt idx="556">
                  <c:v>-9931.5300000000007</c:v>
                </c:pt>
                <c:pt idx="557">
                  <c:v>-9930.4599999999991</c:v>
                </c:pt>
                <c:pt idx="558">
                  <c:v>-9935.64</c:v>
                </c:pt>
                <c:pt idx="559">
                  <c:v>-9935.01</c:v>
                </c:pt>
                <c:pt idx="560">
                  <c:v>-9948.85</c:v>
                </c:pt>
                <c:pt idx="561">
                  <c:v>-9943.64</c:v>
                </c:pt>
                <c:pt idx="562">
                  <c:v>-9928.99</c:v>
                </c:pt>
                <c:pt idx="563">
                  <c:v>-9944.8700000000008</c:v>
                </c:pt>
                <c:pt idx="564">
                  <c:v>-9927.9599999999991</c:v>
                </c:pt>
                <c:pt idx="565">
                  <c:v>-9931.75</c:v>
                </c:pt>
                <c:pt idx="566">
                  <c:v>-9921.09</c:v>
                </c:pt>
                <c:pt idx="567">
                  <c:v>-9928.15</c:v>
                </c:pt>
                <c:pt idx="568">
                  <c:v>-9908.4</c:v>
                </c:pt>
                <c:pt idx="569">
                  <c:v>-9919.74</c:v>
                </c:pt>
                <c:pt idx="570">
                  <c:v>-9909.84</c:v>
                </c:pt>
                <c:pt idx="571">
                  <c:v>-9918.0300000000007</c:v>
                </c:pt>
                <c:pt idx="572">
                  <c:v>-9904.01</c:v>
                </c:pt>
                <c:pt idx="573">
                  <c:v>-9907.8799999999992</c:v>
                </c:pt>
                <c:pt idx="574">
                  <c:v>-9909.41</c:v>
                </c:pt>
                <c:pt idx="575">
                  <c:v>-9909.24</c:v>
                </c:pt>
                <c:pt idx="576">
                  <c:v>-9884.4599999999991</c:v>
                </c:pt>
                <c:pt idx="577">
                  <c:v>-9847.0300000000007</c:v>
                </c:pt>
                <c:pt idx="578">
                  <c:v>-9833.32</c:v>
                </c:pt>
                <c:pt idx="579">
                  <c:v>-9861.27</c:v>
                </c:pt>
                <c:pt idx="580">
                  <c:v>-9865.33</c:v>
                </c:pt>
                <c:pt idx="581">
                  <c:v>-9846.2800000000007</c:v>
                </c:pt>
                <c:pt idx="582">
                  <c:v>-9871.69</c:v>
                </c:pt>
                <c:pt idx="583">
                  <c:v>-9871.24</c:v>
                </c:pt>
                <c:pt idx="584">
                  <c:v>-9910.8700000000008</c:v>
                </c:pt>
                <c:pt idx="585">
                  <c:v>-9915.24</c:v>
                </c:pt>
                <c:pt idx="586">
                  <c:v>-9965.2800000000007</c:v>
                </c:pt>
                <c:pt idx="587">
                  <c:v>-9963.9599999999991</c:v>
                </c:pt>
                <c:pt idx="588">
                  <c:v>-9972.09</c:v>
                </c:pt>
                <c:pt idx="589">
                  <c:v>-9968.23</c:v>
                </c:pt>
                <c:pt idx="590">
                  <c:v>-9968.2999999999993</c:v>
                </c:pt>
                <c:pt idx="591">
                  <c:v>-9966.56</c:v>
                </c:pt>
                <c:pt idx="592">
                  <c:v>-9971.35</c:v>
                </c:pt>
                <c:pt idx="593">
                  <c:v>-9988.98</c:v>
                </c:pt>
                <c:pt idx="594">
                  <c:v>-9992.06</c:v>
                </c:pt>
                <c:pt idx="595">
                  <c:v>-9879.08</c:v>
                </c:pt>
                <c:pt idx="596">
                  <c:v>-9476</c:v>
                </c:pt>
                <c:pt idx="597">
                  <c:v>-8874.19</c:v>
                </c:pt>
                <c:pt idx="598">
                  <c:v>-8725.9500000000007</c:v>
                </c:pt>
                <c:pt idx="599">
                  <c:v>-9462.9500000000007</c:v>
                </c:pt>
                <c:pt idx="600">
                  <c:v>-10004.5</c:v>
                </c:pt>
                <c:pt idx="601">
                  <c:v>-10135.799999999999</c:v>
                </c:pt>
                <c:pt idx="602">
                  <c:v>-10219.799999999999</c:v>
                </c:pt>
                <c:pt idx="603">
                  <c:v>-10135.799999999999</c:v>
                </c:pt>
                <c:pt idx="604">
                  <c:v>-10018.9</c:v>
                </c:pt>
                <c:pt idx="605">
                  <c:v>-9970.5499999999993</c:v>
                </c:pt>
                <c:pt idx="606">
                  <c:v>-9964.19</c:v>
                </c:pt>
                <c:pt idx="607">
                  <c:v>-9940.34</c:v>
                </c:pt>
                <c:pt idx="608">
                  <c:v>-9925.2800000000007</c:v>
                </c:pt>
                <c:pt idx="609">
                  <c:v>-9918.14</c:v>
                </c:pt>
                <c:pt idx="610">
                  <c:v>-9920.31</c:v>
                </c:pt>
                <c:pt idx="611">
                  <c:v>-9905.85</c:v>
                </c:pt>
                <c:pt idx="612">
                  <c:v>-9912.39</c:v>
                </c:pt>
                <c:pt idx="613">
                  <c:v>-9889.51</c:v>
                </c:pt>
                <c:pt idx="614">
                  <c:v>-9875.07</c:v>
                </c:pt>
                <c:pt idx="615">
                  <c:v>-9859.14</c:v>
                </c:pt>
                <c:pt idx="616">
                  <c:v>-9858.5499999999993</c:v>
                </c:pt>
                <c:pt idx="617">
                  <c:v>-9830.94</c:v>
                </c:pt>
                <c:pt idx="618">
                  <c:v>-9818.3799999999992</c:v>
                </c:pt>
                <c:pt idx="619">
                  <c:v>-9786.25</c:v>
                </c:pt>
                <c:pt idx="620">
                  <c:v>-9760.7800000000007</c:v>
                </c:pt>
                <c:pt idx="621">
                  <c:v>-9730.01</c:v>
                </c:pt>
                <c:pt idx="622">
                  <c:v>-9703.7900000000009</c:v>
                </c:pt>
                <c:pt idx="623">
                  <c:v>-9678.4699999999993</c:v>
                </c:pt>
                <c:pt idx="624">
                  <c:v>-9655.3700000000008</c:v>
                </c:pt>
                <c:pt idx="625">
                  <c:v>-9641.7900000000009</c:v>
                </c:pt>
                <c:pt idx="626">
                  <c:v>-9625.01</c:v>
                </c:pt>
                <c:pt idx="627">
                  <c:v>-9636.7000000000007</c:v>
                </c:pt>
                <c:pt idx="628">
                  <c:v>-9652.16</c:v>
                </c:pt>
                <c:pt idx="629">
                  <c:v>-9697.7900000000009</c:v>
                </c:pt>
                <c:pt idx="630">
                  <c:v>-9728.5</c:v>
                </c:pt>
                <c:pt idx="631">
                  <c:v>-9786.64</c:v>
                </c:pt>
                <c:pt idx="632">
                  <c:v>-9822.2199999999993</c:v>
                </c:pt>
                <c:pt idx="633">
                  <c:v>-9864.6299999999992</c:v>
                </c:pt>
                <c:pt idx="634">
                  <c:v>-9875.69</c:v>
                </c:pt>
                <c:pt idx="635">
                  <c:v>-9899.26</c:v>
                </c:pt>
                <c:pt idx="636">
                  <c:v>-9908.43</c:v>
                </c:pt>
                <c:pt idx="637">
                  <c:v>-9916.5300000000007</c:v>
                </c:pt>
                <c:pt idx="638">
                  <c:v>-9920.67</c:v>
                </c:pt>
                <c:pt idx="639">
                  <c:v>-9924.4</c:v>
                </c:pt>
                <c:pt idx="640">
                  <c:v>-9928.35</c:v>
                </c:pt>
                <c:pt idx="641">
                  <c:v>-9921.93</c:v>
                </c:pt>
                <c:pt idx="642">
                  <c:v>-9935.4599999999991</c:v>
                </c:pt>
                <c:pt idx="643">
                  <c:v>-9927.3799999999992</c:v>
                </c:pt>
                <c:pt idx="644">
                  <c:v>-9935.07</c:v>
                </c:pt>
                <c:pt idx="645">
                  <c:v>-9921.51</c:v>
                </c:pt>
                <c:pt idx="646">
                  <c:v>-9926.0499999999993</c:v>
                </c:pt>
                <c:pt idx="647">
                  <c:v>-9913</c:v>
                </c:pt>
                <c:pt idx="648">
                  <c:v>-9917.2999999999993</c:v>
                </c:pt>
                <c:pt idx="649">
                  <c:v>-9892.5499999999993</c:v>
                </c:pt>
                <c:pt idx="650">
                  <c:v>-9899.56</c:v>
                </c:pt>
                <c:pt idx="651">
                  <c:v>-9892.7099999999991</c:v>
                </c:pt>
                <c:pt idx="652">
                  <c:v>-9896.4599999999991</c:v>
                </c:pt>
                <c:pt idx="653">
                  <c:v>-9890.48</c:v>
                </c:pt>
                <c:pt idx="654">
                  <c:v>-9885.61</c:v>
                </c:pt>
                <c:pt idx="655">
                  <c:v>-9883.99</c:v>
                </c:pt>
                <c:pt idx="656">
                  <c:v>-9884.25</c:v>
                </c:pt>
                <c:pt idx="657">
                  <c:v>-9889.94</c:v>
                </c:pt>
                <c:pt idx="658">
                  <c:v>-9879.51</c:v>
                </c:pt>
                <c:pt idx="659">
                  <c:v>-9886.7800000000007</c:v>
                </c:pt>
                <c:pt idx="660">
                  <c:v>-9885.85</c:v>
                </c:pt>
                <c:pt idx="661">
                  <c:v>-9897.5300000000007</c:v>
                </c:pt>
                <c:pt idx="662">
                  <c:v>-9882.5</c:v>
                </c:pt>
                <c:pt idx="663">
                  <c:v>-9879.39</c:v>
                </c:pt>
                <c:pt idx="664">
                  <c:v>-9821.1</c:v>
                </c:pt>
                <c:pt idx="665">
                  <c:v>-9811.6200000000008</c:v>
                </c:pt>
                <c:pt idx="666">
                  <c:v>-9814.92</c:v>
                </c:pt>
                <c:pt idx="667">
                  <c:v>-9830.4</c:v>
                </c:pt>
                <c:pt idx="668">
                  <c:v>-9800.1299999999992</c:v>
                </c:pt>
                <c:pt idx="669">
                  <c:v>-9806.58</c:v>
                </c:pt>
                <c:pt idx="670">
                  <c:v>-9823.36</c:v>
                </c:pt>
                <c:pt idx="671">
                  <c:v>-9835.39</c:v>
                </c:pt>
                <c:pt idx="672">
                  <c:v>-9859.69</c:v>
                </c:pt>
                <c:pt idx="673">
                  <c:v>-9895.11</c:v>
                </c:pt>
                <c:pt idx="674">
                  <c:v>-9919.9699999999993</c:v>
                </c:pt>
                <c:pt idx="675">
                  <c:v>-9912.4</c:v>
                </c:pt>
                <c:pt idx="676">
                  <c:v>-9912.7900000000009</c:v>
                </c:pt>
                <c:pt idx="677">
                  <c:v>-9906.25</c:v>
                </c:pt>
                <c:pt idx="678">
                  <c:v>-9913.93</c:v>
                </c:pt>
                <c:pt idx="679">
                  <c:v>-9897.25</c:v>
                </c:pt>
                <c:pt idx="680">
                  <c:v>-9912.93</c:v>
                </c:pt>
                <c:pt idx="681">
                  <c:v>-9930.3799999999992</c:v>
                </c:pt>
                <c:pt idx="682">
                  <c:v>-9907.2199999999993</c:v>
                </c:pt>
                <c:pt idx="683">
                  <c:v>-9677.4500000000007</c:v>
                </c:pt>
                <c:pt idx="684">
                  <c:v>-9003.59</c:v>
                </c:pt>
                <c:pt idx="685">
                  <c:v>-8603.01</c:v>
                </c:pt>
                <c:pt idx="686">
                  <c:v>-8900.9699999999993</c:v>
                </c:pt>
                <c:pt idx="687">
                  <c:v>-9822.08</c:v>
                </c:pt>
                <c:pt idx="688">
                  <c:v>-10047.799999999999</c:v>
                </c:pt>
                <c:pt idx="689">
                  <c:v>-10166</c:v>
                </c:pt>
                <c:pt idx="690">
                  <c:v>-10093</c:v>
                </c:pt>
                <c:pt idx="691">
                  <c:v>-9976.76</c:v>
                </c:pt>
                <c:pt idx="692">
                  <c:v>-9897.8799999999992</c:v>
                </c:pt>
                <c:pt idx="693">
                  <c:v>-9891.83</c:v>
                </c:pt>
                <c:pt idx="694">
                  <c:v>-9877.59</c:v>
                </c:pt>
                <c:pt idx="695">
                  <c:v>-9879.89</c:v>
                </c:pt>
                <c:pt idx="696">
                  <c:v>-9858.3799999999992</c:v>
                </c:pt>
                <c:pt idx="697">
                  <c:v>-9857.7199999999993</c:v>
                </c:pt>
                <c:pt idx="698">
                  <c:v>-9848.9599999999991</c:v>
                </c:pt>
                <c:pt idx="699">
                  <c:v>-9835.67</c:v>
                </c:pt>
                <c:pt idx="700">
                  <c:v>-9825.66</c:v>
                </c:pt>
                <c:pt idx="701">
                  <c:v>-9820.1200000000008</c:v>
                </c:pt>
                <c:pt idx="702">
                  <c:v>-9808.92</c:v>
                </c:pt>
                <c:pt idx="703">
                  <c:v>-9797.14</c:v>
                </c:pt>
                <c:pt idx="704">
                  <c:v>-9782.91</c:v>
                </c:pt>
                <c:pt idx="705">
                  <c:v>-9755.91</c:v>
                </c:pt>
                <c:pt idx="706">
                  <c:v>-9737.77</c:v>
                </c:pt>
                <c:pt idx="707">
                  <c:v>-9701.14</c:v>
                </c:pt>
                <c:pt idx="708">
                  <c:v>-9677.39</c:v>
                </c:pt>
                <c:pt idx="709">
                  <c:v>-9640.9699999999993</c:v>
                </c:pt>
                <c:pt idx="710">
                  <c:v>-9614.5400000000009</c:v>
                </c:pt>
                <c:pt idx="711">
                  <c:v>-9580.2199999999993</c:v>
                </c:pt>
                <c:pt idx="712">
                  <c:v>-9572.4699999999993</c:v>
                </c:pt>
                <c:pt idx="713">
                  <c:v>-9550</c:v>
                </c:pt>
                <c:pt idx="714">
                  <c:v>-9549.6299999999992</c:v>
                </c:pt>
                <c:pt idx="715">
                  <c:v>-9548.7900000000009</c:v>
                </c:pt>
                <c:pt idx="716">
                  <c:v>-9573.8799999999992</c:v>
                </c:pt>
                <c:pt idx="717">
                  <c:v>-9615.73</c:v>
                </c:pt>
                <c:pt idx="718">
                  <c:v>-9670.68</c:v>
                </c:pt>
                <c:pt idx="719">
                  <c:v>-9728.7199999999993</c:v>
                </c:pt>
                <c:pt idx="720">
                  <c:v>-9772.68</c:v>
                </c:pt>
                <c:pt idx="721">
                  <c:v>-9810.86</c:v>
                </c:pt>
                <c:pt idx="722">
                  <c:v>-9831.09</c:v>
                </c:pt>
                <c:pt idx="723">
                  <c:v>-9852.39</c:v>
                </c:pt>
                <c:pt idx="724">
                  <c:v>-9847.7199999999993</c:v>
                </c:pt>
                <c:pt idx="725">
                  <c:v>-9864</c:v>
                </c:pt>
                <c:pt idx="726">
                  <c:v>-9856.32</c:v>
                </c:pt>
                <c:pt idx="727">
                  <c:v>-9869.6</c:v>
                </c:pt>
                <c:pt idx="728">
                  <c:v>-9862.5300000000007</c:v>
                </c:pt>
                <c:pt idx="729">
                  <c:v>-9859.6</c:v>
                </c:pt>
                <c:pt idx="730">
                  <c:v>-9859.6200000000008</c:v>
                </c:pt>
                <c:pt idx="731">
                  <c:v>-9865.7800000000007</c:v>
                </c:pt>
                <c:pt idx="732">
                  <c:v>-9857.4</c:v>
                </c:pt>
                <c:pt idx="733">
                  <c:v>-9857.14</c:v>
                </c:pt>
                <c:pt idx="734">
                  <c:v>-9858.4599999999991</c:v>
                </c:pt>
                <c:pt idx="735">
                  <c:v>-9842.64</c:v>
                </c:pt>
                <c:pt idx="736">
                  <c:v>-9844.58</c:v>
                </c:pt>
                <c:pt idx="737">
                  <c:v>-9838.56</c:v>
                </c:pt>
                <c:pt idx="738">
                  <c:v>-9842.61</c:v>
                </c:pt>
                <c:pt idx="739">
                  <c:v>-9829.2199999999993</c:v>
                </c:pt>
                <c:pt idx="740">
                  <c:v>-9832.93</c:v>
                </c:pt>
                <c:pt idx="741">
                  <c:v>-9825.48</c:v>
                </c:pt>
                <c:pt idx="742">
                  <c:v>-9838.2000000000007</c:v>
                </c:pt>
                <c:pt idx="743">
                  <c:v>-9824.41</c:v>
                </c:pt>
                <c:pt idx="744">
                  <c:v>-9839.57</c:v>
                </c:pt>
                <c:pt idx="745">
                  <c:v>-9829.07</c:v>
                </c:pt>
                <c:pt idx="746">
                  <c:v>-9831.1299999999992</c:v>
                </c:pt>
                <c:pt idx="747">
                  <c:v>-9832.17</c:v>
                </c:pt>
                <c:pt idx="748">
                  <c:v>-9839.07</c:v>
                </c:pt>
                <c:pt idx="749">
                  <c:v>-9837.58</c:v>
                </c:pt>
                <c:pt idx="750">
                  <c:v>-9832.0300000000007</c:v>
                </c:pt>
                <c:pt idx="751">
                  <c:v>-9832.24</c:v>
                </c:pt>
                <c:pt idx="752">
                  <c:v>-9818.1200000000008</c:v>
                </c:pt>
                <c:pt idx="753">
                  <c:v>-9786.15</c:v>
                </c:pt>
                <c:pt idx="754">
                  <c:v>-9748.84</c:v>
                </c:pt>
                <c:pt idx="755">
                  <c:v>-9744.32</c:v>
                </c:pt>
                <c:pt idx="756">
                  <c:v>-9766.0300000000007</c:v>
                </c:pt>
                <c:pt idx="757">
                  <c:v>-9755.32</c:v>
                </c:pt>
                <c:pt idx="758">
                  <c:v>-9730.4699999999993</c:v>
                </c:pt>
                <c:pt idx="759">
                  <c:v>-9764.82</c:v>
                </c:pt>
                <c:pt idx="760">
                  <c:v>-9765.6200000000008</c:v>
                </c:pt>
                <c:pt idx="761">
                  <c:v>-9794.08</c:v>
                </c:pt>
                <c:pt idx="762">
                  <c:v>-9821.08</c:v>
                </c:pt>
                <c:pt idx="763">
                  <c:v>-9850.2800000000007</c:v>
                </c:pt>
                <c:pt idx="764">
                  <c:v>-9854.1299999999992</c:v>
                </c:pt>
                <c:pt idx="765">
                  <c:v>-9852.9</c:v>
                </c:pt>
                <c:pt idx="766">
                  <c:v>-9860.2800000000007</c:v>
                </c:pt>
                <c:pt idx="767">
                  <c:v>-9846.69</c:v>
                </c:pt>
                <c:pt idx="768">
                  <c:v>-9846.81</c:v>
                </c:pt>
                <c:pt idx="769">
                  <c:v>-9843</c:v>
                </c:pt>
                <c:pt idx="770">
                  <c:v>-9872.18</c:v>
                </c:pt>
                <c:pt idx="771">
                  <c:v>-9883.86</c:v>
                </c:pt>
                <c:pt idx="772">
                  <c:v>-9748.6299999999992</c:v>
                </c:pt>
                <c:pt idx="773">
                  <c:v>-9140.58</c:v>
                </c:pt>
                <c:pt idx="774">
                  <c:v>-8588.69</c:v>
                </c:pt>
                <c:pt idx="775">
                  <c:v>-8590.58</c:v>
                </c:pt>
                <c:pt idx="776">
                  <c:v>-9526.32</c:v>
                </c:pt>
                <c:pt idx="777">
                  <c:v>-9958.64</c:v>
                </c:pt>
                <c:pt idx="778">
                  <c:v>-10080</c:v>
                </c:pt>
                <c:pt idx="779">
                  <c:v>-10058.299999999999</c:v>
                </c:pt>
                <c:pt idx="780">
                  <c:v>-9926.2900000000009</c:v>
                </c:pt>
                <c:pt idx="781">
                  <c:v>-9850.01</c:v>
                </c:pt>
                <c:pt idx="782">
                  <c:v>-9820.43</c:v>
                </c:pt>
                <c:pt idx="783">
                  <c:v>-9810.16</c:v>
                </c:pt>
                <c:pt idx="784">
                  <c:v>-9796.6</c:v>
                </c:pt>
                <c:pt idx="785">
                  <c:v>-9802.26</c:v>
                </c:pt>
                <c:pt idx="786">
                  <c:v>-9788.48</c:v>
                </c:pt>
                <c:pt idx="787">
                  <c:v>-9771.6</c:v>
                </c:pt>
                <c:pt idx="788">
                  <c:v>-9760.74</c:v>
                </c:pt>
                <c:pt idx="789">
                  <c:v>-9763.5499999999993</c:v>
                </c:pt>
                <c:pt idx="790">
                  <c:v>-9745.2900000000009</c:v>
                </c:pt>
                <c:pt idx="791">
                  <c:v>-9747.23</c:v>
                </c:pt>
                <c:pt idx="792">
                  <c:v>-9725.0300000000007</c:v>
                </c:pt>
                <c:pt idx="793">
                  <c:v>-9721.2900000000009</c:v>
                </c:pt>
                <c:pt idx="794">
                  <c:v>-9695.6</c:v>
                </c:pt>
                <c:pt idx="795">
                  <c:v>-9677.2900000000009</c:v>
                </c:pt>
                <c:pt idx="796">
                  <c:v>-9647.9699999999993</c:v>
                </c:pt>
                <c:pt idx="797">
                  <c:v>-9618.0499999999993</c:v>
                </c:pt>
                <c:pt idx="798">
                  <c:v>-9581.69</c:v>
                </c:pt>
                <c:pt idx="799">
                  <c:v>-9548.82</c:v>
                </c:pt>
                <c:pt idx="800">
                  <c:v>-9526.0499999999993</c:v>
                </c:pt>
                <c:pt idx="801">
                  <c:v>-9491.84</c:v>
                </c:pt>
                <c:pt idx="802">
                  <c:v>-9486.2999999999993</c:v>
                </c:pt>
                <c:pt idx="803">
                  <c:v>-9471.09</c:v>
                </c:pt>
                <c:pt idx="804">
                  <c:v>-9484.83</c:v>
                </c:pt>
                <c:pt idx="805">
                  <c:v>-9497.7199999999993</c:v>
                </c:pt>
                <c:pt idx="806">
                  <c:v>-9543.81</c:v>
                </c:pt>
                <c:pt idx="807">
                  <c:v>-9583.7000000000007</c:v>
                </c:pt>
                <c:pt idx="808">
                  <c:v>-9656.14</c:v>
                </c:pt>
                <c:pt idx="809">
                  <c:v>-9692.65</c:v>
                </c:pt>
                <c:pt idx="810">
                  <c:v>-9739.91</c:v>
                </c:pt>
                <c:pt idx="811">
                  <c:v>-9763.49</c:v>
                </c:pt>
                <c:pt idx="812">
                  <c:v>-9779.85</c:v>
                </c:pt>
                <c:pt idx="813">
                  <c:v>-9796.93</c:v>
                </c:pt>
                <c:pt idx="814">
                  <c:v>-9813.11</c:v>
                </c:pt>
                <c:pt idx="815">
                  <c:v>-9815.59</c:v>
                </c:pt>
                <c:pt idx="816">
                  <c:v>-9800.8700000000008</c:v>
                </c:pt>
                <c:pt idx="817">
                  <c:v>-9820.65</c:v>
                </c:pt>
                <c:pt idx="818">
                  <c:v>-9816.99</c:v>
                </c:pt>
                <c:pt idx="819">
                  <c:v>-9823.0499999999993</c:v>
                </c:pt>
                <c:pt idx="820">
                  <c:v>-9804.6200000000008</c:v>
                </c:pt>
                <c:pt idx="821">
                  <c:v>-9822.2900000000009</c:v>
                </c:pt>
                <c:pt idx="822">
                  <c:v>-9813.1299999999992</c:v>
                </c:pt>
                <c:pt idx="823">
                  <c:v>-9820.4599999999991</c:v>
                </c:pt>
                <c:pt idx="824">
                  <c:v>-9810.82</c:v>
                </c:pt>
                <c:pt idx="825">
                  <c:v>-9809.6</c:v>
                </c:pt>
                <c:pt idx="826">
                  <c:v>-9794.57</c:v>
                </c:pt>
                <c:pt idx="827">
                  <c:v>-9800.59</c:v>
                </c:pt>
                <c:pt idx="828">
                  <c:v>-9796.77</c:v>
                </c:pt>
                <c:pt idx="829">
                  <c:v>-9793.9699999999993</c:v>
                </c:pt>
                <c:pt idx="830">
                  <c:v>-9792.32</c:v>
                </c:pt>
                <c:pt idx="831">
                  <c:v>-9775.99</c:v>
                </c:pt>
                <c:pt idx="832">
                  <c:v>-9797.7199999999993</c:v>
                </c:pt>
                <c:pt idx="833">
                  <c:v>-9796.44</c:v>
                </c:pt>
                <c:pt idx="834">
                  <c:v>-9787.44</c:v>
                </c:pt>
                <c:pt idx="835">
                  <c:v>-9782.52</c:v>
                </c:pt>
                <c:pt idx="836">
                  <c:v>-9802.1200000000008</c:v>
                </c:pt>
                <c:pt idx="837">
                  <c:v>-9787.52</c:v>
                </c:pt>
                <c:pt idx="838">
                  <c:v>-9801.52</c:v>
                </c:pt>
                <c:pt idx="839">
                  <c:v>-9798.4</c:v>
                </c:pt>
                <c:pt idx="840">
                  <c:v>-9798.82</c:v>
                </c:pt>
                <c:pt idx="841">
                  <c:v>-9798.8799999999992</c:v>
                </c:pt>
                <c:pt idx="842">
                  <c:v>-9808.9599999999991</c:v>
                </c:pt>
                <c:pt idx="843">
                  <c:v>-9792.65</c:v>
                </c:pt>
                <c:pt idx="844">
                  <c:v>-9796.14</c:v>
                </c:pt>
                <c:pt idx="845">
                  <c:v>-9755.01</c:v>
                </c:pt>
                <c:pt idx="846">
                  <c:v>-9720.61</c:v>
                </c:pt>
                <c:pt idx="847">
                  <c:v>-9746.02</c:v>
                </c:pt>
                <c:pt idx="848">
                  <c:v>-9748.01</c:v>
                </c:pt>
                <c:pt idx="849">
                  <c:v>-9743.93</c:v>
                </c:pt>
                <c:pt idx="850">
                  <c:v>-9745.9599999999991</c:v>
                </c:pt>
                <c:pt idx="851">
                  <c:v>-9775.66</c:v>
                </c:pt>
                <c:pt idx="852">
                  <c:v>-9769.94</c:v>
                </c:pt>
                <c:pt idx="853">
                  <c:v>-9813.7900000000009</c:v>
                </c:pt>
                <c:pt idx="854">
                  <c:v>-9843.56</c:v>
                </c:pt>
                <c:pt idx="855">
                  <c:v>-9866.5499999999993</c:v>
                </c:pt>
                <c:pt idx="856">
                  <c:v>-9862.31</c:v>
                </c:pt>
                <c:pt idx="857">
                  <c:v>-9863.81</c:v>
                </c:pt>
                <c:pt idx="858">
                  <c:v>-9869.75</c:v>
                </c:pt>
                <c:pt idx="859">
                  <c:v>-9856.7999999999993</c:v>
                </c:pt>
                <c:pt idx="860">
                  <c:v>-9863.7199999999993</c:v>
                </c:pt>
                <c:pt idx="861">
                  <c:v>-9867.48</c:v>
                </c:pt>
                <c:pt idx="862">
                  <c:v>-9908.4</c:v>
                </c:pt>
                <c:pt idx="863">
                  <c:v>-9860.86</c:v>
                </c:pt>
                <c:pt idx="864">
                  <c:v>-9619.9500000000007</c:v>
                </c:pt>
                <c:pt idx="865">
                  <c:v>-8939.84</c:v>
                </c:pt>
                <c:pt idx="866">
                  <c:v>-8559.39</c:v>
                </c:pt>
                <c:pt idx="867">
                  <c:v>-8939.7800000000007</c:v>
                </c:pt>
                <c:pt idx="868">
                  <c:v>-9778.25</c:v>
                </c:pt>
                <c:pt idx="869">
                  <c:v>-9968.33</c:v>
                </c:pt>
                <c:pt idx="870">
                  <c:v>-10116.5</c:v>
                </c:pt>
                <c:pt idx="871">
                  <c:v>-10083.1</c:v>
                </c:pt>
                <c:pt idx="872">
                  <c:v>-9952.94</c:v>
                </c:pt>
                <c:pt idx="873">
                  <c:v>-9886.24</c:v>
                </c:pt>
                <c:pt idx="874">
                  <c:v>-9874.2000000000007</c:v>
                </c:pt>
                <c:pt idx="875">
                  <c:v>-9851.3700000000008</c:v>
                </c:pt>
                <c:pt idx="876">
                  <c:v>-9851.56</c:v>
                </c:pt>
                <c:pt idx="877">
                  <c:v>-9845.16</c:v>
                </c:pt>
                <c:pt idx="878">
                  <c:v>-9840.56</c:v>
                </c:pt>
                <c:pt idx="879">
                  <c:v>-9835.56</c:v>
                </c:pt>
                <c:pt idx="880">
                  <c:v>-9814.4699999999993</c:v>
                </c:pt>
                <c:pt idx="881">
                  <c:v>-9823.49</c:v>
                </c:pt>
                <c:pt idx="882">
                  <c:v>-9798.69</c:v>
                </c:pt>
                <c:pt idx="883">
                  <c:v>-9805.8700000000008</c:v>
                </c:pt>
                <c:pt idx="884">
                  <c:v>-9792.51</c:v>
                </c:pt>
                <c:pt idx="885">
                  <c:v>-9766.8799999999992</c:v>
                </c:pt>
                <c:pt idx="886">
                  <c:v>-9737.9599999999991</c:v>
                </c:pt>
                <c:pt idx="887">
                  <c:v>-9718.84</c:v>
                </c:pt>
                <c:pt idx="888">
                  <c:v>-9692.7800000000007</c:v>
                </c:pt>
                <c:pt idx="889">
                  <c:v>-9670.1200000000008</c:v>
                </c:pt>
                <c:pt idx="890">
                  <c:v>-9630.5400000000009</c:v>
                </c:pt>
                <c:pt idx="891">
                  <c:v>-9602.01</c:v>
                </c:pt>
                <c:pt idx="892">
                  <c:v>-9587.2800000000007</c:v>
                </c:pt>
                <c:pt idx="893">
                  <c:v>-9567.18</c:v>
                </c:pt>
                <c:pt idx="894">
                  <c:v>-9548.2800000000007</c:v>
                </c:pt>
                <c:pt idx="895">
                  <c:v>-9553.44</c:v>
                </c:pt>
                <c:pt idx="896">
                  <c:v>-9541.5499999999993</c:v>
                </c:pt>
                <c:pt idx="897">
                  <c:v>-9561.39</c:v>
                </c:pt>
                <c:pt idx="898">
                  <c:v>-9616.8799999999992</c:v>
                </c:pt>
                <c:pt idx="899">
                  <c:v>-9650.56</c:v>
                </c:pt>
                <c:pt idx="900">
                  <c:v>-9722.11</c:v>
                </c:pt>
                <c:pt idx="901">
                  <c:v>-9742.6299999999992</c:v>
                </c:pt>
                <c:pt idx="902">
                  <c:v>-9788.11</c:v>
                </c:pt>
                <c:pt idx="903">
                  <c:v>-9812.58</c:v>
                </c:pt>
                <c:pt idx="904">
                  <c:v>-9830.6200000000008</c:v>
                </c:pt>
                <c:pt idx="905">
                  <c:v>-9829.15</c:v>
                </c:pt>
                <c:pt idx="906">
                  <c:v>-9828.5400000000009</c:v>
                </c:pt>
                <c:pt idx="907">
                  <c:v>-9836.4500000000007</c:v>
                </c:pt>
                <c:pt idx="908">
                  <c:v>-9844.84</c:v>
                </c:pt>
                <c:pt idx="909">
                  <c:v>-9849.9</c:v>
                </c:pt>
                <c:pt idx="910">
                  <c:v>-9839.44</c:v>
                </c:pt>
                <c:pt idx="911">
                  <c:v>-9841.52</c:v>
                </c:pt>
                <c:pt idx="912">
                  <c:v>-9828.4699999999993</c:v>
                </c:pt>
                <c:pt idx="913">
                  <c:v>-9848.52</c:v>
                </c:pt>
                <c:pt idx="914">
                  <c:v>-9834.65</c:v>
                </c:pt>
                <c:pt idx="915">
                  <c:v>-9840.9</c:v>
                </c:pt>
                <c:pt idx="916">
                  <c:v>-9822.19</c:v>
                </c:pt>
                <c:pt idx="917">
                  <c:v>-9833.16</c:v>
                </c:pt>
                <c:pt idx="918">
                  <c:v>-9813.11</c:v>
                </c:pt>
                <c:pt idx="919">
                  <c:v>-9820.56</c:v>
                </c:pt>
                <c:pt idx="920">
                  <c:v>-9805.02</c:v>
                </c:pt>
                <c:pt idx="921">
                  <c:v>-9810.76</c:v>
                </c:pt>
                <c:pt idx="922">
                  <c:v>-9806.56</c:v>
                </c:pt>
                <c:pt idx="923">
                  <c:v>-9809.34</c:v>
                </c:pt>
                <c:pt idx="924">
                  <c:v>-9810.7199999999993</c:v>
                </c:pt>
                <c:pt idx="925">
                  <c:v>-9799.14</c:v>
                </c:pt>
                <c:pt idx="926">
                  <c:v>-9799.7099999999991</c:v>
                </c:pt>
                <c:pt idx="927">
                  <c:v>-9799.83</c:v>
                </c:pt>
                <c:pt idx="928">
                  <c:v>-9816.42</c:v>
                </c:pt>
                <c:pt idx="929">
                  <c:v>-9792.94</c:v>
                </c:pt>
                <c:pt idx="930">
                  <c:v>-9806.69</c:v>
                </c:pt>
                <c:pt idx="931">
                  <c:v>-9807.33</c:v>
                </c:pt>
                <c:pt idx="932">
                  <c:v>-9809.9699999999993</c:v>
                </c:pt>
                <c:pt idx="933">
                  <c:v>-9779.74</c:v>
                </c:pt>
                <c:pt idx="934">
                  <c:v>-9747.1</c:v>
                </c:pt>
                <c:pt idx="935">
                  <c:v>-9729.08</c:v>
                </c:pt>
                <c:pt idx="936">
                  <c:v>-9751.89</c:v>
                </c:pt>
                <c:pt idx="937">
                  <c:v>-9741.93</c:v>
                </c:pt>
                <c:pt idx="938">
                  <c:v>-9734.31</c:v>
                </c:pt>
                <c:pt idx="939">
                  <c:v>-9747.52</c:v>
                </c:pt>
                <c:pt idx="940">
                  <c:v>-9752.4500000000007</c:v>
                </c:pt>
                <c:pt idx="941">
                  <c:v>-9776.8799999999992</c:v>
                </c:pt>
                <c:pt idx="942">
                  <c:v>-9791.32</c:v>
                </c:pt>
                <c:pt idx="943">
                  <c:v>-9839.6299999999992</c:v>
                </c:pt>
                <c:pt idx="944">
                  <c:v>-9831.82</c:v>
                </c:pt>
                <c:pt idx="945">
                  <c:v>-9845.48</c:v>
                </c:pt>
                <c:pt idx="946">
                  <c:v>-9828.25</c:v>
                </c:pt>
                <c:pt idx="947">
                  <c:v>-9844.98</c:v>
                </c:pt>
                <c:pt idx="948">
                  <c:v>-9829.64</c:v>
                </c:pt>
                <c:pt idx="949">
                  <c:v>-9826.5499999999993</c:v>
                </c:pt>
                <c:pt idx="950">
                  <c:v>-9830.4</c:v>
                </c:pt>
                <c:pt idx="951">
                  <c:v>-9865.2800000000007</c:v>
                </c:pt>
                <c:pt idx="952">
                  <c:v>-9761.66</c:v>
                </c:pt>
                <c:pt idx="953">
                  <c:v>-9415.94</c:v>
                </c:pt>
                <c:pt idx="954">
                  <c:v>-8772.2999999999993</c:v>
                </c:pt>
                <c:pt idx="955">
                  <c:v>-8555.15</c:v>
                </c:pt>
                <c:pt idx="956">
                  <c:v>-9220.3799999999992</c:v>
                </c:pt>
                <c:pt idx="957">
                  <c:v>-9807.25</c:v>
                </c:pt>
                <c:pt idx="958">
                  <c:v>-9937.6</c:v>
                </c:pt>
                <c:pt idx="959">
                  <c:v>-10067.1</c:v>
                </c:pt>
                <c:pt idx="960">
                  <c:v>-10020.9</c:v>
                </c:pt>
                <c:pt idx="961">
                  <c:v>-9885.6299999999992</c:v>
                </c:pt>
                <c:pt idx="962">
                  <c:v>-9832.81</c:v>
                </c:pt>
                <c:pt idx="963">
                  <c:v>-9803.0400000000009</c:v>
                </c:pt>
                <c:pt idx="964">
                  <c:v>-9802.86</c:v>
                </c:pt>
                <c:pt idx="965">
                  <c:v>-9786.4699999999993</c:v>
                </c:pt>
                <c:pt idx="966">
                  <c:v>-9786.44</c:v>
                </c:pt>
                <c:pt idx="967">
                  <c:v>-9766.4500000000007</c:v>
                </c:pt>
                <c:pt idx="968">
                  <c:v>-9762.86</c:v>
                </c:pt>
                <c:pt idx="969">
                  <c:v>-9751.4699999999993</c:v>
                </c:pt>
                <c:pt idx="970">
                  <c:v>-9749.0400000000009</c:v>
                </c:pt>
                <c:pt idx="971">
                  <c:v>-9731.77</c:v>
                </c:pt>
                <c:pt idx="972">
                  <c:v>-9721.19</c:v>
                </c:pt>
                <c:pt idx="973">
                  <c:v>-9708.64</c:v>
                </c:pt>
                <c:pt idx="974">
                  <c:v>-9681.34</c:v>
                </c:pt>
                <c:pt idx="975">
                  <c:v>-9663.26</c:v>
                </c:pt>
                <c:pt idx="976">
                  <c:v>-9631.2099999999991</c:v>
                </c:pt>
                <c:pt idx="977">
                  <c:v>-9612.2099999999991</c:v>
                </c:pt>
                <c:pt idx="978">
                  <c:v>-9568.1299999999992</c:v>
                </c:pt>
                <c:pt idx="979">
                  <c:v>-9546.4699999999993</c:v>
                </c:pt>
                <c:pt idx="980">
                  <c:v>-9500.98</c:v>
                </c:pt>
                <c:pt idx="981">
                  <c:v>-9486.52</c:v>
                </c:pt>
                <c:pt idx="982">
                  <c:v>-9459.65</c:v>
                </c:pt>
                <c:pt idx="983">
                  <c:v>-9453.2900000000009</c:v>
                </c:pt>
                <c:pt idx="984">
                  <c:v>-9441.5</c:v>
                </c:pt>
                <c:pt idx="985">
                  <c:v>-9452.7000000000007</c:v>
                </c:pt>
                <c:pt idx="986">
                  <c:v>-9478.7199999999993</c:v>
                </c:pt>
                <c:pt idx="987">
                  <c:v>-9519.91</c:v>
                </c:pt>
                <c:pt idx="988">
                  <c:v>-9571.83</c:v>
                </c:pt>
                <c:pt idx="989">
                  <c:v>-9623.69</c:v>
                </c:pt>
                <c:pt idx="990">
                  <c:v>-9666.24</c:v>
                </c:pt>
                <c:pt idx="991">
                  <c:v>-9688.69</c:v>
                </c:pt>
                <c:pt idx="992">
                  <c:v>-9715.2000000000007</c:v>
                </c:pt>
                <c:pt idx="993">
                  <c:v>-9714.7099999999991</c:v>
                </c:pt>
                <c:pt idx="994">
                  <c:v>-9732.1299999999992</c:v>
                </c:pt>
                <c:pt idx="995">
                  <c:v>-9721.17</c:v>
                </c:pt>
                <c:pt idx="996">
                  <c:v>-9736.4</c:v>
                </c:pt>
                <c:pt idx="997">
                  <c:v>-9732.43</c:v>
                </c:pt>
                <c:pt idx="998">
                  <c:v>-9745.52</c:v>
                </c:pt>
                <c:pt idx="999">
                  <c:v>-9735.48</c:v>
                </c:pt>
                <c:pt idx="1000">
                  <c:v>-9746.27</c:v>
                </c:pt>
                <c:pt idx="1001">
                  <c:v>-9737.9500000000007</c:v>
                </c:pt>
                <c:pt idx="1002">
                  <c:v>-9729.5499999999993</c:v>
                </c:pt>
                <c:pt idx="1003">
                  <c:v>-9725.26</c:v>
                </c:pt>
                <c:pt idx="1004">
                  <c:v>-9724.57</c:v>
                </c:pt>
                <c:pt idx="1005">
                  <c:v>-9723.2099999999991</c:v>
                </c:pt>
                <c:pt idx="1006">
                  <c:v>-9713.08</c:v>
                </c:pt>
                <c:pt idx="1007">
                  <c:v>-9709.33</c:v>
                </c:pt>
                <c:pt idx="1008">
                  <c:v>-9693.7900000000009</c:v>
                </c:pt>
                <c:pt idx="1009">
                  <c:v>-9701.01</c:v>
                </c:pt>
                <c:pt idx="1010">
                  <c:v>-9688.7099999999991</c:v>
                </c:pt>
                <c:pt idx="1011">
                  <c:v>-9697.02</c:v>
                </c:pt>
                <c:pt idx="1012">
                  <c:v>-9688.4699999999993</c:v>
                </c:pt>
                <c:pt idx="1013">
                  <c:v>-9689.11</c:v>
                </c:pt>
                <c:pt idx="1014">
                  <c:v>-9684.5300000000007</c:v>
                </c:pt>
                <c:pt idx="1015">
                  <c:v>-9699.5300000000007</c:v>
                </c:pt>
                <c:pt idx="1016">
                  <c:v>-9695.2000000000007</c:v>
                </c:pt>
                <c:pt idx="1017">
                  <c:v>-9700.86</c:v>
                </c:pt>
                <c:pt idx="1018">
                  <c:v>-9699.57</c:v>
                </c:pt>
                <c:pt idx="1019">
                  <c:v>-9702.16</c:v>
                </c:pt>
                <c:pt idx="1020">
                  <c:v>-9706.2199999999993</c:v>
                </c:pt>
                <c:pt idx="1021">
                  <c:v>-9704.18</c:v>
                </c:pt>
                <c:pt idx="1022">
                  <c:v>-9711.7199999999993</c:v>
                </c:pt>
                <c:pt idx="1023">
                  <c:v>-9707.7999999999993</c:v>
                </c:pt>
                <c:pt idx="1024">
                  <c:v>-9707.4500000000007</c:v>
                </c:pt>
                <c:pt idx="1025">
                  <c:v>-9693.92</c:v>
                </c:pt>
                <c:pt idx="1026">
                  <c:v>-9662.5499999999993</c:v>
                </c:pt>
                <c:pt idx="1027">
                  <c:v>-9632.18</c:v>
                </c:pt>
                <c:pt idx="1028">
                  <c:v>-9643.36</c:v>
                </c:pt>
                <c:pt idx="1029">
                  <c:v>-9652.75</c:v>
                </c:pt>
                <c:pt idx="1030">
                  <c:v>-9637.32</c:v>
                </c:pt>
                <c:pt idx="1031">
                  <c:v>-9621.1299999999992</c:v>
                </c:pt>
                <c:pt idx="1032">
                  <c:v>-9653.33</c:v>
                </c:pt>
                <c:pt idx="1033">
                  <c:v>-9654.57</c:v>
                </c:pt>
                <c:pt idx="1034">
                  <c:v>-9681.06</c:v>
                </c:pt>
                <c:pt idx="1035">
                  <c:v>-9713.2999999999993</c:v>
                </c:pt>
                <c:pt idx="1036">
                  <c:v>-9741.91</c:v>
                </c:pt>
                <c:pt idx="1037">
                  <c:v>-9750.65</c:v>
                </c:pt>
                <c:pt idx="1038">
                  <c:v>-9740.85</c:v>
                </c:pt>
                <c:pt idx="1039">
                  <c:v>-9754.6</c:v>
                </c:pt>
                <c:pt idx="1040">
                  <c:v>-9746.84</c:v>
                </c:pt>
                <c:pt idx="1041">
                  <c:v>-9751.59</c:v>
                </c:pt>
                <c:pt idx="1042">
                  <c:v>-9738.59</c:v>
                </c:pt>
                <c:pt idx="1043">
                  <c:v>-9773.07</c:v>
                </c:pt>
                <c:pt idx="1044">
                  <c:v>-9767.17</c:v>
                </c:pt>
                <c:pt idx="1045">
                  <c:v>-9591.7000000000007</c:v>
                </c:pt>
                <c:pt idx="1046">
                  <c:v>-8958.91</c:v>
                </c:pt>
                <c:pt idx="1047">
                  <c:v>-8479.75</c:v>
                </c:pt>
                <c:pt idx="1048">
                  <c:v>-8551.67</c:v>
                </c:pt>
                <c:pt idx="1049">
                  <c:v>-9508.27</c:v>
                </c:pt>
                <c:pt idx="1050">
                  <c:v>-9880.4599999999991</c:v>
                </c:pt>
                <c:pt idx="1051">
                  <c:v>-9987.7199999999993</c:v>
                </c:pt>
                <c:pt idx="1052">
                  <c:v>-9948.57</c:v>
                </c:pt>
                <c:pt idx="1053">
                  <c:v>-9807.2000000000007</c:v>
                </c:pt>
                <c:pt idx="1054">
                  <c:v>-9741.99</c:v>
                </c:pt>
                <c:pt idx="1055">
                  <c:v>-9715.15</c:v>
                </c:pt>
                <c:pt idx="1056">
                  <c:v>-9714.31</c:v>
                </c:pt>
                <c:pt idx="1057">
                  <c:v>-9702.02</c:v>
                </c:pt>
                <c:pt idx="1058">
                  <c:v>-9699.7999999999993</c:v>
                </c:pt>
                <c:pt idx="1059">
                  <c:v>-9675.68</c:v>
                </c:pt>
                <c:pt idx="1060">
                  <c:v>-9683.7800000000007</c:v>
                </c:pt>
                <c:pt idx="1061">
                  <c:v>-9670.14</c:v>
                </c:pt>
                <c:pt idx="1062">
                  <c:v>-9666.42</c:v>
                </c:pt>
                <c:pt idx="1063">
                  <c:v>-9653.7199999999993</c:v>
                </c:pt>
                <c:pt idx="1064">
                  <c:v>-9641.49</c:v>
                </c:pt>
                <c:pt idx="1065">
                  <c:v>-9628.7900000000009</c:v>
                </c:pt>
                <c:pt idx="1066">
                  <c:v>-9615.0400000000009</c:v>
                </c:pt>
                <c:pt idx="1067">
                  <c:v>-9595.76</c:v>
                </c:pt>
                <c:pt idx="1068">
                  <c:v>-9572.2999999999993</c:v>
                </c:pt>
                <c:pt idx="1069">
                  <c:v>-9548.09</c:v>
                </c:pt>
                <c:pt idx="1070">
                  <c:v>-9504.52</c:v>
                </c:pt>
                <c:pt idx="1071">
                  <c:v>-9475.83</c:v>
                </c:pt>
                <c:pt idx="1072">
                  <c:v>-9435.2099999999991</c:v>
                </c:pt>
                <c:pt idx="1073">
                  <c:v>-9410.4500000000007</c:v>
                </c:pt>
                <c:pt idx="1074">
                  <c:v>-9376.98</c:v>
                </c:pt>
                <c:pt idx="1075">
                  <c:v>-9368.43</c:v>
                </c:pt>
                <c:pt idx="1076">
                  <c:v>-9347.42</c:v>
                </c:pt>
                <c:pt idx="1077">
                  <c:v>-9363.3700000000008</c:v>
                </c:pt>
                <c:pt idx="1078">
                  <c:v>-9370.5300000000007</c:v>
                </c:pt>
                <c:pt idx="1079">
                  <c:v>-9413.39</c:v>
                </c:pt>
                <c:pt idx="1080">
                  <c:v>-9465.08</c:v>
                </c:pt>
                <c:pt idx="1081">
                  <c:v>-9528.42</c:v>
                </c:pt>
                <c:pt idx="1082">
                  <c:v>-9577.57</c:v>
                </c:pt>
                <c:pt idx="1083">
                  <c:v>-9611.74</c:v>
                </c:pt>
                <c:pt idx="1084">
                  <c:v>-9639.64</c:v>
                </c:pt>
                <c:pt idx="1085">
                  <c:v>-9658.89</c:v>
                </c:pt>
                <c:pt idx="1086">
                  <c:v>-9679.68</c:v>
                </c:pt>
                <c:pt idx="1087">
                  <c:v>-9682.1200000000008</c:v>
                </c:pt>
                <c:pt idx="1088">
                  <c:v>-9692.14</c:v>
                </c:pt>
                <c:pt idx="1089">
                  <c:v>-9682.69</c:v>
                </c:pt>
                <c:pt idx="1090">
                  <c:v>-9698.61</c:v>
                </c:pt>
                <c:pt idx="1091">
                  <c:v>-9687.26</c:v>
                </c:pt>
                <c:pt idx="1092">
                  <c:v>-9694.15</c:v>
                </c:pt>
                <c:pt idx="1093">
                  <c:v>-9687.2000000000007</c:v>
                </c:pt>
                <c:pt idx="1094">
                  <c:v>-9693.98</c:v>
                </c:pt>
                <c:pt idx="1095">
                  <c:v>-9681.85</c:v>
                </c:pt>
                <c:pt idx="1096">
                  <c:v>-9684.75</c:v>
                </c:pt>
                <c:pt idx="1097">
                  <c:v>-9673.0300000000007</c:v>
                </c:pt>
                <c:pt idx="1098">
                  <c:v>-9676.4500000000007</c:v>
                </c:pt>
                <c:pt idx="1099">
                  <c:v>-9679.2099999999991</c:v>
                </c:pt>
                <c:pt idx="1100">
                  <c:v>-9680.01</c:v>
                </c:pt>
                <c:pt idx="1101">
                  <c:v>-9683.48</c:v>
                </c:pt>
                <c:pt idx="1102">
                  <c:v>-9668.68</c:v>
                </c:pt>
                <c:pt idx="1103">
                  <c:v>-9671.41</c:v>
                </c:pt>
                <c:pt idx="1104">
                  <c:v>-9660.33</c:v>
                </c:pt>
                <c:pt idx="1105">
                  <c:v>-9666.44</c:v>
                </c:pt>
                <c:pt idx="1106">
                  <c:v>-9668.5400000000009</c:v>
                </c:pt>
                <c:pt idx="1107">
                  <c:v>-9682.77</c:v>
                </c:pt>
                <c:pt idx="1108">
                  <c:v>-9672.1299999999992</c:v>
                </c:pt>
                <c:pt idx="1109">
                  <c:v>-9679.7099999999991</c:v>
                </c:pt>
                <c:pt idx="1110">
                  <c:v>-9679.7099999999991</c:v>
                </c:pt>
                <c:pt idx="1111">
                  <c:v>-9677.83</c:v>
                </c:pt>
                <c:pt idx="1112">
                  <c:v>-9675.1299999999992</c:v>
                </c:pt>
                <c:pt idx="1113">
                  <c:v>-9682.4</c:v>
                </c:pt>
                <c:pt idx="1114">
                  <c:v>-9686.9500000000007</c:v>
                </c:pt>
                <c:pt idx="1115">
                  <c:v>-9686.61</c:v>
                </c:pt>
                <c:pt idx="1116">
                  <c:v>-9692.59</c:v>
                </c:pt>
                <c:pt idx="1117">
                  <c:v>-9680.41</c:v>
                </c:pt>
                <c:pt idx="1118">
                  <c:v>-9683.0300000000007</c:v>
                </c:pt>
                <c:pt idx="1119">
                  <c:v>-9632.7099999999991</c:v>
                </c:pt>
                <c:pt idx="1120">
                  <c:v>-9612.26</c:v>
                </c:pt>
                <c:pt idx="1121">
                  <c:v>-9596.31</c:v>
                </c:pt>
                <c:pt idx="1122">
                  <c:v>-9633.15</c:v>
                </c:pt>
                <c:pt idx="1123">
                  <c:v>-9599.93</c:v>
                </c:pt>
                <c:pt idx="1124">
                  <c:v>-9606.2800000000007</c:v>
                </c:pt>
                <c:pt idx="1125">
                  <c:v>-9620.98</c:v>
                </c:pt>
                <c:pt idx="1126">
                  <c:v>-9638.2199999999993</c:v>
                </c:pt>
                <c:pt idx="1127">
                  <c:v>-9653.5</c:v>
                </c:pt>
                <c:pt idx="1128">
                  <c:v>-9690.2000000000007</c:v>
                </c:pt>
                <c:pt idx="1129">
                  <c:v>-9721.7900000000009</c:v>
                </c:pt>
                <c:pt idx="1130">
                  <c:v>-9720.42</c:v>
                </c:pt>
                <c:pt idx="1131">
                  <c:v>-9723.08</c:v>
                </c:pt>
                <c:pt idx="1132">
                  <c:v>-9721.49</c:v>
                </c:pt>
                <c:pt idx="1133">
                  <c:v>-9725.48</c:v>
                </c:pt>
                <c:pt idx="1134">
                  <c:v>-9718.2900000000009</c:v>
                </c:pt>
                <c:pt idx="1135">
                  <c:v>-9724.31</c:v>
                </c:pt>
                <c:pt idx="1136">
                  <c:v>-9738.6299999999992</c:v>
                </c:pt>
                <c:pt idx="1137">
                  <c:v>-9751.5400000000009</c:v>
                </c:pt>
                <c:pt idx="1138">
                  <c:v>-9549.5300000000007</c:v>
                </c:pt>
                <c:pt idx="1139">
                  <c:v>-8904.42</c:v>
                </c:pt>
                <c:pt idx="1140">
                  <c:v>-8415.74</c:v>
                </c:pt>
                <c:pt idx="1141">
                  <c:v>-8565.65</c:v>
                </c:pt>
                <c:pt idx="1142">
                  <c:v>-9531.5300000000007</c:v>
                </c:pt>
                <c:pt idx="1143">
                  <c:v>-9862.6299999999992</c:v>
                </c:pt>
                <c:pt idx="1144">
                  <c:v>-9974.68</c:v>
                </c:pt>
                <c:pt idx="1145">
                  <c:v>-9930.07</c:v>
                </c:pt>
                <c:pt idx="1146">
                  <c:v>-9798.09</c:v>
                </c:pt>
                <c:pt idx="1147">
                  <c:v>-9719.3799999999992</c:v>
                </c:pt>
                <c:pt idx="1148">
                  <c:v>-9702.3700000000008</c:v>
                </c:pt>
                <c:pt idx="1149">
                  <c:v>-9681.41</c:v>
                </c:pt>
                <c:pt idx="1150">
                  <c:v>-9681.7800000000007</c:v>
                </c:pt>
                <c:pt idx="1151">
                  <c:v>-9667.59</c:v>
                </c:pt>
                <c:pt idx="1152">
                  <c:v>-9665.6</c:v>
                </c:pt>
                <c:pt idx="1153">
                  <c:v>-9650.2099999999991</c:v>
                </c:pt>
                <c:pt idx="1154">
                  <c:v>-9648.7099999999991</c:v>
                </c:pt>
                <c:pt idx="1155">
                  <c:v>-9640.27</c:v>
                </c:pt>
                <c:pt idx="1156">
                  <c:v>-9635.8799999999992</c:v>
                </c:pt>
                <c:pt idx="1157">
                  <c:v>-9612.09</c:v>
                </c:pt>
                <c:pt idx="1158">
                  <c:v>-9613.3799999999992</c:v>
                </c:pt>
                <c:pt idx="1159">
                  <c:v>-9592.69</c:v>
                </c:pt>
                <c:pt idx="1160">
                  <c:v>-9573.41</c:v>
                </c:pt>
                <c:pt idx="1161">
                  <c:v>-9547.2900000000009</c:v>
                </c:pt>
                <c:pt idx="1162">
                  <c:v>-9520.1299999999992</c:v>
                </c:pt>
                <c:pt idx="1163">
                  <c:v>-9488.16</c:v>
                </c:pt>
                <c:pt idx="1164">
                  <c:v>-9449.4</c:v>
                </c:pt>
                <c:pt idx="1165">
                  <c:v>-9421.86</c:v>
                </c:pt>
                <c:pt idx="1166">
                  <c:v>-9386.74</c:v>
                </c:pt>
                <c:pt idx="1167">
                  <c:v>-9371.94</c:v>
                </c:pt>
                <c:pt idx="1168">
                  <c:v>-9349.6200000000008</c:v>
                </c:pt>
                <c:pt idx="1169">
                  <c:v>-9345.09</c:v>
                </c:pt>
                <c:pt idx="1170">
                  <c:v>-9334.34</c:v>
                </c:pt>
                <c:pt idx="1171">
                  <c:v>-9361.85</c:v>
                </c:pt>
                <c:pt idx="1172">
                  <c:v>-9392.07</c:v>
                </c:pt>
                <c:pt idx="1173">
                  <c:v>-9455.4</c:v>
                </c:pt>
                <c:pt idx="1174">
                  <c:v>-9509.6</c:v>
                </c:pt>
                <c:pt idx="1175">
                  <c:v>-9562.2800000000007</c:v>
                </c:pt>
                <c:pt idx="1176">
                  <c:v>-9593.59</c:v>
                </c:pt>
                <c:pt idx="1177">
                  <c:v>-9626.26</c:v>
                </c:pt>
                <c:pt idx="1178">
                  <c:v>-9644.86</c:v>
                </c:pt>
                <c:pt idx="1179">
                  <c:v>-9663.2000000000007</c:v>
                </c:pt>
                <c:pt idx="1180">
                  <c:v>-9675.6299999999992</c:v>
                </c:pt>
                <c:pt idx="1181">
                  <c:v>-9675.91</c:v>
                </c:pt>
                <c:pt idx="1182">
                  <c:v>-9687.1299999999992</c:v>
                </c:pt>
                <c:pt idx="1183">
                  <c:v>-9672.08</c:v>
                </c:pt>
                <c:pt idx="1184">
                  <c:v>-9684.44</c:v>
                </c:pt>
                <c:pt idx="1185">
                  <c:v>-9684.0400000000009</c:v>
                </c:pt>
                <c:pt idx="1186">
                  <c:v>-9687.15</c:v>
                </c:pt>
                <c:pt idx="1187">
                  <c:v>-9678.0400000000009</c:v>
                </c:pt>
                <c:pt idx="1188">
                  <c:v>-9689.4599999999991</c:v>
                </c:pt>
                <c:pt idx="1189">
                  <c:v>-9676.4599999999991</c:v>
                </c:pt>
                <c:pt idx="1190">
                  <c:v>-9684.51</c:v>
                </c:pt>
                <c:pt idx="1191">
                  <c:v>-9675.0400000000009</c:v>
                </c:pt>
                <c:pt idx="1192">
                  <c:v>-9675.2099999999991</c:v>
                </c:pt>
                <c:pt idx="1193">
                  <c:v>-9666.7199999999993</c:v>
                </c:pt>
                <c:pt idx="1194">
                  <c:v>-9667.9699999999993</c:v>
                </c:pt>
                <c:pt idx="1195">
                  <c:v>-9665.7800000000007</c:v>
                </c:pt>
                <c:pt idx="1196">
                  <c:v>-9666.08</c:v>
                </c:pt>
                <c:pt idx="1197">
                  <c:v>-9670.01</c:v>
                </c:pt>
                <c:pt idx="1198">
                  <c:v>-9660.4699999999993</c:v>
                </c:pt>
                <c:pt idx="1199">
                  <c:v>-9674.4</c:v>
                </c:pt>
                <c:pt idx="1200">
                  <c:v>-9672.5</c:v>
                </c:pt>
                <c:pt idx="1201">
                  <c:v>-9680.6</c:v>
                </c:pt>
                <c:pt idx="1202">
                  <c:v>-9679.11</c:v>
                </c:pt>
                <c:pt idx="1203">
                  <c:v>-9689.44</c:v>
                </c:pt>
                <c:pt idx="1204">
                  <c:v>-9679.2000000000007</c:v>
                </c:pt>
                <c:pt idx="1205">
                  <c:v>-9688.18</c:v>
                </c:pt>
                <c:pt idx="1206">
                  <c:v>-9680.65</c:v>
                </c:pt>
                <c:pt idx="1207">
                  <c:v>-9688.6299999999992</c:v>
                </c:pt>
                <c:pt idx="1208">
                  <c:v>-9691.0300000000007</c:v>
                </c:pt>
                <c:pt idx="1209">
                  <c:v>-9694.0499999999993</c:v>
                </c:pt>
                <c:pt idx="1210">
                  <c:v>-9691.1</c:v>
                </c:pt>
                <c:pt idx="1211">
                  <c:v>-9687.27</c:v>
                </c:pt>
                <c:pt idx="1212">
                  <c:v>-9678.8799999999992</c:v>
                </c:pt>
                <c:pt idx="1213">
                  <c:v>-9628.4699999999993</c:v>
                </c:pt>
                <c:pt idx="1214">
                  <c:v>-9615.93</c:v>
                </c:pt>
                <c:pt idx="1215">
                  <c:v>-9617.6299999999992</c:v>
                </c:pt>
                <c:pt idx="1216">
                  <c:v>-9644.01</c:v>
                </c:pt>
                <c:pt idx="1217">
                  <c:v>-9610.2800000000007</c:v>
                </c:pt>
                <c:pt idx="1218">
                  <c:v>-9624.76</c:v>
                </c:pt>
                <c:pt idx="1219">
                  <c:v>-9634.01</c:v>
                </c:pt>
                <c:pt idx="1220">
                  <c:v>-9663.0400000000009</c:v>
                </c:pt>
                <c:pt idx="1221">
                  <c:v>-9676.84</c:v>
                </c:pt>
                <c:pt idx="1222">
                  <c:v>-9725.8700000000008</c:v>
                </c:pt>
                <c:pt idx="1223">
                  <c:v>-9732.67</c:v>
                </c:pt>
                <c:pt idx="1224">
                  <c:v>-9734.0499999999993</c:v>
                </c:pt>
                <c:pt idx="1225">
                  <c:v>-9736.2099999999991</c:v>
                </c:pt>
                <c:pt idx="1226">
                  <c:v>-9740.32</c:v>
                </c:pt>
                <c:pt idx="1227">
                  <c:v>-9740.02</c:v>
                </c:pt>
                <c:pt idx="1228">
                  <c:v>-9727.31</c:v>
                </c:pt>
                <c:pt idx="1229">
                  <c:v>-9746.98</c:v>
                </c:pt>
                <c:pt idx="1230">
                  <c:v>-9780.93</c:v>
                </c:pt>
                <c:pt idx="1231">
                  <c:v>-9746.26</c:v>
                </c:pt>
                <c:pt idx="1232">
                  <c:v>-9440.42</c:v>
                </c:pt>
                <c:pt idx="1233">
                  <c:v>-8753.16</c:v>
                </c:pt>
                <c:pt idx="1234">
                  <c:v>-8401.91</c:v>
                </c:pt>
                <c:pt idx="1235">
                  <c:v>-8865.89</c:v>
                </c:pt>
                <c:pt idx="1236">
                  <c:v>-9745.2900000000009</c:v>
                </c:pt>
                <c:pt idx="1237">
                  <c:v>-9922.99</c:v>
                </c:pt>
                <c:pt idx="1238">
                  <c:v>-10020.299999999999</c:v>
                </c:pt>
                <c:pt idx="1239">
                  <c:v>-9929.89</c:v>
                </c:pt>
                <c:pt idx="1240">
                  <c:v>-9801.7800000000007</c:v>
                </c:pt>
                <c:pt idx="1241">
                  <c:v>-9745.7199999999993</c:v>
                </c:pt>
                <c:pt idx="1242">
                  <c:v>-9740.31</c:v>
                </c:pt>
                <c:pt idx="1243">
                  <c:v>-9726.11</c:v>
                </c:pt>
                <c:pt idx="1244">
                  <c:v>-9725.27</c:v>
                </c:pt>
                <c:pt idx="1245">
                  <c:v>-9711.4699999999993</c:v>
                </c:pt>
                <c:pt idx="1246">
                  <c:v>-9716.2999999999993</c:v>
                </c:pt>
                <c:pt idx="1247">
                  <c:v>-9702.74</c:v>
                </c:pt>
                <c:pt idx="1248">
                  <c:v>-9698.18</c:v>
                </c:pt>
                <c:pt idx="1249">
                  <c:v>-9681.4599999999991</c:v>
                </c:pt>
                <c:pt idx="1250">
                  <c:v>-9688.6</c:v>
                </c:pt>
                <c:pt idx="1251">
                  <c:v>-9664.8799999999992</c:v>
                </c:pt>
                <c:pt idx="1252">
                  <c:v>-9661.65</c:v>
                </c:pt>
                <c:pt idx="1253">
                  <c:v>-9632.0499999999993</c:v>
                </c:pt>
                <c:pt idx="1254">
                  <c:v>-9619.56</c:v>
                </c:pt>
                <c:pt idx="1255">
                  <c:v>-9601.9699999999993</c:v>
                </c:pt>
                <c:pt idx="1256">
                  <c:v>-9576.48</c:v>
                </c:pt>
                <c:pt idx="1257">
                  <c:v>-9548.2999999999993</c:v>
                </c:pt>
                <c:pt idx="1258">
                  <c:v>-9510.4599999999991</c:v>
                </c:pt>
                <c:pt idx="1259">
                  <c:v>-9486.41</c:v>
                </c:pt>
                <c:pt idx="1260">
                  <c:v>-9447.59</c:v>
                </c:pt>
                <c:pt idx="1261">
                  <c:v>-9446.34</c:v>
                </c:pt>
                <c:pt idx="1262">
                  <c:v>-9417.2000000000007</c:v>
                </c:pt>
                <c:pt idx="1263">
                  <c:v>-9417.56</c:v>
                </c:pt>
                <c:pt idx="1264">
                  <c:v>-9420.8799999999992</c:v>
                </c:pt>
                <c:pt idx="1265">
                  <c:v>-9442.92</c:v>
                </c:pt>
                <c:pt idx="1266">
                  <c:v>-9472.52</c:v>
                </c:pt>
                <c:pt idx="1267">
                  <c:v>-9541.98</c:v>
                </c:pt>
                <c:pt idx="1268">
                  <c:v>-9593.42</c:v>
                </c:pt>
                <c:pt idx="1269">
                  <c:v>-9642.59</c:v>
                </c:pt>
                <c:pt idx="1270">
                  <c:v>-9666.06</c:v>
                </c:pt>
                <c:pt idx="1271">
                  <c:v>-9697.8799999999992</c:v>
                </c:pt>
                <c:pt idx="1272">
                  <c:v>-9725.16</c:v>
                </c:pt>
                <c:pt idx="1273">
                  <c:v>-9743.14</c:v>
                </c:pt>
                <c:pt idx="1274">
                  <c:v>-9749.64</c:v>
                </c:pt>
                <c:pt idx="1275">
                  <c:v>-9749.4599999999991</c:v>
                </c:pt>
                <c:pt idx="1276">
                  <c:v>-9752.33</c:v>
                </c:pt>
                <c:pt idx="1277">
                  <c:v>-9749.81</c:v>
                </c:pt>
                <c:pt idx="1278">
                  <c:v>-9749.7199999999993</c:v>
                </c:pt>
                <c:pt idx="1279">
                  <c:v>-9744.08</c:v>
                </c:pt>
                <c:pt idx="1280">
                  <c:v>-9748.8700000000008</c:v>
                </c:pt>
                <c:pt idx="1281">
                  <c:v>-9742.06</c:v>
                </c:pt>
                <c:pt idx="1282">
                  <c:v>-9745.84</c:v>
                </c:pt>
                <c:pt idx="1283">
                  <c:v>-9743.98</c:v>
                </c:pt>
                <c:pt idx="1284">
                  <c:v>-9744.89</c:v>
                </c:pt>
                <c:pt idx="1285">
                  <c:v>-9735.7199999999993</c:v>
                </c:pt>
                <c:pt idx="1286">
                  <c:v>-9739.7800000000007</c:v>
                </c:pt>
                <c:pt idx="1287">
                  <c:v>-9740.2800000000007</c:v>
                </c:pt>
                <c:pt idx="1288">
                  <c:v>-9732.35</c:v>
                </c:pt>
                <c:pt idx="1289">
                  <c:v>-9727.2000000000007</c:v>
                </c:pt>
                <c:pt idx="1290">
                  <c:v>-9731.02</c:v>
                </c:pt>
                <c:pt idx="1291">
                  <c:v>-9732.48</c:v>
                </c:pt>
                <c:pt idx="1292">
                  <c:v>-9728.01</c:v>
                </c:pt>
                <c:pt idx="1293">
                  <c:v>-9736.74</c:v>
                </c:pt>
                <c:pt idx="1294">
                  <c:v>-9737.58</c:v>
                </c:pt>
                <c:pt idx="1295">
                  <c:v>-9747.52</c:v>
                </c:pt>
                <c:pt idx="1296">
                  <c:v>-9734.44</c:v>
                </c:pt>
                <c:pt idx="1297">
                  <c:v>-9750.32</c:v>
                </c:pt>
                <c:pt idx="1298">
                  <c:v>-9743.3700000000008</c:v>
                </c:pt>
                <c:pt idx="1299">
                  <c:v>-9754.7900000000009</c:v>
                </c:pt>
                <c:pt idx="1300">
                  <c:v>-9749.58</c:v>
                </c:pt>
                <c:pt idx="1301">
                  <c:v>-9745.2900000000009</c:v>
                </c:pt>
                <c:pt idx="1302">
                  <c:v>-9747.5300000000007</c:v>
                </c:pt>
                <c:pt idx="1303">
                  <c:v>-9764.16</c:v>
                </c:pt>
                <c:pt idx="1304">
                  <c:v>-9753</c:v>
                </c:pt>
                <c:pt idx="1305">
                  <c:v>-9756.82</c:v>
                </c:pt>
                <c:pt idx="1306">
                  <c:v>-9722.3799999999992</c:v>
                </c:pt>
                <c:pt idx="1307">
                  <c:v>-9689.4</c:v>
                </c:pt>
                <c:pt idx="1308">
                  <c:v>-9688.5499999999993</c:v>
                </c:pt>
                <c:pt idx="1309">
                  <c:v>-9712.84</c:v>
                </c:pt>
                <c:pt idx="1310">
                  <c:v>-9693.19</c:v>
                </c:pt>
                <c:pt idx="1311">
                  <c:v>-9686.27</c:v>
                </c:pt>
                <c:pt idx="1312">
                  <c:v>-9715.6</c:v>
                </c:pt>
                <c:pt idx="1313">
                  <c:v>-9710.7099999999991</c:v>
                </c:pt>
                <c:pt idx="1314">
                  <c:v>-9733.66</c:v>
                </c:pt>
                <c:pt idx="1315">
                  <c:v>-9767.25</c:v>
                </c:pt>
                <c:pt idx="1316">
                  <c:v>-9818.2800000000007</c:v>
                </c:pt>
                <c:pt idx="1317">
                  <c:v>-9804.32</c:v>
                </c:pt>
                <c:pt idx="1318">
                  <c:v>-9818.1299999999992</c:v>
                </c:pt>
                <c:pt idx="1319">
                  <c:v>-9805.56</c:v>
                </c:pt>
                <c:pt idx="1320">
                  <c:v>-9804.41</c:v>
                </c:pt>
                <c:pt idx="1321">
                  <c:v>-9802.2099999999991</c:v>
                </c:pt>
                <c:pt idx="1322">
                  <c:v>-9813.0300000000007</c:v>
                </c:pt>
                <c:pt idx="1323">
                  <c:v>-9840.85</c:v>
                </c:pt>
                <c:pt idx="1324">
                  <c:v>-9831.5</c:v>
                </c:pt>
                <c:pt idx="1325">
                  <c:v>-9644.8700000000008</c:v>
                </c:pt>
                <c:pt idx="1326">
                  <c:v>-9013.82</c:v>
                </c:pt>
                <c:pt idx="1327">
                  <c:v>-8579.94</c:v>
                </c:pt>
                <c:pt idx="1328">
                  <c:v>-8751.4</c:v>
                </c:pt>
                <c:pt idx="1329">
                  <c:v>-9629.76</c:v>
                </c:pt>
                <c:pt idx="1330">
                  <c:v>-9905.9699999999993</c:v>
                </c:pt>
                <c:pt idx="1331">
                  <c:v>-10048.9</c:v>
                </c:pt>
                <c:pt idx="1332">
                  <c:v>-10047.299999999999</c:v>
                </c:pt>
                <c:pt idx="1333">
                  <c:v>-9928.5300000000007</c:v>
                </c:pt>
                <c:pt idx="1334">
                  <c:v>-9843.61</c:v>
                </c:pt>
                <c:pt idx="1335">
                  <c:v>-9823.43</c:v>
                </c:pt>
                <c:pt idx="1336">
                  <c:v>-9800.9599999999991</c:v>
                </c:pt>
                <c:pt idx="1337">
                  <c:v>-9791.86</c:v>
                </c:pt>
                <c:pt idx="1338">
                  <c:v>-9787.9</c:v>
                </c:pt>
                <c:pt idx="1339">
                  <c:v>-9791.32</c:v>
                </c:pt>
                <c:pt idx="1340">
                  <c:v>-9782.4699999999993</c:v>
                </c:pt>
                <c:pt idx="1341">
                  <c:v>-9751.64</c:v>
                </c:pt>
                <c:pt idx="1342">
                  <c:v>-9753.27</c:v>
                </c:pt>
                <c:pt idx="1343">
                  <c:v>-9736.94</c:v>
                </c:pt>
                <c:pt idx="1344">
                  <c:v>-9740.2000000000007</c:v>
                </c:pt>
                <c:pt idx="1345">
                  <c:v>-9711.57</c:v>
                </c:pt>
                <c:pt idx="1346">
                  <c:v>-9706.81</c:v>
                </c:pt>
                <c:pt idx="1347">
                  <c:v>-9680.2999999999993</c:v>
                </c:pt>
                <c:pt idx="1348">
                  <c:v>-9669.9599999999991</c:v>
                </c:pt>
                <c:pt idx="1349">
                  <c:v>-9635.19</c:v>
                </c:pt>
                <c:pt idx="1350">
                  <c:v>-9622.85</c:v>
                </c:pt>
                <c:pt idx="1351">
                  <c:v>-9576.8700000000008</c:v>
                </c:pt>
                <c:pt idx="1352">
                  <c:v>-9556.06</c:v>
                </c:pt>
                <c:pt idx="1353">
                  <c:v>-9529.23</c:v>
                </c:pt>
                <c:pt idx="1354">
                  <c:v>-9508.9500000000007</c:v>
                </c:pt>
                <c:pt idx="1355">
                  <c:v>-9496.7000000000007</c:v>
                </c:pt>
                <c:pt idx="1356">
                  <c:v>-9477.85</c:v>
                </c:pt>
                <c:pt idx="1357">
                  <c:v>-9484.56</c:v>
                </c:pt>
                <c:pt idx="1358">
                  <c:v>-9495.75</c:v>
                </c:pt>
                <c:pt idx="1359">
                  <c:v>-9536.35</c:v>
                </c:pt>
                <c:pt idx="1360">
                  <c:v>-9578.5</c:v>
                </c:pt>
                <c:pt idx="1361">
                  <c:v>-9645.83</c:v>
                </c:pt>
                <c:pt idx="1362">
                  <c:v>-9683</c:v>
                </c:pt>
                <c:pt idx="1363">
                  <c:v>-9715.77</c:v>
                </c:pt>
                <c:pt idx="1364">
                  <c:v>-9737.66</c:v>
                </c:pt>
                <c:pt idx="1365">
                  <c:v>-9776.27</c:v>
                </c:pt>
                <c:pt idx="1366">
                  <c:v>-9777.2999999999993</c:v>
                </c:pt>
                <c:pt idx="1367">
                  <c:v>-9793.4</c:v>
                </c:pt>
                <c:pt idx="1368">
                  <c:v>-9798.76</c:v>
                </c:pt>
                <c:pt idx="1369">
                  <c:v>-9809.75</c:v>
                </c:pt>
                <c:pt idx="1370">
                  <c:v>-9808.08</c:v>
                </c:pt>
                <c:pt idx="1371">
                  <c:v>-9801.9500000000007</c:v>
                </c:pt>
                <c:pt idx="1372">
                  <c:v>-9816.2000000000007</c:v>
                </c:pt>
                <c:pt idx="1373">
                  <c:v>-9808.6299999999992</c:v>
                </c:pt>
                <c:pt idx="1374">
                  <c:v>-9827.0300000000007</c:v>
                </c:pt>
                <c:pt idx="1375">
                  <c:v>-9809.6</c:v>
                </c:pt>
                <c:pt idx="1376">
                  <c:v>-9812.52</c:v>
                </c:pt>
                <c:pt idx="1377">
                  <c:v>-9817.06</c:v>
                </c:pt>
                <c:pt idx="1378">
                  <c:v>-9820</c:v>
                </c:pt>
                <c:pt idx="1379">
                  <c:v>-9807.6200000000008</c:v>
                </c:pt>
                <c:pt idx="1380">
                  <c:v>-9805.58</c:v>
                </c:pt>
                <c:pt idx="1381">
                  <c:v>-9801.33</c:v>
                </c:pt>
                <c:pt idx="1382">
                  <c:v>-9806.89</c:v>
                </c:pt>
                <c:pt idx="1383">
                  <c:v>-9796.2099999999991</c:v>
                </c:pt>
                <c:pt idx="1384">
                  <c:v>-9789.32</c:v>
                </c:pt>
                <c:pt idx="1385">
                  <c:v>-9797.81</c:v>
                </c:pt>
                <c:pt idx="1386">
                  <c:v>-9795.0400000000009</c:v>
                </c:pt>
                <c:pt idx="1387">
                  <c:v>-9805.0300000000007</c:v>
                </c:pt>
                <c:pt idx="1388">
                  <c:v>-9796.56</c:v>
                </c:pt>
                <c:pt idx="1389">
                  <c:v>-9803.16</c:v>
                </c:pt>
                <c:pt idx="1390">
                  <c:v>-9801.31</c:v>
                </c:pt>
                <c:pt idx="1391">
                  <c:v>-9805.92</c:v>
                </c:pt>
                <c:pt idx="1392">
                  <c:v>-9797.89</c:v>
                </c:pt>
                <c:pt idx="1393">
                  <c:v>-9814.32</c:v>
                </c:pt>
                <c:pt idx="1394">
                  <c:v>-9799.01</c:v>
                </c:pt>
                <c:pt idx="1395">
                  <c:v>-9765.32</c:v>
                </c:pt>
                <c:pt idx="1396">
                  <c:v>-9727.24</c:v>
                </c:pt>
                <c:pt idx="1397">
                  <c:v>-9737.2800000000007</c:v>
                </c:pt>
                <c:pt idx="1398">
                  <c:v>-9754.7000000000007</c:v>
                </c:pt>
                <c:pt idx="1399">
                  <c:v>-9738.68</c:v>
                </c:pt>
                <c:pt idx="1400">
                  <c:v>-9748.2199999999993</c:v>
                </c:pt>
                <c:pt idx="1401">
                  <c:v>-9774.34</c:v>
                </c:pt>
                <c:pt idx="1402">
                  <c:v>-9775.3799999999992</c:v>
                </c:pt>
                <c:pt idx="1403">
                  <c:v>-9792.82</c:v>
                </c:pt>
                <c:pt idx="1404">
                  <c:v>-9826.41</c:v>
                </c:pt>
                <c:pt idx="1405">
                  <c:v>-9855.83</c:v>
                </c:pt>
                <c:pt idx="1406">
                  <c:v>-9868.59</c:v>
                </c:pt>
                <c:pt idx="1407">
                  <c:v>-9860.58</c:v>
                </c:pt>
                <c:pt idx="1408">
                  <c:v>-9870.89</c:v>
                </c:pt>
                <c:pt idx="1409">
                  <c:v>-9861.83</c:v>
                </c:pt>
                <c:pt idx="1410">
                  <c:v>-9864.41</c:v>
                </c:pt>
                <c:pt idx="1411">
                  <c:v>-9858.5</c:v>
                </c:pt>
                <c:pt idx="1412">
                  <c:v>-9894.08</c:v>
                </c:pt>
                <c:pt idx="1413">
                  <c:v>-9879.75</c:v>
                </c:pt>
                <c:pt idx="1414">
                  <c:v>-9706.42</c:v>
                </c:pt>
                <c:pt idx="1415">
                  <c:v>-9132.0300000000007</c:v>
                </c:pt>
                <c:pt idx="1416">
                  <c:v>-8663.92</c:v>
                </c:pt>
                <c:pt idx="1417">
                  <c:v>-8813.35</c:v>
                </c:pt>
                <c:pt idx="1418">
                  <c:v>-9636.59</c:v>
                </c:pt>
                <c:pt idx="1419">
                  <c:v>-9939.7099999999991</c:v>
                </c:pt>
                <c:pt idx="1420">
                  <c:v>-10074.700000000001</c:v>
                </c:pt>
                <c:pt idx="1421">
                  <c:v>-10119.299999999999</c:v>
                </c:pt>
                <c:pt idx="1422">
                  <c:v>-9989.3799999999992</c:v>
                </c:pt>
                <c:pt idx="1423">
                  <c:v>-9897.07</c:v>
                </c:pt>
                <c:pt idx="1424">
                  <c:v>-9847.0300000000007</c:v>
                </c:pt>
                <c:pt idx="1425">
                  <c:v>-9855.44</c:v>
                </c:pt>
                <c:pt idx="1426">
                  <c:v>-9846.5300000000007</c:v>
                </c:pt>
                <c:pt idx="1427">
                  <c:v>-9832.9</c:v>
                </c:pt>
                <c:pt idx="1428">
                  <c:v>-9813.33</c:v>
                </c:pt>
                <c:pt idx="1429">
                  <c:v>-9824.5</c:v>
                </c:pt>
                <c:pt idx="1430">
                  <c:v>-9807.6200000000008</c:v>
                </c:pt>
                <c:pt idx="1431">
                  <c:v>-9798.9500000000007</c:v>
                </c:pt>
                <c:pt idx="1432">
                  <c:v>-9785.18</c:v>
                </c:pt>
                <c:pt idx="1433">
                  <c:v>-9777.0499999999993</c:v>
                </c:pt>
                <c:pt idx="1434">
                  <c:v>-9768.33</c:v>
                </c:pt>
                <c:pt idx="1435">
                  <c:v>-9743.17</c:v>
                </c:pt>
                <c:pt idx="1436">
                  <c:v>-9735.36</c:v>
                </c:pt>
                <c:pt idx="1437">
                  <c:v>-9710.14</c:v>
                </c:pt>
                <c:pt idx="1438">
                  <c:v>-9689.5</c:v>
                </c:pt>
                <c:pt idx="1439">
                  <c:v>-9657.65</c:v>
                </c:pt>
                <c:pt idx="1440">
                  <c:v>-9637.9699999999993</c:v>
                </c:pt>
                <c:pt idx="1441">
                  <c:v>-9589.27</c:v>
                </c:pt>
                <c:pt idx="1442">
                  <c:v>-9575.11</c:v>
                </c:pt>
                <c:pt idx="1443">
                  <c:v>-9552.74</c:v>
                </c:pt>
                <c:pt idx="1444">
                  <c:v>-9545.01</c:v>
                </c:pt>
                <c:pt idx="1445">
                  <c:v>-9527.91</c:v>
                </c:pt>
                <c:pt idx="1446">
                  <c:v>-9533.65</c:v>
                </c:pt>
                <c:pt idx="1447">
                  <c:v>-9548.4500000000007</c:v>
                </c:pt>
                <c:pt idx="1448">
                  <c:v>-9580.2999999999993</c:v>
                </c:pt>
                <c:pt idx="1449">
                  <c:v>-9623.2000000000007</c:v>
                </c:pt>
                <c:pt idx="1450">
                  <c:v>-9680.64</c:v>
                </c:pt>
                <c:pt idx="1451">
                  <c:v>-9732.4500000000007</c:v>
                </c:pt>
                <c:pt idx="1452">
                  <c:v>-9763.33</c:v>
                </c:pt>
                <c:pt idx="1453">
                  <c:v>-9801.15</c:v>
                </c:pt>
                <c:pt idx="1454">
                  <c:v>-9812.34</c:v>
                </c:pt>
                <c:pt idx="1455">
                  <c:v>-9841.56</c:v>
                </c:pt>
                <c:pt idx="1456">
                  <c:v>-9838.69</c:v>
                </c:pt>
                <c:pt idx="1457">
                  <c:v>-9853.19</c:v>
                </c:pt>
                <c:pt idx="1458">
                  <c:v>-9845.65</c:v>
                </c:pt>
                <c:pt idx="1459">
                  <c:v>-9855.35</c:v>
                </c:pt>
                <c:pt idx="1460">
                  <c:v>-9852.51</c:v>
                </c:pt>
                <c:pt idx="1461">
                  <c:v>-9855.84</c:v>
                </c:pt>
                <c:pt idx="1462">
                  <c:v>-9852.1299999999992</c:v>
                </c:pt>
                <c:pt idx="1463">
                  <c:v>-9855.81</c:v>
                </c:pt>
                <c:pt idx="1464">
                  <c:v>-9851.92</c:v>
                </c:pt>
                <c:pt idx="1465">
                  <c:v>-9849.74</c:v>
                </c:pt>
                <c:pt idx="1466">
                  <c:v>-9850.41</c:v>
                </c:pt>
                <c:pt idx="1467">
                  <c:v>-9840.98</c:v>
                </c:pt>
                <c:pt idx="1468">
                  <c:v>-9841.02</c:v>
                </c:pt>
                <c:pt idx="1469">
                  <c:v>-9831.5300000000007</c:v>
                </c:pt>
                <c:pt idx="1470">
                  <c:v>-9843.94</c:v>
                </c:pt>
                <c:pt idx="1471">
                  <c:v>-9830.84</c:v>
                </c:pt>
                <c:pt idx="1472">
                  <c:v>-9837.7000000000007</c:v>
                </c:pt>
                <c:pt idx="1473">
                  <c:v>-9828.4</c:v>
                </c:pt>
                <c:pt idx="1474">
                  <c:v>-9845.51</c:v>
                </c:pt>
                <c:pt idx="1475">
                  <c:v>-9834.23</c:v>
                </c:pt>
                <c:pt idx="1476">
                  <c:v>-9843.5</c:v>
                </c:pt>
                <c:pt idx="1477">
                  <c:v>-9841.34</c:v>
                </c:pt>
                <c:pt idx="1478">
                  <c:v>-9844.6299999999992</c:v>
                </c:pt>
                <c:pt idx="1479">
                  <c:v>-9850.66</c:v>
                </c:pt>
                <c:pt idx="1480">
                  <c:v>-9849.9500000000007</c:v>
                </c:pt>
                <c:pt idx="1481">
                  <c:v>-9852.11</c:v>
                </c:pt>
                <c:pt idx="1482">
                  <c:v>-9858.11</c:v>
                </c:pt>
                <c:pt idx="1483">
                  <c:v>-9870.99</c:v>
                </c:pt>
                <c:pt idx="1484">
                  <c:v>-9859.98</c:v>
                </c:pt>
                <c:pt idx="1485">
                  <c:v>-9869.16</c:v>
                </c:pt>
                <c:pt idx="1486">
                  <c:v>-9860.1200000000008</c:v>
                </c:pt>
                <c:pt idx="1487">
                  <c:v>-9836.9500000000007</c:v>
                </c:pt>
                <c:pt idx="1488">
                  <c:v>-9796</c:v>
                </c:pt>
                <c:pt idx="1489">
                  <c:v>-9796.83</c:v>
                </c:pt>
                <c:pt idx="1490">
                  <c:v>-9819.2099999999991</c:v>
                </c:pt>
                <c:pt idx="1491">
                  <c:v>-9803.84</c:v>
                </c:pt>
                <c:pt idx="1492">
                  <c:v>-9779.26</c:v>
                </c:pt>
                <c:pt idx="1493">
                  <c:v>-9815.74</c:v>
                </c:pt>
                <c:pt idx="1494">
                  <c:v>-9815.6</c:v>
                </c:pt>
                <c:pt idx="1495">
                  <c:v>-9839.7900000000009</c:v>
                </c:pt>
                <c:pt idx="1496">
                  <c:v>-9864.6299999999992</c:v>
                </c:pt>
                <c:pt idx="1497">
                  <c:v>-9910.09</c:v>
                </c:pt>
                <c:pt idx="1498">
                  <c:v>-9910.49</c:v>
                </c:pt>
                <c:pt idx="1499">
                  <c:v>-9906.19</c:v>
                </c:pt>
                <c:pt idx="1500">
                  <c:v>-9912.14</c:v>
                </c:pt>
                <c:pt idx="1501">
                  <c:v>-9907.07</c:v>
                </c:pt>
                <c:pt idx="1502">
                  <c:v>-9908.27</c:v>
                </c:pt>
                <c:pt idx="1503">
                  <c:v>-9898.74</c:v>
                </c:pt>
                <c:pt idx="1504">
                  <c:v>-9936.39</c:v>
                </c:pt>
                <c:pt idx="1505">
                  <c:v>-9942.91</c:v>
                </c:pt>
                <c:pt idx="1506">
                  <c:v>-9787.08</c:v>
                </c:pt>
                <c:pt idx="1507">
                  <c:v>-9228.9699999999993</c:v>
                </c:pt>
                <c:pt idx="1508">
                  <c:v>-8714.7000000000007</c:v>
                </c:pt>
                <c:pt idx="1509">
                  <c:v>-8715.85</c:v>
                </c:pt>
                <c:pt idx="1510">
                  <c:v>-9599.86</c:v>
                </c:pt>
                <c:pt idx="1511">
                  <c:v>-10028.1</c:v>
                </c:pt>
                <c:pt idx="1512">
                  <c:v>-10137.799999999999</c:v>
                </c:pt>
                <c:pt idx="1513">
                  <c:v>-10141.5</c:v>
                </c:pt>
                <c:pt idx="1514">
                  <c:v>-10016.1</c:v>
                </c:pt>
                <c:pt idx="1515">
                  <c:v>-9932.68</c:v>
                </c:pt>
                <c:pt idx="1516">
                  <c:v>-9897.5</c:v>
                </c:pt>
                <c:pt idx="1517">
                  <c:v>-9898.84</c:v>
                </c:pt>
                <c:pt idx="1518">
                  <c:v>-9885.18</c:v>
                </c:pt>
                <c:pt idx="1519">
                  <c:v>-9886.3700000000008</c:v>
                </c:pt>
                <c:pt idx="1520">
                  <c:v>-9867.18</c:v>
                </c:pt>
                <c:pt idx="1521">
                  <c:v>-9867.66</c:v>
                </c:pt>
                <c:pt idx="1522">
                  <c:v>-9851.8799999999992</c:v>
                </c:pt>
                <c:pt idx="1523">
                  <c:v>-9850.56</c:v>
                </c:pt>
                <c:pt idx="1524">
                  <c:v>-9833.9699999999993</c:v>
                </c:pt>
                <c:pt idx="1525">
                  <c:v>-9835.24</c:v>
                </c:pt>
                <c:pt idx="1526">
                  <c:v>-9815.6200000000008</c:v>
                </c:pt>
                <c:pt idx="1527">
                  <c:v>-9804.59</c:v>
                </c:pt>
                <c:pt idx="1528">
                  <c:v>-9791.23</c:v>
                </c:pt>
                <c:pt idx="1529">
                  <c:v>-9769.6</c:v>
                </c:pt>
                <c:pt idx="1530">
                  <c:v>-9754.94</c:v>
                </c:pt>
                <c:pt idx="1531">
                  <c:v>-9719.57</c:v>
                </c:pt>
                <c:pt idx="1532">
                  <c:v>-9697.4</c:v>
                </c:pt>
                <c:pt idx="1533">
                  <c:v>-9654.73</c:v>
                </c:pt>
                <c:pt idx="1534">
                  <c:v>-9640.6299999999992</c:v>
                </c:pt>
                <c:pt idx="1535">
                  <c:v>-9603.82</c:v>
                </c:pt>
                <c:pt idx="1536">
                  <c:v>-9599.7199999999993</c:v>
                </c:pt>
                <c:pt idx="1537">
                  <c:v>-9572.59</c:v>
                </c:pt>
                <c:pt idx="1538">
                  <c:v>-9584.02</c:v>
                </c:pt>
                <c:pt idx="1539">
                  <c:v>-9585.01</c:v>
                </c:pt>
                <c:pt idx="1540">
                  <c:v>-9610.17</c:v>
                </c:pt>
                <c:pt idx="1541">
                  <c:v>-9660.4500000000007</c:v>
                </c:pt>
                <c:pt idx="1542">
                  <c:v>-9710.4</c:v>
                </c:pt>
                <c:pt idx="1543">
                  <c:v>-9758.4699999999993</c:v>
                </c:pt>
                <c:pt idx="1544">
                  <c:v>-9804.93</c:v>
                </c:pt>
                <c:pt idx="1545">
                  <c:v>-9834.5400000000009</c:v>
                </c:pt>
                <c:pt idx="1546">
                  <c:v>-9851.4699999999993</c:v>
                </c:pt>
                <c:pt idx="1547">
                  <c:v>-9871.74</c:v>
                </c:pt>
                <c:pt idx="1548">
                  <c:v>-9865.1299999999992</c:v>
                </c:pt>
                <c:pt idx="1549">
                  <c:v>-9882.9599999999991</c:v>
                </c:pt>
                <c:pt idx="1550">
                  <c:v>-9871.77</c:v>
                </c:pt>
                <c:pt idx="1551">
                  <c:v>-9869.61</c:v>
                </c:pt>
                <c:pt idx="1552">
                  <c:v>-9854.1299999999992</c:v>
                </c:pt>
                <c:pt idx="1553">
                  <c:v>-9864.33</c:v>
                </c:pt>
                <c:pt idx="1554">
                  <c:v>-9851.07</c:v>
                </c:pt>
                <c:pt idx="1555">
                  <c:v>-9862.2999999999993</c:v>
                </c:pt>
                <c:pt idx="1556">
                  <c:v>-9852.06</c:v>
                </c:pt>
                <c:pt idx="1557">
                  <c:v>-9851.2999999999993</c:v>
                </c:pt>
                <c:pt idx="1558">
                  <c:v>-9840.58</c:v>
                </c:pt>
                <c:pt idx="1559">
                  <c:v>-9836.81</c:v>
                </c:pt>
                <c:pt idx="1560">
                  <c:v>-9828.08</c:v>
                </c:pt>
                <c:pt idx="1561">
                  <c:v>-9825.5499999999993</c:v>
                </c:pt>
                <c:pt idx="1562">
                  <c:v>-9821.59</c:v>
                </c:pt>
                <c:pt idx="1563">
                  <c:v>-9808.08</c:v>
                </c:pt>
                <c:pt idx="1564">
                  <c:v>-9811.24</c:v>
                </c:pt>
                <c:pt idx="1565">
                  <c:v>-9803.76</c:v>
                </c:pt>
                <c:pt idx="1566">
                  <c:v>-9813.24</c:v>
                </c:pt>
                <c:pt idx="1567">
                  <c:v>-9802.14</c:v>
                </c:pt>
                <c:pt idx="1568">
                  <c:v>-9811.2099999999991</c:v>
                </c:pt>
                <c:pt idx="1569">
                  <c:v>-9796.7000000000007</c:v>
                </c:pt>
                <c:pt idx="1570">
                  <c:v>-9806.2800000000007</c:v>
                </c:pt>
                <c:pt idx="1571">
                  <c:v>-9796.1299999999992</c:v>
                </c:pt>
                <c:pt idx="1572">
                  <c:v>-9809.58</c:v>
                </c:pt>
                <c:pt idx="1573">
                  <c:v>-9801.11</c:v>
                </c:pt>
                <c:pt idx="1574">
                  <c:v>-9800.32</c:v>
                </c:pt>
                <c:pt idx="1575">
                  <c:v>-9794.0499999999993</c:v>
                </c:pt>
                <c:pt idx="1576">
                  <c:v>-9774.6299999999992</c:v>
                </c:pt>
                <c:pt idx="1577">
                  <c:v>-9726.67</c:v>
                </c:pt>
                <c:pt idx="1578">
                  <c:v>-9697.92</c:v>
                </c:pt>
                <c:pt idx="1579">
                  <c:v>-9717.9699999999993</c:v>
                </c:pt>
                <c:pt idx="1580">
                  <c:v>-9719.0499999999993</c:v>
                </c:pt>
                <c:pt idx="1581">
                  <c:v>-9712.57</c:v>
                </c:pt>
                <c:pt idx="1582">
                  <c:v>-9699.2900000000009</c:v>
                </c:pt>
                <c:pt idx="1583">
                  <c:v>-9733.94</c:v>
                </c:pt>
                <c:pt idx="1584">
                  <c:v>-9743.4699999999993</c:v>
                </c:pt>
                <c:pt idx="1585">
                  <c:v>-9772.69</c:v>
                </c:pt>
                <c:pt idx="1586">
                  <c:v>-9804.91</c:v>
                </c:pt>
                <c:pt idx="1587">
                  <c:v>-9819.24</c:v>
                </c:pt>
                <c:pt idx="1588">
                  <c:v>-9813.9500000000007</c:v>
                </c:pt>
                <c:pt idx="1589">
                  <c:v>-9808.5300000000007</c:v>
                </c:pt>
                <c:pt idx="1590">
                  <c:v>-9813.33</c:v>
                </c:pt>
                <c:pt idx="1591">
                  <c:v>-9814.35</c:v>
                </c:pt>
                <c:pt idx="1592">
                  <c:v>-9803.26</c:v>
                </c:pt>
                <c:pt idx="1593">
                  <c:v>-9797.9500000000007</c:v>
                </c:pt>
                <c:pt idx="1594">
                  <c:v>-9853.44</c:v>
                </c:pt>
                <c:pt idx="1595">
                  <c:v>-9770.75</c:v>
                </c:pt>
                <c:pt idx="1596">
                  <c:v>-9455.81</c:v>
                </c:pt>
                <c:pt idx="1597">
                  <c:v>-8735.8700000000008</c:v>
                </c:pt>
                <c:pt idx="1598">
                  <c:v>-8463.02</c:v>
                </c:pt>
                <c:pt idx="1599">
                  <c:v>-9016.5499999999993</c:v>
                </c:pt>
                <c:pt idx="1600">
                  <c:v>-9855.9599999999991</c:v>
                </c:pt>
                <c:pt idx="1601">
                  <c:v>-9980.5300000000007</c:v>
                </c:pt>
                <c:pt idx="1602">
                  <c:v>-10070.200000000001</c:v>
                </c:pt>
                <c:pt idx="1603">
                  <c:v>-9960.5400000000009</c:v>
                </c:pt>
                <c:pt idx="1604">
                  <c:v>-9836.7199999999993</c:v>
                </c:pt>
                <c:pt idx="1605">
                  <c:v>-9785.75</c:v>
                </c:pt>
                <c:pt idx="1606">
                  <c:v>-9775.94</c:v>
                </c:pt>
                <c:pt idx="1607">
                  <c:v>-9760.85</c:v>
                </c:pt>
                <c:pt idx="1608">
                  <c:v>-9748.1</c:v>
                </c:pt>
                <c:pt idx="1609">
                  <c:v>-9755.36</c:v>
                </c:pt>
                <c:pt idx="1610">
                  <c:v>-9730.31</c:v>
                </c:pt>
                <c:pt idx="1611">
                  <c:v>-9735.17</c:v>
                </c:pt>
                <c:pt idx="1612">
                  <c:v>-9715.7099999999991</c:v>
                </c:pt>
                <c:pt idx="1613">
                  <c:v>-9720.31</c:v>
                </c:pt>
                <c:pt idx="1614">
                  <c:v>-9692.61</c:v>
                </c:pt>
                <c:pt idx="1615">
                  <c:v>-9689.5300000000007</c:v>
                </c:pt>
                <c:pt idx="1616">
                  <c:v>-9666.49</c:v>
                </c:pt>
                <c:pt idx="1617">
                  <c:v>-9655.16</c:v>
                </c:pt>
                <c:pt idx="1618">
                  <c:v>-9631.67</c:v>
                </c:pt>
                <c:pt idx="1619">
                  <c:v>-9614.81</c:v>
                </c:pt>
                <c:pt idx="1620">
                  <c:v>-9583.01</c:v>
                </c:pt>
                <c:pt idx="1621">
                  <c:v>-9568.5400000000009</c:v>
                </c:pt>
                <c:pt idx="1622">
                  <c:v>-9526.64</c:v>
                </c:pt>
                <c:pt idx="1623">
                  <c:v>-9508.5499999999993</c:v>
                </c:pt>
                <c:pt idx="1624">
                  <c:v>-9489.0499999999993</c:v>
                </c:pt>
                <c:pt idx="1625">
                  <c:v>-9457.58</c:v>
                </c:pt>
                <c:pt idx="1626">
                  <c:v>-9454.42</c:v>
                </c:pt>
                <c:pt idx="1627">
                  <c:v>-9448.02</c:v>
                </c:pt>
                <c:pt idx="1628">
                  <c:v>-9460.7099999999991</c:v>
                </c:pt>
                <c:pt idx="1629">
                  <c:v>-9454.1</c:v>
                </c:pt>
                <c:pt idx="1630">
                  <c:v>-9533.5300000000007</c:v>
                </c:pt>
                <c:pt idx="1631">
                  <c:v>-9570.14</c:v>
                </c:pt>
                <c:pt idx="1632">
                  <c:v>-9638.67</c:v>
                </c:pt>
                <c:pt idx="1633">
                  <c:v>-9675.15</c:v>
                </c:pt>
                <c:pt idx="1634">
                  <c:v>-9714.89</c:v>
                </c:pt>
                <c:pt idx="1635">
                  <c:v>-9739.2800000000007</c:v>
                </c:pt>
                <c:pt idx="1636">
                  <c:v>-9768.85</c:v>
                </c:pt>
                <c:pt idx="1637">
                  <c:v>-9772.6</c:v>
                </c:pt>
                <c:pt idx="1638">
                  <c:v>-9764.5</c:v>
                </c:pt>
                <c:pt idx="1639">
                  <c:v>-9778.91</c:v>
                </c:pt>
                <c:pt idx="1640">
                  <c:v>-9772.75</c:v>
                </c:pt>
                <c:pt idx="1641">
                  <c:v>-9800.6299999999992</c:v>
                </c:pt>
                <c:pt idx="1642">
                  <c:v>-9787.42</c:v>
                </c:pt>
                <c:pt idx="1643">
                  <c:v>-9797.4</c:v>
                </c:pt>
                <c:pt idx="1644">
                  <c:v>-9800.4</c:v>
                </c:pt>
                <c:pt idx="1645">
                  <c:v>-9802.67</c:v>
                </c:pt>
                <c:pt idx="1646">
                  <c:v>-9776.0400000000009</c:v>
                </c:pt>
                <c:pt idx="1647">
                  <c:v>-9793.9</c:v>
                </c:pt>
                <c:pt idx="1648">
                  <c:v>-9773.8700000000008</c:v>
                </c:pt>
                <c:pt idx="1649">
                  <c:v>-9790.3700000000008</c:v>
                </c:pt>
                <c:pt idx="1650">
                  <c:v>-9772.41</c:v>
                </c:pt>
                <c:pt idx="1651">
                  <c:v>-9775.11</c:v>
                </c:pt>
                <c:pt idx="1652">
                  <c:v>-9761.9599999999991</c:v>
                </c:pt>
                <c:pt idx="1653">
                  <c:v>-9766.3700000000008</c:v>
                </c:pt>
                <c:pt idx="1654">
                  <c:v>-9770.19</c:v>
                </c:pt>
                <c:pt idx="1655">
                  <c:v>-9767.9699999999993</c:v>
                </c:pt>
                <c:pt idx="1656">
                  <c:v>-9763.9599999999991</c:v>
                </c:pt>
                <c:pt idx="1657">
                  <c:v>-9774.86</c:v>
                </c:pt>
                <c:pt idx="1658">
                  <c:v>-9783.6299999999992</c:v>
                </c:pt>
                <c:pt idx="1659">
                  <c:v>-9766.6</c:v>
                </c:pt>
                <c:pt idx="1660">
                  <c:v>-9772.11</c:v>
                </c:pt>
                <c:pt idx="1661">
                  <c:v>-9762.1</c:v>
                </c:pt>
                <c:pt idx="1662">
                  <c:v>-9753.7199999999993</c:v>
                </c:pt>
                <c:pt idx="1663">
                  <c:v>-9696.06</c:v>
                </c:pt>
                <c:pt idx="1664">
                  <c:v>-9692.67</c:v>
                </c:pt>
                <c:pt idx="1665">
                  <c:v>-9706.7000000000007</c:v>
                </c:pt>
                <c:pt idx="1666">
                  <c:v>-9704.82</c:v>
                </c:pt>
                <c:pt idx="1667">
                  <c:v>-9699.93</c:v>
                </c:pt>
                <c:pt idx="1668">
                  <c:v>-9723.5</c:v>
                </c:pt>
                <c:pt idx="1669">
                  <c:v>-9719.66</c:v>
                </c:pt>
                <c:pt idx="1670">
                  <c:v>-9760.4500000000007</c:v>
                </c:pt>
                <c:pt idx="1671">
                  <c:v>-9771.1200000000008</c:v>
                </c:pt>
                <c:pt idx="1672">
                  <c:v>-9804.26</c:v>
                </c:pt>
                <c:pt idx="1673">
                  <c:v>-9827.43</c:v>
                </c:pt>
                <c:pt idx="1674">
                  <c:v>-9834.4</c:v>
                </c:pt>
                <c:pt idx="1675">
                  <c:v>-9829.3799999999992</c:v>
                </c:pt>
                <c:pt idx="1676">
                  <c:v>-9813</c:v>
                </c:pt>
                <c:pt idx="1677">
                  <c:v>-9836.09</c:v>
                </c:pt>
                <c:pt idx="1678">
                  <c:v>-9804.25</c:v>
                </c:pt>
                <c:pt idx="1679">
                  <c:v>-9816.0300000000007</c:v>
                </c:pt>
                <c:pt idx="1680">
                  <c:v>-9830.81</c:v>
                </c:pt>
                <c:pt idx="1681">
                  <c:v>-9716.08</c:v>
                </c:pt>
                <c:pt idx="1682">
                  <c:v>-9252.86</c:v>
                </c:pt>
                <c:pt idx="1683">
                  <c:v>-8657.31</c:v>
                </c:pt>
                <c:pt idx="1684">
                  <c:v>-8577.08</c:v>
                </c:pt>
                <c:pt idx="1685">
                  <c:v>-9351.5</c:v>
                </c:pt>
                <c:pt idx="1686">
                  <c:v>-9867.59</c:v>
                </c:pt>
                <c:pt idx="1687">
                  <c:v>-9997.4500000000007</c:v>
                </c:pt>
                <c:pt idx="1688">
                  <c:v>-10060.799999999999</c:v>
                </c:pt>
                <c:pt idx="1689">
                  <c:v>-9941.7900000000009</c:v>
                </c:pt>
                <c:pt idx="1690">
                  <c:v>-9852.44</c:v>
                </c:pt>
                <c:pt idx="1691">
                  <c:v>-9774.4</c:v>
                </c:pt>
                <c:pt idx="1692">
                  <c:v>-9765.93</c:v>
                </c:pt>
                <c:pt idx="1693">
                  <c:v>-9749.2800000000007</c:v>
                </c:pt>
                <c:pt idx="1694">
                  <c:v>-9755.33</c:v>
                </c:pt>
                <c:pt idx="1695">
                  <c:v>-9725.7099999999991</c:v>
                </c:pt>
                <c:pt idx="1696">
                  <c:v>-9734.56</c:v>
                </c:pt>
                <c:pt idx="1697">
                  <c:v>-9718.8700000000008</c:v>
                </c:pt>
                <c:pt idx="1698">
                  <c:v>-9705.7999999999993</c:v>
                </c:pt>
                <c:pt idx="1699">
                  <c:v>-9691.69</c:v>
                </c:pt>
                <c:pt idx="1700">
                  <c:v>-9690.9</c:v>
                </c:pt>
                <c:pt idx="1701">
                  <c:v>-9659.58</c:v>
                </c:pt>
                <c:pt idx="1702">
                  <c:v>-9650.83</c:v>
                </c:pt>
                <c:pt idx="1703">
                  <c:v>-9632.59</c:v>
                </c:pt>
                <c:pt idx="1704">
                  <c:v>-9608.4599999999991</c:v>
                </c:pt>
                <c:pt idx="1705">
                  <c:v>-9590.8700000000008</c:v>
                </c:pt>
                <c:pt idx="1706">
                  <c:v>-9545.93</c:v>
                </c:pt>
                <c:pt idx="1707">
                  <c:v>-9516.66</c:v>
                </c:pt>
                <c:pt idx="1708">
                  <c:v>-9475.18</c:v>
                </c:pt>
                <c:pt idx="1709">
                  <c:v>-9444.81</c:v>
                </c:pt>
                <c:pt idx="1710">
                  <c:v>-9409.1200000000008</c:v>
                </c:pt>
                <c:pt idx="1711">
                  <c:v>-9414.9500000000007</c:v>
                </c:pt>
                <c:pt idx="1712">
                  <c:v>-9365.98</c:v>
                </c:pt>
                <c:pt idx="1713">
                  <c:v>-9391.17</c:v>
                </c:pt>
                <c:pt idx="1714">
                  <c:v>-9377.18</c:v>
                </c:pt>
                <c:pt idx="1715">
                  <c:v>-9405.2099999999991</c:v>
                </c:pt>
                <c:pt idx="1716">
                  <c:v>-9429.84</c:v>
                </c:pt>
                <c:pt idx="1717">
                  <c:v>-9468.6200000000008</c:v>
                </c:pt>
                <c:pt idx="1718">
                  <c:v>-9516.7800000000007</c:v>
                </c:pt>
                <c:pt idx="1719">
                  <c:v>-9554.83</c:v>
                </c:pt>
                <c:pt idx="1720">
                  <c:v>-9591.1200000000008</c:v>
                </c:pt>
                <c:pt idx="1721">
                  <c:v>-9585.3700000000008</c:v>
                </c:pt>
                <c:pt idx="1722">
                  <c:v>-9601.9</c:v>
                </c:pt>
                <c:pt idx="1723">
                  <c:v>-9582.67</c:v>
                </c:pt>
                <c:pt idx="1724">
                  <c:v>-9596.4</c:v>
                </c:pt>
                <c:pt idx="1725">
                  <c:v>-9558.6200000000008</c:v>
                </c:pt>
                <c:pt idx="1726">
                  <c:v>-9561.4599999999991</c:v>
                </c:pt>
                <c:pt idx="1727">
                  <c:v>-9545.5499999999993</c:v>
                </c:pt>
                <c:pt idx="1728">
                  <c:v>-9553.4500000000007</c:v>
                </c:pt>
                <c:pt idx="1729">
                  <c:v>-9528.8799999999992</c:v>
                </c:pt>
                <c:pt idx="1730">
                  <c:v>-9535.0400000000009</c:v>
                </c:pt>
                <c:pt idx="1731">
                  <c:v>-9493.16</c:v>
                </c:pt>
                <c:pt idx="1732">
                  <c:v>-9502.6299999999992</c:v>
                </c:pt>
                <c:pt idx="1733">
                  <c:v>-9485.17</c:v>
                </c:pt>
                <c:pt idx="1734">
                  <c:v>-9475.08</c:v>
                </c:pt>
                <c:pt idx="1735">
                  <c:v>-9440.43</c:v>
                </c:pt>
                <c:pt idx="1736">
                  <c:v>-9436.2800000000007</c:v>
                </c:pt>
                <c:pt idx="1737">
                  <c:v>-9430.65</c:v>
                </c:pt>
                <c:pt idx="1738">
                  <c:v>-9402.9500000000007</c:v>
                </c:pt>
                <c:pt idx="1739">
                  <c:v>-9393.94</c:v>
                </c:pt>
                <c:pt idx="1740">
                  <c:v>-9369.82</c:v>
                </c:pt>
                <c:pt idx="1741">
                  <c:v>-9376.75</c:v>
                </c:pt>
                <c:pt idx="1742">
                  <c:v>-9342.4699999999993</c:v>
                </c:pt>
                <c:pt idx="1743">
                  <c:v>-9339.73</c:v>
                </c:pt>
                <c:pt idx="1744">
                  <c:v>-9303.42</c:v>
                </c:pt>
                <c:pt idx="1745">
                  <c:v>-9292.76</c:v>
                </c:pt>
                <c:pt idx="1746">
                  <c:v>-9229.25</c:v>
                </c:pt>
                <c:pt idx="1747">
                  <c:v>-9220.4599999999991</c:v>
                </c:pt>
                <c:pt idx="1748">
                  <c:v>-9201.1299999999992</c:v>
                </c:pt>
                <c:pt idx="1749">
                  <c:v>-9187</c:v>
                </c:pt>
                <c:pt idx="1750">
                  <c:v>-9155.82</c:v>
                </c:pt>
                <c:pt idx="1751">
                  <c:v>-9166.4599999999991</c:v>
                </c:pt>
                <c:pt idx="1752">
                  <c:v>-9154.7800000000007</c:v>
                </c:pt>
                <c:pt idx="1753">
                  <c:v>-9137.58</c:v>
                </c:pt>
                <c:pt idx="1754">
                  <c:v>-9148.33</c:v>
                </c:pt>
                <c:pt idx="1755">
                  <c:v>-9171.44</c:v>
                </c:pt>
                <c:pt idx="1756">
                  <c:v>-9196.23</c:v>
                </c:pt>
                <c:pt idx="1757">
                  <c:v>-9151.48</c:v>
                </c:pt>
                <c:pt idx="1758">
                  <c:v>-9154.32</c:v>
                </c:pt>
                <c:pt idx="1759">
                  <c:v>-9121.1200000000008</c:v>
                </c:pt>
                <c:pt idx="1760">
                  <c:v>-9113.64</c:v>
                </c:pt>
                <c:pt idx="1761">
                  <c:v>-9076.07</c:v>
                </c:pt>
                <c:pt idx="1762">
                  <c:v>-9078.06</c:v>
                </c:pt>
                <c:pt idx="1763">
                  <c:v>-9062.76</c:v>
                </c:pt>
                <c:pt idx="1764">
                  <c:v>-8935.89</c:v>
                </c:pt>
                <c:pt idx="1765">
                  <c:v>-8508.2099999999991</c:v>
                </c:pt>
                <c:pt idx="1766">
                  <c:v>-7880.86</c:v>
                </c:pt>
                <c:pt idx="1767">
                  <c:v>-7731.54</c:v>
                </c:pt>
                <c:pt idx="1768">
                  <c:v>-8429.74</c:v>
                </c:pt>
                <c:pt idx="1769">
                  <c:v>-8969.34</c:v>
                </c:pt>
                <c:pt idx="1770">
                  <c:v>-9057.07</c:v>
                </c:pt>
                <c:pt idx="1771">
                  <c:v>-9170.75</c:v>
                </c:pt>
                <c:pt idx="1772">
                  <c:v>-9055.91</c:v>
                </c:pt>
                <c:pt idx="1773">
                  <c:v>-8919.85</c:v>
                </c:pt>
                <c:pt idx="1774">
                  <c:v>-8810.66</c:v>
                </c:pt>
                <c:pt idx="1775">
                  <c:v>-8795.3700000000008</c:v>
                </c:pt>
                <c:pt idx="1776">
                  <c:v>-8752.73</c:v>
                </c:pt>
                <c:pt idx="1777">
                  <c:v>-8744.09</c:v>
                </c:pt>
                <c:pt idx="1778">
                  <c:v>-8690.16</c:v>
                </c:pt>
                <c:pt idx="1779">
                  <c:v>-8672.44</c:v>
                </c:pt>
                <c:pt idx="1780">
                  <c:v>-8644.0400000000009</c:v>
                </c:pt>
                <c:pt idx="1781">
                  <c:v>-8609.67</c:v>
                </c:pt>
                <c:pt idx="1782">
                  <c:v>-8589.89</c:v>
                </c:pt>
                <c:pt idx="1783">
                  <c:v>-8551.16</c:v>
                </c:pt>
                <c:pt idx="1784">
                  <c:v>-8514.36</c:v>
                </c:pt>
                <c:pt idx="1785">
                  <c:v>-8475.2199999999993</c:v>
                </c:pt>
                <c:pt idx="1786">
                  <c:v>-8451.59</c:v>
                </c:pt>
                <c:pt idx="1787">
                  <c:v>-8390.4</c:v>
                </c:pt>
                <c:pt idx="1788">
                  <c:v>-8366.31</c:v>
                </c:pt>
                <c:pt idx="1789">
                  <c:v>-8299.2900000000009</c:v>
                </c:pt>
                <c:pt idx="1790">
                  <c:v>-8270.24</c:v>
                </c:pt>
                <c:pt idx="1791">
                  <c:v>-8193.93</c:v>
                </c:pt>
                <c:pt idx="1792">
                  <c:v>-8159.48</c:v>
                </c:pt>
                <c:pt idx="1793">
                  <c:v>-8103.5</c:v>
                </c:pt>
                <c:pt idx="1794">
                  <c:v>-8082.12</c:v>
                </c:pt>
                <c:pt idx="1795">
                  <c:v>-8048.16</c:v>
                </c:pt>
                <c:pt idx="1796">
                  <c:v>-8028.57</c:v>
                </c:pt>
                <c:pt idx="1797">
                  <c:v>-8015.32</c:v>
                </c:pt>
                <c:pt idx="1798">
                  <c:v>-8030.07</c:v>
                </c:pt>
                <c:pt idx="1799">
                  <c:v>-8060.59</c:v>
                </c:pt>
                <c:pt idx="1800">
                  <c:v>-8083.01</c:v>
                </c:pt>
                <c:pt idx="1801">
                  <c:v>-8126.9</c:v>
                </c:pt>
                <c:pt idx="1802">
                  <c:v>-8122.71</c:v>
                </c:pt>
                <c:pt idx="1803">
                  <c:v>-8156.36</c:v>
                </c:pt>
                <c:pt idx="1804">
                  <c:v>-8147.83</c:v>
                </c:pt>
                <c:pt idx="1805">
                  <c:v>-8160.06</c:v>
                </c:pt>
                <c:pt idx="1806">
                  <c:v>-8117.54</c:v>
                </c:pt>
                <c:pt idx="1807">
                  <c:v>-8134.54</c:v>
                </c:pt>
                <c:pt idx="1808">
                  <c:v>-8089.16</c:v>
                </c:pt>
                <c:pt idx="1809">
                  <c:v>-8091.82</c:v>
                </c:pt>
                <c:pt idx="1810">
                  <c:v>-8059.84</c:v>
                </c:pt>
                <c:pt idx="1811">
                  <c:v>-8059.37</c:v>
                </c:pt>
                <c:pt idx="1812">
                  <c:v>-8027.99</c:v>
                </c:pt>
                <c:pt idx="1813">
                  <c:v>-8007.4</c:v>
                </c:pt>
                <c:pt idx="1814">
                  <c:v>-7987.44</c:v>
                </c:pt>
                <c:pt idx="1815">
                  <c:v>-7966.37</c:v>
                </c:pt>
                <c:pt idx="1816">
                  <c:v>-7945.44</c:v>
                </c:pt>
                <c:pt idx="1817">
                  <c:v>-7912.63</c:v>
                </c:pt>
                <c:pt idx="1818">
                  <c:v>-7905.01</c:v>
                </c:pt>
              </c:numCache>
            </c:numRef>
          </c:yVal>
          <c:smooth val="1"/>
          <c:extLst>
            <c:ext xmlns:c16="http://schemas.microsoft.com/office/drawing/2014/chart" uri="{C3380CC4-5D6E-409C-BE32-E72D297353CC}">
              <c16:uniqueId val="{00000000-D9AD-4456-A708-9DF46A2319ED}"/>
            </c:ext>
          </c:extLst>
        </c:ser>
        <c:dLbls>
          <c:showLegendKey val="0"/>
          <c:showVal val="0"/>
          <c:showCatName val="0"/>
          <c:showSerName val="0"/>
          <c:showPercent val="0"/>
          <c:showBubbleSize val="0"/>
        </c:dLbls>
        <c:axId val="209104608"/>
        <c:axId val="209102256"/>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1</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1</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1</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1</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1</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1</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1</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1</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1</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1</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D9AD-4456-A708-9DF46A2319ED}"/>
            </c:ext>
          </c:extLst>
        </c:ser>
        <c:dLbls>
          <c:showLegendKey val="0"/>
          <c:showVal val="0"/>
          <c:showCatName val="0"/>
          <c:showSerName val="0"/>
          <c:showPercent val="0"/>
          <c:showBubbleSize val="0"/>
        </c:dLbls>
        <c:axId val="209103824"/>
        <c:axId val="209102648"/>
      </c:scatterChart>
      <c:valAx>
        <c:axId val="209104608"/>
        <c:scaling>
          <c:orientation val="minMax"/>
          <c:max val="11"/>
          <c:min val="3"/>
        </c:scaling>
        <c:delete val="1"/>
        <c:axPos val="b"/>
        <c:numFmt formatCode="General" sourceLinked="1"/>
        <c:majorTickMark val="none"/>
        <c:minorTickMark val="none"/>
        <c:tickLblPos val="nextTo"/>
        <c:crossAx val="209102256"/>
        <c:crossesAt val="-1000000"/>
        <c:crossBetween val="midCat"/>
      </c:valAx>
      <c:valAx>
        <c:axId val="209102256"/>
        <c:scaling>
          <c:orientation val="minMax"/>
          <c:max val="-8500"/>
          <c:min val="-105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209104608"/>
        <c:crosses val="autoZero"/>
        <c:crossBetween val="midCat"/>
      </c:valAx>
      <c:valAx>
        <c:axId val="209102648"/>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209103824"/>
        <c:crosses val="max"/>
        <c:crossBetween val="midCat"/>
      </c:valAx>
      <c:valAx>
        <c:axId val="209103824"/>
        <c:scaling>
          <c:orientation val="minMax"/>
        </c:scaling>
        <c:delete val="1"/>
        <c:axPos val="b"/>
        <c:numFmt formatCode="General" sourceLinked="1"/>
        <c:majorTickMark val="out"/>
        <c:minorTickMark val="none"/>
        <c:tickLblPos val="nextTo"/>
        <c:crossAx val="2091026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2700" cap="rnd">
              <a:solidFill>
                <a:schemeClr val="tx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2ABC-421E-9E18-5C8862C0C6D7}"/>
            </c:ext>
          </c:extLst>
        </c:ser>
        <c:dLbls>
          <c:showLegendKey val="0"/>
          <c:showVal val="0"/>
          <c:showCatName val="0"/>
          <c:showSerName val="0"/>
          <c:showPercent val="0"/>
          <c:showBubbleSize val="0"/>
        </c:dLbls>
        <c:axId val="448234336"/>
        <c:axId val="448236296"/>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1</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1</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1</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1</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1</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1</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1</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1</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2ABC-421E-9E18-5C8862C0C6D7}"/>
            </c:ext>
          </c:extLst>
        </c:ser>
        <c:dLbls>
          <c:showLegendKey val="0"/>
          <c:showVal val="0"/>
          <c:showCatName val="0"/>
          <c:showSerName val="0"/>
          <c:showPercent val="0"/>
          <c:showBubbleSize val="0"/>
        </c:dLbls>
        <c:axId val="448233944"/>
        <c:axId val="448237080"/>
      </c:scatterChart>
      <c:valAx>
        <c:axId val="448234336"/>
        <c:scaling>
          <c:orientation val="minMax"/>
          <c:max val="11"/>
          <c:min val="3"/>
        </c:scaling>
        <c:delete val="1"/>
        <c:axPos val="b"/>
        <c:numFmt formatCode="General" sourceLinked="1"/>
        <c:majorTickMark val="none"/>
        <c:minorTickMark val="none"/>
        <c:tickLblPos val="nextTo"/>
        <c:crossAx val="448236296"/>
        <c:crossesAt val="-1000000"/>
        <c:crossBetween val="midCat"/>
      </c:valAx>
      <c:valAx>
        <c:axId val="448236296"/>
        <c:scaling>
          <c:orientation val="minMax"/>
          <c:max val="7000"/>
          <c:min val="50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448234336"/>
        <c:crosses val="autoZero"/>
        <c:crossBetween val="midCat"/>
      </c:valAx>
      <c:valAx>
        <c:axId val="44823708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448233944"/>
        <c:crosses val="max"/>
        <c:crossBetween val="midCat"/>
      </c:valAx>
      <c:valAx>
        <c:axId val="448233944"/>
        <c:scaling>
          <c:orientation val="minMax"/>
        </c:scaling>
        <c:delete val="1"/>
        <c:axPos val="b"/>
        <c:numFmt formatCode="General" sourceLinked="1"/>
        <c:majorTickMark val="out"/>
        <c:minorTickMark val="none"/>
        <c:tickLblPos val="nextTo"/>
        <c:crossAx val="4482370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spPr>
            <a:ln w="12700">
              <a:solidFill>
                <a:schemeClr val="tx1"/>
              </a:solidFill>
              <a:prstDash val="dash"/>
            </a:ln>
          </c:spPr>
          <c:marker>
            <c:symbol val="none"/>
          </c:marker>
          <c:xVal>
            <c:numRef>
              <c:f>[心拍弁別.xlsx]Sheet1!$E$1:$E$17</c:f>
              <c:numCache>
                <c:formatCode>General</c:formatCode>
                <c:ptCount val="17"/>
                <c:pt idx="0">
                  <c:v>-350</c:v>
                </c:pt>
                <c:pt idx="1">
                  <c:v>-300</c:v>
                </c:pt>
                <c:pt idx="2">
                  <c:v>-250</c:v>
                </c:pt>
                <c:pt idx="3">
                  <c:v>-200</c:v>
                </c:pt>
                <c:pt idx="4">
                  <c:v>-150</c:v>
                </c:pt>
                <c:pt idx="5">
                  <c:v>-100</c:v>
                </c:pt>
                <c:pt idx="6">
                  <c:v>-50</c:v>
                </c:pt>
                <c:pt idx="7">
                  <c:v>0</c:v>
                </c:pt>
                <c:pt idx="8">
                  <c:v>50</c:v>
                </c:pt>
                <c:pt idx="9">
                  <c:v>100</c:v>
                </c:pt>
                <c:pt idx="10">
                  <c:v>150</c:v>
                </c:pt>
                <c:pt idx="11">
                  <c:v>200</c:v>
                </c:pt>
                <c:pt idx="12">
                  <c:v>250</c:v>
                </c:pt>
                <c:pt idx="13">
                  <c:v>300</c:v>
                </c:pt>
                <c:pt idx="14">
                  <c:v>350</c:v>
                </c:pt>
                <c:pt idx="15">
                  <c:v>400</c:v>
                </c:pt>
                <c:pt idx="16">
                  <c:v>450</c:v>
                </c:pt>
              </c:numCache>
            </c:numRef>
          </c:xVal>
          <c:yVal>
            <c:numRef>
              <c:f>[心拍弁別.xlsx]Sheet1!$F$1:$F$17</c:f>
              <c:numCache>
                <c:formatCode>General</c:formatCode>
                <c:ptCount val="17"/>
                <c:pt idx="0">
                  <c:v>8.2736391638047217E-4</c:v>
                </c:pt>
                <c:pt idx="1">
                  <c:v>3.0016110375823139E-3</c:v>
                </c:pt>
                <c:pt idx="2">
                  <c:v>9.5348873606826146E-3</c:v>
                </c:pt>
                <c:pt idx="3">
                  <c:v>2.6520397908020198E-2</c:v>
                </c:pt>
                <c:pt idx="4">
                  <c:v>6.4587402736004468E-2</c:v>
                </c:pt>
                <c:pt idx="5">
                  <c:v>0.13772694711469455</c:v>
                </c:pt>
                <c:pt idx="6">
                  <c:v>0.25715403133988551</c:v>
                </c:pt>
                <c:pt idx="7">
                  <c:v>0.42040809407865382</c:v>
                </c:pt>
                <c:pt idx="8">
                  <c:v>0.60179990718244813</c:v>
                </c:pt>
                <c:pt idx="9">
                  <c:v>0.75428675146555335</c:v>
                </c:pt>
                <c:pt idx="10">
                  <c:v>0.8277975919112015</c:v>
                </c:pt>
                <c:pt idx="11">
                  <c:v>0.79545415265440833</c:v>
                </c:pt>
                <c:pt idx="12">
                  <c:v>0.66928249131727036</c:v>
                </c:pt>
                <c:pt idx="13">
                  <c:v>0.49306830900279869</c:v>
                </c:pt>
                <c:pt idx="14">
                  <c:v>0.31805925099645871</c:v>
                </c:pt>
                <c:pt idx="15">
                  <c:v>0.17964382332061071</c:v>
                </c:pt>
                <c:pt idx="16">
                  <c:v>8.8842314221983298E-2</c:v>
                </c:pt>
              </c:numCache>
            </c:numRef>
          </c:yVal>
          <c:smooth val="1"/>
          <c:extLst>
            <c:ext xmlns:c16="http://schemas.microsoft.com/office/drawing/2014/chart" uri="{C3380CC4-5D6E-409C-BE32-E72D297353CC}">
              <c16:uniqueId val="{00000000-ADF9-4135-8B15-A919A157C5D3}"/>
            </c:ext>
          </c:extLst>
        </c:ser>
        <c:ser>
          <c:idx val="0"/>
          <c:order val="1"/>
          <c:spPr>
            <a:ln w="19050" cap="rnd">
              <a:noFill/>
              <a:round/>
            </a:ln>
            <a:effectLst/>
          </c:spPr>
          <c:marker>
            <c:symbol val="circle"/>
            <c:size val="6"/>
            <c:spPr>
              <a:solidFill>
                <a:schemeClr val="tx1"/>
              </a:solidFill>
              <a:ln w="9525">
                <a:noFill/>
              </a:ln>
              <a:effectLst/>
            </c:spPr>
          </c:marker>
          <c:dPt>
            <c:idx val="0"/>
            <c:marker>
              <c:symbol val="triangle"/>
              <c:size val="6"/>
            </c:marker>
            <c:bubble3D val="0"/>
            <c:extLst>
              <c:ext xmlns:c16="http://schemas.microsoft.com/office/drawing/2014/chart" uri="{C3380CC4-5D6E-409C-BE32-E72D297353CC}">
                <c16:uniqueId val="{00000001-ADF9-4135-8B15-A919A157C5D3}"/>
              </c:ext>
            </c:extLst>
          </c:dPt>
          <c:xVal>
            <c:numRef>
              <c:f>[心拍弁別.xlsx]Sheet1!$B$4:$B$8</c:f>
              <c:numCache>
                <c:formatCode>General</c:formatCode>
                <c:ptCount val="5"/>
                <c:pt idx="0">
                  <c:v>-350</c:v>
                </c:pt>
                <c:pt idx="1">
                  <c:v>0</c:v>
                </c:pt>
                <c:pt idx="2">
                  <c:v>150</c:v>
                </c:pt>
                <c:pt idx="3">
                  <c:v>300</c:v>
                </c:pt>
                <c:pt idx="4">
                  <c:v>450</c:v>
                </c:pt>
              </c:numCache>
            </c:numRef>
          </c:xVal>
          <c:yVal>
            <c:numRef>
              <c:f>[心拍弁別.xlsx]Sheet1!$C$4:$C$8</c:f>
              <c:numCache>
                <c:formatCode>General</c:formatCode>
                <c:ptCount val="5"/>
                <c:pt idx="0">
                  <c:v>0</c:v>
                </c:pt>
                <c:pt idx="1">
                  <c:v>0.33333333333333331</c:v>
                </c:pt>
                <c:pt idx="2">
                  <c:v>0.83333333333333337</c:v>
                </c:pt>
                <c:pt idx="3">
                  <c:v>0.5</c:v>
                </c:pt>
                <c:pt idx="4">
                  <c:v>0</c:v>
                </c:pt>
              </c:numCache>
            </c:numRef>
          </c:yVal>
          <c:smooth val="0"/>
          <c:extLst>
            <c:ext xmlns:c16="http://schemas.microsoft.com/office/drawing/2014/chart" uri="{C3380CC4-5D6E-409C-BE32-E72D297353CC}">
              <c16:uniqueId val="{00000002-ADF9-4135-8B15-A919A157C5D3}"/>
            </c:ext>
          </c:extLst>
        </c:ser>
        <c:dLbls>
          <c:showLegendKey val="0"/>
          <c:showVal val="0"/>
          <c:showCatName val="0"/>
          <c:showSerName val="0"/>
          <c:showPercent val="0"/>
          <c:showBubbleSize val="0"/>
        </c:dLbls>
        <c:axId val="736153696"/>
        <c:axId val="736149432"/>
      </c:scatterChart>
      <c:valAx>
        <c:axId val="736153696"/>
        <c:scaling>
          <c:orientation val="minMax"/>
          <c:max val="500"/>
          <c:min val="-450"/>
        </c:scaling>
        <c:delete val="0"/>
        <c:axPos val="b"/>
        <c:title>
          <c:tx>
            <c:rich>
              <a:bodyPr/>
              <a:lstStyle/>
              <a:p>
                <a:pPr>
                  <a:defRPr/>
                </a:pPr>
                <a:r>
                  <a:rPr lang="ja-JP"/>
                  <a:t>遅れ（</a:t>
                </a:r>
                <a:r>
                  <a:rPr lang="en-US"/>
                  <a:t>ms）</a:t>
                </a:r>
              </a:p>
            </c:rich>
          </c:tx>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ja-JP"/>
          </a:p>
        </c:txPr>
        <c:crossAx val="736149432"/>
        <c:crosses val="autoZero"/>
        <c:crossBetween val="midCat"/>
        <c:majorUnit val="150"/>
      </c:valAx>
      <c:valAx>
        <c:axId val="736149432"/>
        <c:scaling>
          <c:orientation val="minMax"/>
          <c:max val="1"/>
        </c:scaling>
        <c:delete val="0"/>
        <c:axPos val="l"/>
        <c:title>
          <c:tx>
            <c:rich>
              <a:bodyPr/>
              <a:lstStyle/>
              <a:p>
                <a:pPr>
                  <a:defRPr/>
                </a:pPr>
                <a:r>
                  <a:rPr lang="ja-JP"/>
                  <a:t>「一致」応答の割合</a:t>
                </a:r>
              </a:p>
            </c:rich>
          </c:tx>
          <c:overlay val="0"/>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vert="horz"/>
          <a:lstStyle/>
          <a:p>
            <a:pPr>
              <a:defRPr/>
            </a:pPr>
            <a:endParaRPr lang="ja-JP"/>
          </a:p>
        </c:txPr>
        <c:crossAx val="736153696"/>
        <c:crosses val="autoZero"/>
        <c:crossBetween val="midCat"/>
        <c:majorUnit val="0.5"/>
      </c:valAx>
    </c:plotArea>
    <c:plotVisOnly val="1"/>
    <c:dispBlanksAs val="gap"/>
    <c:showDLblsOverMax val="0"/>
    <c:extLst/>
  </c:chart>
  <c:txPr>
    <a:bodyPr/>
    <a:lstStyle/>
    <a:p>
      <a:pPr>
        <a:defRPr sz="2400" b="0">
          <a:latin typeface="游ゴシック" panose="020B0400000000000000" pitchFamily="50" charset="-128"/>
          <a:ea typeface="游ゴシック" panose="020B0400000000000000" pitchFamily="50" charset="-128"/>
        </a:defRPr>
      </a:pPr>
      <a:endParaRPr lang="ja-JP"/>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strRef>
              <c:f>'[20220520 フィッティング図作成用データ.xlsx]Sheet2'!$B$1</c:f>
              <c:strCache>
                <c:ptCount val="1"/>
                <c:pt idx="0">
                  <c:v>est_y</c:v>
                </c:pt>
              </c:strCache>
            </c:strRef>
          </c:tx>
          <c:spPr>
            <a:ln>
              <a:solidFill>
                <a:schemeClr val="tx1"/>
              </a:solidFill>
            </a:ln>
          </c:spPr>
          <c:marker>
            <c:symbol val="none"/>
          </c:marker>
          <c:xVal>
            <c:numRef>
              <c:f>'[20220520 フィッティング図作成用データ.xlsx]Sheet2'!$A$2:$A$101</c:f>
              <c:numCache>
                <c:formatCode>General</c:formatCode>
                <c:ptCount val="100"/>
                <c:pt idx="0">
                  <c:v>35.352499999999999</c:v>
                </c:pt>
                <c:pt idx="1">
                  <c:v>38.148435353535355</c:v>
                </c:pt>
                <c:pt idx="2">
                  <c:v>40.944370707070703</c:v>
                </c:pt>
                <c:pt idx="3">
                  <c:v>43.740306060606059</c:v>
                </c:pt>
                <c:pt idx="4">
                  <c:v>46.536241414141415</c:v>
                </c:pt>
                <c:pt idx="5">
                  <c:v>49.332176767676764</c:v>
                </c:pt>
                <c:pt idx="6">
                  <c:v>52.128112121212119</c:v>
                </c:pt>
                <c:pt idx="7">
                  <c:v>54.924047474747475</c:v>
                </c:pt>
                <c:pt idx="8">
                  <c:v>57.719982828282824</c:v>
                </c:pt>
                <c:pt idx="9">
                  <c:v>60.515918181818179</c:v>
                </c:pt>
                <c:pt idx="10">
                  <c:v>63.311853535353535</c:v>
                </c:pt>
                <c:pt idx="11">
                  <c:v>66.107788888888891</c:v>
                </c:pt>
                <c:pt idx="12">
                  <c:v>68.903724242424232</c:v>
                </c:pt>
                <c:pt idx="13">
                  <c:v>71.699659595959588</c:v>
                </c:pt>
                <c:pt idx="14">
                  <c:v>74.495594949494944</c:v>
                </c:pt>
                <c:pt idx="15">
                  <c:v>77.291530303030299</c:v>
                </c:pt>
                <c:pt idx="16">
                  <c:v>80.087465656565655</c:v>
                </c:pt>
                <c:pt idx="17">
                  <c:v>82.883401010101011</c:v>
                </c:pt>
                <c:pt idx="18">
                  <c:v>85.679336363636367</c:v>
                </c:pt>
                <c:pt idx="19">
                  <c:v>88.475271717171708</c:v>
                </c:pt>
                <c:pt idx="20">
                  <c:v>91.271207070707064</c:v>
                </c:pt>
                <c:pt idx="21">
                  <c:v>94.067142424242434</c:v>
                </c:pt>
                <c:pt idx="22">
                  <c:v>96.863077777777775</c:v>
                </c:pt>
                <c:pt idx="23">
                  <c:v>99.659013131313117</c:v>
                </c:pt>
                <c:pt idx="24">
                  <c:v>102.45494848484847</c:v>
                </c:pt>
                <c:pt idx="25">
                  <c:v>105.25088383838383</c:v>
                </c:pt>
                <c:pt idx="26">
                  <c:v>108.04681919191918</c:v>
                </c:pt>
                <c:pt idx="27">
                  <c:v>110.84275454545454</c:v>
                </c:pt>
                <c:pt idx="28">
                  <c:v>113.6386898989899</c:v>
                </c:pt>
                <c:pt idx="29">
                  <c:v>116.43462525252525</c:v>
                </c:pt>
                <c:pt idx="30">
                  <c:v>119.23056060606061</c:v>
                </c:pt>
                <c:pt idx="31">
                  <c:v>122.02649595959596</c:v>
                </c:pt>
                <c:pt idx="32">
                  <c:v>124.82243131313132</c:v>
                </c:pt>
                <c:pt idx="33">
                  <c:v>127.61836666666667</c:v>
                </c:pt>
                <c:pt idx="34">
                  <c:v>130.414302020202</c:v>
                </c:pt>
                <c:pt idx="35">
                  <c:v>133.21023737373736</c:v>
                </c:pt>
                <c:pt idx="36">
                  <c:v>136.00617272727271</c:v>
                </c:pt>
                <c:pt idx="37">
                  <c:v>138.80210808080807</c:v>
                </c:pt>
                <c:pt idx="38">
                  <c:v>141.59804343434342</c:v>
                </c:pt>
                <c:pt idx="39">
                  <c:v>144.39397878787878</c:v>
                </c:pt>
                <c:pt idx="40">
                  <c:v>147.18991414141414</c:v>
                </c:pt>
                <c:pt idx="41">
                  <c:v>149.98584949494949</c:v>
                </c:pt>
                <c:pt idx="42">
                  <c:v>152.78178484848485</c:v>
                </c:pt>
                <c:pt idx="43">
                  <c:v>155.5777202020202</c:v>
                </c:pt>
                <c:pt idx="44">
                  <c:v>158.37365555555556</c:v>
                </c:pt>
                <c:pt idx="45">
                  <c:v>161.16959090909091</c:v>
                </c:pt>
                <c:pt idx="46">
                  <c:v>163.96552626262624</c:v>
                </c:pt>
                <c:pt idx="47">
                  <c:v>166.7614616161616</c:v>
                </c:pt>
                <c:pt idx="48">
                  <c:v>169.55739696969695</c:v>
                </c:pt>
                <c:pt idx="49">
                  <c:v>172.35333232323231</c:v>
                </c:pt>
                <c:pt idx="50">
                  <c:v>175.14926767676766</c:v>
                </c:pt>
                <c:pt idx="51">
                  <c:v>177.94520303030302</c:v>
                </c:pt>
                <c:pt idx="52">
                  <c:v>180.74113838383838</c:v>
                </c:pt>
                <c:pt idx="53">
                  <c:v>183.53707373737373</c:v>
                </c:pt>
                <c:pt idx="54">
                  <c:v>186.33300909090906</c:v>
                </c:pt>
                <c:pt idx="55">
                  <c:v>189.12894444444441</c:v>
                </c:pt>
                <c:pt idx="56">
                  <c:v>191.9248797979798</c:v>
                </c:pt>
                <c:pt idx="57">
                  <c:v>194.72081515151515</c:v>
                </c:pt>
                <c:pt idx="58">
                  <c:v>197.51675050505051</c:v>
                </c:pt>
                <c:pt idx="59">
                  <c:v>200.31268585858584</c:v>
                </c:pt>
                <c:pt idx="60">
                  <c:v>203.10862121212119</c:v>
                </c:pt>
                <c:pt idx="61">
                  <c:v>205.90455656565655</c:v>
                </c:pt>
                <c:pt idx="62">
                  <c:v>208.7004919191919</c:v>
                </c:pt>
                <c:pt idx="63">
                  <c:v>211.49642727272723</c:v>
                </c:pt>
                <c:pt idx="64">
                  <c:v>214.29236262626262</c:v>
                </c:pt>
                <c:pt idx="65">
                  <c:v>217.08829797979797</c:v>
                </c:pt>
                <c:pt idx="66">
                  <c:v>219.88423333333333</c:v>
                </c:pt>
                <c:pt idx="67">
                  <c:v>222.68016868686868</c:v>
                </c:pt>
                <c:pt idx="68">
                  <c:v>225.47610404040401</c:v>
                </c:pt>
                <c:pt idx="69">
                  <c:v>228.27203939393939</c:v>
                </c:pt>
                <c:pt idx="70">
                  <c:v>231.06797474747472</c:v>
                </c:pt>
                <c:pt idx="71">
                  <c:v>233.86391010101011</c:v>
                </c:pt>
                <c:pt idx="72">
                  <c:v>236.65984545454543</c:v>
                </c:pt>
                <c:pt idx="73">
                  <c:v>239.45578080808079</c:v>
                </c:pt>
                <c:pt idx="74">
                  <c:v>242.25171616161614</c:v>
                </c:pt>
                <c:pt idx="75">
                  <c:v>245.0476515151515</c:v>
                </c:pt>
                <c:pt idx="76">
                  <c:v>247.84358686868683</c:v>
                </c:pt>
                <c:pt idx="77">
                  <c:v>250.63952222222221</c:v>
                </c:pt>
                <c:pt idx="78">
                  <c:v>253.43545757575754</c:v>
                </c:pt>
                <c:pt idx="79">
                  <c:v>256.23139292929295</c:v>
                </c:pt>
                <c:pt idx="80">
                  <c:v>259.02732828282825</c:v>
                </c:pt>
                <c:pt idx="81">
                  <c:v>261.82326363636361</c:v>
                </c:pt>
                <c:pt idx="82">
                  <c:v>264.61919898989902</c:v>
                </c:pt>
                <c:pt idx="83">
                  <c:v>267.41513434343432</c:v>
                </c:pt>
                <c:pt idx="84">
                  <c:v>270.21106969696973</c:v>
                </c:pt>
                <c:pt idx="85">
                  <c:v>273.00700505050503</c:v>
                </c:pt>
                <c:pt idx="86">
                  <c:v>275.80294040404038</c:v>
                </c:pt>
                <c:pt idx="87">
                  <c:v>278.59887575757574</c:v>
                </c:pt>
                <c:pt idx="88">
                  <c:v>281.3948111111111</c:v>
                </c:pt>
                <c:pt idx="89">
                  <c:v>284.19074646464645</c:v>
                </c:pt>
                <c:pt idx="90">
                  <c:v>286.98668181818181</c:v>
                </c:pt>
                <c:pt idx="91">
                  <c:v>289.78261717171716</c:v>
                </c:pt>
                <c:pt idx="92">
                  <c:v>292.57855252525252</c:v>
                </c:pt>
                <c:pt idx="93">
                  <c:v>295.37448787878787</c:v>
                </c:pt>
                <c:pt idx="94">
                  <c:v>298.17042323232323</c:v>
                </c:pt>
                <c:pt idx="95">
                  <c:v>300.96635858585859</c:v>
                </c:pt>
                <c:pt idx="96">
                  <c:v>303.76229393939394</c:v>
                </c:pt>
                <c:pt idx="97">
                  <c:v>306.5582292929293</c:v>
                </c:pt>
                <c:pt idx="98">
                  <c:v>309.35416464646465</c:v>
                </c:pt>
                <c:pt idx="99">
                  <c:v>312.15010000000001</c:v>
                </c:pt>
              </c:numCache>
            </c:numRef>
          </c:xVal>
          <c:yVal>
            <c:numRef>
              <c:f>'[20220520 フィッティング図作成用データ.xlsx]Sheet2'!$B$2:$B$101</c:f>
              <c:numCache>
                <c:formatCode>General</c:formatCode>
                <c:ptCount val="100"/>
                <c:pt idx="0">
                  <c:v>25.888525674639702</c:v>
                </c:pt>
                <c:pt idx="1">
                  <c:v>25.525795876214815</c:v>
                </c:pt>
                <c:pt idx="2">
                  <c:v>25.172733970170306</c:v>
                </c:pt>
                <c:pt idx="3">
                  <c:v>24.829339956506171</c:v>
                </c:pt>
                <c:pt idx="4">
                  <c:v>24.495613835222414</c:v>
                </c:pt>
                <c:pt idx="5">
                  <c:v>24.171555606319039</c:v>
                </c:pt>
                <c:pt idx="6">
                  <c:v>23.857165269796038</c:v>
                </c:pt>
                <c:pt idx="7">
                  <c:v>23.552442825653415</c:v>
                </c:pt>
                <c:pt idx="8">
                  <c:v>23.257388273891166</c:v>
                </c:pt>
                <c:pt idx="9">
                  <c:v>22.972001614509303</c:v>
                </c:pt>
                <c:pt idx="10">
                  <c:v>22.69628284750781</c:v>
                </c:pt>
                <c:pt idx="11">
                  <c:v>22.430231972886695</c:v>
                </c:pt>
                <c:pt idx="12">
                  <c:v>22.173848990645958</c:v>
                </c:pt>
                <c:pt idx="13">
                  <c:v>21.927133900785599</c:v>
                </c:pt>
                <c:pt idx="14">
                  <c:v>21.690086703305617</c:v>
                </c:pt>
                <c:pt idx="15">
                  <c:v>21.462707398206014</c:v>
                </c:pt>
                <c:pt idx="16">
                  <c:v>21.244995985486785</c:v>
                </c:pt>
                <c:pt idx="17">
                  <c:v>21.036952465147934</c:v>
                </c:pt>
                <c:pt idx="18">
                  <c:v>20.838576837189461</c:v>
                </c:pt>
                <c:pt idx="19">
                  <c:v>20.649869101611365</c:v>
                </c:pt>
                <c:pt idx="20">
                  <c:v>20.470829258413648</c:v>
                </c:pt>
                <c:pt idx="21">
                  <c:v>20.301457307596309</c:v>
                </c:pt>
                <c:pt idx="22">
                  <c:v>20.141753249159343</c:v>
                </c:pt>
                <c:pt idx="23">
                  <c:v>19.991717083102756</c:v>
                </c:pt>
                <c:pt idx="24">
                  <c:v>19.851348809426547</c:v>
                </c:pt>
                <c:pt idx="25">
                  <c:v>19.720648428130716</c:v>
                </c:pt>
                <c:pt idx="26">
                  <c:v>19.599615939215262</c:v>
                </c:pt>
                <c:pt idx="27">
                  <c:v>19.488251342680186</c:v>
                </c:pt>
                <c:pt idx="28">
                  <c:v>19.386554638525485</c:v>
                </c:pt>
                <c:pt idx="29">
                  <c:v>19.294525826751162</c:v>
                </c:pt>
                <c:pt idx="30">
                  <c:v>19.21216490735722</c:v>
                </c:pt>
                <c:pt idx="31">
                  <c:v>19.139471880343649</c:v>
                </c:pt>
                <c:pt idx="32">
                  <c:v>19.076446745710463</c:v>
                </c:pt>
                <c:pt idx="33">
                  <c:v>19.023089503457648</c:v>
                </c:pt>
                <c:pt idx="34">
                  <c:v>18.97940015358521</c:v>
                </c:pt>
                <c:pt idx="35">
                  <c:v>18.945378696093155</c:v>
                </c:pt>
                <c:pt idx="36">
                  <c:v>18.921025130981473</c:v>
                </c:pt>
                <c:pt idx="37">
                  <c:v>18.906339458250169</c:v>
                </c:pt>
                <c:pt idx="38">
                  <c:v>18.90132167789924</c:v>
                </c:pt>
                <c:pt idx="39">
                  <c:v>18.905971789928692</c:v>
                </c:pt>
                <c:pt idx="40">
                  <c:v>18.920289794338522</c:v>
                </c:pt>
                <c:pt idx="41">
                  <c:v>18.944275691128727</c:v>
                </c:pt>
                <c:pt idx="42">
                  <c:v>18.977929480299309</c:v>
                </c:pt>
                <c:pt idx="43">
                  <c:v>19.02125116185027</c:v>
                </c:pt>
                <c:pt idx="44">
                  <c:v>19.074240735781608</c:v>
                </c:pt>
                <c:pt idx="45">
                  <c:v>19.13689820209332</c:v>
                </c:pt>
                <c:pt idx="46">
                  <c:v>19.209223560785411</c:v>
                </c:pt>
                <c:pt idx="47">
                  <c:v>19.291216811857883</c:v>
                </c:pt>
                <c:pt idx="48">
                  <c:v>19.382877955310732</c:v>
                </c:pt>
                <c:pt idx="49">
                  <c:v>19.484206991143957</c:v>
                </c:pt>
                <c:pt idx="50">
                  <c:v>19.595203919357552</c:v>
                </c:pt>
                <c:pt idx="51">
                  <c:v>19.715868739951532</c:v>
                </c:pt>
                <c:pt idx="52">
                  <c:v>19.846201452925889</c:v>
                </c:pt>
                <c:pt idx="53">
                  <c:v>19.986202058280625</c:v>
                </c:pt>
                <c:pt idx="54">
                  <c:v>20.135870556015732</c:v>
                </c:pt>
                <c:pt idx="55">
                  <c:v>20.295206946131216</c:v>
                </c:pt>
                <c:pt idx="56">
                  <c:v>20.464211228627086</c:v>
                </c:pt>
                <c:pt idx="57">
                  <c:v>20.642883403503326</c:v>
                </c:pt>
                <c:pt idx="58">
                  <c:v>20.831223470759952</c:v>
                </c:pt>
                <c:pt idx="59">
                  <c:v>21.029231430396948</c:v>
                </c:pt>
                <c:pt idx="60">
                  <c:v>21.236907282414322</c:v>
                </c:pt>
                <c:pt idx="61">
                  <c:v>21.45425102681207</c:v>
                </c:pt>
                <c:pt idx="62">
                  <c:v>21.681262663590203</c:v>
                </c:pt>
                <c:pt idx="63">
                  <c:v>21.917942192748708</c:v>
                </c:pt>
                <c:pt idx="64">
                  <c:v>22.164289614287593</c:v>
                </c:pt>
                <c:pt idx="65">
                  <c:v>22.420304928206853</c:v>
                </c:pt>
                <c:pt idx="66">
                  <c:v>22.685988134506488</c:v>
                </c:pt>
                <c:pt idx="67">
                  <c:v>22.961339233186507</c:v>
                </c:pt>
                <c:pt idx="68">
                  <c:v>23.246358224246897</c:v>
                </c:pt>
                <c:pt idx="69">
                  <c:v>23.541045107687673</c:v>
                </c:pt>
                <c:pt idx="70">
                  <c:v>23.845399883508811</c:v>
                </c:pt>
                <c:pt idx="71">
                  <c:v>24.159422551710346</c:v>
                </c:pt>
                <c:pt idx="72">
                  <c:v>24.483113112292241</c:v>
                </c:pt>
                <c:pt idx="73">
                  <c:v>24.816471565254524</c:v>
                </c:pt>
                <c:pt idx="74">
                  <c:v>25.159497910597178</c:v>
                </c:pt>
                <c:pt idx="75">
                  <c:v>25.512192148320217</c:v>
                </c:pt>
                <c:pt idx="76">
                  <c:v>25.87455427842362</c:v>
                </c:pt>
                <c:pt idx="77">
                  <c:v>26.246584300907411</c:v>
                </c:pt>
                <c:pt idx="78">
                  <c:v>26.628282215771577</c:v>
                </c:pt>
                <c:pt idx="79">
                  <c:v>27.019648023016131</c:v>
                </c:pt>
                <c:pt idx="80">
                  <c:v>27.420681722641042</c:v>
                </c:pt>
                <c:pt idx="81">
                  <c:v>27.831383314646345</c:v>
                </c:pt>
                <c:pt idx="82">
                  <c:v>28.251752799032023</c:v>
                </c:pt>
                <c:pt idx="83">
                  <c:v>28.681790175798067</c:v>
                </c:pt>
                <c:pt idx="84">
                  <c:v>29.121495444944507</c:v>
                </c:pt>
                <c:pt idx="85">
                  <c:v>29.570868606471304</c:v>
                </c:pt>
                <c:pt idx="86">
                  <c:v>30.029909660378493</c:v>
                </c:pt>
                <c:pt idx="87">
                  <c:v>30.498618606666053</c:v>
                </c:pt>
                <c:pt idx="88">
                  <c:v>30.976995445333998</c:v>
                </c:pt>
                <c:pt idx="89">
                  <c:v>31.46504017638231</c:v>
                </c:pt>
                <c:pt idx="90">
                  <c:v>31.962752799811003</c:v>
                </c:pt>
                <c:pt idx="91">
                  <c:v>32.470133315620075</c:v>
                </c:pt>
                <c:pt idx="92">
                  <c:v>32.98718172380952</c:v>
                </c:pt>
                <c:pt idx="93">
                  <c:v>33.513898024379351</c:v>
                </c:pt>
                <c:pt idx="94">
                  <c:v>34.050282217329553</c:v>
                </c:pt>
                <c:pt idx="95">
                  <c:v>34.596334302660139</c:v>
                </c:pt>
                <c:pt idx="96">
                  <c:v>35.152054280371097</c:v>
                </c:pt>
                <c:pt idx="97">
                  <c:v>35.717442150462425</c:v>
                </c:pt>
                <c:pt idx="98">
                  <c:v>36.292497912934145</c:v>
                </c:pt>
                <c:pt idx="99">
                  <c:v>36.877221567786229</c:v>
                </c:pt>
              </c:numCache>
            </c:numRef>
          </c:yVal>
          <c:smooth val="1"/>
          <c:extLst>
            <c:ext xmlns:c16="http://schemas.microsoft.com/office/drawing/2014/chart" uri="{C3380CC4-5D6E-409C-BE32-E72D297353CC}">
              <c16:uniqueId val="{00000000-E201-4C8E-AAF2-F5BE3718B3CD}"/>
            </c:ext>
          </c:extLst>
        </c:ser>
        <c:ser>
          <c:idx val="2"/>
          <c:order val="1"/>
          <c:tx>
            <c:strRef>
              <c:f>'[20220520 フィッティング図作成用データ.xlsx]Sheet2'!$B$1</c:f>
              <c:strCache>
                <c:ptCount val="1"/>
                <c:pt idx="0">
                  <c:v>est_y</c:v>
                </c:pt>
              </c:strCache>
            </c:strRef>
          </c:tx>
          <c:spPr>
            <a:ln w="12700" cap="rnd">
              <a:solidFill>
                <a:schemeClr val="tx1"/>
              </a:solidFill>
              <a:prstDash val="dash"/>
              <a:round/>
            </a:ln>
            <a:effectLst/>
          </c:spPr>
          <c:marker>
            <c:symbol val="none"/>
          </c:marker>
          <c:xVal>
            <c:numRef>
              <c:f>'[20220520 フィッティング図作成用データ.xlsx]Sheet2'!$A$2:$A$101</c:f>
              <c:numCache>
                <c:formatCode>General</c:formatCode>
                <c:ptCount val="100"/>
                <c:pt idx="0">
                  <c:v>35.352499999999999</c:v>
                </c:pt>
                <c:pt idx="1">
                  <c:v>38.148435353535355</c:v>
                </c:pt>
                <c:pt idx="2">
                  <c:v>40.944370707070703</c:v>
                </c:pt>
                <c:pt idx="3">
                  <c:v>43.740306060606059</c:v>
                </c:pt>
                <c:pt idx="4">
                  <c:v>46.536241414141415</c:v>
                </c:pt>
                <c:pt idx="5">
                  <c:v>49.332176767676764</c:v>
                </c:pt>
                <c:pt idx="6">
                  <c:v>52.128112121212119</c:v>
                </c:pt>
                <c:pt idx="7">
                  <c:v>54.924047474747475</c:v>
                </c:pt>
                <c:pt idx="8">
                  <c:v>57.719982828282824</c:v>
                </c:pt>
                <c:pt idx="9">
                  <c:v>60.515918181818179</c:v>
                </c:pt>
                <c:pt idx="10">
                  <c:v>63.311853535353535</c:v>
                </c:pt>
                <c:pt idx="11">
                  <c:v>66.107788888888891</c:v>
                </c:pt>
                <c:pt idx="12">
                  <c:v>68.903724242424232</c:v>
                </c:pt>
                <c:pt idx="13">
                  <c:v>71.699659595959588</c:v>
                </c:pt>
                <c:pt idx="14">
                  <c:v>74.495594949494944</c:v>
                </c:pt>
                <c:pt idx="15">
                  <c:v>77.291530303030299</c:v>
                </c:pt>
                <c:pt idx="16">
                  <c:v>80.087465656565655</c:v>
                </c:pt>
                <c:pt idx="17">
                  <c:v>82.883401010101011</c:v>
                </c:pt>
                <c:pt idx="18">
                  <c:v>85.679336363636367</c:v>
                </c:pt>
                <c:pt idx="19">
                  <c:v>88.475271717171708</c:v>
                </c:pt>
                <c:pt idx="20">
                  <c:v>91.271207070707064</c:v>
                </c:pt>
                <c:pt idx="21">
                  <c:v>94.067142424242434</c:v>
                </c:pt>
                <c:pt idx="22">
                  <c:v>96.863077777777775</c:v>
                </c:pt>
                <c:pt idx="23">
                  <c:v>99.659013131313117</c:v>
                </c:pt>
                <c:pt idx="24">
                  <c:v>102.45494848484847</c:v>
                </c:pt>
                <c:pt idx="25">
                  <c:v>105.25088383838383</c:v>
                </c:pt>
                <c:pt idx="26">
                  <c:v>108.04681919191918</c:v>
                </c:pt>
                <c:pt idx="27">
                  <c:v>110.84275454545454</c:v>
                </c:pt>
                <c:pt idx="28">
                  <c:v>113.6386898989899</c:v>
                </c:pt>
                <c:pt idx="29">
                  <c:v>116.43462525252525</c:v>
                </c:pt>
                <c:pt idx="30">
                  <c:v>119.23056060606061</c:v>
                </c:pt>
                <c:pt idx="31">
                  <c:v>122.02649595959596</c:v>
                </c:pt>
                <c:pt idx="32">
                  <c:v>124.82243131313132</c:v>
                </c:pt>
                <c:pt idx="33">
                  <c:v>127.61836666666667</c:v>
                </c:pt>
                <c:pt idx="34">
                  <c:v>130.414302020202</c:v>
                </c:pt>
                <c:pt idx="35">
                  <c:v>133.21023737373736</c:v>
                </c:pt>
                <c:pt idx="36">
                  <c:v>136.00617272727271</c:v>
                </c:pt>
                <c:pt idx="37">
                  <c:v>138.80210808080807</c:v>
                </c:pt>
                <c:pt idx="38">
                  <c:v>141.59804343434342</c:v>
                </c:pt>
                <c:pt idx="39">
                  <c:v>144.39397878787878</c:v>
                </c:pt>
                <c:pt idx="40">
                  <c:v>147.18991414141414</c:v>
                </c:pt>
                <c:pt idx="41">
                  <c:v>149.98584949494949</c:v>
                </c:pt>
                <c:pt idx="42">
                  <c:v>152.78178484848485</c:v>
                </c:pt>
                <c:pt idx="43">
                  <c:v>155.5777202020202</c:v>
                </c:pt>
                <c:pt idx="44">
                  <c:v>158.37365555555556</c:v>
                </c:pt>
                <c:pt idx="45">
                  <c:v>161.16959090909091</c:v>
                </c:pt>
                <c:pt idx="46">
                  <c:v>163.96552626262624</c:v>
                </c:pt>
                <c:pt idx="47">
                  <c:v>166.7614616161616</c:v>
                </c:pt>
                <c:pt idx="48">
                  <c:v>169.55739696969695</c:v>
                </c:pt>
                <c:pt idx="49">
                  <c:v>172.35333232323231</c:v>
                </c:pt>
                <c:pt idx="50">
                  <c:v>175.14926767676766</c:v>
                </c:pt>
                <c:pt idx="51">
                  <c:v>177.94520303030302</c:v>
                </c:pt>
                <c:pt idx="52">
                  <c:v>180.74113838383838</c:v>
                </c:pt>
                <c:pt idx="53">
                  <c:v>183.53707373737373</c:v>
                </c:pt>
                <c:pt idx="54">
                  <c:v>186.33300909090906</c:v>
                </c:pt>
                <c:pt idx="55">
                  <c:v>189.12894444444441</c:v>
                </c:pt>
                <c:pt idx="56">
                  <c:v>191.9248797979798</c:v>
                </c:pt>
                <c:pt idx="57">
                  <c:v>194.72081515151515</c:v>
                </c:pt>
                <c:pt idx="58">
                  <c:v>197.51675050505051</c:v>
                </c:pt>
                <c:pt idx="59">
                  <c:v>200.31268585858584</c:v>
                </c:pt>
                <c:pt idx="60">
                  <c:v>203.10862121212119</c:v>
                </c:pt>
                <c:pt idx="61">
                  <c:v>205.90455656565655</c:v>
                </c:pt>
                <c:pt idx="62">
                  <c:v>208.7004919191919</c:v>
                </c:pt>
                <c:pt idx="63">
                  <c:v>211.49642727272723</c:v>
                </c:pt>
                <c:pt idx="64">
                  <c:v>214.29236262626262</c:v>
                </c:pt>
                <c:pt idx="65">
                  <c:v>217.08829797979797</c:v>
                </c:pt>
                <c:pt idx="66">
                  <c:v>219.88423333333333</c:v>
                </c:pt>
                <c:pt idx="67">
                  <c:v>222.68016868686868</c:v>
                </c:pt>
                <c:pt idx="68">
                  <c:v>225.47610404040401</c:v>
                </c:pt>
                <c:pt idx="69">
                  <c:v>228.27203939393939</c:v>
                </c:pt>
                <c:pt idx="70">
                  <c:v>231.06797474747472</c:v>
                </c:pt>
                <c:pt idx="71">
                  <c:v>233.86391010101011</c:v>
                </c:pt>
                <c:pt idx="72">
                  <c:v>236.65984545454543</c:v>
                </c:pt>
                <c:pt idx="73">
                  <c:v>239.45578080808079</c:v>
                </c:pt>
                <c:pt idx="74">
                  <c:v>242.25171616161614</c:v>
                </c:pt>
                <c:pt idx="75">
                  <c:v>245.0476515151515</c:v>
                </c:pt>
                <c:pt idx="76">
                  <c:v>247.84358686868683</c:v>
                </c:pt>
                <c:pt idx="77">
                  <c:v>250.63952222222221</c:v>
                </c:pt>
                <c:pt idx="78">
                  <c:v>253.43545757575754</c:v>
                </c:pt>
                <c:pt idx="79">
                  <c:v>256.23139292929295</c:v>
                </c:pt>
                <c:pt idx="80">
                  <c:v>259.02732828282825</c:v>
                </c:pt>
                <c:pt idx="81">
                  <c:v>261.82326363636361</c:v>
                </c:pt>
                <c:pt idx="82">
                  <c:v>264.61919898989902</c:v>
                </c:pt>
                <c:pt idx="83">
                  <c:v>267.41513434343432</c:v>
                </c:pt>
                <c:pt idx="84">
                  <c:v>270.21106969696973</c:v>
                </c:pt>
                <c:pt idx="85">
                  <c:v>273.00700505050503</c:v>
                </c:pt>
                <c:pt idx="86">
                  <c:v>275.80294040404038</c:v>
                </c:pt>
                <c:pt idx="87">
                  <c:v>278.59887575757574</c:v>
                </c:pt>
                <c:pt idx="88">
                  <c:v>281.3948111111111</c:v>
                </c:pt>
                <c:pt idx="89">
                  <c:v>284.19074646464645</c:v>
                </c:pt>
                <c:pt idx="90">
                  <c:v>286.98668181818181</c:v>
                </c:pt>
                <c:pt idx="91">
                  <c:v>289.78261717171716</c:v>
                </c:pt>
                <c:pt idx="92">
                  <c:v>292.57855252525252</c:v>
                </c:pt>
                <c:pt idx="93">
                  <c:v>295.37448787878787</c:v>
                </c:pt>
                <c:pt idx="94">
                  <c:v>298.17042323232323</c:v>
                </c:pt>
                <c:pt idx="95">
                  <c:v>300.96635858585859</c:v>
                </c:pt>
                <c:pt idx="96">
                  <c:v>303.76229393939394</c:v>
                </c:pt>
                <c:pt idx="97">
                  <c:v>306.5582292929293</c:v>
                </c:pt>
                <c:pt idx="98">
                  <c:v>309.35416464646465</c:v>
                </c:pt>
                <c:pt idx="99">
                  <c:v>312.15010000000001</c:v>
                </c:pt>
              </c:numCache>
            </c:numRef>
          </c:xVal>
          <c:yVal>
            <c:numRef>
              <c:f>'[20220520 フィッティング図作成用データ.xlsx]Sheet2'!$C$2:$C$101</c:f>
              <c:numCache>
                <c:formatCode>General</c:formatCode>
                <c:ptCount val="100"/>
                <c:pt idx="0">
                  <c:v>32.804376244577114</c:v>
                </c:pt>
                <c:pt idx="1">
                  <c:v>32.385946276780331</c:v>
                </c:pt>
                <c:pt idx="2">
                  <c:v>31.980490300455443</c:v>
                </c:pt>
                <c:pt idx="3">
                  <c:v>31.587915383350946</c:v>
                </c:pt>
                <c:pt idx="4">
                  <c:v>31.208125011725301</c:v>
                </c:pt>
                <c:pt idx="5">
                  <c:v>30.84101941603134</c:v>
                </c:pt>
                <c:pt idx="6">
                  <c:v>30.486495919095514</c:v>
                </c:pt>
                <c:pt idx="7">
                  <c:v>30.144449302867681</c:v>
                </c:pt>
                <c:pt idx="8">
                  <c:v>29.81477218962695</c:v>
                </c:pt>
                <c:pt idx="9">
                  <c:v>29.497355433436159</c:v>
                </c:pt>
                <c:pt idx="10">
                  <c:v>29.192088517639583</c:v>
                </c:pt>
                <c:pt idx="11">
                  <c:v>28.898859954291911</c:v>
                </c:pt>
                <c:pt idx="12">
                  <c:v>28.61755768158222</c:v>
                </c:pt>
                <c:pt idx="13">
                  <c:v>28.348069455566325</c:v>
                </c:pt>
                <c:pt idx="14">
                  <c:v>28.090283232831041</c:v>
                </c:pt>
                <c:pt idx="15">
                  <c:v>27.844087541072621</c:v>
                </c:pt>
                <c:pt idx="16">
                  <c:v>27.609371834965039</c:v>
                </c:pt>
                <c:pt idx="17">
                  <c:v>27.386026835108634</c:v>
                </c:pt>
                <c:pt idx="18">
                  <c:v>27.17394484827312</c:v>
                </c:pt>
                <c:pt idx="19">
                  <c:v>26.973020067569752</c:v>
                </c:pt>
                <c:pt idx="20">
                  <c:v>26.783148851595051</c:v>
                </c:pt>
                <c:pt idx="21">
                  <c:v>26.604229981974484</c:v>
                </c:pt>
                <c:pt idx="22">
                  <c:v>26.436164899092095</c:v>
                </c:pt>
                <c:pt idx="23">
                  <c:v>26.278857916115893</c:v>
                </c:pt>
                <c:pt idx="24">
                  <c:v>26.132216411715898</c:v>
                </c:pt>
                <c:pt idx="25">
                  <c:v>25.996151002119582</c:v>
                </c:pt>
                <c:pt idx="26">
                  <c:v>25.870575693358013</c:v>
                </c:pt>
                <c:pt idx="27">
                  <c:v>25.755408014725752</c:v>
                </c:pt>
                <c:pt idx="28">
                  <c:v>25.650569134609853</c:v>
                </c:pt>
                <c:pt idx="29">
                  <c:v>25.555983959940882</c:v>
                </c:pt>
                <c:pt idx="30">
                  <c:v>25.47158122058406</c:v>
                </c:pt>
                <c:pt idx="31">
                  <c:v>25.397293540025032</c:v>
                </c:pt>
                <c:pt idx="32">
                  <c:v>25.333057493715401</c:v>
                </c:pt>
                <c:pt idx="33">
                  <c:v>25.278813656431446</c:v>
                </c:pt>
                <c:pt idx="34">
                  <c:v>25.234506639968963</c:v>
                </c:pt>
                <c:pt idx="35">
                  <c:v>25.200085122450467</c:v>
                </c:pt>
                <c:pt idx="36">
                  <c:v>25.175501870461492</c:v>
                </c:pt>
                <c:pt idx="37">
                  <c:v>25.16071375516281</c:v>
                </c:pt>
                <c:pt idx="38">
                  <c:v>25.155681763447184</c:v>
                </c:pt>
                <c:pt idx="39">
                  <c:v>25.160371005125182</c:v>
                </c:pt>
                <c:pt idx="40">
                  <c:v>25.174750717035749</c:v>
                </c:pt>
                <c:pt idx="41">
                  <c:v>25.198794264885688</c:v>
                </c:pt>
                <c:pt idx="42">
                  <c:v>25.232479143528238</c:v>
                </c:pt>
                <c:pt idx="43">
                  <c:v>25.275786976296207</c:v>
                </c:pt>
                <c:pt idx="44">
                  <c:v>25.328703513909623</c:v>
                </c:pt>
                <c:pt idx="45">
                  <c:v>25.391218633382305</c:v>
                </c:pt>
                <c:pt idx="46">
                  <c:v>25.463326337256227</c:v>
                </c:pt>
                <c:pt idx="47">
                  <c:v>25.545024753397389</c:v>
                </c:pt>
                <c:pt idx="48">
                  <c:v>25.63631613549164</c:v>
                </c:pt>
                <c:pt idx="49">
                  <c:v>25.737206864284047</c:v>
                </c:pt>
                <c:pt idx="50">
                  <c:v>25.847707449510224</c:v>
                </c:pt>
                <c:pt idx="51">
                  <c:v>25.967832532372967</c:v>
                </c:pt>
                <c:pt idx="52">
                  <c:v>26.097600888321736</c:v>
                </c:pt>
                <c:pt idx="53">
                  <c:v>26.23703542979694</c:v>
                </c:pt>
                <c:pt idx="54">
                  <c:v>26.386163208504357</c:v>
                </c:pt>
                <c:pt idx="55">
                  <c:v>26.545015416688493</c:v>
                </c:pt>
                <c:pt idx="56">
                  <c:v>26.713627386777077</c:v>
                </c:pt>
                <c:pt idx="57">
                  <c:v>26.892038588672449</c:v>
                </c:pt>
                <c:pt idx="58">
                  <c:v>27.080292623870623</c:v>
                </c:pt>
                <c:pt idx="59">
                  <c:v>27.278437215495</c:v>
                </c:pt>
                <c:pt idx="60">
                  <c:v>27.486524193241859</c:v>
                </c:pt>
                <c:pt idx="61">
                  <c:v>27.704609472148363</c:v>
                </c:pt>
                <c:pt idx="62">
                  <c:v>27.93275302401447</c:v>
                </c:pt>
                <c:pt idx="63">
                  <c:v>28.171018840238336</c:v>
                </c:pt>
                <c:pt idx="64">
                  <c:v>28.419474884764234</c:v>
                </c:pt>
                <c:pt idx="65">
                  <c:v>28.678193035794074</c:v>
                </c:pt>
                <c:pt idx="66">
                  <c:v>28.947249014882665</c:v>
                </c:pt>
                <c:pt idx="67">
                  <c:v>29.22672230202479</c:v>
                </c:pt>
                <c:pt idx="68">
                  <c:v>29.516696035353498</c:v>
                </c:pt>
                <c:pt idx="69">
                  <c:v>29.817256894106436</c:v>
                </c:pt>
                <c:pt idx="70">
                  <c:v>30.128494963584256</c:v>
                </c:pt>
                <c:pt idx="71">
                  <c:v>30.450503580925961</c:v>
                </c:pt>
                <c:pt idx="72">
                  <c:v>30.783379160661806</c:v>
                </c:pt>
                <c:pt idx="73">
                  <c:v>31.127220999180082</c:v>
                </c:pt>
                <c:pt idx="74">
                  <c:v>31.482131057457977</c:v>
                </c:pt>
                <c:pt idx="75">
                  <c:v>31.848213721662972</c:v>
                </c:pt>
                <c:pt idx="76">
                  <c:v>32.225575541525934</c:v>
                </c:pt>
                <c:pt idx="77">
                  <c:v>32.614324946721219</c:v>
                </c:pt>
                <c:pt idx="78">
                  <c:v>33.014571941856211</c:v>
                </c:pt>
                <c:pt idx="79">
                  <c:v>33.426427781070437</c:v>
                </c:pt>
                <c:pt idx="80">
                  <c:v>33.850004623662528</c:v>
                </c:pt>
                <c:pt idx="81">
                  <c:v>34.285415172595712</c:v>
                </c:pt>
                <c:pt idx="82">
                  <c:v>34.732772298166111</c:v>
                </c:pt>
                <c:pt idx="83">
                  <c:v>35.192188649543212</c:v>
                </c:pt>
                <c:pt idx="84">
                  <c:v>35.663776257293058</c:v>
                </c:pt>
                <c:pt idx="85">
                  <c:v>36.147646130359767</c:v>
                </c:pt>
                <c:pt idx="86">
                  <c:v>36.643907851295779</c:v>
                </c:pt>
                <c:pt idx="87">
                  <c:v>37.15266917378095</c:v>
                </c:pt>
                <c:pt idx="88">
                  <c:v>37.67403562664591</c:v>
                </c:pt>
                <c:pt idx="89">
                  <c:v>38.208110128702565</c:v>
                </c:pt>
                <c:pt idx="90">
                  <c:v>38.754992618679132</c:v>
                </c:pt>
                <c:pt idx="91">
                  <c:v>39.314779704452413</c:v>
                </c:pt>
                <c:pt idx="92">
                  <c:v>39.887564335566196</c:v>
                </c:pt>
                <c:pt idx="93">
                  <c:v>40.47343550272344</c:v>
                </c:pt>
                <c:pt idx="94">
                  <c:v>41.072477967548465</c:v>
                </c:pt>
                <c:pt idx="95">
                  <c:v>41.684772025443735</c:v>
                </c:pt>
                <c:pt idx="96">
                  <c:v>42.310393303826729</c:v>
                </c:pt>
                <c:pt idx="97">
                  <c:v>42.949412597443235</c:v>
                </c:pt>
                <c:pt idx="98">
                  <c:v>43.60189574183012</c:v>
                </c:pt>
                <c:pt idx="99">
                  <c:v>44.267903525364346</c:v>
                </c:pt>
              </c:numCache>
            </c:numRef>
          </c:yVal>
          <c:smooth val="1"/>
          <c:extLst>
            <c:ext xmlns:c16="http://schemas.microsoft.com/office/drawing/2014/chart" uri="{C3380CC4-5D6E-409C-BE32-E72D297353CC}">
              <c16:uniqueId val="{00000001-E201-4C8E-AAF2-F5BE3718B3CD}"/>
            </c:ext>
          </c:extLst>
        </c:ser>
        <c:ser>
          <c:idx val="3"/>
          <c:order val="2"/>
          <c:tx>
            <c:strRef>
              <c:f>'[20220520 フィッティング図作成用データ.xlsx]Sheet2'!$B$1</c:f>
              <c:strCache>
                <c:ptCount val="1"/>
                <c:pt idx="0">
                  <c:v>est_y</c:v>
                </c:pt>
              </c:strCache>
            </c:strRef>
          </c:tx>
          <c:spPr>
            <a:ln w="12700" cap="rnd">
              <a:solidFill>
                <a:schemeClr val="tx1"/>
              </a:solidFill>
              <a:prstDash val="dash"/>
              <a:round/>
            </a:ln>
            <a:effectLst/>
          </c:spPr>
          <c:marker>
            <c:symbol val="none"/>
          </c:marker>
          <c:xVal>
            <c:numRef>
              <c:f>'[20220520 フィッティング図作成用データ.xlsx]Sheet2'!$A$2:$A$101</c:f>
              <c:numCache>
                <c:formatCode>General</c:formatCode>
                <c:ptCount val="100"/>
                <c:pt idx="0">
                  <c:v>35.352499999999999</c:v>
                </c:pt>
                <c:pt idx="1">
                  <c:v>38.148435353535355</c:v>
                </c:pt>
                <c:pt idx="2">
                  <c:v>40.944370707070703</c:v>
                </c:pt>
                <c:pt idx="3">
                  <c:v>43.740306060606059</c:v>
                </c:pt>
                <c:pt idx="4">
                  <c:v>46.536241414141415</c:v>
                </c:pt>
                <c:pt idx="5">
                  <c:v>49.332176767676764</c:v>
                </c:pt>
                <c:pt idx="6">
                  <c:v>52.128112121212119</c:v>
                </c:pt>
                <c:pt idx="7">
                  <c:v>54.924047474747475</c:v>
                </c:pt>
                <c:pt idx="8">
                  <c:v>57.719982828282824</c:v>
                </c:pt>
                <c:pt idx="9">
                  <c:v>60.515918181818179</c:v>
                </c:pt>
                <c:pt idx="10">
                  <c:v>63.311853535353535</c:v>
                </c:pt>
                <c:pt idx="11">
                  <c:v>66.107788888888891</c:v>
                </c:pt>
                <c:pt idx="12">
                  <c:v>68.903724242424232</c:v>
                </c:pt>
                <c:pt idx="13">
                  <c:v>71.699659595959588</c:v>
                </c:pt>
                <c:pt idx="14">
                  <c:v>74.495594949494944</c:v>
                </c:pt>
                <c:pt idx="15">
                  <c:v>77.291530303030299</c:v>
                </c:pt>
                <c:pt idx="16">
                  <c:v>80.087465656565655</c:v>
                </c:pt>
                <c:pt idx="17">
                  <c:v>82.883401010101011</c:v>
                </c:pt>
                <c:pt idx="18">
                  <c:v>85.679336363636367</c:v>
                </c:pt>
                <c:pt idx="19">
                  <c:v>88.475271717171708</c:v>
                </c:pt>
                <c:pt idx="20">
                  <c:v>91.271207070707064</c:v>
                </c:pt>
                <c:pt idx="21">
                  <c:v>94.067142424242434</c:v>
                </c:pt>
                <c:pt idx="22">
                  <c:v>96.863077777777775</c:v>
                </c:pt>
                <c:pt idx="23">
                  <c:v>99.659013131313117</c:v>
                </c:pt>
                <c:pt idx="24">
                  <c:v>102.45494848484847</c:v>
                </c:pt>
                <c:pt idx="25">
                  <c:v>105.25088383838383</c:v>
                </c:pt>
                <c:pt idx="26">
                  <c:v>108.04681919191918</c:v>
                </c:pt>
                <c:pt idx="27">
                  <c:v>110.84275454545454</c:v>
                </c:pt>
                <c:pt idx="28">
                  <c:v>113.6386898989899</c:v>
                </c:pt>
                <c:pt idx="29">
                  <c:v>116.43462525252525</c:v>
                </c:pt>
                <c:pt idx="30">
                  <c:v>119.23056060606061</c:v>
                </c:pt>
                <c:pt idx="31">
                  <c:v>122.02649595959596</c:v>
                </c:pt>
                <c:pt idx="32">
                  <c:v>124.82243131313132</c:v>
                </c:pt>
                <c:pt idx="33">
                  <c:v>127.61836666666667</c:v>
                </c:pt>
                <c:pt idx="34">
                  <c:v>130.414302020202</c:v>
                </c:pt>
                <c:pt idx="35">
                  <c:v>133.21023737373736</c:v>
                </c:pt>
                <c:pt idx="36">
                  <c:v>136.00617272727271</c:v>
                </c:pt>
                <c:pt idx="37">
                  <c:v>138.80210808080807</c:v>
                </c:pt>
                <c:pt idx="38">
                  <c:v>141.59804343434342</c:v>
                </c:pt>
                <c:pt idx="39">
                  <c:v>144.39397878787878</c:v>
                </c:pt>
                <c:pt idx="40">
                  <c:v>147.18991414141414</c:v>
                </c:pt>
                <c:pt idx="41">
                  <c:v>149.98584949494949</c:v>
                </c:pt>
                <c:pt idx="42">
                  <c:v>152.78178484848485</c:v>
                </c:pt>
                <c:pt idx="43">
                  <c:v>155.5777202020202</c:v>
                </c:pt>
                <c:pt idx="44">
                  <c:v>158.37365555555556</c:v>
                </c:pt>
                <c:pt idx="45">
                  <c:v>161.16959090909091</c:v>
                </c:pt>
                <c:pt idx="46">
                  <c:v>163.96552626262624</c:v>
                </c:pt>
                <c:pt idx="47">
                  <c:v>166.7614616161616</c:v>
                </c:pt>
                <c:pt idx="48">
                  <c:v>169.55739696969695</c:v>
                </c:pt>
                <c:pt idx="49">
                  <c:v>172.35333232323231</c:v>
                </c:pt>
                <c:pt idx="50">
                  <c:v>175.14926767676766</c:v>
                </c:pt>
                <c:pt idx="51">
                  <c:v>177.94520303030302</c:v>
                </c:pt>
                <c:pt idx="52">
                  <c:v>180.74113838383838</c:v>
                </c:pt>
                <c:pt idx="53">
                  <c:v>183.53707373737373</c:v>
                </c:pt>
                <c:pt idx="54">
                  <c:v>186.33300909090906</c:v>
                </c:pt>
                <c:pt idx="55">
                  <c:v>189.12894444444441</c:v>
                </c:pt>
                <c:pt idx="56">
                  <c:v>191.9248797979798</c:v>
                </c:pt>
                <c:pt idx="57">
                  <c:v>194.72081515151515</c:v>
                </c:pt>
                <c:pt idx="58">
                  <c:v>197.51675050505051</c:v>
                </c:pt>
                <c:pt idx="59">
                  <c:v>200.31268585858584</c:v>
                </c:pt>
                <c:pt idx="60">
                  <c:v>203.10862121212119</c:v>
                </c:pt>
                <c:pt idx="61">
                  <c:v>205.90455656565655</c:v>
                </c:pt>
                <c:pt idx="62">
                  <c:v>208.7004919191919</c:v>
                </c:pt>
                <c:pt idx="63">
                  <c:v>211.49642727272723</c:v>
                </c:pt>
                <c:pt idx="64">
                  <c:v>214.29236262626262</c:v>
                </c:pt>
                <c:pt idx="65">
                  <c:v>217.08829797979797</c:v>
                </c:pt>
                <c:pt idx="66">
                  <c:v>219.88423333333333</c:v>
                </c:pt>
                <c:pt idx="67">
                  <c:v>222.68016868686868</c:v>
                </c:pt>
                <c:pt idx="68">
                  <c:v>225.47610404040401</c:v>
                </c:pt>
                <c:pt idx="69">
                  <c:v>228.27203939393939</c:v>
                </c:pt>
                <c:pt idx="70">
                  <c:v>231.06797474747472</c:v>
                </c:pt>
                <c:pt idx="71">
                  <c:v>233.86391010101011</c:v>
                </c:pt>
                <c:pt idx="72">
                  <c:v>236.65984545454543</c:v>
                </c:pt>
                <c:pt idx="73">
                  <c:v>239.45578080808079</c:v>
                </c:pt>
                <c:pt idx="74">
                  <c:v>242.25171616161614</c:v>
                </c:pt>
                <c:pt idx="75">
                  <c:v>245.0476515151515</c:v>
                </c:pt>
                <c:pt idx="76">
                  <c:v>247.84358686868683</c:v>
                </c:pt>
                <c:pt idx="77">
                  <c:v>250.63952222222221</c:v>
                </c:pt>
                <c:pt idx="78">
                  <c:v>253.43545757575754</c:v>
                </c:pt>
                <c:pt idx="79">
                  <c:v>256.23139292929295</c:v>
                </c:pt>
                <c:pt idx="80">
                  <c:v>259.02732828282825</c:v>
                </c:pt>
                <c:pt idx="81">
                  <c:v>261.82326363636361</c:v>
                </c:pt>
                <c:pt idx="82">
                  <c:v>264.61919898989902</c:v>
                </c:pt>
                <c:pt idx="83">
                  <c:v>267.41513434343432</c:v>
                </c:pt>
                <c:pt idx="84">
                  <c:v>270.21106969696973</c:v>
                </c:pt>
                <c:pt idx="85">
                  <c:v>273.00700505050503</c:v>
                </c:pt>
                <c:pt idx="86">
                  <c:v>275.80294040404038</c:v>
                </c:pt>
                <c:pt idx="87">
                  <c:v>278.59887575757574</c:v>
                </c:pt>
                <c:pt idx="88">
                  <c:v>281.3948111111111</c:v>
                </c:pt>
                <c:pt idx="89">
                  <c:v>284.19074646464645</c:v>
                </c:pt>
                <c:pt idx="90">
                  <c:v>286.98668181818181</c:v>
                </c:pt>
                <c:pt idx="91">
                  <c:v>289.78261717171716</c:v>
                </c:pt>
                <c:pt idx="92">
                  <c:v>292.57855252525252</c:v>
                </c:pt>
                <c:pt idx="93">
                  <c:v>295.37448787878787</c:v>
                </c:pt>
                <c:pt idx="94">
                  <c:v>298.17042323232323</c:v>
                </c:pt>
                <c:pt idx="95">
                  <c:v>300.96635858585859</c:v>
                </c:pt>
                <c:pt idx="96">
                  <c:v>303.76229393939394</c:v>
                </c:pt>
                <c:pt idx="97">
                  <c:v>306.5582292929293</c:v>
                </c:pt>
                <c:pt idx="98">
                  <c:v>309.35416464646465</c:v>
                </c:pt>
                <c:pt idx="99">
                  <c:v>312.15010000000001</c:v>
                </c:pt>
              </c:numCache>
            </c:numRef>
          </c:xVal>
          <c:yVal>
            <c:numRef>
              <c:f>'[20220520 フィッティング図作成用データ.xlsx]Sheet2'!$D$2:$D$101</c:f>
              <c:numCache>
                <c:formatCode>General</c:formatCode>
                <c:ptCount val="100"/>
                <c:pt idx="0">
                  <c:v>18.972675104702287</c:v>
                </c:pt>
                <c:pt idx="1">
                  <c:v>18.665645475649299</c:v>
                </c:pt>
                <c:pt idx="2">
                  <c:v>18.364977639885169</c:v>
                </c:pt>
                <c:pt idx="3">
                  <c:v>18.070764529661396</c:v>
                </c:pt>
                <c:pt idx="4">
                  <c:v>17.783102658719528</c:v>
                </c:pt>
                <c:pt idx="5">
                  <c:v>17.502091796606738</c:v>
                </c:pt>
                <c:pt idx="6">
                  <c:v>17.227834620496562</c:v>
                </c:pt>
                <c:pt idx="7">
                  <c:v>16.960436348439149</c:v>
                </c:pt>
                <c:pt idx="8">
                  <c:v>16.700004358155383</c:v>
                </c:pt>
                <c:pt idx="9">
                  <c:v>16.446647795582447</c:v>
                </c:pt>
                <c:pt idx="10">
                  <c:v>16.200477177376037</c:v>
                </c:pt>
                <c:pt idx="11">
                  <c:v>15.961603991481478</c:v>
                </c:pt>
                <c:pt idx="12">
                  <c:v>15.730140299709698</c:v>
                </c:pt>
                <c:pt idx="13">
                  <c:v>15.506198346004872</c:v>
                </c:pt>
                <c:pt idx="14">
                  <c:v>15.289890173780194</c:v>
                </c:pt>
                <c:pt idx="15">
                  <c:v>15.081327255339406</c:v>
                </c:pt>
                <c:pt idx="16">
                  <c:v>14.880620136008533</c:v>
                </c:pt>
                <c:pt idx="17">
                  <c:v>14.687878095187234</c:v>
                </c:pt>
                <c:pt idx="18">
                  <c:v>14.503208826105801</c:v>
                </c:pt>
                <c:pt idx="19">
                  <c:v>14.326718135652978</c:v>
                </c:pt>
                <c:pt idx="20">
                  <c:v>14.158509665232247</c:v>
                </c:pt>
                <c:pt idx="21">
                  <c:v>13.998684633218131</c:v>
                </c:pt>
                <c:pt idx="22">
                  <c:v>13.847341599226592</c:v>
                </c:pt>
                <c:pt idx="23">
                  <c:v>13.70457625008962</c:v>
                </c:pt>
                <c:pt idx="24">
                  <c:v>13.570481207137195</c:v>
                </c:pt>
                <c:pt idx="25">
                  <c:v>13.445145854141849</c:v>
                </c:pt>
                <c:pt idx="26">
                  <c:v>13.328656185072511</c:v>
                </c:pt>
                <c:pt idx="27">
                  <c:v>13.221094670634621</c:v>
                </c:pt>
                <c:pt idx="28">
                  <c:v>13.122540142441117</c:v>
                </c:pt>
                <c:pt idx="29">
                  <c:v>13.033067693561442</c:v>
                </c:pt>
                <c:pt idx="30">
                  <c:v>12.95274859413038</c:v>
                </c:pt>
                <c:pt idx="31">
                  <c:v>12.881650220662266</c:v>
                </c:pt>
                <c:pt idx="32">
                  <c:v>12.819835997705525</c:v>
                </c:pt>
                <c:pt idx="33">
                  <c:v>12.767365350483852</c:v>
                </c:pt>
                <c:pt idx="34">
                  <c:v>12.72429366720146</c:v>
                </c:pt>
                <c:pt idx="35">
                  <c:v>12.690672269735842</c:v>
                </c:pt>
                <c:pt idx="36">
                  <c:v>12.666548391501454</c:v>
                </c:pt>
                <c:pt idx="37">
                  <c:v>12.651965161337529</c:v>
                </c:pt>
                <c:pt idx="38">
                  <c:v>12.646961592351294</c:v>
                </c:pt>
                <c:pt idx="39">
                  <c:v>12.651572574732203</c:v>
                </c:pt>
                <c:pt idx="40">
                  <c:v>12.665828871641295</c:v>
                </c:pt>
                <c:pt idx="41">
                  <c:v>12.689757117371766</c:v>
                </c:pt>
                <c:pt idx="42">
                  <c:v>12.723379817070381</c:v>
                </c:pt>
                <c:pt idx="43">
                  <c:v>12.766715347404332</c:v>
                </c:pt>
                <c:pt idx="44">
                  <c:v>12.81977795765359</c:v>
                </c:pt>
                <c:pt idx="45">
                  <c:v>12.882577770804335</c:v>
                </c:pt>
                <c:pt idx="46">
                  <c:v>12.955120784314596</c:v>
                </c:pt>
                <c:pt idx="47">
                  <c:v>13.037408870318377</c:v>
                </c:pt>
                <c:pt idx="48">
                  <c:v>13.129439775129825</c:v>
                </c:pt>
                <c:pt idx="49">
                  <c:v>13.231207118003868</c:v>
                </c:pt>
                <c:pt idx="50">
                  <c:v>13.342700389204879</c:v>
                </c:pt>
                <c:pt idx="51">
                  <c:v>13.463904947530096</c:v>
                </c:pt>
                <c:pt idx="52">
                  <c:v>13.594802017530045</c:v>
                </c:pt>
                <c:pt idx="53">
                  <c:v>13.735368686764311</c:v>
                </c:pt>
                <c:pt idx="54">
                  <c:v>13.885577903527109</c:v>
                </c:pt>
                <c:pt idx="55">
                  <c:v>14.04539847557394</c:v>
                </c:pt>
                <c:pt idx="56">
                  <c:v>14.214795070477095</c:v>
                </c:pt>
                <c:pt idx="57">
                  <c:v>14.393728218334203</c:v>
                </c:pt>
                <c:pt idx="58">
                  <c:v>14.58215431764928</c:v>
                </c:pt>
                <c:pt idx="59">
                  <c:v>14.780025645298895</c:v>
                </c:pt>
                <c:pt idx="60">
                  <c:v>14.987290371586784</c:v>
                </c:pt>
                <c:pt idx="61">
                  <c:v>15.203892581475776</c:v>
                </c:pt>
                <c:pt idx="62">
                  <c:v>15.429772303165937</c:v>
                </c:pt>
                <c:pt idx="63">
                  <c:v>15.664865545259079</c:v>
                </c:pt>
                <c:pt idx="64">
                  <c:v>15.909104343810954</c:v>
                </c:pt>
                <c:pt idx="65">
                  <c:v>16.162416820619633</c:v>
                </c:pt>
                <c:pt idx="66">
                  <c:v>16.42472725413031</c:v>
                </c:pt>
                <c:pt idx="67">
                  <c:v>16.695956164348225</c:v>
                </c:pt>
                <c:pt idx="68">
                  <c:v>16.976020413140297</c:v>
                </c:pt>
                <c:pt idx="69">
                  <c:v>17.26483332126891</c:v>
                </c:pt>
                <c:pt idx="70">
                  <c:v>17.562304803433367</c:v>
                </c:pt>
                <c:pt idx="71">
                  <c:v>17.868341522494731</c:v>
                </c:pt>
                <c:pt idx="72">
                  <c:v>18.182847063922676</c:v>
                </c:pt>
                <c:pt idx="73">
                  <c:v>18.505722131328966</c:v>
                </c:pt>
                <c:pt idx="74">
                  <c:v>18.836864763736379</c:v>
                </c:pt>
                <c:pt idx="75">
                  <c:v>19.176170574977462</c:v>
                </c:pt>
                <c:pt idx="76">
                  <c:v>19.523533015321306</c:v>
                </c:pt>
                <c:pt idx="77">
                  <c:v>19.878843655093604</c:v>
                </c:pt>
                <c:pt idx="78">
                  <c:v>20.241992489686943</c:v>
                </c:pt>
                <c:pt idx="79">
                  <c:v>20.612868264961826</c:v>
                </c:pt>
                <c:pt idx="80">
                  <c:v>20.99135882161956</c:v>
                </c:pt>
                <c:pt idx="81">
                  <c:v>21.377351456696978</c:v>
                </c:pt>
                <c:pt idx="82">
                  <c:v>21.770733299897934</c:v>
                </c:pt>
                <c:pt idx="83">
                  <c:v>22.171391702052922</c:v>
                </c:pt>
                <c:pt idx="84">
                  <c:v>22.579214632595956</c:v>
                </c:pt>
                <c:pt idx="85">
                  <c:v>22.994091082582841</c:v>
                </c:pt>
                <c:pt idx="86">
                  <c:v>23.415911469461207</c:v>
                </c:pt>
                <c:pt idx="87">
                  <c:v>23.844568039551159</c:v>
                </c:pt>
                <c:pt idx="88">
                  <c:v>24.279955264022085</c:v>
                </c:pt>
                <c:pt idx="89">
                  <c:v>24.721970224062055</c:v>
                </c:pt>
                <c:pt idx="90">
                  <c:v>25.17051298094287</c:v>
                </c:pt>
                <c:pt idx="91">
                  <c:v>25.625486926787737</c:v>
                </c:pt>
                <c:pt idx="92">
                  <c:v>26.086799112052844</c:v>
                </c:pt>
                <c:pt idx="93">
                  <c:v>26.554360546035262</c:v>
                </c:pt>
                <c:pt idx="94">
                  <c:v>27.02808646711064</c:v>
                </c:pt>
                <c:pt idx="95">
                  <c:v>27.507896579876544</c:v>
                </c:pt>
                <c:pt idx="96">
                  <c:v>27.993715256915461</c:v>
                </c:pt>
                <c:pt idx="97">
                  <c:v>28.485471703481611</c:v>
                </c:pt>
                <c:pt idx="98">
                  <c:v>28.983100084038171</c:v>
                </c:pt>
                <c:pt idx="99">
                  <c:v>29.486539610208112</c:v>
                </c:pt>
              </c:numCache>
            </c:numRef>
          </c:yVal>
          <c:smooth val="1"/>
          <c:extLst>
            <c:ext xmlns:c16="http://schemas.microsoft.com/office/drawing/2014/chart" uri="{C3380CC4-5D6E-409C-BE32-E72D297353CC}">
              <c16:uniqueId val="{00000002-E201-4C8E-AAF2-F5BE3718B3CD}"/>
            </c:ext>
          </c:extLst>
        </c:ser>
        <c:ser>
          <c:idx val="0"/>
          <c:order val="3"/>
          <c:tx>
            <c:strRef>
              <c:f>'[20220520 フィッティング図作成用データ.xlsx]Sheet2'!$G$1</c:f>
              <c:strCache>
                <c:ptCount val="1"/>
                <c:pt idx="0">
                  <c:v>c</c:v>
                </c:pt>
              </c:strCache>
            </c:strRef>
          </c:tx>
          <c:spPr>
            <a:ln w="19050" cap="rnd">
              <a:noFill/>
              <a:round/>
            </a:ln>
            <a:effectLst/>
          </c:spPr>
          <c:marker>
            <c:symbol val="circle"/>
            <c:size val="7"/>
            <c:spPr>
              <a:solidFill>
                <a:schemeClr val="tx1"/>
              </a:solidFill>
              <a:ln w="9525">
                <a:solidFill>
                  <a:schemeClr val="tx1"/>
                </a:solidFill>
              </a:ln>
              <a:effectLst/>
            </c:spPr>
          </c:marker>
          <c:xVal>
            <c:numRef>
              <c:f>'[20220520 フィッティング図作成用データ.xlsx]Sheet2'!$G$2:$G$101</c:f>
              <c:numCache>
                <c:formatCode>General</c:formatCode>
                <c:ptCount val="100"/>
                <c:pt idx="0">
                  <c:v>155.85919999999999</c:v>
                </c:pt>
                <c:pt idx="1">
                  <c:v>198.39410000000001</c:v>
                </c:pt>
                <c:pt idx="2">
                  <c:v>88.3703</c:v>
                </c:pt>
                <c:pt idx="3">
                  <c:v>210.89490000000001</c:v>
                </c:pt>
                <c:pt idx="4">
                  <c:v>214.11</c:v>
                </c:pt>
                <c:pt idx="5">
                  <c:v>119.8246</c:v>
                </c:pt>
                <c:pt idx="6">
                  <c:v>205.84870000000001</c:v>
                </c:pt>
                <c:pt idx="7">
                  <c:v>239.54329999999999</c:v>
                </c:pt>
                <c:pt idx="8">
                  <c:v>195.66040000000001</c:v>
                </c:pt>
                <c:pt idx="9">
                  <c:v>184.80430000000001</c:v>
                </c:pt>
                <c:pt idx="10">
                  <c:v>88.344499999999996</c:v>
                </c:pt>
                <c:pt idx="11">
                  <c:v>193.2167</c:v>
                </c:pt>
                <c:pt idx="12">
                  <c:v>204.22630000000001</c:v>
                </c:pt>
                <c:pt idx="13">
                  <c:v>139.7106</c:v>
                </c:pt>
                <c:pt idx="14">
                  <c:v>88.220699999999994</c:v>
                </c:pt>
                <c:pt idx="15">
                  <c:v>238.94120000000001</c:v>
                </c:pt>
                <c:pt idx="16">
                  <c:v>231.68819999999999</c:v>
                </c:pt>
                <c:pt idx="17">
                  <c:v>36.857199999999999</c:v>
                </c:pt>
                <c:pt idx="18">
                  <c:v>181.20419999999999</c:v>
                </c:pt>
                <c:pt idx="19">
                  <c:v>126.88039999999999</c:v>
                </c:pt>
                <c:pt idx="20">
                  <c:v>108.04689999999999</c:v>
                </c:pt>
                <c:pt idx="21">
                  <c:v>174.25829999999999</c:v>
                </c:pt>
                <c:pt idx="22">
                  <c:v>133.41650000000001</c:v>
                </c:pt>
                <c:pt idx="23">
                  <c:v>206.26660000000001</c:v>
                </c:pt>
                <c:pt idx="24">
                  <c:v>270.3057</c:v>
                </c:pt>
                <c:pt idx="25">
                  <c:v>35.352499999999999</c:v>
                </c:pt>
                <c:pt idx="26">
                  <c:v>124.87560000000001</c:v>
                </c:pt>
                <c:pt idx="27">
                  <c:v>195.17670000000001</c:v>
                </c:pt>
                <c:pt idx="28">
                  <c:v>88.375600000000006</c:v>
                </c:pt>
                <c:pt idx="29">
                  <c:v>121.0993</c:v>
                </c:pt>
                <c:pt idx="30">
                  <c:v>121.2901</c:v>
                </c:pt>
                <c:pt idx="31">
                  <c:v>177.78919999999999</c:v>
                </c:pt>
                <c:pt idx="32">
                  <c:v>240.23099999999999</c:v>
                </c:pt>
                <c:pt idx="33">
                  <c:v>221.90870000000001</c:v>
                </c:pt>
                <c:pt idx="34">
                  <c:v>196.95070000000001</c:v>
                </c:pt>
                <c:pt idx="35">
                  <c:v>271.83370000000002</c:v>
                </c:pt>
                <c:pt idx="36">
                  <c:v>212.56630000000001</c:v>
                </c:pt>
                <c:pt idx="37">
                  <c:v>114.4571</c:v>
                </c:pt>
                <c:pt idx="38">
                  <c:v>223.83320000000001</c:v>
                </c:pt>
                <c:pt idx="39">
                  <c:v>160.7132</c:v>
                </c:pt>
                <c:pt idx="40">
                  <c:v>88.391300000000001</c:v>
                </c:pt>
                <c:pt idx="41">
                  <c:v>235.34520000000001</c:v>
                </c:pt>
                <c:pt idx="42">
                  <c:v>148.6824</c:v>
                </c:pt>
                <c:pt idx="43">
                  <c:v>312.15010000000001</c:v>
                </c:pt>
                <c:pt idx="44">
                  <c:v>78.357900000000001</c:v>
                </c:pt>
                <c:pt idx="45">
                  <c:v>181.24690000000001</c:v>
                </c:pt>
                <c:pt idx="46">
                  <c:v>179.62</c:v>
                </c:pt>
                <c:pt idx="47">
                  <c:v>83.546000000000006</c:v>
                </c:pt>
                <c:pt idx="48">
                  <c:v>168.1139</c:v>
                </c:pt>
                <c:pt idx="49">
                  <c:v>115.1053</c:v>
                </c:pt>
                <c:pt idx="50">
                  <c:v>163.43219999999999</c:v>
                </c:pt>
                <c:pt idx="51">
                  <c:v>112.0699</c:v>
                </c:pt>
                <c:pt idx="52">
                  <c:v>202.1919</c:v>
                </c:pt>
                <c:pt idx="53">
                  <c:v>205.84870000000001</c:v>
                </c:pt>
                <c:pt idx="54">
                  <c:v>204.22630000000001</c:v>
                </c:pt>
                <c:pt idx="55">
                  <c:v>121.2901</c:v>
                </c:pt>
              </c:numCache>
            </c:numRef>
          </c:xVal>
          <c:yVal>
            <c:numRef>
              <c:f>'[20220520 フィッティング図作成用データ.xlsx]Sheet2'!$F$2:$F$101</c:f>
              <c:numCache>
                <c:formatCode>General</c:formatCode>
                <c:ptCount val="100"/>
                <c:pt idx="0">
                  <c:v>17</c:v>
                </c:pt>
                <c:pt idx="1">
                  <c:v>23</c:v>
                </c:pt>
                <c:pt idx="2">
                  <c:v>18</c:v>
                </c:pt>
                <c:pt idx="3">
                  <c:v>20</c:v>
                </c:pt>
                <c:pt idx="4">
                  <c:v>19</c:v>
                </c:pt>
                <c:pt idx="5">
                  <c:v>11</c:v>
                </c:pt>
                <c:pt idx="6">
                  <c:v>16</c:v>
                </c:pt>
                <c:pt idx="7">
                  <c:v>24</c:v>
                </c:pt>
                <c:pt idx="8">
                  <c:v>29</c:v>
                </c:pt>
                <c:pt idx="9">
                  <c:v>15</c:v>
                </c:pt>
                <c:pt idx="10">
                  <c:v>21</c:v>
                </c:pt>
                <c:pt idx="11">
                  <c:v>21</c:v>
                </c:pt>
                <c:pt idx="12">
                  <c:v>26</c:v>
                </c:pt>
                <c:pt idx="13">
                  <c:v>15</c:v>
                </c:pt>
                <c:pt idx="14">
                  <c:v>27</c:v>
                </c:pt>
                <c:pt idx="15">
                  <c:v>33</c:v>
                </c:pt>
                <c:pt idx="16">
                  <c:v>22</c:v>
                </c:pt>
                <c:pt idx="17">
                  <c:v>28</c:v>
                </c:pt>
                <c:pt idx="18">
                  <c:v>19</c:v>
                </c:pt>
                <c:pt idx="19">
                  <c:v>3</c:v>
                </c:pt>
                <c:pt idx="20">
                  <c:v>23</c:v>
                </c:pt>
                <c:pt idx="21">
                  <c:v>9</c:v>
                </c:pt>
                <c:pt idx="22">
                  <c:v>22</c:v>
                </c:pt>
                <c:pt idx="23">
                  <c:v>20</c:v>
                </c:pt>
                <c:pt idx="24">
                  <c:v>33</c:v>
                </c:pt>
                <c:pt idx="25">
                  <c:v>22</c:v>
                </c:pt>
                <c:pt idx="26">
                  <c:v>15</c:v>
                </c:pt>
                <c:pt idx="27">
                  <c:v>29</c:v>
                </c:pt>
                <c:pt idx="28">
                  <c:v>28</c:v>
                </c:pt>
                <c:pt idx="29">
                  <c:v>11</c:v>
                </c:pt>
                <c:pt idx="30">
                  <c:v>11</c:v>
                </c:pt>
                <c:pt idx="31">
                  <c:v>19</c:v>
                </c:pt>
                <c:pt idx="32">
                  <c:v>17</c:v>
                </c:pt>
                <c:pt idx="33">
                  <c:v>22</c:v>
                </c:pt>
                <c:pt idx="34">
                  <c:v>26</c:v>
                </c:pt>
                <c:pt idx="35">
                  <c:v>28</c:v>
                </c:pt>
                <c:pt idx="36">
                  <c:v>20</c:v>
                </c:pt>
                <c:pt idx="37">
                  <c:v>21</c:v>
                </c:pt>
                <c:pt idx="38">
                  <c:v>27</c:v>
                </c:pt>
                <c:pt idx="39">
                  <c:v>14</c:v>
                </c:pt>
                <c:pt idx="40">
                  <c:v>16</c:v>
                </c:pt>
                <c:pt idx="41">
                  <c:v>27</c:v>
                </c:pt>
                <c:pt idx="42">
                  <c:v>17</c:v>
                </c:pt>
                <c:pt idx="43">
                  <c:v>29</c:v>
                </c:pt>
                <c:pt idx="44">
                  <c:v>27</c:v>
                </c:pt>
                <c:pt idx="45">
                  <c:v>16</c:v>
                </c:pt>
                <c:pt idx="46">
                  <c:v>20</c:v>
                </c:pt>
                <c:pt idx="47">
                  <c:v>34</c:v>
                </c:pt>
                <c:pt idx="48">
                  <c:v>16</c:v>
                </c:pt>
                <c:pt idx="49">
                  <c:v>19</c:v>
                </c:pt>
                <c:pt idx="50">
                  <c:v>25</c:v>
                </c:pt>
                <c:pt idx="51">
                  <c:v>28</c:v>
                </c:pt>
                <c:pt idx="52">
                  <c:v>28</c:v>
                </c:pt>
                <c:pt idx="53">
                  <c:v>26</c:v>
                </c:pt>
                <c:pt idx="54">
                  <c:v>38</c:v>
                </c:pt>
                <c:pt idx="55">
                  <c:v>14</c:v>
                </c:pt>
              </c:numCache>
            </c:numRef>
          </c:yVal>
          <c:smooth val="0"/>
          <c:extLst>
            <c:ext xmlns:c16="http://schemas.microsoft.com/office/drawing/2014/chart" uri="{C3380CC4-5D6E-409C-BE32-E72D297353CC}">
              <c16:uniqueId val="{00000003-E201-4C8E-AAF2-F5BE3718B3CD}"/>
            </c:ext>
          </c:extLst>
        </c:ser>
        <c:dLbls>
          <c:showLegendKey val="0"/>
          <c:showVal val="0"/>
          <c:showCatName val="0"/>
          <c:showSerName val="0"/>
          <c:showPercent val="0"/>
          <c:showBubbleSize val="0"/>
        </c:dLbls>
        <c:axId val="670300624"/>
        <c:axId val="670298128"/>
      </c:scatterChart>
      <c:valAx>
        <c:axId val="670300624"/>
        <c:scaling>
          <c:orientation val="minMax"/>
          <c:max val="350"/>
          <c:min val="0"/>
        </c:scaling>
        <c:delete val="0"/>
        <c:axPos val="b"/>
        <c:title>
          <c:tx>
            <c:rich>
              <a:bodyPr/>
              <a:lstStyle/>
              <a:p>
                <a:pPr>
                  <a:defRPr/>
                </a:pPr>
                <a:r>
                  <a:rPr lang="ja-JP" altLang="en-US" dirty="0"/>
                  <a:t>心拍弁別</a:t>
                </a:r>
                <a:r>
                  <a:rPr lang="ja-JP" dirty="0"/>
                  <a:t>精度（</a:t>
                </a:r>
                <a:r>
                  <a:rPr lang="el-GR" dirty="0"/>
                  <a:t>σ</a:t>
                </a:r>
                <a:r>
                  <a:rPr lang="ja-JP" dirty="0"/>
                  <a:t>）</a:t>
                </a:r>
                <a:r>
                  <a:rPr lang="en-US" dirty="0"/>
                  <a:t>[</a:t>
                </a:r>
                <a:r>
                  <a:rPr lang="en-US" dirty="0" err="1"/>
                  <a:t>ms</a:t>
                </a:r>
                <a:r>
                  <a:rPr lang="en-US" dirty="0"/>
                  <a:t>]</a:t>
                </a:r>
                <a:endParaRPr lang="ja-JP" dirty="0"/>
              </a:p>
            </c:rich>
          </c:tx>
          <c:overlay val="0"/>
        </c:title>
        <c:numFmt formatCode="General" sourceLinked="1"/>
        <c:majorTickMark val="none"/>
        <c:minorTickMark val="none"/>
        <c:tickLblPos val="nextTo"/>
        <c:spPr>
          <a:noFill/>
          <a:ln w="9525" cap="flat" cmpd="sng" algn="ctr">
            <a:solidFill>
              <a:schemeClr val="tx1"/>
            </a:solidFill>
            <a:round/>
          </a:ln>
          <a:effectLst/>
        </c:spPr>
        <c:txPr>
          <a:bodyPr rot="-60000000" vert="horz"/>
          <a:lstStyle/>
          <a:p>
            <a:pPr>
              <a:defRPr/>
            </a:pPr>
            <a:endParaRPr lang="ja-JP"/>
          </a:p>
        </c:txPr>
        <c:crossAx val="670298128"/>
        <c:crosses val="autoZero"/>
        <c:crossBetween val="midCat"/>
      </c:valAx>
      <c:valAx>
        <c:axId val="670298128"/>
        <c:scaling>
          <c:orientation val="minMax"/>
        </c:scaling>
        <c:delete val="0"/>
        <c:axPos val="l"/>
        <c:title>
          <c:tx>
            <c:rich>
              <a:bodyPr/>
              <a:lstStyle/>
              <a:p>
                <a:pPr>
                  <a:defRPr/>
                </a:pPr>
                <a:r>
                  <a:rPr lang="en-US"/>
                  <a:t>JPSS</a:t>
                </a:r>
              </a:p>
            </c:rich>
          </c:tx>
          <c:overlay val="0"/>
        </c:title>
        <c:numFmt formatCode="General" sourceLinked="1"/>
        <c:majorTickMark val="none"/>
        <c:minorTickMark val="none"/>
        <c:tickLblPos val="nextTo"/>
        <c:spPr>
          <a:noFill/>
          <a:ln w="9525" cap="flat" cmpd="sng" algn="ctr">
            <a:solidFill>
              <a:schemeClr val="tx1"/>
            </a:solidFill>
            <a:round/>
          </a:ln>
          <a:effectLst/>
        </c:spPr>
        <c:txPr>
          <a:bodyPr rot="-60000000" vert="horz"/>
          <a:lstStyle/>
          <a:p>
            <a:pPr>
              <a:defRPr/>
            </a:pPr>
            <a:endParaRPr lang="ja-JP"/>
          </a:p>
        </c:txPr>
        <c:crossAx val="670300624"/>
        <c:crosses val="autoZero"/>
        <c:crossBetween val="midCat"/>
      </c:valAx>
    </c:plotArea>
    <c:plotVisOnly val="1"/>
    <c:dispBlanksAs val="gap"/>
    <c:showDLblsOverMax val="0"/>
    <c:extLst/>
  </c:chart>
  <c:txPr>
    <a:bodyPr/>
    <a:lstStyle/>
    <a:p>
      <a:pPr>
        <a:defRPr sz="2400" b="0">
          <a:latin typeface="游ゴシック" panose="020B0400000000000000" pitchFamily="50" charset="-128"/>
          <a:ea typeface="游ゴシック" panose="020B0400000000000000" pitchFamily="50" charset="-128"/>
        </a:defRPr>
      </a:pPr>
      <a:endParaRPr lang="ja-JP"/>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'[20220902 心理学会 図.xlsx]Sheet2'!$B$1</c:f>
              <c:strCache>
                <c:ptCount val="1"/>
                <c:pt idx="0">
                  <c:v>JPSS</c:v>
                </c:pt>
              </c:strCache>
            </c:strRef>
          </c:tx>
          <c:spPr>
            <a:ln w="19050" cap="rnd">
              <a:noFill/>
              <a:round/>
            </a:ln>
            <a:effectLst/>
          </c:spPr>
          <c:marker>
            <c:symbol val="circle"/>
            <c:size val="7"/>
            <c:spPr>
              <a:solidFill>
                <a:schemeClr val="tx1"/>
              </a:solidFill>
              <a:ln w="9525">
                <a:noFill/>
              </a:ln>
              <a:effectLst/>
            </c:spPr>
          </c:marker>
          <c:xVal>
            <c:numRef>
              <c:f>'[20220902 心理学会 図.xlsx]Sheet2'!$A$2:$A$57</c:f>
              <c:numCache>
                <c:formatCode>General</c:formatCode>
                <c:ptCount val="56"/>
                <c:pt idx="0">
                  <c:v>0.39595332449838977</c:v>
                </c:pt>
                <c:pt idx="1">
                  <c:v>0.84004526570834426</c:v>
                </c:pt>
                <c:pt idx="2">
                  <c:v>0.55110909445728518</c:v>
                </c:pt>
                <c:pt idx="3">
                  <c:v>0.84865338292878123</c:v>
                </c:pt>
                <c:pt idx="4">
                  <c:v>0.41765897690158199</c:v>
                </c:pt>
                <c:pt idx="6">
                  <c:v>0.61132389679694976</c:v>
                </c:pt>
                <c:pt idx="7">
                  <c:v>0.97025041676285362</c:v>
                </c:pt>
                <c:pt idx="8">
                  <c:v>0.896674353360016</c:v>
                </c:pt>
                <c:pt idx="9">
                  <c:v>0.63257311350090972</c:v>
                </c:pt>
                <c:pt idx="10">
                  <c:v>0.6980046113594075</c:v>
                </c:pt>
                <c:pt idx="11">
                  <c:v>0.84759393596405486</c:v>
                </c:pt>
                <c:pt idx="12">
                  <c:v>0.84759393596405486</c:v>
                </c:pt>
                <c:pt idx="13">
                  <c:v>0.67234975818426024</c:v>
                </c:pt>
                <c:pt idx="14">
                  <c:v>0.92047456663824967</c:v>
                </c:pt>
                <c:pt idx="15">
                  <c:v>0.57270769754802686</c:v>
                </c:pt>
                <c:pt idx="16">
                  <c:v>0.89226700220494537</c:v>
                </c:pt>
                <c:pt idx="17">
                  <c:v>0.8949727263460695</c:v>
                </c:pt>
                <c:pt idx="18">
                  <c:v>0.8949727263460695</c:v>
                </c:pt>
                <c:pt idx="19">
                  <c:v>0.61281278013700136</c:v>
                </c:pt>
                <c:pt idx="20">
                  <c:v>0.29042609660763402</c:v>
                </c:pt>
                <c:pt idx="21">
                  <c:v>0.95574732835602394</c:v>
                </c:pt>
                <c:pt idx="22">
                  <c:v>0.53816832906068535</c:v>
                </c:pt>
                <c:pt idx="23">
                  <c:v>0.90420643887436114</c:v>
                </c:pt>
                <c:pt idx="24">
                  <c:v>0.72207363255290424</c:v>
                </c:pt>
                <c:pt idx="25">
                  <c:v>0.72207363255290424</c:v>
                </c:pt>
                <c:pt idx="26">
                  <c:v>0.23024781406027992</c:v>
                </c:pt>
                <c:pt idx="27">
                  <c:v>0.97378472361264823</c:v>
                </c:pt>
                <c:pt idx="28">
                  <c:v>0.84781378515393868</c:v>
                </c:pt>
                <c:pt idx="29">
                  <c:v>0.79350756695909797</c:v>
                </c:pt>
                <c:pt idx="30">
                  <c:v>0.91402381723037163</c:v>
                </c:pt>
                <c:pt idx="31">
                  <c:v>0.65175984379037266</c:v>
                </c:pt>
                <c:pt idx="32">
                  <c:v>0.95459086458581499</c:v>
                </c:pt>
                <c:pt idx="33">
                  <c:v>0.58335403870327618</c:v>
                </c:pt>
                <c:pt idx="34">
                  <c:v>0.67978752326578418</c:v>
                </c:pt>
                <c:pt idx="35">
                  <c:v>0.36000532235826355</c:v>
                </c:pt>
                <c:pt idx="36">
                  <c:v>0.90618728628437362</c:v>
                </c:pt>
                <c:pt idx="37">
                  <c:v>0.27101339206602365</c:v>
                </c:pt>
                <c:pt idx="38">
                  <c:v>0.77096137675343035</c:v>
                </c:pt>
                <c:pt idx="39">
                  <c:v>0.86018724956360193</c:v>
                </c:pt>
                <c:pt idx="40">
                  <c:v>0.58107835654768791</c:v>
                </c:pt>
                <c:pt idx="41">
                  <c:v>0.76954435009416722</c:v>
                </c:pt>
                <c:pt idx="42">
                  <c:v>0.84424976112736971</c:v>
                </c:pt>
                <c:pt idx="43">
                  <c:v>0.70924250838411573</c:v>
                </c:pt>
                <c:pt idx="44">
                  <c:v>0.70924250838411573</c:v>
                </c:pt>
                <c:pt idx="45">
                  <c:v>0.5285670714536248</c:v>
                </c:pt>
                <c:pt idx="46">
                  <c:v>0.5285670714536248</c:v>
                </c:pt>
                <c:pt idx="47">
                  <c:v>0.71048476252354842</c:v>
                </c:pt>
                <c:pt idx="48">
                  <c:v>0.27617062799955577</c:v>
                </c:pt>
                <c:pt idx="49">
                  <c:v>0.59696749806328198</c:v>
                </c:pt>
                <c:pt idx="50">
                  <c:v>0.48468408647365968</c:v>
                </c:pt>
                <c:pt idx="51">
                  <c:v>0.58903917196638644</c:v>
                </c:pt>
                <c:pt idx="52">
                  <c:v>0.76349265813551537</c:v>
                </c:pt>
                <c:pt idx="53">
                  <c:v>0.65016637160743651</c:v>
                </c:pt>
                <c:pt idx="54">
                  <c:v>0.73753724269188192</c:v>
                </c:pt>
                <c:pt idx="55">
                  <c:v>0.91586003746415123</c:v>
                </c:pt>
              </c:numCache>
            </c:numRef>
          </c:xVal>
          <c:yVal>
            <c:numRef>
              <c:f>'[20220902 心理学会 図.xlsx]Sheet2'!$B$2:$B$57</c:f>
              <c:numCache>
                <c:formatCode>General</c:formatCode>
                <c:ptCount val="56"/>
                <c:pt idx="0">
                  <c:v>27</c:v>
                </c:pt>
                <c:pt idx="1">
                  <c:v>20</c:v>
                </c:pt>
                <c:pt idx="2">
                  <c:v>16</c:v>
                </c:pt>
                <c:pt idx="3">
                  <c:v>28</c:v>
                </c:pt>
                <c:pt idx="4">
                  <c:v>16</c:v>
                </c:pt>
                <c:pt idx="5">
                  <c:v>17</c:v>
                </c:pt>
                <c:pt idx="6">
                  <c:v>25</c:v>
                </c:pt>
                <c:pt idx="7">
                  <c:v>28</c:v>
                </c:pt>
                <c:pt idx="8">
                  <c:v>29</c:v>
                </c:pt>
                <c:pt idx="9">
                  <c:v>27</c:v>
                </c:pt>
                <c:pt idx="10">
                  <c:v>17</c:v>
                </c:pt>
                <c:pt idx="11">
                  <c:v>23</c:v>
                </c:pt>
                <c:pt idx="12">
                  <c:v>34</c:v>
                </c:pt>
                <c:pt idx="13">
                  <c:v>18</c:v>
                </c:pt>
                <c:pt idx="14">
                  <c:v>20</c:v>
                </c:pt>
                <c:pt idx="15">
                  <c:v>19</c:v>
                </c:pt>
                <c:pt idx="16">
                  <c:v>11</c:v>
                </c:pt>
                <c:pt idx="17">
                  <c:v>16</c:v>
                </c:pt>
                <c:pt idx="18">
                  <c:v>26</c:v>
                </c:pt>
                <c:pt idx="19">
                  <c:v>24</c:v>
                </c:pt>
                <c:pt idx="20">
                  <c:v>29</c:v>
                </c:pt>
                <c:pt idx="21">
                  <c:v>15</c:v>
                </c:pt>
                <c:pt idx="22">
                  <c:v>21</c:v>
                </c:pt>
                <c:pt idx="23">
                  <c:v>21</c:v>
                </c:pt>
                <c:pt idx="24">
                  <c:v>26</c:v>
                </c:pt>
                <c:pt idx="25">
                  <c:v>38</c:v>
                </c:pt>
                <c:pt idx="26">
                  <c:v>15</c:v>
                </c:pt>
                <c:pt idx="27">
                  <c:v>27</c:v>
                </c:pt>
                <c:pt idx="28">
                  <c:v>33</c:v>
                </c:pt>
                <c:pt idx="29">
                  <c:v>22</c:v>
                </c:pt>
                <c:pt idx="30">
                  <c:v>28</c:v>
                </c:pt>
                <c:pt idx="31">
                  <c:v>19</c:v>
                </c:pt>
                <c:pt idx="32">
                  <c:v>3</c:v>
                </c:pt>
                <c:pt idx="33">
                  <c:v>23</c:v>
                </c:pt>
                <c:pt idx="34">
                  <c:v>9</c:v>
                </c:pt>
                <c:pt idx="35">
                  <c:v>22</c:v>
                </c:pt>
                <c:pt idx="36">
                  <c:v>20</c:v>
                </c:pt>
                <c:pt idx="37">
                  <c:v>33</c:v>
                </c:pt>
                <c:pt idx="38">
                  <c:v>22</c:v>
                </c:pt>
                <c:pt idx="39">
                  <c:v>15</c:v>
                </c:pt>
                <c:pt idx="40">
                  <c:v>29</c:v>
                </c:pt>
                <c:pt idx="41">
                  <c:v>28</c:v>
                </c:pt>
                <c:pt idx="42">
                  <c:v>11</c:v>
                </c:pt>
                <c:pt idx="43">
                  <c:v>11</c:v>
                </c:pt>
                <c:pt idx="44">
                  <c:v>14</c:v>
                </c:pt>
                <c:pt idx="45">
                  <c:v>19</c:v>
                </c:pt>
                <c:pt idx="46">
                  <c:v>19</c:v>
                </c:pt>
                <c:pt idx="47">
                  <c:v>17</c:v>
                </c:pt>
                <c:pt idx="48">
                  <c:v>22</c:v>
                </c:pt>
                <c:pt idx="49">
                  <c:v>26</c:v>
                </c:pt>
                <c:pt idx="50">
                  <c:v>28</c:v>
                </c:pt>
                <c:pt idx="51">
                  <c:v>20</c:v>
                </c:pt>
                <c:pt idx="52">
                  <c:v>21</c:v>
                </c:pt>
                <c:pt idx="53">
                  <c:v>27</c:v>
                </c:pt>
                <c:pt idx="54">
                  <c:v>14</c:v>
                </c:pt>
                <c:pt idx="55">
                  <c:v>16</c:v>
                </c:pt>
              </c:numCache>
            </c:numRef>
          </c:yVal>
          <c:smooth val="0"/>
          <c:extLst>
            <c:ext xmlns:c16="http://schemas.microsoft.com/office/drawing/2014/chart" uri="{C3380CC4-5D6E-409C-BE32-E72D297353CC}">
              <c16:uniqueId val="{00000000-2741-4963-925E-02DCD3E05EF1}"/>
            </c:ext>
          </c:extLst>
        </c:ser>
        <c:dLbls>
          <c:showLegendKey val="0"/>
          <c:showVal val="0"/>
          <c:showCatName val="0"/>
          <c:showSerName val="0"/>
          <c:showPercent val="0"/>
          <c:showBubbleSize val="0"/>
        </c:dLbls>
        <c:axId val="1344295423"/>
        <c:axId val="1343256351"/>
      </c:scatterChart>
      <c:valAx>
        <c:axId val="1344295423"/>
        <c:scaling>
          <c:orientation val="minMax"/>
          <c:max val="1"/>
        </c:scaling>
        <c:delete val="0"/>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r>
                  <a:rPr lang="ja-JP"/>
                  <a:t>心拍カウント感度</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crossAx val="1343256351"/>
        <c:crosses val="autoZero"/>
        <c:crossBetween val="midCat"/>
      </c:valAx>
      <c:valAx>
        <c:axId val="1343256351"/>
        <c:scaling>
          <c:orientation val="minMax"/>
        </c:scaling>
        <c:delete val="0"/>
        <c:axPos val="l"/>
        <c:numFmt formatCode="General" sourceLinked="1"/>
        <c:majorTickMark val="none"/>
        <c:minorTickMark val="none"/>
        <c:tickLblPos val="nextTo"/>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crossAx val="13442954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2400">
          <a:latin typeface="游ゴシック" panose="020B0400000000000000" pitchFamily="50" charset="-128"/>
          <a:ea typeface="游ゴシック" panose="020B0400000000000000" pitchFamily="50" charset="-128"/>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'[20220902 心理学会 図.xlsx]Sheet2 (2)'!$B$1</c:f>
              <c:strCache>
                <c:ptCount val="1"/>
                <c:pt idx="0">
                  <c:v>JPSS</c:v>
                </c:pt>
              </c:strCache>
            </c:strRef>
          </c:tx>
          <c:spPr>
            <a:ln w="19050" cap="rnd">
              <a:noFill/>
              <a:round/>
            </a:ln>
            <a:effectLst/>
          </c:spPr>
          <c:marker>
            <c:symbol val="circle"/>
            <c:size val="7"/>
            <c:spPr>
              <a:solidFill>
                <a:schemeClr val="tx1"/>
              </a:solidFill>
              <a:ln w="9525">
                <a:noFill/>
              </a:ln>
              <a:effectLst/>
            </c:spPr>
          </c:marker>
          <c:xVal>
            <c:numRef>
              <c:f>'[20220902 心理学会 図.xlsx]Sheet2 (2)'!$A$2:$A$57</c:f>
              <c:numCache>
                <c:formatCode>General</c:formatCode>
                <c:ptCount val="56"/>
                <c:pt idx="0">
                  <c:v>0.5</c:v>
                </c:pt>
                <c:pt idx="1">
                  <c:v>0.66666666666666663</c:v>
                </c:pt>
                <c:pt idx="2">
                  <c:v>0.41666666666666669</c:v>
                </c:pt>
                <c:pt idx="3">
                  <c:v>0.33333333333333331</c:v>
                </c:pt>
                <c:pt idx="4">
                  <c:v>0.66666666666666663</c:v>
                </c:pt>
                <c:pt idx="5">
                  <c:v>0.75</c:v>
                </c:pt>
                <c:pt idx="6">
                  <c:v>0.25</c:v>
                </c:pt>
                <c:pt idx="7">
                  <c:v>0.33333333333333331</c:v>
                </c:pt>
                <c:pt idx="8">
                  <c:v>0.66666666666666663</c:v>
                </c:pt>
                <c:pt idx="9">
                  <c:v>0.75</c:v>
                </c:pt>
                <c:pt idx="10">
                  <c:v>0.75</c:v>
                </c:pt>
                <c:pt idx="11">
                  <c:v>0.75</c:v>
                </c:pt>
                <c:pt idx="12">
                  <c:v>0.75</c:v>
                </c:pt>
                <c:pt idx="13">
                  <c:v>0.25</c:v>
                </c:pt>
                <c:pt idx="14">
                  <c:v>0.5</c:v>
                </c:pt>
                <c:pt idx="15">
                  <c:v>0.5</c:v>
                </c:pt>
                <c:pt idx="16">
                  <c:v>0.83333333333333337</c:v>
                </c:pt>
                <c:pt idx="17">
                  <c:v>0.25</c:v>
                </c:pt>
                <c:pt idx="18">
                  <c:v>0.25</c:v>
                </c:pt>
                <c:pt idx="19">
                  <c:v>0.58333333333333337</c:v>
                </c:pt>
                <c:pt idx="20">
                  <c:v>0.83333333333333337</c:v>
                </c:pt>
                <c:pt idx="21">
                  <c:v>0.41666666666666669</c:v>
                </c:pt>
                <c:pt idx="22">
                  <c:v>0.66666666666666663</c:v>
                </c:pt>
                <c:pt idx="23">
                  <c:v>0.58333333333333337</c:v>
                </c:pt>
                <c:pt idx="24">
                  <c:v>0.41666666666666669</c:v>
                </c:pt>
                <c:pt idx="25">
                  <c:v>0.41666666666666669</c:v>
                </c:pt>
                <c:pt idx="26">
                  <c:v>0.91666666666666663</c:v>
                </c:pt>
                <c:pt idx="27">
                  <c:v>0.25</c:v>
                </c:pt>
                <c:pt idx="28">
                  <c:v>0.58333333333333337</c:v>
                </c:pt>
                <c:pt idx="29">
                  <c:v>0.66666666666666663</c:v>
                </c:pt>
                <c:pt idx="30">
                  <c:v>0.5</c:v>
                </c:pt>
                <c:pt idx="31">
                  <c:v>0.66666666666666663</c:v>
                </c:pt>
                <c:pt idx="32">
                  <c:v>0.25</c:v>
                </c:pt>
                <c:pt idx="33">
                  <c:v>0.41666666666666669</c:v>
                </c:pt>
                <c:pt idx="34">
                  <c:v>0.66666666666666663</c:v>
                </c:pt>
                <c:pt idx="35">
                  <c:v>0.25</c:v>
                </c:pt>
                <c:pt idx="36">
                  <c:v>0.58333333333333337</c:v>
                </c:pt>
                <c:pt idx="37">
                  <c:v>0.58333333333333337</c:v>
                </c:pt>
                <c:pt idx="38">
                  <c:v>0.58333333333333337</c:v>
                </c:pt>
                <c:pt idx="39">
                  <c:v>0.66666666666666663</c:v>
                </c:pt>
                <c:pt idx="40">
                  <c:v>0.33333333333333331</c:v>
                </c:pt>
                <c:pt idx="41">
                  <c:v>0.58333333333333337</c:v>
                </c:pt>
                <c:pt idx="42">
                  <c:v>0.41666666666666669</c:v>
                </c:pt>
                <c:pt idx="43">
                  <c:v>0.91666666666666663</c:v>
                </c:pt>
                <c:pt idx="44">
                  <c:v>0.91666666666666663</c:v>
                </c:pt>
                <c:pt idx="45">
                  <c:v>0.66666666666666663</c:v>
                </c:pt>
                <c:pt idx="46">
                  <c:v>0.66666666666666663</c:v>
                </c:pt>
                <c:pt idx="47">
                  <c:v>0.58333333333333337</c:v>
                </c:pt>
                <c:pt idx="48">
                  <c:v>0.58333333333333337</c:v>
                </c:pt>
                <c:pt idx="49">
                  <c:v>0.33333333333333331</c:v>
                </c:pt>
                <c:pt idx="50">
                  <c:v>0.58333333333333337</c:v>
                </c:pt>
                <c:pt idx="51">
                  <c:v>0.41666666666666669</c:v>
                </c:pt>
                <c:pt idx="52">
                  <c:v>0.33333333333333331</c:v>
                </c:pt>
                <c:pt idx="53">
                  <c:v>0.58333333333333337</c:v>
                </c:pt>
                <c:pt idx="54">
                  <c:v>0.75</c:v>
                </c:pt>
                <c:pt idx="55">
                  <c:v>0.58333333333333337</c:v>
                </c:pt>
              </c:numCache>
            </c:numRef>
          </c:xVal>
          <c:yVal>
            <c:numRef>
              <c:f>'[20220902 心理学会 図.xlsx]Sheet2 (2)'!$B$2:$B$57</c:f>
              <c:numCache>
                <c:formatCode>General</c:formatCode>
                <c:ptCount val="56"/>
                <c:pt idx="0">
                  <c:v>27</c:v>
                </c:pt>
                <c:pt idx="1">
                  <c:v>20</c:v>
                </c:pt>
                <c:pt idx="2">
                  <c:v>16</c:v>
                </c:pt>
                <c:pt idx="3">
                  <c:v>28</c:v>
                </c:pt>
                <c:pt idx="4">
                  <c:v>16</c:v>
                </c:pt>
                <c:pt idx="5">
                  <c:v>17</c:v>
                </c:pt>
                <c:pt idx="6">
                  <c:v>25</c:v>
                </c:pt>
                <c:pt idx="7">
                  <c:v>28</c:v>
                </c:pt>
                <c:pt idx="8">
                  <c:v>29</c:v>
                </c:pt>
                <c:pt idx="9">
                  <c:v>27</c:v>
                </c:pt>
                <c:pt idx="10">
                  <c:v>17</c:v>
                </c:pt>
                <c:pt idx="11">
                  <c:v>23</c:v>
                </c:pt>
                <c:pt idx="12">
                  <c:v>34</c:v>
                </c:pt>
                <c:pt idx="13">
                  <c:v>18</c:v>
                </c:pt>
                <c:pt idx="14">
                  <c:v>20</c:v>
                </c:pt>
                <c:pt idx="15">
                  <c:v>19</c:v>
                </c:pt>
                <c:pt idx="16">
                  <c:v>11</c:v>
                </c:pt>
                <c:pt idx="17">
                  <c:v>16</c:v>
                </c:pt>
                <c:pt idx="18">
                  <c:v>26</c:v>
                </c:pt>
                <c:pt idx="19">
                  <c:v>24</c:v>
                </c:pt>
                <c:pt idx="20">
                  <c:v>29</c:v>
                </c:pt>
                <c:pt idx="21">
                  <c:v>15</c:v>
                </c:pt>
                <c:pt idx="22">
                  <c:v>21</c:v>
                </c:pt>
                <c:pt idx="23">
                  <c:v>21</c:v>
                </c:pt>
                <c:pt idx="24">
                  <c:v>26</c:v>
                </c:pt>
                <c:pt idx="25">
                  <c:v>38</c:v>
                </c:pt>
                <c:pt idx="26">
                  <c:v>15</c:v>
                </c:pt>
                <c:pt idx="27">
                  <c:v>27</c:v>
                </c:pt>
                <c:pt idx="28">
                  <c:v>33</c:v>
                </c:pt>
                <c:pt idx="29">
                  <c:v>22</c:v>
                </c:pt>
                <c:pt idx="30">
                  <c:v>28</c:v>
                </c:pt>
                <c:pt idx="31">
                  <c:v>19</c:v>
                </c:pt>
                <c:pt idx="32">
                  <c:v>3</c:v>
                </c:pt>
                <c:pt idx="33">
                  <c:v>23</c:v>
                </c:pt>
                <c:pt idx="34">
                  <c:v>9</c:v>
                </c:pt>
                <c:pt idx="35">
                  <c:v>22</c:v>
                </c:pt>
                <c:pt idx="36">
                  <c:v>20</c:v>
                </c:pt>
                <c:pt idx="37">
                  <c:v>33</c:v>
                </c:pt>
                <c:pt idx="38">
                  <c:v>22</c:v>
                </c:pt>
                <c:pt idx="39">
                  <c:v>15</c:v>
                </c:pt>
                <c:pt idx="40">
                  <c:v>29</c:v>
                </c:pt>
                <c:pt idx="41">
                  <c:v>28</c:v>
                </c:pt>
                <c:pt idx="42">
                  <c:v>11</c:v>
                </c:pt>
                <c:pt idx="43">
                  <c:v>11</c:v>
                </c:pt>
                <c:pt idx="44">
                  <c:v>14</c:v>
                </c:pt>
                <c:pt idx="45">
                  <c:v>19</c:v>
                </c:pt>
                <c:pt idx="46">
                  <c:v>19</c:v>
                </c:pt>
                <c:pt idx="47">
                  <c:v>17</c:v>
                </c:pt>
                <c:pt idx="48">
                  <c:v>22</c:v>
                </c:pt>
                <c:pt idx="49">
                  <c:v>26</c:v>
                </c:pt>
                <c:pt idx="50">
                  <c:v>28</c:v>
                </c:pt>
                <c:pt idx="51">
                  <c:v>20</c:v>
                </c:pt>
                <c:pt idx="52">
                  <c:v>21</c:v>
                </c:pt>
                <c:pt idx="53">
                  <c:v>27</c:v>
                </c:pt>
                <c:pt idx="54">
                  <c:v>14</c:v>
                </c:pt>
                <c:pt idx="55">
                  <c:v>16</c:v>
                </c:pt>
              </c:numCache>
            </c:numRef>
          </c:yVal>
          <c:smooth val="0"/>
          <c:extLst>
            <c:ext xmlns:c16="http://schemas.microsoft.com/office/drawing/2014/chart" uri="{C3380CC4-5D6E-409C-BE32-E72D297353CC}">
              <c16:uniqueId val="{00000000-23DF-4EE8-BEFF-5CD44F221F15}"/>
            </c:ext>
          </c:extLst>
        </c:ser>
        <c:dLbls>
          <c:showLegendKey val="0"/>
          <c:showVal val="0"/>
          <c:showCatName val="0"/>
          <c:showSerName val="0"/>
          <c:showPercent val="0"/>
          <c:showBubbleSize val="0"/>
        </c:dLbls>
        <c:axId val="1344295423"/>
        <c:axId val="1343256351"/>
      </c:scatterChart>
      <c:valAx>
        <c:axId val="1344295423"/>
        <c:scaling>
          <c:orientation val="minMax"/>
          <c:max val="1"/>
        </c:scaling>
        <c:delete val="0"/>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r>
                  <a:rPr lang="ja-JP"/>
                  <a:t>２条件正答率</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crossAx val="1343256351"/>
        <c:crosses val="autoZero"/>
        <c:crossBetween val="midCat"/>
      </c:valAx>
      <c:valAx>
        <c:axId val="1343256351"/>
        <c:scaling>
          <c:orientation val="minMax"/>
        </c:scaling>
        <c:delete val="0"/>
        <c:axPos val="l"/>
        <c:numFmt formatCode="General" sourceLinked="1"/>
        <c:majorTickMark val="none"/>
        <c:minorTickMark val="none"/>
        <c:tickLblPos val="nextTo"/>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crossAx val="134429542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2400">
          <a:latin typeface="游ゴシック" panose="020B0400000000000000" pitchFamily="50" charset="-128"/>
          <a:ea typeface="游ゴシック" panose="020B0400000000000000" pitchFamily="50" charset="-128"/>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'[20220902 心理学会 図.xlsx]Sheet2 (3)'!$B$1</c:f>
              <c:strCache>
                <c:ptCount val="1"/>
                <c:pt idx="0">
                  <c:v>JPSS</c:v>
                </c:pt>
              </c:strCache>
            </c:strRef>
          </c:tx>
          <c:spPr>
            <a:ln w="19050" cap="rnd">
              <a:noFill/>
              <a:round/>
            </a:ln>
            <a:effectLst/>
          </c:spPr>
          <c:marker>
            <c:symbol val="circle"/>
            <c:size val="7"/>
            <c:spPr>
              <a:solidFill>
                <a:schemeClr val="tx1"/>
              </a:solidFill>
              <a:ln w="9525">
                <a:noFill/>
              </a:ln>
              <a:effectLst/>
            </c:spPr>
          </c:marker>
          <c:xVal>
            <c:numRef>
              <c:f>'[20220902 心理学会 図.xlsx]Sheet2 (3)'!$A$2:$A$57</c:f>
              <c:numCache>
                <c:formatCode>General</c:formatCode>
                <c:ptCount val="56"/>
                <c:pt idx="0">
                  <c:v>1.7839</c:v>
                </c:pt>
                <c:pt idx="1">
                  <c:v>4</c:v>
                </c:pt>
                <c:pt idx="2">
                  <c:v>5</c:v>
                </c:pt>
                <c:pt idx="3">
                  <c:v>2.9460999999999999</c:v>
                </c:pt>
                <c:pt idx="4">
                  <c:v>3.5554999999999999</c:v>
                </c:pt>
                <c:pt idx="5">
                  <c:v>3</c:v>
                </c:pt>
                <c:pt idx="6">
                  <c:v>4.7248999999999999</c:v>
                </c:pt>
                <c:pt idx="7">
                  <c:v>2</c:v>
                </c:pt>
                <c:pt idx="8">
                  <c:v>2</c:v>
                </c:pt>
                <c:pt idx="9">
                  <c:v>4</c:v>
                </c:pt>
                <c:pt idx="10">
                  <c:v>3</c:v>
                </c:pt>
                <c:pt idx="11">
                  <c:v>4</c:v>
                </c:pt>
                <c:pt idx="12">
                  <c:v>4</c:v>
                </c:pt>
                <c:pt idx="13">
                  <c:v>4</c:v>
                </c:pt>
                <c:pt idx="14">
                  <c:v>2</c:v>
                </c:pt>
                <c:pt idx="15">
                  <c:v>2.9255</c:v>
                </c:pt>
                <c:pt idx="16">
                  <c:v>4</c:v>
                </c:pt>
                <c:pt idx="17">
                  <c:v>3</c:v>
                </c:pt>
                <c:pt idx="18">
                  <c:v>3</c:v>
                </c:pt>
                <c:pt idx="19">
                  <c:v>1.9535</c:v>
                </c:pt>
                <c:pt idx="20">
                  <c:v>4.8371000000000004</c:v>
                </c:pt>
                <c:pt idx="21">
                  <c:v>1.7948999999999999</c:v>
                </c:pt>
                <c:pt idx="22">
                  <c:v>4</c:v>
                </c:pt>
                <c:pt idx="23">
                  <c:v>3</c:v>
                </c:pt>
                <c:pt idx="24">
                  <c:v>2.0992000000000002</c:v>
                </c:pt>
                <c:pt idx="25">
                  <c:v>2.0992000000000002</c:v>
                </c:pt>
                <c:pt idx="26">
                  <c:v>5</c:v>
                </c:pt>
                <c:pt idx="27">
                  <c:v>6</c:v>
                </c:pt>
                <c:pt idx="28">
                  <c:v>3.2111000000000001</c:v>
                </c:pt>
                <c:pt idx="29">
                  <c:v>2</c:v>
                </c:pt>
                <c:pt idx="30">
                  <c:v>1</c:v>
                </c:pt>
                <c:pt idx="31">
                  <c:v>2</c:v>
                </c:pt>
                <c:pt idx="32">
                  <c:v>4</c:v>
                </c:pt>
                <c:pt idx="33">
                  <c:v>2</c:v>
                </c:pt>
                <c:pt idx="34">
                  <c:v>2</c:v>
                </c:pt>
                <c:pt idx="35">
                  <c:v>3</c:v>
                </c:pt>
                <c:pt idx="36">
                  <c:v>5</c:v>
                </c:pt>
                <c:pt idx="37">
                  <c:v>4</c:v>
                </c:pt>
                <c:pt idx="38">
                  <c:v>2</c:v>
                </c:pt>
                <c:pt idx="39">
                  <c:v>4</c:v>
                </c:pt>
                <c:pt idx="40">
                  <c:v>2.8285999999999998</c:v>
                </c:pt>
                <c:pt idx="41">
                  <c:v>2</c:v>
                </c:pt>
                <c:pt idx="42">
                  <c:v>3</c:v>
                </c:pt>
                <c:pt idx="43">
                  <c:v>5</c:v>
                </c:pt>
                <c:pt idx="44">
                  <c:v>5</c:v>
                </c:pt>
                <c:pt idx="45">
                  <c:v>3.5722999999999998</c:v>
                </c:pt>
                <c:pt idx="46">
                  <c:v>3.5722999999999998</c:v>
                </c:pt>
                <c:pt idx="47">
                  <c:v>3.5560999999999998</c:v>
                </c:pt>
                <c:pt idx="48">
                  <c:v>3.6598000000000002</c:v>
                </c:pt>
                <c:pt idx="49">
                  <c:v>2.5754000000000001</c:v>
                </c:pt>
                <c:pt idx="50">
                  <c:v>2</c:v>
                </c:pt>
                <c:pt idx="51">
                  <c:v>3</c:v>
                </c:pt>
                <c:pt idx="52">
                  <c:v>3</c:v>
                </c:pt>
                <c:pt idx="53">
                  <c:v>2</c:v>
                </c:pt>
                <c:pt idx="54">
                  <c:v>5</c:v>
                </c:pt>
                <c:pt idx="55">
                  <c:v>2</c:v>
                </c:pt>
              </c:numCache>
            </c:numRef>
          </c:xVal>
          <c:yVal>
            <c:numRef>
              <c:f>'[20220902 心理学会 図.xlsx]Sheet2 (3)'!$B$2:$B$57</c:f>
              <c:numCache>
                <c:formatCode>General</c:formatCode>
                <c:ptCount val="56"/>
                <c:pt idx="0">
                  <c:v>27</c:v>
                </c:pt>
                <c:pt idx="1">
                  <c:v>20</c:v>
                </c:pt>
                <c:pt idx="2">
                  <c:v>16</c:v>
                </c:pt>
                <c:pt idx="3">
                  <c:v>28</c:v>
                </c:pt>
                <c:pt idx="4">
                  <c:v>16</c:v>
                </c:pt>
                <c:pt idx="5">
                  <c:v>17</c:v>
                </c:pt>
                <c:pt idx="6">
                  <c:v>25</c:v>
                </c:pt>
                <c:pt idx="7">
                  <c:v>28</c:v>
                </c:pt>
                <c:pt idx="8">
                  <c:v>29</c:v>
                </c:pt>
                <c:pt idx="9">
                  <c:v>27</c:v>
                </c:pt>
                <c:pt idx="10">
                  <c:v>17</c:v>
                </c:pt>
                <c:pt idx="11">
                  <c:v>23</c:v>
                </c:pt>
                <c:pt idx="12">
                  <c:v>34</c:v>
                </c:pt>
                <c:pt idx="13">
                  <c:v>18</c:v>
                </c:pt>
                <c:pt idx="14">
                  <c:v>20</c:v>
                </c:pt>
                <c:pt idx="15">
                  <c:v>19</c:v>
                </c:pt>
                <c:pt idx="16">
                  <c:v>11</c:v>
                </c:pt>
                <c:pt idx="17">
                  <c:v>16</c:v>
                </c:pt>
                <c:pt idx="18">
                  <c:v>26</c:v>
                </c:pt>
                <c:pt idx="19">
                  <c:v>24</c:v>
                </c:pt>
                <c:pt idx="20">
                  <c:v>29</c:v>
                </c:pt>
                <c:pt idx="21">
                  <c:v>15</c:v>
                </c:pt>
                <c:pt idx="22">
                  <c:v>21</c:v>
                </c:pt>
                <c:pt idx="23">
                  <c:v>21</c:v>
                </c:pt>
                <c:pt idx="24">
                  <c:v>26</c:v>
                </c:pt>
                <c:pt idx="25">
                  <c:v>38</c:v>
                </c:pt>
                <c:pt idx="26">
                  <c:v>15</c:v>
                </c:pt>
                <c:pt idx="27">
                  <c:v>27</c:v>
                </c:pt>
                <c:pt idx="28">
                  <c:v>33</c:v>
                </c:pt>
                <c:pt idx="29">
                  <c:v>22</c:v>
                </c:pt>
                <c:pt idx="30">
                  <c:v>28</c:v>
                </c:pt>
                <c:pt idx="31">
                  <c:v>19</c:v>
                </c:pt>
                <c:pt idx="32">
                  <c:v>3</c:v>
                </c:pt>
                <c:pt idx="33">
                  <c:v>23</c:v>
                </c:pt>
                <c:pt idx="34">
                  <c:v>9</c:v>
                </c:pt>
                <c:pt idx="35">
                  <c:v>22</c:v>
                </c:pt>
                <c:pt idx="36">
                  <c:v>20</c:v>
                </c:pt>
                <c:pt idx="37">
                  <c:v>33</c:v>
                </c:pt>
                <c:pt idx="38">
                  <c:v>22</c:v>
                </c:pt>
                <c:pt idx="39">
                  <c:v>15</c:v>
                </c:pt>
                <c:pt idx="40">
                  <c:v>29</c:v>
                </c:pt>
                <c:pt idx="41">
                  <c:v>28</c:v>
                </c:pt>
                <c:pt idx="42">
                  <c:v>11</c:v>
                </c:pt>
                <c:pt idx="43">
                  <c:v>11</c:v>
                </c:pt>
                <c:pt idx="44">
                  <c:v>14</c:v>
                </c:pt>
                <c:pt idx="45">
                  <c:v>19</c:v>
                </c:pt>
                <c:pt idx="46">
                  <c:v>19</c:v>
                </c:pt>
                <c:pt idx="47">
                  <c:v>17</c:v>
                </c:pt>
                <c:pt idx="48">
                  <c:v>22</c:v>
                </c:pt>
                <c:pt idx="49">
                  <c:v>26</c:v>
                </c:pt>
                <c:pt idx="50">
                  <c:v>28</c:v>
                </c:pt>
                <c:pt idx="51">
                  <c:v>20</c:v>
                </c:pt>
                <c:pt idx="52">
                  <c:v>21</c:v>
                </c:pt>
                <c:pt idx="53">
                  <c:v>27</c:v>
                </c:pt>
                <c:pt idx="54">
                  <c:v>14</c:v>
                </c:pt>
                <c:pt idx="55">
                  <c:v>16</c:v>
                </c:pt>
              </c:numCache>
            </c:numRef>
          </c:yVal>
          <c:smooth val="0"/>
          <c:extLst>
            <c:ext xmlns:c16="http://schemas.microsoft.com/office/drawing/2014/chart" uri="{C3380CC4-5D6E-409C-BE32-E72D297353CC}">
              <c16:uniqueId val="{00000000-9AA3-4E13-B6C5-797933198EE6}"/>
            </c:ext>
          </c:extLst>
        </c:ser>
        <c:dLbls>
          <c:showLegendKey val="0"/>
          <c:showVal val="0"/>
          <c:showCatName val="0"/>
          <c:showSerName val="0"/>
          <c:showPercent val="0"/>
          <c:showBubbleSize val="0"/>
        </c:dLbls>
        <c:axId val="1344295423"/>
        <c:axId val="1343256351"/>
      </c:scatterChart>
      <c:valAx>
        <c:axId val="1344295423"/>
        <c:scaling>
          <c:orientation val="minMax"/>
          <c:max val="6"/>
          <c:min val="0"/>
        </c:scaling>
        <c:delete val="0"/>
        <c:axPos val="b"/>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r>
                  <a:rPr lang="ja-JP"/>
                  <a:t>心拍弁別振幅（</a:t>
                </a:r>
                <a:r>
                  <a:rPr lang="en-US"/>
                  <a:t>A</a:t>
                </a:r>
                <a:r>
                  <a:rPr lang="ja-JP"/>
                  <a:t>）</a:t>
                </a:r>
                <a:endParaRPr lang="en-US"/>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title>
        <c:numFmt formatCode="General" sourceLinked="1"/>
        <c:majorTickMark val="none"/>
        <c:minorTickMark val="none"/>
        <c:tickLblPos val="nextTo"/>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crossAx val="1343256351"/>
        <c:crosses val="autoZero"/>
        <c:crossBetween val="midCat"/>
      </c:valAx>
      <c:valAx>
        <c:axId val="1343256351"/>
        <c:scaling>
          <c:orientation val="minMax"/>
        </c:scaling>
        <c:delete val="0"/>
        <c:axPos val="l"/>
        <c:numFmt formatCode="General" sourceLinked="1"/>
        <c:majorTickMark val="none"/>
        <c:minorTickMark val="none"/>
        <c:tickLblPos val="nextTo"/>
        <c:spPr>
          <a:noFill/>
          <a:ln w="6350" cap="flat" cmpd="sng" algn="ctr">
            <a:solidFill>
              <a:schemeClr val="dk1"/>
            </a:solidFill>
            <a:prstDash val="solid"/>
            <a:miter lim="800000"/>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游ゴシック" panose="020B0400000000000000" pitchFamily="50" charset="-128"/>
                <a:ea typeface="游ゴシック" panose="020B0400000000000000" pitchFamily="50" charset="-128"/>
                <a:cs typeface="+mn-cs"/>
              </a:defRPr>
            </a:pPr>
            <a:endParaRPr lang="ja-JP"/>
          </a:p>
        </c:txPr>
        <c:crossAx val="1344295423"/>
        <c:crossesAt val="-1000"/>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sz="2400">
          <a:latin typeface="游ゴシック" panose="020B0400000000000000" pitchFamily="50" charset="-128"/>
          <a:ea typeface="游ゴシック" panose="020B0400000000000000" pitchFamily="50" charset="-128"/>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84871" cy="502755"/>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901699" y="1"/>
            <a:ext cx="2984871" cy="502755"/>
          </a:xfrm>
          <a:prstGeom prst="rect">
            <a:avLst/>
          </a:prstGeom>
        </p:spPr>
        <p:txBody>
          <a:bodyPr vert="horz" lIns="92327" tIns="46163" rIns="92327" bIns="46163" rtlCol="0"/>
          <a:lstStyle>
            <a:lvl1pPr algn="r">
              <a:defRPr sz="1200"/>
            </a:lvl1pPr>
          </a:lstStyle>
          <a:p>
            <a:fld id="{730E89EA-82F0-4DC5-86E2-4D30B69C4948}" type="datetimeFigureOut">
              <a:rPr kumimoji="1" lang="ja-JP" altLang="en-US" smtClean="0"/>
              <a:t>2022/9/2</a:t>
            </a:fld>
            <a:endParaRPr kumimoji="1" lang="ja-JP" altLang="en-US"/>
          </a:p>
        </p:txBody>
      </p:sp>
      <p:sp>
        <p:nvSpPr>
          <p:cNvPr id="4" name="フッター プレースホルダー 3"/>
          <p:cNvSpPr>
            <a:spLocks noGrp="1"/>
          </p:cNvSpPr>
          <p:nvPr>
            <p:ph type="ftr" sz="quarter" idx="2"/>
          </p:nvPr>
        </p:nvSpPr>
        <p:spPr>
          <a:xfrm>
            <a:off x="0" y="9517547"/>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901699" y="9517547"/>
            <a:ext cx="2984871" cy="502754"/>
          </a:xfrm>
          <a:prstGeom prst="rect">
            <a:avLst/>
          </a:prstGeom>
        </p:spPr>
        <p:txBody>
          <a:bodyPr vert="horz" lIns="92327" tIns="46163" rIns="92327" bIns="46163" rtlCol="0" anchor="b"/>
          <a:lstStyle>
            <a:lvl1pPr algn="r">
              <a:defRPr sz="1200"/>
            </a:lvl1pPr>
          </a:lstStyle>
          <a:p>
            <a:fld id="{E298CCFD-6E10-4C69-80DC-757CCFD68CBD}" type="slidenum">
              <a:rPr kumimoji="1" lang="ja-JP" altLang="en-US" smtClean="0"/>
              <a:t>‹#›</a:t>
            </a:fld>
            <a:endParaRPr kumimoji="1" lang="ja-JP" altLang="en-US"/>
          </a:p>
        </p:txBody>
      </p:sp>
    </p:spTree>
    <p:extLst>
      <p:ext uri="{BB962C8B-B14F-4D97-AF65-F5344CB8AC3E}">
        <p14:creationId xmlns:p14="http://schemas.microsoft.com/office/powerpoint/2010/main" val="1104647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2984871" cy="502755"/>
          </a:xfrm>
          <a:prstGeom prst="rect">
            <a:avLst/>
          </a:prstGeom>
        </p:spPr>
        <p:txBody>
          <a:bodyPr vert="horz" lIns="92327" tIns="46163" rIns="92327" bIns="46163" rtlCol="0"/>
          <a:lstStyle>
            <a:lvl1pPr algn="l">
              <a:defRPr sz="1200"/>
            </a:lvl1pPr>
          </a:lstStyle>
          <a:p>
            <a:endParaRPr kumimoji="1" lang="ja-JP" altLang="en-US"/>
          </a:p>
        </p:txBody>
      </p:sp>
      <p:sp>
        <p:nvSpPr>
          <p:cNvPr id="3" name="日付プレースホルダー 2"/>
          <p:cNvSpPr>
            <a:spLocks noGrp="1"/>
          </p:cNvSpPr>
          <p:nvPr>
            <p:ph type="dt" idx="1"/>
          </p:nvPr>
        </p:nvSpPr>
        <p:spPr>
          <a:xfrm>
            <a:off x="3901699" y="1"/>
            <a:ext cx="2984871" cy="502755"/>
          </a:xfrm>
          <a:prstGeom prst="rect">
            <a:avLst/>
          </a:prstGeom>
        </p:spPr>
        <p:txBody>
          <a:bodyPr vert="horz" lIns="92327" tIns="46163" rIns="92327" bIns="46163" rtlCol="0"/>
          <a:lstStyle>
            <a:lvl1pPr algn="r">
              <a:defRPr sz="1200"/>
            </a:lvl1pPr>
          </a:lstStyle>
          <a:p>
            <a:fld id="{0B7113D3-3229-4E55-B749-47DFFC67867E}" type="datetimeFigureOut">
              <a:rPr kumimoji="1" lang="ja-JP" altLang="en-US" smtClean="0"/>
              <a:t>2022/9/2</a:t>
            </a:fld>
            <a:endParaRPr kumimoji="1" lang="ja-JP" altLang="en-US"/>
          </a:p>
        </p:txBody>
      </p:sp>
      <p:sp>
        <p:nvSpPr>
          <p:cNvPr id="4" name="スライド イメージ プレースホルダー 3"/>
          <p:cNvSpPr>
            <a:spLocks noGrp="1" noRot="1" noChangeAspect="1"/>
          </p:cNvSpPr>
          <p:nvPr>
            <p:ph type="sldImg" idx="2"/>
          </p:nvPr>
        </p:nvSpPr>
        <p:spPr>
          <a:xfrm>
            <a:off x="2247900" y="1252538"/>
            <a:ext cx="2392363" cy="3382962"/>
          </a:xfrm>
          <a:prstGeom prst="rect">
            <a:avLst/>
          </a:prstGeom>
          <a:noFill/>
          <a:ln w="12700">
            <a:solidFill>
              <a:prstClr val="black"/>
            </a:solidFill>
          </a:ln>
        </p:spPr>
        <p:txBody>
          <a:bodyPr vert="horz" lIns="92327" tIns="46163" rIns="92327" bIns="46163" rtlCol="0" anchor="ctr"/>
          <a:lstStyle/>
          <a:p>
            <a:endParaRPr lang="ja-JP" altLang="en-US"/>
          </a:p>
        </p:txBody>
      </p:sp>
      <p:sp>
        <p:nvSpPr>
          <p:cNvPr id="5" name="ノート プレースホルダー 4"/>
          <p:cNvSpPr>
            <a:spLocks noGrp="1"/>
          </p:cNvSpPr>
          <p:nvPr>
            <p:ph type="body" sz="quarter" idx="3"/>
          </p:nvPr>
        </p:nvSpPr>
        <p:spPr>
          <a:xfrm>
            <a:off x="688817" y="4822270"/>
            <a:ext cx="5510530" cy="3945493"/>
          </a:xfrm>
          <a:prstGeom prst="rect">
            <a:avLst/>
          </a:prstGeom>
        </p:spPr>
        <p:txBody>
          <a:bodyPr vert="horz" lIns="92327" tIns="46163" rIns="92327" bIns="4616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7"/>
            <a:ext cx="2984871" cy="502754"/>
          </a:xfrm>
          <a:prstGeom prst="rect">
            <a:avLst/>
          </a:prstGeom>
        </p:spPr>
        <p:txBody>
          <a:bodyPr vert="horz" lIns="92327" tIns="46163" rIns="92327" bIns="4616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901699" y="9517547"/>
            <a:ext cx="2984871" cy="502754"/>
          </a:xfrm>
          <a:prstGeom prst="rect">
            <a:avLst/>
          </a:prstGeom>
        </p:spPr>
        <p:txBody>
          <a:bodyPr vert="horz" lIns="92327" tIns="46163" rIns="92327" bIns="46163" rtlCol="0" anchor="b"/>
          <a:lstStyle>
            <a:lvl1pPr algn="r">
              <a:defRPr sz="1200"/>
            </a:lvl1pPr>
          </a:lstStyle>
          <a:p>
            <a:fld id="{E1F19FE1-CC2B-49D3-B394-97F3614DA445}" type="slidenum">
              <a:rPr kumimoji="1" lang="ja-JP" altLang="en-US" smtClean="0"/>
              <a:t>‹#›</a:t>
            </a:fld>
            <a:endParaRPr kumimoji="1" lang="ja-JP" altLang="en-US"/>
          </a:p>
        </p:txBody>
      </p:sp>
    </p:spTree>
    <p:extLst>
      <p:ext uri="{BB962C8B-B14F-4D97-AF65-F5344CB8AC3E}">
        <p14:creationId xmlns:p14="http://schemas.microsoft.com/office/powerpoint/2010/main" val="5300173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5" name="日付プレースホルダー 4"/>
          <p:cNvSpPr>
            <a:spLocks noGrp="1"/>
          </p:cNvSpPr>
          <p:nvPr>
            <p:ph type="dt" idx="11"/>
          </p:nvPr>
        </p:nvSpPr>
        <p:spPr/>
        <p:txBody>
          <a:bodyPr/>
          <a:lstStyle/>
          <a:p>
            <a:endParaRPr kumimoji="1" lang="ja-JP" altLang="en-US"/>
          </a:p>
        </p:txBody>
      </p:sp>
    </p:spTree>
    <p:extLst>
      <p:ext uri="{BB962C8B-B14F-4D97-AF65-F5344CB8AC3E}">
        <p14:creationId xmlns:p14="http://schemas.microsoft.com/office/powerpoint/2010/main" val="3131899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3784402" y="7005156"/>
            <a:ext cx="22706410" cy="14902051"/>
          </a:xfrm>
        </p:spPr>
        <p:txBody>
          <a:bodyPr anchor="b"/>
          <a:lstStyle>
            <a:lvl1pPr algn="ctr">
              <a:defRPr sz="14899"/>
            </a:lvl1pPr>
          </a:lstStyle>
          <a:p>
            <a:r>
              <a:rPr kumimoji="1" lang="ja-JP" altLang="en-US"/>
              <a:t>マスター タイトルの書式設定</a:t>
            </a:r>
          </a:p>
        </p:txBody>
      </p:sp>
      <p:sp>
        <p:nvSpPr>
          <p:cNvPr id="3" name="サブタイトル 2"/>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0323B2B-3F9E-49E7-AC16-818B5CDF6787}" type="datetimeFigureOut">
              <a:rPr kumimoji="1" lang="ja-JP" altLang="en-US" smtClean="0"/>
              <a:t>2022/9/2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3473699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0323B2B-3F9E-49E7-AC16-818B5CDF6787}" type="datetimeFigureOut">
              <a:rPr kumimoji="1" lang="ja-JP" altLang="en-US" smtClean="0"/>
              <a:t>2022/9/2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704034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53801576" y="14228288"/>
            <a:ext cx="16209854" cy="22639425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5168076" y="14228288"/>
            <a:ext cx="48255062" cy="22639425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0323B2B-3F9E-49E7-AC16-818B5CDF6787}" type="datetimeFigureOut">
              <a:rPr kumimoji="1" lang="ja-JP" altLang="en-US" smtClean="0"/>
              <a:t>2022/9/2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3608392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0323B2B-3F9E-49E7-AC16-818B5CDF6787}" type="datetimeFigureOut">
              <a:rPr kumimoji="1" lang="ja-JP" altLang="en-US" smtClean="0"/>
              <a:t>2022/9/2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182207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065653" y="10671222"/>
            <a:ext cx="26112371" cy="17805173"/>
          </a:xfrm>
        </p:spPr>
        <p:txBody>
          <a:bodyPr anchor="b"/>
          <a:lstStyle>
            <a:lvl1pPr>
              <a:defRPr sz="14899"/>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0323B2B-3F9E-49E7-AC16-818B5CDF6787}" type="datetimeFigureOut">
              <a:rPr kumimoji="1" lang="ja-JP" altLang="en-US" smtClean="0"/>
              <a:t>2022/9/2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3216328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5168075" y="71121626"/>
            <a:ext cx="32230487" cy="16950092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37777003" y="71121626"/>
            <a:ext cx="32234428" cy="169500923"/>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0323B2B-3F9E-49E7-AC16-818B5CDF6787}" type="datetimeFigureOut">
              <a:rPr kumimoji="1" lang="ja-JP" altLang="en-US" smtClean="0"/>
              <a:t>2022/9/2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3846223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2085364" y="2278907"/>
            <a:ext cx="26112371" cy="8273416"/>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2085365" y="15635264"/>
            <a:ext cx="12807833" cy="2299711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15326827" y="15635264"/>
            <a:ext cx="12870909" cy="2299711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0323B2B-3F9E-49E7-AC16-818B5CDF6787}" type="datetimeFigureOut">
              <a:rPr kumimoji="1" lang="ja-JP" altLang="en-US" smtClean="0"/>
              <a:t>2022/9/2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2559142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0323B2B-3F9E-49E7-AC16-818B5CDF6787}" type="datetimeFigureOut">
              <a:rPr kumimoji="1" lang="ja-JP" altLang="en-US" smtClean="0"/>
              <a:t>2022/9/2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362301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0323B2B-3F9E-49E7-AC16-818B5CDF6787}" type="datetimeFigureOut">
              <a:rPr kumimoji="1" lang="ja-JP" altLang="en-US" smtClean="0"/>
              <a:t>2022/9/2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26248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2085366" y="2853584"/>
            <a:ext cx="9764543" cy="9987545"/>
          </a:xfrm>
        </p:spPr>
        <p:txBody>
          <a:bodyPr anchor="b"/>
          <a:lstStyle>
            <a:lvl1pPr>
              <a:defRPr sz="7946"/>
            </a:lvl1pPr>
          </a:lstStyle>
          <a:p>
            <a:r>
              <a:rPr kumimoji="1" lang="ja-JP" altLang="en-US"/>
              <a:t>マスター タイトルの書式設定</a:t>
            </a:r>
          </a:p>
        </p:txBody>
      </p:sp>
      <p:sp>
        <p:nvSpPr>
          <p:cNvPr id="3" name="コンテンツ プレースホルダー 2"/>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0323B2B-3F9E-49E7-AC16-818B5CDF6787}" type="datetimeFigureOut">
              <a:rPr kumimoji="1" lang="ja-JP" altLang="en-US" smtClean="0"/>
              <a:t>2022/9/2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226310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085366" y="2853584"/>
            <a:ext cx="9764543" cy="9987545"/>
          </a:xfrm>
        </p:spPr>
        <p:txBody>
          <a:bodyPr anchor="b"/>
          <a:lstStyle>
            <a:lvl1pPr>
              <a:defRPr sz="7946"/>
            </a:lvl1pPr>
          </a:lstStyle>
          <a:p>
            <a:r>
              <a:rPr kumimoji="1" lang="ja-JP" altLang="en-US"/>
              <a:t>マスター タイトルの書式設定</a:t>
            </a:r>
          </a:p>
        </p:txBody>
      </p:sp>
      <p:sp>
        <p:nvSpPr>
          <p:cNvPr id="3" name="図プレースホルダー 2"/>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kumimoji="1" lang="ja-JP" altLang="en-US"/>
          </a:p>
        </p:txBody>
      </p:sp>
      <p:sp>
        <p:nvSpPr>
          <p:cNvPr id="4" name="テキスト プレースホルダー 3"/>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0323B2B-3F9E-49E7-AC16-818B5CDF6787}" type="datetimeFigureOut">
              <a:rPr kumimoji="1" lang="ja-JP" altLang="en-US" smtClean="0"/>
              <a:t>2022/9/2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3710191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70323B2B-3F9E-49E7-AC16-818B5CDF6787}" type="datetimeFigureOut">
              <a:rPr kumimoji="1" lang="ja-JP" altLang="en-US" smtClean="0"/>
              <a:t>2022/9/2</a:t>
            </a:fld>
            <a:endParaRPr kumimoji="1" lang="ja-JP" altLang="en-US"/>
          </a:p>
        </p:txBody>
      </p:sp>
      <p:sp>
        <p:nvSpPr>
          <p:cNvPr id="5" name="フッター プレースホルダー 4"/>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39C4D65C-F552-4986-9B0F-B584A9FB2568}" type="slidenum">
              <a:rPr kumimoji="1" lang="ja-JP" altLang="en-US" smtClean="0"/>
              <a:t>‹#›</a:t>
            </a:fld>
            <a:endParaRPr kumimoji="1" lang="ja-JP" altLang="en-US"/>
          </a:p>
        </p:txBody>
      </p:sp>
    </p:spTree>
    <p:extLst>
      <p:ext uri="{BB962C8B-B14F-4D97-AF65-F5344CB8AC3E}">
        <p14:creationId xmlns:p14="http://schemas.microsoft.com/office/powerpoint/2010/main" val="4198746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270638" rtl="0" eaLnBrk="1" latinLnBrk="0" hangingPunct="1">
        <a:lnSpc>
          <a:spcPct val="90000"/>
        </a:lnSpc>
        <a:spcBef>
          <a:spcPct val="0"/>
        </a:spcBef>
        <a:buNone/>
        <a:defRPr kumimoji="1"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kumimoji="1"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kumimoji="1"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kumimoji="1"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9pPr>
    </p:bodyStyle>
    <p:otherStyle>
      <a:defPPr>
        <a:defRPr lang="ja-JP"/>
      </a:defPPr>
      <a:lvl1pPr marL="0" algn="l" defTabSz="2270638" rtl="0" eaLnBrk="1" latinLnBrk="0" hangingPunct="1">
        <a:defRPr kumimoji="1" sz="4470" kern="1200">
          <a:solidFill>
            <a:schemeClr val="tx1"/>
          </a:solidFill>
          <a:latin typeface="+mn-lt"/>
          <a:ea typeface="+mn-ea"/>
          <a:cs typeface="+mn-cs"/>
        </a:defRPr>
      </a:lvl1pPr>
      <a:lvl2pPr marL="1135319" algn="l" defTabSz="2270638" rtl="0" eaLnBrk="1" latinLnBrk="0" hangingPunct="1">
        <a:defRPr kumimoji="1" sz="4470" kern="1200">
          <a:solidFill>
            <a:schemeClr val="tx1"/>
          </a:solidFill>
          <a:latin typeface="+mn-lt"/>
          <a:ea typeface="+mn-ea"/>
          <a:cs typeface="+mn-cs"/>
        </a:defRPr>
      </a:lvl2pPr>
      <a:lvl3pPr marL="2270638" algn="l" defTabSz="2270638" rtl="0" eaLnBrk="1" latinLnBrk="0" hangingPunct="1">
        <a:defRPr kumimoji="1" sz="4470" kern="1200">
          <a:solidFill>
            <a:schemeClr val="tx1"/>
          </a:solidFill>
          <a:latin typeface="+mn-lt"/>
          <a:ea typeface="+mn-ea"/>
          <a:cs typeface="+mn-cs"/>
        </a:defRPr>
      </a:lvl3pPr>
      <a:lvl4pPr marL="3405957" algn="l" defTabSz="2270638" rtl="0" eaLnBrk="1" latinLnBrk="0" hangingPunct="1">
        <a:defRPr kumimoji="1" sz="4470" kern="1200">
          <a:solidFill>
            <a:schemeClr val="tx1"/>
          </a:solidFill>
          <a:latin typeface="+mn-lt"/>
          <a:ea typeface="+mn-ea"/>
          <a:cs typeface="+mn-cs"/>
        </a:defRPr>
      </a:lvl4pPr>
      <a:lvl5pPr marL="4541276" algn="l" defTabSz="2270638" rtl="0" eaLnBrk="1" latinLnBrk="0" hangingPunct="1">
        <a:defRPr kumimoji="1" sz="4470" kern="1200">
          <a:solidFill>
            <a:schemeClr val="tx1"/>
          </a:solidFill>
          <a:latin typeface="+mn-lt"/>
          <a:ea typeface="+mn-ea"/>
          <a:cs typeface="+mn-cs"/>
        </a:defRPr>
      </a:lvl5pPr>
      <a:lvl6pPr marL="5676595" algn="l" defTabSz="2270638" rtl="0" eaLnBrk="1" latinLnBrk="0" hangingPunct="1">
        <a:defRPr kumimoji="1" sz="4470" kern="1200">
          <a:solidFill>
            <a:schemeClr val="tx1"/>
          </a:solidFill>
          <a:latin typeface="+mn-lt"/>
          <a:ea typeface="+mn-ea"/>
          <a:cs typeface="+mn-cs"/>
        </a:defRPr>
      </a:lvl6pPr>
      <a:lvl7pPr marL="6811914" algn="l" defTabSz="2270638" rtl="0" eaLnBrk="1" latinLnBrk="0" hangingPunct="1">
        <a:defRPr kumimoji="1" sz="4470" kern="1200">
          <a:solidFill>
            <a:schemeClr val="tx1"/>
          </a:solidFill>
          <a:latin typeface="+mn-lt"/>
          <a:ea typeface="+mn-ea"/>
          <a:cs typeface="+mn-cs"/>
        </a:defRPr>
      </a:lvl7pPr>
      <a:lvl8pPr marL="7947233" algn="l" defTabSz="2270638" rtl="0" eaLnBrk="1" latinLnBrk="0" hangingPunct="1">
        <a:defRPr kumimoji="1" sz="4470" kern="1200">
          <a:solidFill>
            <a:schemeClr val="tx1"/>
          </a:solidFill>
          <a:latin typeface="+mn-lt"/>
          <a:ea typeface="+mn-ea"/>
          <a:cs typeface="+mn-cs"/>
        </a:defRPr>
      </a:lvl8pPr>
      <a:lvl9pPr marL="9082552" algn="l" defTabSz="2270638" rtl="0" eaLnBrk="1" latinLnBrk="0" hangingPunct="1">
        <a:defRPr kumimoji="1"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8" Type="http://schemas.openxmlformats.org/officeDocument/2006/relationships/chart" Target="../charts/chart1.xml"/><Relationship Id="rId26" Type="http://schemas.openxmlformats.org/officeDocument/2006/relationships/image" Target="../media/image5.jpeg"/><Relationship Id="rId3" Type="http://schemas.openxmlformats.org/officeDocument/2006/relationships/image" Target="../media/image1.jpeg"/><Relationship Id="rId21" Type="http://schemas.openxmlformats.org/officeDocument/2006/relationships/chart" Target="../charts/chart4.xml"/><Relationship Id="rId17" Type="http://schemas.openxmlformats.org/officeDocument/2006/relationships/image" Target="../media/image15.png"/><Relationship Id="rId25" Type="http://schemas.openxmlformats.org/officeDocument/2006/relationships/image" Target="../media/image4.png"/><Relationship Id="rId2" Type="http://schemas.openxmlformats.org/officeDocument/2006/relationships/notesSlide" Target="../notesSlides/notesSlide1.xml"/><Relationship Id="rId20" Type="http://schemas.openxmlformats.org/officeDocument/2006/relationships/chart" Target="../charts/chart3.xml"/><Relationship Id="rId1" Type="http://schemas.openxmlformats.org/officeDocument/2006/relationships/slideLayout" Target="../slideLayouts/slideLayout1.xml"/><Relationship Id="rId24" Type="http://schemas.openxmlformats.org/officeDocument/2006/relationships/chart" Target="../charts/chart7.xml"/><Relationship Id="rId5" Type="http://schemas.openxmlformats.org/officeDocument/2006/relationships/image" Target="../media/image3.png"/><Relationship Id="rId23" Type="http://schemas.openxmlformats.org/officeDocument/2006/relationships/chart" Target="../charts/chart6.xml"/><Relationship Id="rId28" Type="http://schemas.openxmlformats.org/officeDocument/2006/relationships/image" Target="../media/image7.png"/><Relationship Id="rId19" Type="http://schemas.openxmlformats.org/officeDocument/2006/relationships/chart" Target="../charts/chart2.xml"/><Relationship Id="rId4" Type="http://schemas.openxmlformats.org/officeDocument/2006/relationships/image" Target="../media/image2.png"/><Relationship Id="rId22" Type="http://schemas.openxmlformats.org/officeDocument/2006/relationships/chart" Target="../charts/chart5.xml"/><Relationship Id="rId27"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正方形/長方形 307">
            <a:extLst>
              <a:ext uri="{C183D7F6-B498-43B3-948B-1728B52AA6E4}">
                <adec:decorative xmlns:adec="http://schemas.microsoft.com/office/drawing/2017/decorative" val="1"/>
              </a:ext>
            </a:extLst>
          </p:cNvPr>
          <p:cNvSpPr/>
          <p:nvPr/>
        </p:nvSpPr>
        <p:spPr>
          <a:xfrm>
            <a:off x="61199" y="31425265"/>
            <a:ext cx="16470189" cy="11287461"/>
          </a:xfrm>
          <a:prstGeom prst="rect">
            <a:avLst/>
          </a:prstGeom>
          <a:no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09" name="正方形/長方形 308">
            <a:extLst>
              <a:ext uri="{C183D7F6-B498-43B3-948B-1728B52AA6E4}">
                <adec:decorative xmlns:adec="http://schemas.microsoft.com/office/drawing/2017/decorative" val="1"/>
              </a:ext>
            </a:extLst>
          </p:cNvPr>
          <p:cNvSpPr/>
          <p:nvPr/>
        </p:nvSpPr>
        <p:spPr>
          <a:xfrm>
            <a:off x="16804476" y="23612101"/>
            <a:ext cx="13378048" cy="16701710"/>
          </a:xfrm>
          <a:prstGeom prst="rect">
            <a:avLst/>
          </a:prstGeom>
          <a:no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102" name="正方形/長方形 101">
            <a:extLst>
              <a:ext uri="{FF2B5EF4-FFF2-40B4-BE49-F238E27FC236}">
                <a16:creationId xmlns:a16="http://schemas.microsoft.com/office/drawing/2014/main" id="{7D87ACE2-D612-4297-A9B0-4DE0CFFBB00A}"/>
              </a:ext>
              <a:ext uri="{C183D7F6-B498-43B3-948B-1728B52AA6E4}">
                <adec:decorative xmlns:adec="http://schemas.microsoft.com/office/drawing/2017/decorative" val="1"/>
              </a:ext>
            </a:extLst>
          </p:cNvPr>
          <p:cNvSpPr/>
          <p:nvPr/>
        </p:nvSpPr>
        <p:spPr>
          <a:xfrm>
            <a:off x="61199" y="23612099"/>
            <a:ext cx="16470187" cy="7302825"/>
          </a:xfrm>
          <a:prstGeom prst="rect">
            <a:avLst/>
          </a:prstGeom>
          <a:no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3" name="正方形/長方形 2">
            <a:extLst>
              <a:ext uri="{C183D7F6-B498-43B3-948B-1728B52AA6E4}">
                <adec:decorative xmlns:adec="http://schemas.microsoft.com/office/drawing/2017/decorative" val="1"/>
              </a:ext>
            </a:extLst>
          </p:cNvPr>
          <p:cNvSpPr/>
          <p:nvPr/>
        </p:nvSpPr>
        <p:spPr>
          <a:xfrm>
            <a:off x="-1" y="4"/>
            <a:ext cx="30348000" cy="3852000"/>
          </a:xfrm>
          <a:prstGeom prst="rect">
            <a:avLst/>
          </a:prstGeom>
          <a:solidFill>
            <a:srgbClr val="FFE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6" name="テキスト ボックス 5"/>
          <p:cNvSpPr txBox="1"/>
          <p:nvPr/>
        </p:nvSpPr>
        <p:spPr>
          <a:xfrm>
            <a:off x="7850996" y="581877"/>
            <a:ext cx="14573220" cy="1938992"/>
          </a:xfrm>
          <a:prstGeom prst="rect">
            <a:avLst/>
          </a:prstGeom>
          <a:noFill/>
        </p:spPr>
        <p:txBody>
          <a:bodyPr wrap="none" rtlCol="0">
            <a:spAutoFit/>
          </a:bodyPr>
          <a:lstStyle/>
          <a:p>
            <a:pPr algn="ctr"/>
            <a:r>
              <a:rPr lang="ja-JP" altLang="en-US" sz="6600" b="1" dirty="0">
                <a:solidFill>
                  <a:schemeClr val="tx1">
                    <a:lumMod val="95000"/>
                    <a:lumOff val="5000"/>
                  </a:schemeClr>
                </a:solidFill>
                <a:latin typeface="游ゴシック" panose="020B0400000000000000" pitchFamily="50" charset="-128"/>
                <a:ea typeface="游ゴシック" panose="020B0400000000000000" pitchFamily="50" charset="-128"/>
              </a:rPr>
              <a:t>自覚ストレスと内受容感覚精度の関係</a:t>
            </a:r>
          </a:p>
          <a:p>
            <a:pPr algn="ctr"/>
            <a:r>
              <a:rPr lang="en-US" altLang="ja-JP" sz="5400" b="1" dirty="0">
                <a:solidFill>
                  <a:schemeClr val="tx1">
                    <a:lumMod val="95000"/>
                    <a:lumOff val="5000"/>
                  </a:schemeClr>
                </a:solidFill>
                <a:latin typeface="游ゴシック" panose="020B0400000000000000" pitchFamily="50" charset="-128"/>
                <a:ea typeface="游ゴシック" panose="020B0400000000000000" pitchFamily="50" charset="-128"/>
              </a:rPr>
              <a:t>―</a:t>
            </a:r>
            <a:r>
              <a:rPr lang="ja-JP" altLang="en-US" sz="5400" b="1" dirty="0">
                <a:solidFill>
                  <a:schemeClr val="tx1">
                    <a:lumMod val="95000"/>
                    <a:lumOff val="5000"/>
                  </a:schemeClr>
                </a:solidFill>
                <a:latin typeface="游ゴシック" panose="020B0400000000000000" pitchFamily="50" charset="-128"/>
                <a:ea typeface="游ゴシック" panose="020B0400000000000000" pitchFamily="50" charset="-128"/>
              </a:rPr>
              <a:t>心拍弁別課題を用いた検討</a:t>
            </a:r>
            <a:r>
              <a:rPr lang="en-US" altLang="ja-JP" sz="5400" b="1" dirty="0">
                <a:solidFill>
                  <a:schemeClr val="tx1">
                    <a:lumMod val="95000"/>
                    <a:lumOff val="5000"/>
                  </a:schemeClr>
                </a:solidFill>
                <a:latin typeface="游ゴシック" panose="020B0400000000000000" pitchFamily="50" charset="-128"/>
                <a:ea typeface="游ゴシック" panose="020B0400000000000000" pitchFamily="50" charset="-128"/>
              </a:rPr>
              <a:t>―</a:t>
            </a:r>
          </a:p>
        </p:txBody>
      </p:sp>
      <p:sp>
        <p:nvSpPr>
          <p:cNvPr id="9" name="テキスト ボックス 8"/>
          <p:cNvSpPr txBox="1"/>
          <p:nvPr/>
        </p:nvSpPr>
        <p:spPr>
          <a:xfrm>
            <a:off x="12218330" y="2763339"/>
            <a:ext cx="5500224" cy="738664"/>
          </a:xfrm>
          <a:prstGeom prst="rect">
            <a:avLst/>
          </a:prstGeom>
          <a:noFill/>
        </p:spPr>
        <p:txBody>
          <a:bodyPr wrap="none" rtlCol="0">
            <a:spAutoFit/>
          </a:bodyPr>
          <a:lstStyle/>
          <a:p>
            <a:r>
              <a:rPr lang="ja-JP" altLang="en-US" sz="4200" b="1" dirty="0">
                <a:solidFill>
                  <a:schemeClr val="tx1">
                    <a:lumMod val="95000"/>
                    <a:lumOff val="5000"/>
                  </a:schemeClr>
                </a:solidFill>
                <a:latin typeface="游ゴシック" panose="020B0400000000000000" pitchFamily="50" charset="-128"/>
                <a:ea typeface="游ゴシック" panose="020B0400000000000000" pitchFamily="50" charset="-128"/>
              </a:rPr>
              <a:t>前川 亮</a:t>
            </a:r>
            <a:r>
              <a:rPr lang="en-US" altLang="zh-TW" sz="4200" b="1" baseline="30000" dirty="0">
                <a:solidFill>
                  <a:schemeClr val="tx1">
                    <a:lumMod val="95000"/>
                    <a:lumOff val="5000"/>
                  </a:schemeClr>
                </a:solidFill>
                <a:latin typeface="游ゴシック" panose="020B0400000000000000" pitchFamily="50" charset="-128"/>
                <a:ea typeface="游ゴシック" panose="020B0400000000000000" pitchFamily="50" charset="-128"/>
              </a:rPr>
              <a:t>1)</a:t>
            </a:r>
            <a:r>
              <a:rPr lang="ja-JP" altLang="en-US" sz="4200" b="1" dirty="0">
                <a:solidFill>
                  <a:schemeClr val="tx1">
                    <a:lumMod val="95000"/>
                    <a:lumOff val="5000"/>
                  </a:schemeClr>
                </a:solidFill>
                <a:latin typeface="游ゴシック" panose="020B0400000000000000" pitchFamily="50" charset="-128"/>
                <a:ea typeface="游ゴシック" panose="020B0400000000000000" pitchFamily="50" charset="-128"/>
              </a:rPr>
              <a:t>，笹岡 貴史</a:t>
            </a:r>
            <a:r>
              <a:rPr lang="en-US" altLang="zh-TW" sz="4200" b="1" baseline="30000" dirty="0">
                <a:solidFill>
                  <a:schemeClr val="tx1">
                    <a:lumMod val="95000"/>
                    <a:lumOff val="5000"/>
                  </a:schemeClr>
                </a:solidFill>
                <a:latin typeface="游ゴシック" panose="020B0400000000000000" pitchFamily="50" charset="-128"/>
                <a:ea typeface="游ゴシック" panose="020B0400000000000000" pitchFamily="50" charset="-128"/>
              </a:rPr>
              <a:t>1)</a:t>
            </a:r>
            <a:endParaRPr lang="ja-JP" altLang="en-US" sz="4200" b="1" dirty="0">
              <a:solidFill>
                <a:schemeClr val="tx1">
                  <a:lumMod val="95000"/>
                  <a:lumOff val="5000"/>
                </a:schemeClr>
              </a:solidFill>
              <a:latin typeface="游ゴシック" panose="020B0400000000000000" pitchFamily="50" charset="-128"/>
              <a:ea typeface="游ゴシック" panose="020B0400000000000000" pitchFamily="50" charset="-128"/>
            </a:endParaRPr>
          </a:p>
        </p:txBody>
      </p:sp>
      <p:sp>
        <p:nvSpPr>
          <p:cNvPr id="10" name="Rectangle 1"/>
          <p:cNvSpPr>
            <a:spLocks noChangeArrowheads="1"/>
          </p:cNvSpPr>
          <p:nvPr/>
        </p:nvSpPr>
        <p:spPr bwMode="auto">
          <a:xfrm flipH="1">
            <a:off x="18000140" y="2849516"/>
            <a:ext cx="10303229" cy="566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3154" tIns="36577" rIns="73154" bIns="36577" numCol="1" anchor="ctr" anchorCtr="0" compatLnSpc="1">
            <a:prstTxWarp prst="textNoShape">
              <a:avLst/>
            </a:prstTxWarp>
            <a:spAutoFit/>
          </a:bodyPr>
          <a:lstStyle/>
          <a:p>
            <a:pPr defTabSz="509701">
              <a:defRPr/>
            </a:pPr>
            <a:r>
              <a:rPr lang="en-US" altLang="ja-JP" sz="3200" b="1" dirty="0">
                <a:solidFill>
                  <a:schemeClr val="tx1">
                    <a:lumMod val="95000"/>
                    <a:lumOff val="5000"/>
                  </a:schemeClr>
                </a:solidFill>
                <a:latin typeface="游ゴシック" panose="020B0400000000000000" pitchFamily="50" charset="-128"/>
                <a:ea typeface="游ゴシック" panose="020B0400000000000000" pitchFamily="50" charset="-128"/>
                <a:cs typeface="Times New Roman" pitchFamily="18" charset="0"/>
              </a:rPr>
              <a:t>1) </a:t>
            </a:r>
            <a:r>
              <a:rPr lang="ja-JP" altLang="en-US" sz="3200" b="1" dirty="0">
                <a:solidFill>
                  <a:schemeClr val="tx1">
                    <a:lumMod val="95000"/>
                    <a:lumOff val="5000"/>
                  </a:schemeClr>
                </a:solidFill>
                <a:latin typeface="游ゴシック" panose="020B0400000000000000" pitchFamily="50" charset="-128"/>
                <a:ea typeface="游ゴシック" panose="020B0400000000000000" pitchFamily="50" charset="-128"/>
                <a:cs typeface="Times New Roman" pitchFamily="18" charset="0"/>
              </a:rPr>
              <a:t>広島大学 脳・こころ・感性科学研究センター</a:t>
            </a:r>
            <a:endParaRPr lang="en-US" altLang="ja-JP" sz="3200" b="1" dirty="0">
              <a:solidFill>
                <a:schemeClr val="tx1">
                  <a:lumMod val="95000"/>
                  <a:lumOff val="5000"/>
                </a:schemeClr>
              </a:solidFill>
              <a:latin typeface="游ゴシック" panose="020B0400000000000000" pitchFamily="50" charset="-128"/>
              <a:ea typeface="游ゴシック" panose="020B0400000000000000" pitchFamily="50" charset="-128"/>
              <a:cs typeface="Times New Roman" pitchFamily="18" charset="0"/>
            </a:endParaRPr>
          </a:p>
        </p:txBody>
      </p:sp>
      <p:sp>
        <p:nvSpPr>
          <p:cNvPr id="419" name="正方形/長方形 418">
            <a:extLst>
              <a:ext uri="{C183D7F6-B498-43B3-948B-1728B52AA6E4}">
                <adec:decorative xmlns:adec="http://schemas.microsoft.com/office/drawing/2017/decorative" val="1"/>
              </a:ext>
            </a:extLst>
          </p:cNvPr>
          <p:cNvSpPr/>
          <p:nvPr/>
        </p:nvSpPr>
        <p:spPr>
          <a:xfrm>
            <a:off x="62752" y="4035655"/>
            <a:ext cx="30118817" cy="9611999"/>
          </a:xfrm>
          <a:prstGeom prst="rect">
            <a:avLst/>
          </a:prstGeom>
          <a:no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420" name="正方形/長方形 419">
            <a:extLst>
              <a:ext uri="{C183D7F6-B498-43B3-948B-1728B52AA6E4}">
                <adec:decorative xmlns:adec="http://schemas.microsoft.com/office/drawing/2017/decorative" val="1"/>
              </a:ext>
            </a:extLst>
          </p:cNvPr>
          <p:cNvSpPr/>
          <p:nvPr/>
        </p:nvSpPr>
        <p:spPr>
          <a:xfrm>
            <a:off x="62752" y="4035654"/>
            <a:ext cx="30118817" cy="972000"/>
          </a:xfrm>
          <a:prstGeom prst="rect">
            <a:avLst/>
          </a:prstGeom>
          <a:solidFill>
            <a:srgbClr val="002060"/>
          </a:solid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427" name="テキスト ボックス 426"/>
          <p:cNvSpPr txBox="1"/>
          <p:nvPr/>
        </p:nvSpPr>
        <p:spPr>
          <a:xfrm>
            <a:off x="12352228" y="4085127"/>
            <a:ext cx="5570756" cy="1015663"/>
          </a:xfrm>
          <a:prstGeom prst="rect">
            <a:avLst/>
          </a:prstGeom>
          <a:noFill/>
        </p:spPr>
        <p:txBody>
          <a:bodyPr wrap="none" rtlCol="0">
            <a:spAutoFit/>
          </a:bodyPr>
          <a:lstStyle/>
          <a:p>
            <a:pPr algn="ctr"/>
            <a:r>
              <a:rPr lang="ja-JP" altLang="en-US" sz="6000" b="1" dirty="0">
                <a:solidFill>
                  <a:schemeClr val="bg1"/>
                </a:solidFill>
                <a:latin typeface="游ゴシック" panose="020B0400000000000000" pitchFamily="50" charset="-128"/>
                <a:ea typeface="游ゴシック" panose="020B0400000000000000" pitchFamily="50" charset="-128"/>
              </a:rPr>
              <a:t>研究背景・目的</a:t>
            </a:r>
            <a:endParaRPr kumimoji="1" lang="ja-JP" altLang="en-US" sz="6000" b="1" dirty="0">
              <a:solidFill>
                <a:schemeClr val="bg1"/>
              </a:solidFill>
              <a:latin typeface="游ゴシック" panose="020B0400000000000000" pitchFamily="50" charset="-128"/>
              <a:ea typeface="游ゴシック" panose="020B0400000000000000" pitchFamily="50" charset="-128"/>
            </a:endParaRPr>
          </a:p>
        </p:txBody>
      </p:sp>
      <p:sp>
        <p:nvSpPr>
          <p:cNvPr id="147" name="テキスト ボックス 146"/>
          <p:cNvSpPr txBox="1"/>
          <p:nvPr/>
        </p:nvSpPr>
        <p:spPr>
          <a:xfrm>
            <a:off x="2285335" y="23489662"/>
            <a:ext cx="3262432" cy="1015663"/>
          </a:xfrm>
          <a:prstGeom prst="rect">
            <a:avLst/>
          </a:prstGeom>
          <a:noFill/>
        </p:spPr>
        <p:txBody>
          <a:bodyPr wrap="none" rtlCol="0">
            <a:spAutoFit/>
          </a:bodyPr>
          <a:lstStyle/>
          <a:p>
            <a:r>
              <a:rPr lang="ja-JP" altLang="en-US" sz="6000" b="1" dirty="0">
                <a:solidFill>
                  <a:schemeClr val="bg1"/>
                </a:solidFill>
                <a:latin typeface="游ゴシック" panose="020B0400000000000000" pitchFamily="50" charset="-128"/>
                <a:ea typeface="游ゴシック" panose="020B0400000000000000" pitchFamily="50" charset="-128"/>
              </a:rPr>
              <a:t>実験条件</a:t>
            </a:r>
            <a:endParaRPr kumimoji="1" lang="ja-JP" altLang="en-US" sz="6000" b="1" dirty="0">
              <a:solidFill>
                <a:schemeClr val="bg1"/>
              </a:solidFill>
              <a:latin typeface="游ゴシック" panose="020B0400000000000000" pitchFamily="50" charset="-128"/>
              <a:ea typeface="游ゴシック" panose="020B0400000000000000" pitchFamily="50" charset="-128"/>
            </a:endParaRPr>
          </a:p>
        </p:txBody>
      </p:sp>
      <p:sp>
        <p:nvSpPr>
          <p:cNvPr id="360" name="正方形/長方形 359"/>
          <p:cNvSpPr/>
          <p:nvPr/>
        </p:nvSpPr>
        <p:spPr>
          <a:xfrm>
            <a:off x="16804477" y="23561374"/>
            <a:ext cx="13378047" cy="972000"/>
          </a:xfrm>
          <a:prstGeom prst="rect">
            <a:avLst/>
          </a:prstGeom>
          <a:solidFill>
            <a:srgbClr val="002060"/>
          </a:solid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361" name="テキスト ボックス 360"/>
          <p:cNvSpPr txBox="1"/>
          <p:nvPr/>
        </p:nvSpPr>
        <p:spPr>
          <a:xfrm>
            <a:off x="22631726" y="23539543"/>
            <a:ext cx="1723549" cy="1015663"/>
          </a:xfrm>
          <a:prstGeom prst="rect">
            <a:avLst/>
          </a:prstGeom>
          <a:noFill/>
        </p:spPr>
        <p:txBody>
          <a:bodyPr wrap="none" rtlCol="0">
            <a:spAutoFit/>
          </a:bodyPr>
          <a:lstStyle/>
          <a:p>
            <a:pPr algn="ctr"/>
            <a:r>
              <a:rPr kumimoji="1" lang="ja-JP" altLang="en-US" sz="6000" b="1" dirty="0">
                <a:solidFill>
                  <a:schemeClr val="bg1"/>
                </a:solidFill>
                <a:latin typeface="游ゴシック" panose="020B0400000000000000" pitchFamily="50" charset="-128"/>
                <a:ea typeface="游ゴシック" panose="020B0400000000000000" pitchFamily="50" charset="-128"/>
              </a:rPr>
              <a:t>考察</a:t>
            </a:r>
          </a:p>
        </p:txBody>
      </p:sp>
      <p:sp>
        <p:nvSpPr>
          <p:cNvPr id="383" name="正方形/長方形 382"/>
          <p:cNvSpPr/>
          <p:nvPr/>
        </p:nvSpPr>
        <p:spPr>
          <a:xfrm>
            <a:off x="61199" y="31247677"/>
            <a:ext cx="16470188" cy="972000"/>
          </a:xfrm>
          <a:prstGeom prst="rect">
            <a:avLst/>
          </a:prstGeom>
          <a:solidFill>
            <a:srgbClr val="002060"/>
          </a:solid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416" name="テキスト ボックス 415"/>
          <p:cNvSpPr txBox="1"/>
          <p:nvPr/>
        </p:nvSpPr>
        <p:spPr>
          <a:xfrm>
            <a:off x="2048430" y="31228973"/>
            <a:ext cx="12495728" cy="1015663"/>
          </a:xfrm>
          <a:prstGeom prst="rect">
            <a:avLst/>
          </a:prstGeom>
          <a:noFill/>
        </p:spPr>
        <p:txBody>
          <a:bodyPr wrap="none" rtlCol="0">
            <a:spAutoFit/>
          </a:bodyPr>
          <a:lstStyle/>
          <a:p>
            <a:pPr algn="ctr"/>
            <a:r>
              <a:rPr lang="ja-JP" altLang="en-US" sz="6000" b="1" dirty="0">
                <a:solidFill>
                  <a:schemeClr val="bg1"/>
                </a:solidFill>
                <a:latin typeface="游ゴシック" panose="020B0400000000000000" pitchFamily="50" charset="-128"/>
                <a:ea typeface="游ゴシック" panose="020B0400000000000000" pitchFamily="50" charset="-128"/>
              </a:rPr>
              <a:t>結果：他の内受容感覚指標との関係</a:t>
            </a:r>
            <a:endParaRPr kumimoji="1" lang="ja-JP" altLang="en-US" sz="6000" b="1" dirty="0">
              <a:solidFill>
                <a:schemeClr val="bg1"/>
              </a:solidFill>
              <a:latin typeface="游ゴシック" panose="020B0400000000000000" pitchFamily="50" charset="-128"/>
              <a:ea typeface="游ゴシック" panose="020B0400000000000000" pitchFamily="50" charset="-128"/>
            </a:endParaRPr>
          </a:p>
        </p:txBody>
      </p:sp>
      <p:sp>
        <p:nvSpPr>
          <p:cNvPr id="558" name="正方形/長方形 557">
            <a:extLst>
              <a:ext uri="{FF2B5EF4-FFF2-40B4-BE49-F238E27FC236}">
                <a16:creationId xmlns:a16="http://schemas.microsoft.com/office/drawing/2014/main" id="{8035FFA5-1748-4D3E-9C10-6B9533206327}"/>
              </a:ext>
            </a:extLst>
          </p:cNvPr>
          <p:cNvSpPr/>
          <p:nvPr/>
        </p:nvSpPr>
        <p:spPr>
          <a:xfrm>
            <a:off x="61200" y="13936796"/>
            <a:ext cx="30120369" cy="9331200"/>
          </a:xfrm>
          <a:prstGeom prst="rect">
            <a:avLst/>
          </a:prstGeom>
          <a:no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559" name="正方形/長方形 558">
            <a:extLst>
              <a:ext uri="{FF2B5EF4-FFF2-40B4-BE49-F238E27FC236}">
                <a16:creationId xmlns:a16="http://schemas.microsoft.com/office/drawing/2014/main" id="{E22A781C-80CD-48EA-926C-1487632831A2}"/>
              </a:ext>
            </a:extLst>
          </p:cNvPr>
          <p:cNvSpPr/>
          <p:nvPr/>
        </p:nvSpPr>
        <p:spPr>
          <a:xfrm>
            <a:off x="93644" y="13921543"/>
            <a:ext cx="30087925" cy="972000"/>
          </a:xfrm>
          <a:prstGeom prst="rect">
            <a:avLst/>
          </a:prstGeom>
          <a:solidFill>
            <a:srgbClr val="002060"/>
          </a:solid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560" name="テキスト ボックス 559">
            <a:extLst>
              <a:ext uri="{FF2B5EF4-FFF2-40B4-BE49-F238E27FC236}">
                <a16:creationId xmlns:a16="http://schemas.microsoft.com/office/drawing/2014/main" id="{9EC308C8-0DC8-4B19-B243-DE30CA0E7E33}"/>
              </a:ext>
            </a:extLst>
          </p:cNvPr>
          <p:cNvSpPr txBox="1"/>
          <p:nvPr/>
        </p:nvSpPr>
        <p:spPr>
          <a:xfrm>
            <a:off x="14275833" y="13918762"/>
            <a:ext cx="1723549" cy="1015663"/>
          </a:xfrm>
          <a:prstGeom prst="rect">
            <a:avLst/>
          </a:prstGeom>
          <a:noFill/>
        </p:spPr>
        <p:txBody>
          <a:bodyPr wrap="none" rtlCol="0">
            <a:spAutoFit/>
          </a:bodyPr>
          <a:lstStyle/>
          <a:p>
            <a:pPr algn="ctr"/>
            <a:r>
              <a:rPr lang="ja-JP" altLang="en-US" sz="6000" b="1" dirty="0">
                <a:solidFill>
                  <a:schemeClr val="bg1"/>
                </a:solidFill>
                <a:latin typeface="游ゴシック" panose="020B0400000000000000" pitchFamily="50" charset="-128"/>
                <a:ea typeface="游ゴシック" panose="020B0400000000000000" pitchFamily="50" charset="-128"/>
              </a:rPr>
              <a:t>方法</a:t>
            </a:r>
            <a:endParaRPr kumimoji="1" lang="ja-JP" altLang="en-US" sz="6000" b="1" dirty="0">
              <a:solidFill>
                <a:schemeClr val="bg1"/>
              </a:solidFill>
              <a:latin typeface="游ゴシック" panose="020B0400000000000000" pitchFamily="50" charset="-128"/>
              <a:ea typeface="游ゴシック" panose="020B0400000000000000" pitchFamily="50" charset="-128"/>
            </a:endParaRPr>
          </a:p>
        </p:txBody>
      </p:sp>
      <p:pic>
        <p:nvPicPr>
          <p:cNvPr id="563" name="Picture 2" descr="O:\【COITF】\82_拠点募集\130612拠点募集説明会\ビデオ\ビデオ素材\名称未設定 2.jpg">
            <a:extLst>
              <a:ext uri="{FF2B5EF4-FFF2-40B4-BE49-F238E27FC236}">
                <a16:creationId xmlns:a16="http://schemas.microsoft.com/office/drawing/2014/main" id="{F672F41C-EEB5-489B-80BA-758650135C52}"/>
              </a:ext>
            </a:extLst>
          </p:cNvPr>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786116" y="419265"/>
            <a:ext cx="2887933" cy="2196333"/>
          </a:xfrm>
          <a:prstGeom prst="rect">
            <a:avLst/>
          </a:prstGeom>
          <a:noFill/>
        </p:spPr>
      </p:pic>
      <p:pic>
        <p:nvPicPr>
          <p:cNvPr id="1026" name="Picture 2" descr="Interoception - Wikipedia">
            <a:extLst>
              <a:ext uri="{FF2B5EF4-FFF2-40B4-BE49-F238E27FC236}">
                <a16:creationId xmlns:a16="http://schemas.microsoft.com/office/drawing/2014/main" id="{D08A9197-B2EE-4D15-8C16-9FEA9663D4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995" y="6601274"/>
            <a:ext cx="7300540" cy="473926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1B3E990F-2226-47E1-BCE8-4F36E819AC88}"/>
              </a:ext>
            </a:extLst>
          </p:cNvPr>
          <p:cNvSpPr txBox="1"/>
          <p:nvPr/>
        </p:nvSpPr>
        <p:spPr>
          <a:xfrm>
            <a:off x="485892" y="5368751"/>
            <a:ext cx="3005951" cy="769441"/>
          </a:xfrm>
          <a:prstGeom prst="rect">
            <a:avLst/>
          </a:prstGeom>
          <a:noFill/>
        </p:spPr>
        <p:txBody>
          <a:bodyPr wrap="none" rtlCol="0">
            <a:spAutoFit/>
          </a:bodyPr>
          <a:lstStyle/>
          <a:p>
            <a:r>
              <a:rPr kumimoji="1" lang="ja-JP" altLang="en-US" sz="4400" dirty="0">
                <a:latin typeface="游ゴシック" panose="020B0400000000000000" pitchFamily="50" charset="-128"/>
                <a:ea typeface="游ゴシック" panose="020B0400000000000000" pitchFamily="50" charset="-128"/>
              </a:rPr>
              <a:t>内受容感覚</a:t>
            </a:r>
          </a:p>
        </p:txBody>
      </p:sp>
      <p:sp>
        <p:nvSpPr>
          <p:cNvPr id="65" name="テキスト ボックス 64">
            <a:extLst>
              <a:ext uri="{FF2B5EF4-FFF2-40B4-BE49-F238E27FC236}">
                <a16:creationId xmlns:a16="http://schemas.microsoft.com/office/drawing/2014/main" id="{8F1FDDB8-CDE0-4F71-A242-2A5DC9E54FFB}"/>
              </a:ext>
            </a:extLst>
          </p:cNvPr>
          <p:cNvSpPr txBox="1"/>
          <p:nvPr/>
        </p:nvSpPr>
        <p:spPr>
          <a:xfrm>
            <a:off x="485892" y="11632944"/>
            <a:ext cx="7981672" cy="1569660"/>
          </a:xfrm>
          <a:prstGeom prst="rect">
            <a:avLst/>
          </a:prstGeom>
          <a:noFill/>
        </p:spPr>
        <p:txBody>
          <a:bodyPr wrap="none" rtlCol="0">
            <a:spAutoFit/>
          </a:bodyPr>
          <a:lstStyle/>
          <a:p>
            <a:r>
              <a:rPr lang="ja-JP" altLang="en-US" sz="3200" dirty="0">
                <a:latin typeface="游ゴシック" panose="020B0400000000000000" pitchFamily="50" charset="-128"/>
                <a:ea typeface="游ゴシック" panose="020B0400000000000000" pitchFamily="50" charset="-128"/>
              </a:rPr>
              <a:t>内臓・代謝・ホルモン系の感覚</a:t>
            </a:r>
            <a:endParaRPr lang="en-US" altLang="ja-JP" sz="3200" dirty="0">
              <a:latin typeface="游ゴシック" panose="020B0400000000000000" pitchFamily="50" charset="-128"/>
              <a:ea typeface="游ゴシック" panose="020B0400000000000000" pitchFamily="50" charset="-128"/>
            </a:endParaRPr>
          </a:p>
          <a:p>
            <a:r>
              <a:rPr kumimoji="1" lang="ja-JP" altLang="en-US" sz="3200" dirty="0">
                <a:latin typeface="游ゴシック" panose="020B0400000000000000" pitchFamily="50" charset="-128"/>
                <a:ea typeface="游ゴシック" panose="020B0400000000000000" pitchFamily="50" charset="-128"/>
              </a:rPr>
              <a:t>身体の恒常性を保つ機能を持つ</a:t>
            </a:r>
            <a:endParaRPr kumimoji="1" lang="en-US" altLang="ja-JP" sz="3200" dirty="0">
              <a:latin typeface="游ゴシック" panose="020B0400000000000000" pitchFamily="50" charset="-128"/>
              <a:ea typeface="游ゴシック" panose="020B0400000000000000" pitchFamily="50" charset="-128"/>
            </a:endParaRPr>
          </a:p>
          <a:p>
            <a:r>
              <a:rPr lang="ja-JP" altLang="en-US" sz="3200" dirty="0">
                <a:latin typeface="游ゴシック" panose="020B0400000000000000" pitchFamily="50" charset="-128"/>
                <a:ea typeface="游ゴシック" panose="020B0400000000000000" pitchFamily="50" charset="-128"/>
              </a:rPr>
              <a:t>（例：心拍数，体温の安定，消化，排泄）</a:t>
            </a:r>
            <a:endParaRPr kumimoji="1" lang="ja-JP" altLang="en-US" sz="3200" dirty="0">
              <a:latin typeface="游ゴシック" panose="020B0400000000000000" pitchFamily="50" charset="-128"/>
              <a:ea typeface="游ゴシック" panose="020B0400000000000000" pitchFamily="50" charset="-128"/>
            </a:endParaRPr>
          </a:p>
        </p:txBody>
      </p:sp>
      <p:sp>
        <p:nvSpPr>
          <p:cNvPr id="66" name="テキスト ボックス 65">
            <a:extLst>
              <a:ext uri="{FF2B5EF4-FFF2-40B4-BE49-F238E27FC236}">
                <a16:creationId xmlns:a16="http://schemas.microsoft.com/office/drawing/2014/main" id="{AF2F8605-9367-4955-A4B4-5B2EBE7C2E8B}"/>
              </a:ext>
            </a:extLst>
          </p:cNvPr>
          <p:cNvSpPr txBox="1"/>
          <p:nvPr/>
        </p:nvSpPr>
        <p:spPr>
          <a:xfrm>
            <a:off x="7580789" y="5368751"/>
            <a:ext cx="5827236" cy="769441"/>
          </a:xfrm>
          <a:prstGeom prst="rect">
            <a:avLst/>
          </a:prstGeom>
          <a:noFill/>
        </p:spPr>
        <p:txBody>
          <a:bodyPr wrap="none" rtlCol="0">
            <a:spAutoFit/>
          </a:bodyPr>
          <a:lstStyle/>
          <a:p>
            <a:r>
              <a:rPr kumimoji="1" lang="ja-JP" altLang="en-US" sz="4400" dirty="0">
                <a:latin typeface="游ゴシック" panose="020B0400000000000000" pitchFamily="50" charset="-128"/>
                <a:ea typeface="游ゴシック" panose="020B0400000000000000" pitchFamily="50" charset="-128"/>
              </a:rPr>
              <a:t>内受容感覚と感情障害</a:t>
            </a:r>
          </a:p>
        </p:txBody>
      </p:sp>
      <p:sp>
        <p:nvSpPr>
          <p:cNvPr id="70" name="テキスト ボックス 69">
            <a:extLst>
              <a:ext uri="{FF2B5EF4-FFF2-40B4-BE49-F238E27FC236}">
                <a16:creationId xmlns:a16="http://schemas.microsoft.com/office/drawing/2014/main" id="{33FFBB63-972C-4441-9E81-66E768B545EA}"/>
              </a:ext>
            </a:extLst>
          </p:cNvPr>
          <p:cNvSpPr txBox="1"/>
          <p:nvPr/>
        </p:nvSpPr>
        <p:spPr>
          <a:xfrm>
            <a:off x="15290842" y="5368751"/>
            <a:ext cx="4134465" cy="769441"/>
          </a:xfrm>
          <a:prstGeom prst="rect">
            <a:avLst/>
          </a:prstGeom>
          <a:noFill/>
        </p:spPr>
        <p:txBody>
          <a:bodyPr wrap="none" rtlCol="0">
            <a:spAutoFit/>
          </a:bodyPr>
          <a:lstStyle/>
          <a:p>
            <a:r>
              <a:rPr kumimoji="1" lang="ja-JP" altLang="en-US" sz="4400" dirty="0">
                <a:latin typeface="游ゴシック" panose="020B0400000000000000" pitchFamily="50" charset="-128"/>
                <a:ea typeface="游ゴシック" panose="020B0400000000000000" pitchFamily="50" charset="-128"/>
              </a:rPr>
              <a:t>内受容感覚領域</a:t>
            </a:r>
          </a:p>
        </p:txBody>
      </p:sp>
      <p:sp>
        <p:nvSpPr>
          <p:cNvPr id="71" name="テキスト ボックス 70">
            <a:extLst>
              <a:ext uri="{FF2B5EF4-FFF2-40B4-BE49-F238E27FC236}">
                <a16:creationId xmlns:a16="http://schemas.microsoft.com/office/drawing/2014/main" id="{3AED807F-C7E1-4912-87C8-CC9C95273C2E}"/>
              </a:ext>
            </a:extLst>
          </p:cNvPr>
          <p:cNvSpPr txBox="1"/>
          <p:nvPr/>
        </p:nvSpPr>
        <p:spPr>
          <a:xfrm>
            <a:off x="21658476" y="11330197"/>
            <a:ext cx="1313180" cy="769441"/>
          </a:xfrm>
          <a:prstGeom prst="rect">
            <a:avLst/>
          </a:prstGeom>
          <a:noFill/>
        </p:spPr>
        <p:txBody>
          <a:bodyPr wrap="none" rtlCol="0">
            <a:spAutoFit/>
          </a:bodyPr>
          <a:lstStyle/>
          <a:p>
            <a:r>
              <a:rPr kumimoji="1" lang="ja-JP" altLang="en-US" sz="4400" dirty="0">
                <a:latin typeface="游ゴシック" panose="020B0400000000000000" pitchFamily="50" charset="-128"/>
                <a:ea typeface="游ゴシック" panose="020B0400000000000000" pitchFamily="50" charset="-128"/>
              </a:rPr>
              <a:t>目的</a:t>
            </a:r>
          </a:p>
        </p:txBody>
      </p:sp>
      <p:sp>
        <p:nvSpPr>
          <p:cNvPr id="24" name="テキスト ボックス 23">
            <a:extLst>
              <a:ext uri="{FF2B5EF4-FFF2-40B4-BE49-F238E27FC236}">
                <a16:creationId xmlns:a16="http://schemas.microsoft.com/office/drawing/2014/main" id="{02B1DBAA-BB92-4BB0-8832-3A118130CC8D}"/>
              </a:ext>
            </a:extLst>
          </p:cNvPr>
          <p:cNvSpPr txBox="1"/>
          <p:nvPr/>
        </p:nvSpPr>
        <p:spPr>
          <a:xfrm>
            <a:off x="22161023" y="12128125"/>
            <a:ext cx="7851122" cy="1077218"/>
          </a:xfrm>
          <a:prstGeom prst="rect">
            <a:avLst/>
          </a:prstGeom>
          <a:noFill/>
        </p:spPr>
        <p:txBody>
          <a:bodyPr wrap="square" rtlCol="0">
            <a:spAutoFit/>
          </a:bodyPr>
          <a:lstStyle/>
          <a:p>
            <a:r>
              <a:rPr kumimoji="1" lang="ja-JP" altLang="en-US" sz="3200" b="1" dirty="0">
                <a:solidFill>
                  <a:schemeClr val="accent2"/>
                </a:solidFill>
                <a:latin typeface="游ゴシック" panose="020B0400000000000000" pitchFamily="50" charset="-128"/>
                <a:ea typeface="游ゴシック" panose="020B0400000000000000" pitchFamily="50" charset="-128"/>
              </a:rPr>
              <a:t>心拍弁別課題の改訂版を用いて内受容感覚感度とストレスの関係を調べる</a:t>
            </a:r>
          </a:p>
        </p:txBody>
      </p:sp>
      <p:sp>
        <p:nvSpPr>
          <p:cNvPr id="11" name="テキスト ボックス 10">
            <a:extLst>
              <a:ext uri="{FF2B5EF4-FFF2-40B4-BE49-F238E27FC236}">
                <a16:creationId xmlns:a16="http://schemas.microsoft.com/office/drawing/2014/main" id="{6A401ACE-B279-4D0C-8616-607080211EFB}"/>
              </a:ext>
            </a:extLst>
          </p:cNvPr>
          <p:cNvSpPr txBox="1"/>
          <p:nvPr/>
        </p:nvSpPr>
        <p:spPr>
          <a:xfrm rot="16200000">
            <a:off x="17565593" y="9954931"/>
            <a:ext cx="1415772" cy="1569660"/>
          </a:xfrm>
          <a:prstGeom prst="rect">
            <a:avLst/>
          </a:prstGeom>
          <a:noFill/>
        </p:spPr>
        <p:txBody>
          <a:bodyPr wrap="none" rtlCol="0">
            <a:spAutoFit/>
          </a:bodyPr>
          <a:lstStyle/>
          <a:p>
            <a:r>
              <a:rPr lang="ja-JP" altLang="en-US" sz="9600" dirty="0">
                <a:latin typeface="游ゴシック" panose="020B0400000000000000" pitchFamily="50" charset="-128"/>
                <a:ea typeface="游ゴシック" panose="020B0400000000000000" pitchFamily="50" charset="-128"/>
              </a:rPr>
              <a:t>≒</a:t>
            </a:r>
            <a:endParaRPr kumimoji="1" lang="ja-JP" altLang="en-US" sz="9600" dirty="0">
              <a:latin typeface="游ゴシック" panose="020B0400000000000000" pitchFamily="50" charset="-128"/>
              <a:ea typeface="游ゴシック" panose="020B0400000000000000" pitchFamily="50" charset="-128"/>
            </a:endParaRPr>
          </a:p>
        </p:txBody>
      </p:sp>
      <p:sp>
        <p:nvSpPr>
          <p:cNvPr id="12" name="テキスト ボックス 11">
            <a:extLst>
              <a:ext uri="{FF2B5EF4-FFF2-40B4-BE49-F238E27FC236}">
                <a16:creationId xmlns:a16="http://schemas.microsoft.com/office/drawing/2014/main" id="{85D5D43F-6369-43DA-81D9-7EDF3113283E}"/>
              </a:ext>
            </a:extLst>
          </p:cNvPr>
          <p:cNvSpPr txBox="1"/>
          <p:nvPr/>
        </p:nvSpPr>
        <p:spPr>
          <a:xfrm>
            <a:off x="16097149" y="11392627"/>
            <a:ext cx="4288353" cy="584775"/>
          </a:xfrm>
          <a:prstGeom prst="rect">
            <a:avLst/>
          </a:prstGeom>
          <a:noFill/>
        </p:spPr>
        <p:txBody>
          <a:bodyPr wrap="none" rtlCol="0">
            <a:spAutoFit/>
          </a:bodyPr>
          <a:lstStyle/>
          <a:p>
            <a:r>
              <a:rPr kumimoji="1" lang="ja-JP" altLang="en-US" sz="3200" dirty="0">
                <a:latin typeface="游ゴシック" panose="020B0400000000000000" pitchFamily="50" charset="-128"/>
                <a:ea typeface="游ゴシック" panose="020B0400000000000000" pitchFamily="50" charset="-128"/>
              </a:rPr>
              <a:t>感情経験時の活動領域</a:t>
            </a:r>
          </a:p>
        </p:txBody>
      </p:sp>
      <p:grpSp>
        <p:nvGrpSpPr>
          <p:cNvPr id="21" name="グループ化 20">
            <a:extLst>
              <a:ext uri="{FF2B5EF4-FFF2-40B4-BE49-F238E27FC236}">
                <a16:creationId xmlns:a16="http://schemas.microsoft.com/office/drawing/2014/main" id="{0286A231-B4F7-4777-BD34-3278CB67800F}"/>
              </a:ext>
            </a:extLst>
          </p:cNvPr>
          <p:cNvGrpSpPr/>
          <p:nvPr/>
        </p:nvGrpSpPr>
        <p:grpSpPr>
          <a:xfrm>
            <a:off x="15369690" y="6495655"/>
            <a:ext cx="5566190" cy="3540813"/>
            <a:chOff x="15641158" y="6749606"/>
            <a:chExt cx="5566190" cy="3540813"/>
          </a:xfrm>
        </p:grpSpPr>
        <p:pic>
          <p:nvPicPr>
            <p:cNvPr id="19" name="図 18" descr="図形&#10;&#10;低い精度で自動的に生成された説明">
              <a:extLst>
                <a:ext uri="{FF2B5EF4-FFF2-40B4-BE49-F238E27FC236}">
                  <a16:creationId xmlns:a16="http://schemas.microsoft.com/office/drawing/2014/main" id="{8DFF4141-A4D0-4A84-A50A-165850DB2A25}"/>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5818240" y="6749606"/>
              <a:ext cx="5389108" cy="3540813"/>
            </a:xfrm>
            <a:prstGeom prst="rect">
              <a:avLst/>
            </a:prstGeom>
          </p:spPr>
        </p:pic>
        <p:sp>
          <p:nvSpPr>
            <p:cNvPr id="20" name="テキスト ボックス 19">
              <a:extLst>
                <a:ext uri="{FF2B5EF4-FFF2-40B4-BE49-F238E27FC236}">
                  <a16:creationId xmlns:a16="http://schemas.microsoft.com/office/drawing/2014/main" id="{B2B229D0-02DC-40A6-AAB7-B4F6DEED6B27}"/>
                </a:ext>
              </a:extLst>
            </p:cNvPr>
            <p:cNvSpPr txBox="1"/>
            <p:nvPr/>
          </p:nvSpPr>
          <p:spPr>
            <a:xfrm>
              <a:off x="18242305" y="7670834"/>
              <a:ext cx="697627" cy="707886"/>
            </a:xfrm>
            <a:prstGeom prst="rect">
              <a:avLst/>
            </a:prstGeom>
            <a:solidFill>
              <a:schemeClr val="bg1"/>
            </a:solidFill>
            <a:ln w="12700">
              <a:solidFill>
                <a:schemeClr val="tx1"/>
              </a:solidFill>
            </a:ln>
          </p:spPr>
          <p:txBody>
            <a:bodyPr wrap="none" rtlCol="0">
              <a:spAutoFit/>
            </a:bodyPr>
            <a:lstStyle/>
            <a:p>
              <a:r>
                <a:rPr kumimoji="1" lang="en-US" altLang="ja-JP" sz="4000" dirty="0">
                  <a:latin typeface="游ゴシック" panose="020B0400000000000000" pitchFamily="50" charset="-128"/>
                  <a:ea typeface="游ゴシック" panose="020B0400000000000000" pitchFamily="50" charset="-128"/>
                </a:rPr>
                <a:t>IC</a:t>
              </a:r>
              <a:endParaRPr kumimoji="1" lang="ja-JP" altLang="en-US" sz="4000" dirty="0">
                <a:latin typeface="游ゴシック" panose="020B0400000000000000" pitchFamily="50" charset="-128"/>
                <a:ea typeface="游ゴシック" panose="020B0400000000000000" pitchFamily="50" charset="-128"/>
              </a:endParaRPr>
            </a:p>
          </p:txBody>
        </p:sp>
        <p:sp>
          <p:nvSpPr>
            <p:cNvPr id="87" name="テキスト ボックス 86">
              <a:extLst>
                <a:ext uri="{FF2B5EF4-FFF2-40B4-BE49-F238E27FC236}">
                  <a16:creationId xmlns:a16="http://schemas.microsoft.com/office/drawing/2014/main" id="{F825EC82-244F-4D37-9D76-CC86C6A8DD2E}"/>
                </a:ext>
              </a:extLst>
            </p:cNvPr>
            <p:cNvSpPr txBox="1"/>
            <p:nvPr/>
          </p:nvSpPr>
          <p:spPr>
            <a:xfrm>
              <a:off x="16909454" y="7953894"/>
              <a:ext cx="1217000" cy="707886"/>
            </a:xfrm>
            <a:prstGeom prst="rect">
              <a:avLst/>
            </a:prstGeom>
            <a:solidFill>
              <a:schemeClr val="bg1"/>
            </a:solidFill>
            <a:ln w="12700">
              <a:solidFill>
                <a:schemeClr val="tx1"/>
              </a:solidFill>
            </a:ln>
          </p:spPr>
          <p:txBody>
            <a:bodyPr wrap="none" rtlCol="0">
              <a:spAutoFit/>
            </a:bodyPr>
            <a:lstStyle/>
            <a:p>
              <a:r>
                <a:rPr lang="en-US" altLang="ja-JP" sz="4000" dirty="0">
                  <a:latin typeface="游ゴシック" panose="020B0400000000000000" pitchFamily="50" charset="-128"/>
                  <a:ea typeface="游ゴシック" panose="020B0400000000000000" pitchFamily="50" charset="-128"/>
                </a:rPr>
                <a:t>ACC</a:t>
              </a:r>
              <a:endParaRPr kumimoji="1" lang="ja-JP" altLang="en-US" sz="4000" dirty="0">
                <a:latin typeface="游ゴシック" panose="020B0400000000000000" pitchFamily="50" charset="-128"/>
                <a:ea typeface="游ゴシック" panose="020B0400000000000000" pitchFamily="50" charset="-128"/>
              </a:endParaRPr>
            </a:p>
          </p:txBody>
        </p:sp>
        <p:sp>
          <p:nvSpPr>
            <p:cNvPr id="88" name="テキスト ボックス 87">
              <a:extLst>
                <a:ext uri="{FF2B5EF4-FFF2-40B4-BE49-F238E27FC236}">
                  <a16:creationId xmlns:a16="http://schemas.microsoft.com/office/drawing/2014/main" id="{64BE600F-31F4-4384-8487-F1C4FA195884}"/>
                </a:ext>
              </a:extLst>
            </p:cNvPr>
            <p:cNvSpPr txBox="1"/>
            <p:nvPr/>
          </p:nvSpPr>
          <p:spPr>
            <a:xfrm>
              <a:off x="18285982" y="6795665"/>
              <a:ext cx="1524776" cy="707886"/>
            </a:xfrm>
            <a:prstGeom prst="rect">
              <a:avLst/>
            </a:prstGeom>
            <a:solidFill>
              <a:schemeClr val="bg1"/>
            </a:solidFill>
            <a:ln w="12700">
              <a:solidFill>
                <a:schemeClr val="tx1"/>
              </a:solidFill>
            </a:ln>
          </p:spPr>
          <p:txBody>
            <a:bodyPr wrap="none" rtlCol="0">
              <a:spAutoFit/>
            </a:bodyPr>
            <a:lstStyle/>
            <a:p>
              <a:r>
                <a:rPr lang="en-US" altLang="ja-JP" sz="4000" dirty="0">
                  <a:latin typeface="游ゴシック" panose="020B0400000000000000" pitchFamily="50" charset="-128"/>
                  <a:ea typeface="游ゴシック" panose="020B0400000000000000" pitchFamily="50" charset="-128"/>
                </a:rPr>
                <a:t>SI/SII</a:t>
              </a:r>
              <a:endParaRPr kumimoji="1" lang="ja-JP" altLang="en-US" sz="4000" dirty="0">
                <a:latin typeface="游ゴシック" panose="020B0400000000000000" pitchFamily="50" charset="-128"/>
                <a:ea typeface="游ゴシック" panose="020B0400000000000000" pitchFamily="50" charset="-128"/>
              </a:endParaRPr>
            </a:p>
          </p:txBody>
        </p:sp>
        <p:sp>
          <p:nvSpPr>
            <p:cNvPr id="89" name="テキスト ボックス 88">
              <a:extLst>
                <a:ext uri="{FF2B5EF4-FFF2-40B4-BE49-F238E27FC236}">
                  <a16:creationId xmlns:a16="http://schemas.microsoft.com/office/drawing/2014/main" id="{D25C7D83-E1A9-46E5-87F1-ADB538F8C555}"/>
                </a:ext>
              </a:extLst>
            </p:cNvPr>
            <p:cNvSpPr txBox="1"/>
            <p:nvPr/>
          </p:nvSpPr>
          <p:spPr>
            <a:xfrm>
              <a:off x="17463970" y="9252145"/>
              <a:ext cx="1322798" cy="707886"/>
            </a:xfrm>
            <a:prstGeom prst="rect">
              <a:avLst/>
            </a:prstGeom>
            <a:solidFill>
              <a:schemeClr val="bg1"/>
            </a:solidFill>
            <a:ln w="12700">
              <a:solidFill>
                <a:schemeClr val="tx1"/>
              </a:solidFill>
            </a:ln>
          </p:spPr>
          <p:txBody>
            <a:bodyPr wrap="none" rtlCol="0">
              <a:spAutoFit/>
            </a:bodyPr>
            <a:lstStyle/>
            <a:p>
              <a:r>
                <a:rPr lang="en-US" altLang="ja-JP" sz="4000" dirty="0">
                  <a:latin typeface="游ゴシック" panose="020B0400000000000000" pitchFamily="50" charset="-128"/>
                  <a:ea typeface="游ゴシック" panose="020B0400000000000000" pitchFamily="50" charset="-128"/>
                </a:rPr>
                <a:t>AMY</a:t>
              </a:r>
              <a:endParaRPr kumimoji="1" lang="ja-JP" altLang="en-US" sz="4000" dirty="0">
                <a:latin typeface="游ゴシック" panose="020B0400000000000000" pitchFamily="50" charset="-128"/>
                <a:ea typeface="游ゴシック" panose="020B0400000000000000" pitchFamily="50" charset="-128"/>
              </a:endParaRPr>
            </a:p>
          </p:txBody>
        </p:sp>
        <p:sp>
          <p:nvSpPr>
            <p:cNvPr id="90" name="テキスト ボックス 89">
              <a:extLst>
                <a:ext uri="{FF2B5EF4-FFF2-40B4-BE49-F238E27FC236}">
                  <a16:creationId xmlns:a16="http://schemas.microsoft.com/office/drawing/2014/main" id="{31DD02CF-3E01-4BDA-9829-236D4615E580}"/>
                </a:ext>
              </a:extLst>
            </p:cNvPr>
            <p:cNvSpPr txBox="1"/>
            <p:nvPr/>
          </p:nvSpPr>
          <p:spPr>
            <a:xfrm>
              <a:off x="18229876" y="8505145"/>
              <a:ext cx="1527982" cy="707886"/>
            </a:xfrm>
            <a:prstGeom prst="rect">
              <a:avLst/>
            </a:prstGeom>
            <a:solidFill>
              <a:schemeClr val="bg1"/>
            </a:solidFill>
            <a:ln w="12700">
              <a:solidFill>
                <a:schemeClr val="tx1"/>
              </a:solidFill>
            </a:ln>
          </p:spPr>
          <p:txBody>
            <a:bodyPr wrap="none" rtlCol="0">
              <a:spAutoFit/>
            </a:bodyPr>
            <a:lstStyle/>
            <a:p>
              <a:r>
                <a:rPr kumimoji="1" lang="en-US" altLang="ja-JP" sz="4000" dirty="0">
                  <a:latin typeface="游ゴシック" panose="020B0400000000000000" pitchFamily="50" charset="-128"/>
                  <a:ea typeface="游ゴシック" panose="020B0400000000000000" pitchFamily="50" charset="-128"/>
                </a:rPr>
                <a:t>THAL</a:t>
              </a:r>
              <a:endParaRPr kumimoji="1" lang="ja-JP" altLang="en-US" sz="4000" dirty="0">
                <a:latin typeface="游ゴシック" panose="020B0400000000000000" pitchFamily="50" charset="-128"/>
                <a:ea typeface="游ゴシック" panose="020B0400000000000000" pitchFamily="50" charset="-128"/>
              </a:endParaRPr>
            </a:p>
          </p:txBody>
        </p:sp>
        <p:sp>
          <p:nvSpPr>
            <p:cNvPr id="91" name="テキスト ボックス 90">
              <a:extLst>
                <a:ext uri="{FF2B5EF4-FFF2-40B4-BE49-F238E27FC236}">
                  <a16:creationId xmlns:a16="http://schemas.microsoft.com/office/drawing/2014/main" id="{2E4F0E6D-F8A5-41C5-A513-84F5FD6CA913}"/>
                </a:ext>
              </a:extLst>
            </p:cNvPr>
            <p:cNvSpPr txBox="1"/>
            <p:nvPr/>
          </p:nvSpPr>
          <p:spPr>
            <a:xfrm>
              <a:off x="15641158" y="7670834"/>
              <a:ext cx="1208985" cy="707886"/>
            </a:xfrm>
            <a:prstGeom prst="rect">
              <a:avLst/>
            </a:prstGeom>
            <a:solidFill>
              <a:schemeClr val="bg1"/>
            </a:solidFill>
            <a:ln w="12700">
              <a:solidFill>
                <a:schemeClr val="tx1"/>
              </a:solidFill>
            </a:ln>
          </p:spPr>
          <p:txBody>
            <a:bodyPr wrap="none" rtlCol="0">
              <a:spAutoFit/>
            </a:bodyPr>
            <a:lstStyle/>
            <a:p>
              <a:r>
                <a:rPr kumimoji="1" lang="en-US" altLang="ja-JP" sz="4000" dirty="0">
                  <a:latin typeface="游ゴシック" panose="020B0400000000000000" pitchFamily="50" charset="-128"/>
                  <a:ea typeface="游ゴシック" panose="020B0400000000000000" pitchFamily="50" charset="-128"/>
                </a:rPr>
                <a:t>PFC</a:t>
              </a:r>
              <a:endParaRPr kumimoji="1" lang="ja-JP" altLang="en-US" sz="4000" dirty="0">
                <a:latin typeface="游ゴシック" panose="020B0400000000000000" pitchFamily="50" charset="-128"/>
                <a:ea typeface="游ゴシック" panose="020B0400000000000000" pitchFamily="50" charset="-128"/>
              </a:endParaRPr>
            </a:p>
          </p:txBody>
        </p:sp>
      </p:grpSp>
      <p:sp>
        <p:nvSpPr>
          <p:cNvPr id="22" name="テキスト ボックス 21">
            <a:extLst>
              <a:ext uri="{FF2B5EF4-FFF2-40B4-BE49-F238E27FC236}">
                <a16:creationId xmlns:a16="http://schemas.microsoft.com/office/drawing/2014/main" id="{FB8D683A-98F0-414B-8BF2-26C373533E3F}"/>
              </a:ext>
            </a:extLst>
          </p:cNvPr>
          <p:cNvSpPr txBox="1"/>
          <p:nvPr/>
        </p:nvSpPr>
        <p:spPr>
          <a:xfrm>
            <a:off x="8031225" y="11166369"/>
            <a:ext cx="7213052" cy="2062103"/>
          </a:xfrm>
          <a:prstGeom prst="rect">
            <a:avLst/>
          </a:prstGeom>
          <a:noFill/>
        </p:spPr>
        <p:txBody>
          <a:bodyPr wrap="square" rtlCol="0">
            <a:spAutoFit/>
          </a:bodyPr>
          <a:lstStyle/>
          <a:p>
            <a:pPr marL="628650" indent="-62865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自閉症者は内受容感覚感度が低い</a:t>
            </a:r>
            <a:endParaRPr lang="en-US" altLang="ja-JP" sz="3200" dirty="0">
              <a:latin typeface="游ゴシック" panose="020B0400000000000000" pitchFamily="50" charset="-128"/>
              <a:ea typeface="游ゴシック" panose="020B0400000000000000" pitchFamily="50" charset="-128"/>
            </a:endParaRPr>
          </a:p>
          <a:p>
            <a:pPr marL="628650" indent="-628650"/>
            <a:r>
              <a:rPr lang="ja-JP" altLang="en-US" sz="3200" dirty="0">
                <a:latin typeface="游ゴシック" panose="020B0400000000000000" pitchFamily="50" charset="-128"/>
                <a:ea typeface="游ゴシック" panose="020B0400000000000000" pitchFamily="50" charset="-128"/>
              </a:rPr>
              <a:t>　　　　（</a:t>
            </a:r>
            <a:r>
              <a:rPr lang="en-US" altLang="ja-JP" sz="3200" dirty="0">
                <a:latin typeface="游ゴシック" panose="020B0400000000000000" pitchFamily="50" charset="-128"/>
                <a:ea typeface="游ゴシック" panose="020B0400000000000000" pitchFamily="50" charset="-128"/>
              </a:rPr>
              <a:t>Garfinkel et al., 2016</a:t>
            </a:r>
            <a:r>
              <a:rPr lang="ja-JP" altLang="en-US" sz="3200" dirty="0">
                <a:latin typeface="游ゴシック" panose="020B0400000000000000" pitchFamily="50" charset="-128"/>
                <a:ea typeface="游ゴシック" panose="020B0400000000000000" pitchFamily="50" charset="-128"/>
              </a:rPr>
              <a:t>）</a:t>
            </a:r>
            <a:endParaRPr kumimoji="1" lang="en-US" altLang="ja-JP" sz="3200" dirty="0">
              <a:latin typeface="游ゴシック" panose="020B0400000000000000" pitchFamily="50" charset="-128"/>
              <a:ea typeface="游ゴシック" panose="020B0400000000000000" pitchFamily="50" charset="-128"/>
            </a:endParaRPr>
          </a:p>
          <a:p>
            <a:pPr marL="628650" indent="-62865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うつなどの精神疾患と関係</a:t>
            </a:r>
            <a:endParaRPr lang="en-US" altLang="ja-JP" sz="3200" dirty="0">
              <a:latin typeface="游ゴシック" panose="020B0400000000000000" pitchFamily="50" charset="-128"/>
              <a:ea typeface="游ゴシック" panose="020B0400000000000000" pitchFamily="50" charset="-128"/>
            </a:endParaRPr>
          </a:p>
          <a:p>
            <a:r>
              <a:rPr lang="ja-JP" altLang="en-US" sz="3200" dirty="0">
                <a:latin typeface="游ゴシック" panose="020B0400000000000000" pitchFamily="50" charset="-128"/>
                <a:ea typeface="游ゴシック" panose="020B0400000000000000" pitchFamily="50" charset="-128"/>
              </a:rPr>
              <a:t>　　　　　（</a:t>
            </a:r>
            <a:r>
              <a:rPr lang="en-US" altLang="ja-JP" sz="3200" dirty="0" err="1">
                <a:latin typeface="游ゴシック" panose="020B0400000000000000" pitchFamily="50" charset="-128"/>
                <a:ea typeface="游ゴシック" panose="020B0400000000000000" pitchFamily="50" charset="-128"/>
              </a:rPr>
              <a:t>Bonaz</a:t>
            </a:r>
            <a:r>
              <a:rPr lang="en-US" altLang="ja-JP" sz="3200" dirty="0">
                <a:latin typeface="游ゴシック" panose="020B0400000000000000" pitchFamily="50" charset="-128"/>
                <a:ea typeface="游ゴシック" panose="020B0400000000000000" pitchFamily="50" charset="-128"/>
              </a:rPr>
              <a:t> et al., 2021</a:t>
            </a:r>
            <a:r>
              <a:rPr lang="ja-JP" altLang="en-US" sz="3200" dirty="0">
                <a:latin typeface="游ゴシック" panose="020B0400000000000000" pitchFamily="50" charset="-128"/>
                <a:ea typeface="游ゴシック" panose="020B0400000000000000" pitchFamily="50" charset="-128"/>
              </a:rPr>
              <a:t>）</a:t>
            </a:r>
            <a:endParaRPr kumimoji="1" lang="ja-JP" altLang="en-US" sz="3200" dirty="0">
              <a:latin typeface="游ゴシック" panose="020B0400000000000000" pitchFamily="50" charset="-128"/>
              <a:ea typeface="游ゴシック" panose="020B0400000000000000" pitchFamily="50" charset="-128"/>
            </a:endParaRPr>
          </a:p>
        </p:txBody>
      </p:sp>
      <p:grpSp>
        <p:nvGrpSpPr>
          <p:cNvPr id="27" name="グループ化 26">
            <a:extLst>
              <a:ext uri="{FF2B5EF4-FFF2-40B4-BE49-F238E27FC236}">
                <a16:creationId xmlns:a16="http://schemas.microsoft.com/office/drawing/2014/main" id="{5CD7B917-09EA-4500-ACB8-91A9B3B9802D}"/>
              </a:ext>
            </a:extLst>
          </p:cNvPr>
          <p:cNvGrpSpPr/>
          <p:nvPr/>
        </p:nvGrpSpPr>
        <p:grpSpPr>
          <a:xfrm>
            <a:off x="15463282" y="12259836"/>
            <a:ext cx="5620395" cy="866887"/>
            <a:chOff x="15902434" y="12259836"/>
            <a:chExt cx="5620395" cy="866887"/>
          </a:xfrm>
        </p:grpSpPr>
        <p:sp>
          <p:nvSpPr>
            <p:cNvPr id="23" name="テキスト ボックス 22">
              <a:extLst>
                <a:ext uri="{FF2B5EF4-FFF2-40B4-BE49-F238E27FC236}">
                  <a16:creationId xmlns:a16="http://schemas.microsoft.com/office/drawing/2014/main" id="{3C8AEB42-B1A7-454D-B664-1FE5D6899BF3}"/>
                </a:ext>
              </a:extLst>
            </p:cNvPr>
            <p:cNvSpPr txBox="1"/>
            <p:nvPr/>
          </p:nvSpPr>
          <p:spPr>
            <a:xfrm>
              <a:off x="15970224" y="12295726"/>
              <a:ext cx="5527347" cy="830997"/>
            </a:xfrm>
            <a:prstGeom prst="rect">
              <a:avLst/>
            </a:prstGeom>
            <a:noFill/>
          </p:spPr>
          <p:txBody>
            <a:bodyPr wrap="none" rtlCol="0">
              <a:spAutoFit/>
            </a:bodyPr>
            <a:lstStyle/>
            <a:p>
              <a:r>
                <a:rPr kumimoji="1" lang="en-US" altLang="ja-JP" sz="2400" dirty="0">
                  <a:latin typeface="游ゴシック" panose="020B0400000000000000" pitchFamily="50" charset="-128"/>
                  <a:ea typeface="游ゴシック" panose="020B0400000000000000" pitchFamily="50" charset="-128"/>
                </a:rPr>
                <a:t>PFC: </a:t>
              </a:r>
              <a:r>
                <a:rPr kumimoji="1" lang="ja-JP" altLang="en-US" sz="2400" dirty="0">
                  <a:latin typeface="游ゴシック" panose="020B0400000000000000" pitchFamily="50" charset="-128"/>
                  <a:ea typeface="游ゴシック" panose="020B0400000000000000" pitchFamily="50" charset="-128"/>
                </a:rPr>
                <a:t>前頭</a:t>
              </a:r>
              <a:r>
                <a:rPr kumimoji="1" lang="en-US" altLang="ja-JP" sz="2400" dirty="0">
                  <a:latin typeface="游ゴシック" panose="020B0400000000000000" pitchFamily="50" charset="-128"/>
                  <a:ea typeface="游ゴシック" panose="020B0400000000000000" pitchFamily="50" charset="-128"/>
                </a:rPr>
                <a:t>; ACC: </a:t>
              </a:r>
              <a:r>
                <a:rPr kumimoji="1" lang="ja-JP" altLang="en-US" sz="2400" dirty="0">
                  <a:latin typeface="游ゴシック" panose="020B0400000000000000" pitchFamily="50" charset="-128"/>
                  <a:ea typeface="游ゴシック" panose="020B0400000000000000" pitchFamily="50" charset="-128"/>
                </a:rPr>
                <a:t>前帯状回</a:t>
              </a:r>
              <a:r>
                <a:rPr kumimoji="1" lang="en-US" altLang="ja-JP" sz="2400" dirty="0">
                  <a:latin typeface="游ゴシック" panose="020B0400000000000000" pitchFamily="50" charset="-128"/>
                  <a:ea typeface="游ゴシック" panose="020B0400000000000000" pitchFamily="50" charset="-128"/>
                </a:rPr>
                <a:t>; THAL: </a:t>
              </a:r>
              <a:r>
                <a:rPr kumimoji="1" lang="ja-JP" altLang="en-US" sz="2400" dirty="0">
                  <a:latin typeface="游ゴシック" panose="020B0400000000000000" pitchFamily="50" charset="-128"/>
                  <a:ea typeface="游ゴシック" panose="020B0400000000000000" pitchFamily="50" charset="-128"/>
                </a:rPr>
                <a:t>視床</a:t>
              </a:r>
              <a:endParaRPr kumimoji="1" lang="en-US" altLang="ja-JP" sz="2400" dirty="0">
                <a:latin typeface="游ゴシック" panose="020B0400000000000000" pitchFamily="50" charset="-128"/>
                <a:ea typeface="游ゴシック" panose="020B0400000000000000" pitchFamily="50" charset="-128"/>
              </a:endParaRPr>
            </a:p>
            <a:p>
              <a:r>
                <a:rPr lang="en-US" altLang="ja-JP" sz="2400" dirty="0">
                  <a:latin typeface="游ゴシック" panose="020B0400000000000000" pitchFamily="50" charset="-128"/>
                  <a:ea typeface="游ゴシック" panose="020B0400000000000000" pitchFamily="50" charset="-128"/>
                </a:rPr>
                <a:t>SI/SII: </a:t>
              </a:r>
              <a:r>
                <a:rPr lang="ja-JP" altLang="en-US" sz="2400" dirty="0">
                  <a:latin typeface="游ゴシック" panose="020B0400000000000000" pitchFamily="50" charset="-128"/>
                  <a:ea typeface="游ゴシック" panose="020B0400000000000000" pitchFamily="50" charset="-128"/>
                </a:rPr>
                <a:t>体性感覚</a:t>
              </a:r>
              <a:r>
                <a:rPr lang="en-US" altLang="ja-JP" sz="2400" dirty="0">
                  <a:latin typeface="游ゴシック" panose="020B0400000000000000" pitchFamily="50" charset="-128"/>
                  <a:ea typeface="游ゴシック" panose="020B0400000000000000" pitchFamily="50" charset="-128"/>
                </a:rPr>
                <a:t>; IC: </a:t>
              </a:r>
              <a:r>
                <a:rPr lang="ja-JP" altLang="en-US" sz="2400" dirty="0">
                  <a:latin typeface="游ゴシック" panose="020B0400000000000000" pitchFamily="50" charset="-128"/>
                  <a:ea typeface="游ゴシック" panose="020B0400000000000000" pitchFamily="50" charset="-128"/>
                </a:rPr>
                <a:t>島</a:t>
              </a:r>
              <a:r>
                <a:rPr lang="en-US" altLang="ja-JP" sz="2400" dirty="0">
                  <a:latin typeface="游ゴシック" panose="020B0400000000000000" pitchFamily="50" charset="-128"/>
                  <a:ea typeface="游ゴシック" panose="020B0400000000000000" pitchFamily="50" charset="-128"/>
                </a:rPr>
                <a:t>; </a:t>
              </a:r>
              <a:r>
                <a:rPr kumimoji="1" lang="en-US" altLang="ja-JP" sz="2400" dirty="0">
                  <a:latin typeface="游ゴシック" panose="020B0400000000000000" pitchFamily="50" charset="-128"/>
                  <a:ea typeface="游ゴシック" panose="020B0400000000000000" pitchFamily="50" charset="-128"/>
                </a:rPr>
                <a:t>AMY: </a:t>
              </a:r>
              <a:r>
                <a:rPr kumimoji="1" lang="ja-JP" altLang="en-US" sz="2400" dirty="0">
                  <a:latin typeface="游ゴシック" panose="020B0400000000000000" pitchFamily="50" charset="-128"/>
                  <a:ea typeface="游ゴシック" panose="020B0400000000000000" pitchFamily="50" charset="-128"/>
                </a:rPr>
                <a:t>扁桃体</a:t>
              </a:r>
            </a:p>
          </p:txBody>
        </p:sp>
        <p:sp>
          <p:nvSpPr>
            <p:cNvPr id="25" name="左大かっこ 24">
              <a:extLst>
                <a:ext uri="{FF2B5EF4-FFF2-40B4-BE49-F238E27FC236}">
                  <a16:creationId xmlns:a16="http://schemas.microsoft.com/office/drawing/2014/main" id="{A715AC31-D199-4D5D-921A-719727F066AE}"/>
                </a:ext>
              </a:extLst>
            </p:cNvPr>
            <p:cNvSpPr/>
            <p:nvPr/>
          </p:nvSpPr>
          <p:spPr>
            <a:xfrm>
              <a:off x="15902434" y="12259836"/>
              <a:ext cx="136017" cy="83897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sp>
          <p:nvSpPr>
            <p:cNvPr id="96" name="左大かっこ 95">
              <a:extLst>
                <a:ext uri="{FF2B5EF4-FFF2-40B4-BE49-F238E27FC236}">
                  <a16:creationId xmlns:a16="http://schemas.microsoft.com/office/drawing/2014/main" id="{7E7FD323-EF1D-44FE-BEF8-55D7556A55BB}"/>
                </a:ext>
              </a:extLst>
            </p:cNvPr>
            <p:cNvSpPr/>
            <p:nvPr/>
          </p:nvSpPr>
          <p:spPr>
            <a:xfrm flipH="1">
              <a:off x="21386812" y="12259836"/>
              <a:ext cx="136017" cy="838978"/>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游ゴシック" panose="020B0400000000000000" pitchFamily="50" charset="-128"/>
                <a:ea typeface="游ゴシック" panose="020B0400000000000000" pitchFamily="50" charset="-128"/>
              </a:endParaRPr>
            </a:p>
          </p:txBody>
        </p:sp>
      </p:grpSp>
      <p:sp>
        <p:nvSpPr>
          <p:cNvPr id="100" name="正方形/長方形 99">
            <a:extLst>
              <a:ext uri="{FF2B5EF4-FFF2-40B4-BE49-F238E27FC236}">
                <a16:creationId xmlns:a16="http://schemas.microsoft.com/office/drawing/2014/main" id="{71537743-52B7-4EAA-987C-2C9856E01E33}"/>
              </a:ext>
            </a:extLst>
          </p:cNvPr>
          <p:cNvSpPr/>
          <p:nvPr/>
        </p:nvSpPr>
        <p:spPr>
          <a:xfrm>
            <a:off x="61200" y="23609500"/>
            <a:ext cx="16470186" cy="972000"/>
          </a:xfrm>
          <a:prstGeom prst="rect">
            <a:avLst/>
          </a:prstGeom>
          <a:solidFill>
            <a:srgbClr val="002060"/>
          </a:solidFill>
          <a:ln w="1619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游ゴシック" panose="020B0400000000000000" pitchFamily="50" charset="-128"/>
              <a:ea typeface="游ゴシック" panose="020B0400000000000000" pitchFamily="50" charset="-128"/>
            </a:endParaRPr>
          </a:p>
        </p:txBody>
      </p:sp>
      <p:sp>
        <p:nvSpPr>
          <p:cNvPr id="101" name="テキスト ボックス 100">
            <a:extLst>
              <a:ext uri="{FF2B5EF4-FFF2-40B4-BE49-F238E27FC236}">
                <a16:creationId xmlns:a16="http://schemas.microsoft.com/office/drawing/2014/main" id="{793054DD-BF03-4F6F-88C4-26452E7E590A}"/>
              </a:ext>
            </a:extLst>
          </p:cNvPr>
          <p:cNvSpPr txBox="1"/>
          <p:nvPr/>
        </p:nvSpPr>
        <p:spPr>
          <a:xfrm>
            <a:off x="3883412" y="23587669"/>
            <a:ext cx="8214108" cy="1015663"/>
          </a:xfrm>
          <a:prstGeom prst="rect">
            <a:avLst/>
          </a:prstGeom>
          <a:noFill/>
        </p:spPr>
        <p:txBody>
          <a:bodyPr wrap="none" rtlCol="0">
            <a:spAutoFit/>
          </a:bodyPr>
          <a:lstStyle/>
          <a:p>
            <a:pPr algn="ctr"/>
            <a:r>
              <a:rPr kumimoji="1" lang="ja-JP" altLang="en-US" sz="6000" b="1" dirty="0">
                <a:solidFill>
                  <a:schemeClr val="bg1"/>
                </a:solidFill>
                <a:latin typeface="游ゴシック" panose="020B0400000000000000" pitchFamily="50" charset="-128"/>
                <a:ea typeface="游ゴシック" panose="020B0400000000000000" pitchFamily="50" charset="-128"/>
              </a:rPr>
              <a:t>結果：</a:t>
            </a:r>
            <a:r>
              <a:rPr kumimoji="1" lang="en-US" altLang="ja-JP" sz="6000" b="1" dirty="0">
                <a:solidFill>
                  <a:schemeClr val="bg1"/>
                </a:solidFill>
                <a:latin typeface="游ゴシック" panose="020B0400000000000000" pitchFamily="50" charset="-128"/>
                <a:ea typeface="游ゴシック" panose="020B0400000000000000" pitchFamily="50" charset="-128"/>
              </a:rPr>
              <a:t>JPSS</a:t>
            </a:r>
            <a:r>
              <a:rPr kumimoji="1" lang="ja-JP" altLang="en-US" sz="6000" b="1" dirty="0">
                <a:solidFill>
                  <a:schemeClr val="bg1"/>
                </a:solidFill>
                <a:latin typeface="游ゴシック" panose="020B0400000000000000" pitchFamily="50" charset="-128"/>
                <a:ea typeface="游ゴシック" panose="020B0400000000000000" pitchFamily="50" charset="-128"/>
              </a:rPr>
              <a:t>と</a:t>
            </a:r>
            <a:r>
              <a:rPr kumimoji="1" lang="en-US" altLang="ja-JP" sz="6000" b="1" dirty="0">
                <a:solidFill>
                  <a:schemeClr val="bg1"/>
                </a:solidFill>
                <a:latin typeface="游ゴシック" panose="020B0400000000000000" pitchFamily="50" charset="-128"/>
                <a:ea typeface="游ゴシック" panose="020B0400000000000000" pitchFamily="50" charset="-128"/>
              </a:rPr>
              <a:t>σ</a:t>
            </a:r>
            <a:r>
              <a:rPr kumimoji="1" lang="ja-JP" altLang="en-US" sz="6000" b="1" dirty="0">
                <a:solidFill>
                  <a:schemeClr val="bg1"/>
                </a:solidFill>
                <a:latin typeface="游ゴシック" panose="020B0400000000000000" pitchFamily="50" charset="-128"/>
                <a:ea typeface="游ゴシック" panose="020B0400000000000000" pitchFamily="50" charset="-128"/>
              </a:rPr>
              <a:t>の関係</a:t>
            </a:r>
            <a:endParaRPr kumimoji="1" lang="en-US" altLang="ja-JP" sz="6000" b="1" dirty="0">
              <a:solidFill>
                <a:schemeClr val="bg1"/>
              </a:solidFill>
              <a:latin typeface="游ゴシック" panose="020B0400000000000000" pitchFamily="50" charset="-128"/>
              <a:ea typeface="游ゴシック" panose="020B0400000000000000" pitchFamily="50" charset="-128"/>
            </a:endParaRPr>
          </a:p>
        </p:txBody>
      </p:sp>
      <mc:AlternateContent xmlns:mc="http://schemas.openxmlformats.org/markup-compatibility/2006" xmlns:a14="http://schemas.microsoft.com/office/drawing/2010/main">
        <mc:Choice Requires="a14">
          <p:sp>
            <p:nvSpPr>
              <p:cNvPr id="138" name="テキスト ボックス 137">
                <a:extLst>
                  <a:ext uri="{FF2B5EF4-FFF2-40B4-BE49-F238E27FC236}">
                    <a16:creationId xmlns:a16="http://schemas.microsoft.com/office/drawing/2014/main" id="{7A86CB6D-E2E9-4D9F-8478-ABEC1C69C952}"/>
                  </a:ext>
                </a:extLst>
              </p:cNvPr>
              <p:cNvSpPr txBox="1"/>
              <p:nvPr/>
            </p:nvSpPr>
            <p:spPr>
              <a:xfrm>
                <a:off x="15037334" y="20344597"/>
                <a:ext cx="8040791" cy="12448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𝑟𝑎𝑡𝑖𝑜</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𝐴</m:t>
                      </m:r>
                      <m: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𝑒𝑥𝑝</m:t>
                      </m:r>
                      <m:d>
                        <m:dPr>
                          <m:ctrlPr>
                            <a:rPr kumimoji="1" lang="en-US" altLang="ja-JP" sz="3600" b="0" i="1" smtClean="0">
                              <a:latin typeface="Cambria Math" panose="02040503050406030204" pitchFamily="18" charset="0"/>
                              <a:ea typeface="Cambria Math" panose="02040503050406030204" pitchFamily="18" charset="0"/>
                            </a:rPr>
                          </m:ctrlPr>
                        </m:dPr>
                        <m:e>
                          <m:r>
                            <a:rPr kumimoji="1" lang="en-US" altLang="ja-JP" sz="3600" b="0" i="1" smtClean="0">
                              <a:latin typeface="Cambria Math" panose="02040503050406030204" pitchFamily="18" charset="0"/>
                              <a:ea typeface="Cambria Math" panose="02040503050406030204" pitchFamily="18" charset="0"/>
                            </a:rPr>
                            <m:t>−</m:t>
                          </m:r>
                          <m:f>
                            <m:fPr>
                              <m:ctrlPr>
                                <a:rPr kumimoji="1" lang="en-US" altLang="ja-JP" sz="3600" b="0" i="1" smtClean="0">
                                  <a:latin typeface="Cambria Math" panose="02040503050406030204" pitchFamily="18" charset="0"/>
                                  <a:ea typeface="Cambria Math" panose="02040503050406030204" pitchFamily="18" charset="0"/>
                                </a:rPr>
                              </m:ctrlPr>
                            </m:fPr>
                            <m:num>
                              <m:sSup>
                                <m:sSupPr>
                                  <m:ctrlPr>
                                    <a:rPr kumimoji="1" lang="en-US" altLang="ja-JP" sz="3600" b="0" i="1" smtClean="0">
                                      <a:latin typeface="Cambria Math" panose="02040503050406030204" pitchFamily="18" charset="0"/>
                                      <a:ea typeface="Cambria Math" panose="02040503050406030204" pitchFamily="18" charset="0"/>
                                    </a:rPr>
                                  </m:ctrlPr>
                                </m:sSupPr>
                                <m:e>
                                  <m:d>
                                    <m:dPr>
                                      <m:ctrlPr>
                                        <a:rPr lang="en-US" altLang="ja-JP" sz="3600" i="1">
                                          <a:latin typeface="Cambria Math" panose="02040503050406030204" pitchFamily="18" charset="0"/>
                                          <a:ea typeface="Cambria Math" panose="02040503050406030204" pitchFamily="18" charset="0"/>
                                        </a:rPr>
                                      </m:ctrlPr>
                                    </m:dPr>
                                    <m:e>
                                      <m:r>
                                        <a:rPr lang="en-US" altLang="ja-JP" sz="3600" b="0" i="1" smtClean="0">
                                          <a:latin typeface="Cambria Math" panose="02040503050406030204" pitchFamily="18" charset="0"/>
                                          <a:ea typeface="Cambria Math" panose="02040503050406030204" pitchFamily="18" charset="0"/>
                                        </a:rPr>
                                        <m:t>𝑑𝑒𝑙𝑎𝑦</m:t>
                                      </m:r>
                                      <m:r>
                                        <a:rPr lang="en-US" altLang="ja-JP" sz="3600" i="1">
                                          <a:latin typeface="Cambria Math" panose="02040503050406030204" pitchFamily="18" charset="0"/>
                                          <a:ea typeface="Cambria Math" panose="02040503050406030204" pitchFamily="18" charset="0"/>
                                        </a:rPr>
                                        <m:t>−</m:t>
                                      </m:r>
                                      <m:r>
                                        <a:rPr lang="ja-JP" altLang="en-US" sz="3600" i="1" smtClean="0">
                                          <a:latin typeface="Cambria Math" panose="02040503050406030204" pitchFamily="18" charset="0"/>
                                          <a:ea typeface="Cambria Math" panose="02040503050406030204" pitchFamily="18" charset="0"/>
                                        </a:rPr>
                                        <m:t>𝜇</m:t>
                                      </m:r>
                                    </m:e>
                                  </m:d>
                                </m:e>
                                <m:sup>
                                  <m:r>
                                    <a:rPr lang="ja-JP" altLang="en-US" sz="3600" i="1">
                                      <a:latin typeface="Cambria Math" panose="02040503050406030204" pitchFamily="18" charset="0"/>
                                      <a:ea typeface="Cambria Math" panose="02040503050406030204" pitchFamily="18" charset="0"/>
                                    </a:rPr>
                                    <m:t>２</m:t>
                                  </m:r>
                                </m:sup>
                              </m:sSup>
                            </m:num>
                            <m:den>
                              <m:sSup>
                                <m:sSupPr>
                                  <m:ctrlPr>
                                    <a:rPr kumimoji="1" lang="en-US" altLang="ja-JP" sz="3600" b="0" i="1" smtClean="0">
                                      <a:latin typeface="Cambria Math" panose="02040503050406030204" pitchFamily="18" charset="0"/>
                                      <a:ea typeface="Cambria Math" panose="02040503050406030204" pitchFamily="18" charset="0"/>
                                    </a:rPr>
                                  </m:ctrlPr>
                                </m:sSupPr>
                                <m:e>
                                  <m:r>
                                    <a:rPr kumimoji="1" lang="ja-JP" altLang="en-US" sz="3600" b="0" i="1" smtClean="0">
                                      <a:latin typeface="Cambria Math" panose="02040503050406030204" pitchFamily="18" charset="0"/>
                                      <a:ea typeface="Cambria Math" panose="02040503050406030204" pitchFamily="18" charset="0"/>
                                    </a:rPr>
                                    <m:t>𝜎</m:t>
                                  </m:r>
                                </m:e>
                                <m:sup>
                                  <m:r>
                                    <a:rPr kumimoji="1" lang="en-US" altLang="ja-JP" sz="3600" b="0" i="1" smtClean="0">
                                      <a:latin typeface="Cambria Math" panose="02040503050406030204" pitchFamily="18" charset="0"/>
                                      <a:ea typeface="Cambria Math" panose="02040503050406030204" pitchFamily="18" charset="0"/>
                                    </a:rPr>
                                    <m:t>2</m:t>
                                  </m:r>
                                </m:sup>
                              </m:sSup>
                            </m:den>
                          </m:f>
                        </m:e>
                      </m:d>
                      <m:r>
                        <a:rPr kumimoji="1" lang="en-US" altLang="ja-JP" sz="3600" b="0" i="1" smtClean="0">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ea typeface="Cambria Math" panose="02040503050406030204" pitchFamily="18" charset="0"/>
                        </a:rPr>
                        <m:t>𝑏</m:t>
                      </m:r>
                    </m:oMath>
                  </m:oMathPara>
                </a14:m>
                <a:endParaRPr kumimoji="1" lang="ja-JP" altLang="en-US" sz="3600" dirty="0"/>
              </a:p>
            </p:txBody>
          </p:sp>
        </mc:Choice>
        <mc:Fallback xmlns="">
          <p:sp>
            <p:nvSpPr>
              <p:cNvPr id="138" name="テキスト ボックス 137">
                <a:extLst>
                  <a:ext uri="{FF2B5EF4-FFF2-40B4-BE49-F238E27FC236}">
                    <a16:creationId xmlns:a16="http://schemas.microsoft.com/office/drawing/2014/main" id="{7A86CB6D-E2E9-4D9F-8478-ABEC1C69C952}"/>
                  </a:ext>
                </a:extLst>
              </p:cNvPr>
              <p:cNvSpPr txBox="1">
                <a:spLocks noRot="1" noChangeAspect="1" noMove="1" noResize="1" noEditPoints="1" noAdjustHandles="1" noChangeArrowheads="1" noChangeShapeType="1" noTextEdit="1"/>
              </p:cNvSpPr>
              <p:nvPr/>
            </p:nvSpPr>
            <p:spPr>
              <a:xfrm>
                <a:off x="15037334" y="20344597"/>
                <a:ext cx="8040791" cy="1244828"/>
              </a:xfrm>
              <a:prstGeom prst="rect">
                <a:avLst/>
              </a:prstGeom>
              <a:blipFill>
                <a:blip r:embed="rId17"/>
                <a:stretch>
                  <a:fillRect/>
                </a:stretch>
              </a:blipFill>
            </p:spPr>
            <p:txBody>
              <a:bodyPr/>
              <a:lstStyle/>
              <a:p>
                <a:r>
                  <a:rPr lang="ja-JP" altLang="en-US">
                    <a:noFill/>
                  </a:rPr>
                  <a:t> </a:t>
                </a:r>
              </a:p>
            </p:txBody>
          </p:sp>
        </mc:Fallback>
      </mc:AlternateContent>
      <p:grpSp>
        <p:nvGrpSpPr>
          <p:cNvPr id="517" name="グループ化 516">
            <a:extLst>
              <a:ext uri="{FF2B5EF4-FFF2-40B4-BE49-F238E27FC236}">
                <a16:creationId xmlns:a16="http://schemas.microsoft.com/office/drawing/2014/main" id="{C0561116-E5D2-45A5-8179-5EDE97F1306E}"/>
              </a:ext>
            </a:extLst>
          </p:cNvPr>
          <p:cNvGrpSpPr/>
          <p:nvPr/>
        </p:nvGrpSpPr>
        <p:grpSpPr>
          <a:xfrm>
            <a:off x="23770782" y="15607982"/>
            <a:ext cx="5726544" cy="3481997"/>
            <a:chOff x="23770782" y="15436532"/>
            <a:chExt cx="5726544" cy="3481997"/>
          </a:xfrm>
        </p:grpSpPr>
        <p:graphicFrame>
          <p:nvGraphicFramePr>
            <p:cNvPr id="145" name="グラフ 144">
              <a:extLst>
                <a:ext uri="{FF2B5EF4-FFF2-40B4-BE49-F238E27FC236}">
                  <a16:creationId xmlns:a16="http://schemas.microsoft.com/office/drawing/2014/main" id="{1CBF77EB-265F-44DF-B19C-0A3809849A68}"/>
                </a:ext>
              </a:extLst>
            </p:cNvPr>
            <p:cNvGraphicFramePr>
              <a:graphicFrameLocks/>
            </p:cNvGraphicFramePr>
            <p:nvPr>
              <p:extLst>
                <p:ext uri="{D42A27DB-BD31-4B8C-83A1-F6EECF244321}">
                  <p14:modId xmlns:p14="http://schemas.microsoft.com/office/powerpoint/2010/main" val="1991846715"/>
                </p:ext>
              </p:extLst>
            </p:nvPr>
          </p:nvGraphicFramePr>
          <p:xfrm>
            <a:off x="23800394" y="15723086"/>
            <a:ext cx="5696932" cy="1253609"/>
          </p:xfrm>
          <a:graphic>
            <a:graphicData uri="http://schemas.openxmlformats.org/drawingml/2006/chart">
              <c:chart xmlns:c="http://schemas.openxmlformats.org/drawingml/2006/chart" xmlns:r="http://schemas.openxmlformats.org/officeDocument/2006/relationships" r:id="rId18"/>
            </a:graphicData>
          </a:graphic>
        </p:graphicFrame>
        <p:sp>
          <p:nvSpPr>
            <p:cNvPr id="146" name="テキスト ボックス 145">
              <a:extLst>
                <a:ext uri="{FF2B5EF4-FFF2-40B4-BE49-F238E27FC236}">
                  <a16:creationId xmlns:a16="http://schemas.microsoft.com/office/drawing/2014/main" id="{EA347566-61F7-4DBA-91F5-259F54EB8EF7}"/>
                </a:ext>
              </a:extLst>
            </p:cNvPr>
            <p:cNvSpPr txBox="1"/>
            <p:nvPr/>
          </p:nvSpPr>
          <p:spPr>
            <a:xfrm>
              <a:off x="25730568" y="15436532"/>
              <a:ext cx="1683137"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遅れ</a:t>
              </a:r>
              <a:r>
                <a:rPr lang="en-US" altLang="ja-JP" sz="2400" dirty="0">
                  <a:latin typeface="游ゴシック" panose="020B0400000000000000" pitchFamily="50" charset="-128"/>
                  <a:ea typeface="游ゴシック" panose="020B0400000000000000" pitchFamily="50" charset="-128"/>
                </a:rPr>
                <a:t> 0ms</a:t>
              </a:r>
              <a:endParaRPr lang="ja-JP" altLang="en-US" sz="2400" dirty="0">
                <a:latin typeface="游ゴシック" panose="020B0400000000000000" pitchFamily="50" charset="-128"/>
                <a:ea typeface="游ゴシック" panose="020B0400000000000000" pitchFamily="50" charset="-128"/>
              </a:endParaRPr>
            </a:p>
          </p:txBody>
        </p:sp>
        <p:sp>
          <p:nvSpPr>
            <p:cNvPr id="148" name="テキスト ボックス 147">
              <a:extLst>
                <a:ext uri="{FF2B5EF4-FFF2-40B4-BE49-F238E27FC236}">
                  <a16:creationId xmlns:a16="http://schemas.microsoft.com/office/drawing/2014/main" id="{07BE5684-1202-401D-B470-0B4928CB1E9D}"/>
                </a:ext>
              </a:extLst>
            </p:cNvPr>
            <p:cNvSpPr txBox="1"/>
            <p:nvPr/>
          </p:nvSpPr>
          <p:spPr>
            <a:xfrm>
              <a:off x="24377107"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49" name="テキスト ボックス 148">
              <a:extLst>
                <a:ext uri="{FF2B5EF4-FFF2-40B4-BE49-F238E27FC236}">
                  <a16:creationId xmlns:a16="http://schemas.microsoft.com/office/drawing/2014/main" id="{41981EA8-E6EE-410A-B235-673DF4870333}"/>
                </a:ext>
              </a:extLst>
            </p:cNvPr>
            <p:cNvSpPr txBox="1"/>
            <p:nvPr/>
          </p:nvSpPr>
          <p:spPr>
            <a:xfrm>
              <a:off x="24861184"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0" name="テキスト ボックス 149">
              <a:extLst>
                <a:ext uri="{FF2B5EF4-FFF2-40B4-BE49-F238E27FC236}">
                  <a16:creationId xmlns:a16="http://schemas.microsoft.com/office/drawing/2014/main" id="{DEFF9829-AEF1-435D-BBB8-5C03404D6696}"/>
                </a:ext>
              </a:extLst>
            </p:cNvPr>
            <p:cNvSpPr txBox="1"/>
            <p:nvPr/>
          </p:nvSpPr>
          <p:spPr>
            <a:xfrm>
              <a:off x="25345261"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1" name="テキスト ボックス 150">
              <a:extLst>
                <a:ext uri="{FF2B5EF4-FFF2-40B4-BE49-F238E27FC236}">
                  <a16:creationId xmlns:a16="http://schemas.microsoft.com/office/drawing/2014/main" id="{312F6E18-D4D6-4252-83EF-19E70A52B084}"/>
                </a:ext>
              </a:extLst>
            </p:cNvPr>
            <p:cNvSpPr txBox="1"/>
            <p:nvPr/>
          </p:nvSpPr>
          <p:spPr>
            <a:xfrm>
              <a:off x="25829338"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2" name="テキスト ボックス 151">
              <a:extLst>
                <a:ext uri="{FF2B5EF4-FFF2-40B4-BE49-F238E27FC236}">
                  <a16:creationId xmlns:a16="http://schemas.microsoft.com/office/drawing/2014/main" id="{1AB21BA8-3E39-48CF-B5C9-CF976926F95F}"/>
                </a:ext>
              </a:extLst>
            </p:cNvPr>
            <p:cNvSpPr txBox="1"/>
            <p:nvPr/>
          </p:nvSpPr>
          <p:spPr>
            <a:xfrm>
              <a:off x="26313415"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3" name="テキスト ボックス 152">
              <a:extLst>
                <a:ext uri="{FF2B5EF4-FFF2-40B4-BE49-F238E27FC236}">
                  <a16:creationId xmlns:a16="http://schemas.microsoft.com/office/drawing/2014/main" id="{AA4B61B5-D15E-4689-B283-C0AC5E5B0BCD}"/>
                </a:ext>
              </a:extLst>
            </p:cNvPr>
            <p:cNvSpPr txBox="1"/>
            <p:nvPr/>
          </p:nvSpPr>
          <p:spPr>
            <a:xfrm>
              <a:off x="26797492"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4" name="テキスト ボックス 153">
              <a:extLst>
                <a:ext uri="{FF2B5EF4-FFF2-40B4-BE49-F238E27FC236}">
                  <a16:creationId xmlns:a16="http://schemas.microsoft.com/office/drawing/2014/main" id="{6CE25743-8534-47CC-9468-8AAD88C6A599}"/>
                </a:ext>
              </a:extLst>
            </p:cNvPr>
            <p:cNvSpPr txBox="1"/>
            <p:nvPr/>
          </p:nvSpPr>
          <p:spPr>
            <a:xfrm>
              <a:off x="27281569"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5" name="テキスト ボックス 154">
              <a:extLst>
                <a:ext uri="{FF2B5EF4-FFF2-40B4-BE49-F238E27FC236}">
                  <a16:creationId xmlns:a16="http://schemas.microsoft.com/office/drawing/2014/main" id="{066EE875-960C-4F9A-92BB-A43AFA9745CF}"/>
                </a:ext>
              </a:extLst>
            </p:cNvPr>
            <p:cNvSpPr txBox="1"/>
            <p:nvPr/>
          </p:nvSpPr>
          <p:spPr>
            <a:xfrm>
              <a:off x="28249723"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6" name="テキスト ボックス 155">
              <a:extLst>
                <a:ext uri="{FF2B5EF4-FFF2-40B4-BE49-F238E27FC236}">
                  <a16:creationId xmlns:a16="http://schemas.microsoft.com/office/drawing/2014/main" id="{8D1BC6AA-D70D-462C-9496-2A47DB8F3989}"/>
                </a:ext>
              </a:extLst>
            </p:cNvPr>
            <p:cNvSpPr txBox="1"/>
            <p:nvPr/>
          </p:nvSpPr>
          <p:spPr>
            <a:xfrm>
              <a:off x="28733802"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57" name="テキスト ボックス 156">
              <a:extLst>
                <a:ext uri="{FF2B5EF4-FFF2-40B4-BE49-F238E27FC236}">
                  <a16:creationId xmlns:a16="http://schemas.microsoft.com/office/drawing/2014/main" id="{B3FFEFB8-8F68-4921-B75A-734982CAA289}"/>
                </a:ext>
              </a:extLst>
            </p:cNvPr>
            <p:cNvSpPr txBox="1"/>
            <p:nvPr/>
          </p:nvSpPr>
          <p:spPr>
            <a:xfrm>
              <a:off x="27765646" y="16704037"/>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graphicFrame>
          <p:nvGraphicFramePr>
            <p:cNvPr id="159" name="グラフ 158">
              <a:extLst>
                <a:ext uri="{FF2B5EF4-FFF2-40B4-BE49-F238E27FC236}">
                  <a16:creationId xmlns:a16="http://schemas.microsoft.com/office/drawing/2014/main" id="{47323887-1E9C-481A-8FDA-2C7FEB0AFDB4}"/>
                </a:ext>
              </a:extLst>
            </p:cNvPr>
            <p:cNvGraphicFramePr>
              <a:graphicFrameLocks/>
            </p:cNvGraphicFramePr>
            <p:nvPr>
              <p:extLst>
                <p:ext uri="{D42A27DB-BD31-4B8C-83A1-F6EECF244321}">
                  <p14:modId xmlns:p14="http://schemas.microsoft.com/office/powerpoint/2010/main" val="495648884"/>
                </p:ext>
              </p:extLst>
            </p:nvPr>
          </p:nvGraphicFramePr>
          <p:xfrm>
            <a:off x="23770782" y="17431003"/>
            <a:ext cx="5696932" cy="1253609"/>
          </p:xfrm>
          <a:graphic>
            <a:graphicData uri="http://schemas.openxmlformats.org/drawingml/2006/chart">
              <c:chart xmlns:c="http://schemas.openxmlformats.org/drawingml/2006/chart" xmlns:r="http://schemas.openxmlformats.org/officeDocument/2006/relationships" r:id="rId19"/>
            </a:graphicData>
          </a:graphic>
        </p:graphicFrame>
        <p:sp>
          <p:nvSpPr>
            <p:cNvPr id="160" name="テキスト ボックス 159">
              <a:extLst>
                <a:ext uri="{FF2B5EF4-FFF2-40B4-BE49-F238E27FC236}">
                  <a16:creationId xmlns:a16="http://schemas.microsoft.com/office/drawing/2014/main" id="{14013FD9-5B4C-4D2E-8613-132DAD677CA5}"/>
                </a:ext>
              </a:extLst>
            </p:cNvPr>
            <p:cNvSpPr txBox="1"/>
            <p:nvPr/>
          </p:nvSpPr>
          <p:spPr>
            <a:xfrm>
              <a:off x="25532896" y="17189858"/>
              <a:ext cx="20728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遅れ</a:t>
              </a:r>
              <a:r>
                <a:rPr lang="en-US" altLang="ja-JP" sz="2400" dirty="0">
                  <a:latin typeface="游ゴシック" panose="020B0400000000000000" pitchFamily="50" charset="-128"/>
                  <a:ea typeface="游ゴシック" panose="020B0400000000000000" pitchFamily="50" charset="-128"/>
                </a:rPr>
                <a:t> 450ms</a:t>
              </a:r>
              <a:endParaRPr lang="ja-JP" altLang="en-US" sz="2400" dirty="0">
                <a:latin typeface="游ゴシック" panose="020B0400000000000000" pitchFamily="50" charset="-128"/>
                <a:ea typeface="游ゴシック" panose="020B0400000000000000" pitchFamily="50" charset="-128"/>
              </a:endParaRPr>
            </a:p>
          </p:txBody>
        </p:sp>
        <p:sp>
          <p:nvSpPr>
            <p:cNvPr id="161" name="テキスト ボックス 160">
              <a:extLst>
                <a:ext uri="{FF2B5EF4-FFF2-40B4-BE49-F238E27FC236}">
                  <a16:creationId xmlns:a16="http://schemas.microsoft.com/office/drawing/2014/main" id="{A7111C81-6BDD-44A4-A187-3D679B58E0BB}"/>
                </a:ext>
              </a:extLst>
            </p:cNvPr>
            <p:cNvSpPr txBox="1"/>
            <p:nvPr/>
          </p:nvSpPr>
          <p:spPr>
            <a:xfrm>
              <a:off x="24570453"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2" name="テキスト ボックス 161">
              <a:extLst>
                <a:ext uri="{FF2B5EF4-FFF2-40B4-BE49-F238E27FC236}">
                  <a16:creationId xmlns:a16="http://schemas.microsoft.com/office/drawing/2014/main" id="{108E0452-0AAC-443B-9A05-F1B7F2185C3D}"/>
                </a:ext>
              </a:extLst>
            </p:cNvPr>
            <p:cNvSpPr txBox="1"/>
            <p:nvPr/>
          </p:nvSpPr>
          <p:spPr>
            <a:xfrm>
              <a:off x="25041830"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3" name="テキスト ボックス 162">
              <a:extLst>
                <a:ext uri="{FF2B5EF4-FFF2-40B4-BE49-F238E27FC236}">
                  <a16:creationId xmlns:a16="http://schemas.microsoft.com/office/drawing/2014/main" id="{481C3720-A1C7-41E8-A9E2-4B44C4319555}"/>
                </a:ext>
              </a:extLst>
            </p:cNvPr>
            <p:cNvSpPr txBox="1"/>
            <p:nvPr/>
          </p:nvSpPr>
          <p:spPr>
            <a:xfrm>
              <a:off x="25513207"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4" name="テキスト ボックス 163">
              <a:extLst>
                <a:ext uri="{FF2B5EF4-FFF2-40B4-BE49-F238E27FC236}">
                  <a16:creationId xmlns:a16="http://schemas.microsoft.com/office/drawing/2014/main" id="{86AB26E4-EA2F-48AE-995E-17525FC6F739}"/>
                </a:ext>
              </a:extLst>
            </p:cNvPr>
            <p:cNvSpPr txBox="1"/>
            <p:nvPr/>
          </p:nvSpPr>
          <p:spPr>
            <a:xfrm>
              <a:off x="25984584"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5" name="テキスト ボックス 164">
              <a:extLst>
                <a:ext uri="{FF2B5EF4-FFF2-40B4-BE49-F238E27FC236}">
                  <a16:creationId xmlns:a16="http://schemas.microsoft.com/office/drawing/2014/main" id="{00DD9ABD-7129-4433-8CC8-46D388352FEE}"/>
                </a:ext>
              </a:extLst>
            </p:cNvPr>
            <p:cNvSpPr txBox="1"/>
            <p:nvPr/>
          </p:nvSpPr>
          <p:spPr>
            <a:xfrm>
              <a:off x="26455961"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6" name="テキスト ボックス 165">
              <a:extLst>
                <a:ext uri="{FF2B5EF4-FFF2-40B4-BE49-F238E27FC236}">
                  <a16:creationId xmlns:a16="http://schemas.microsoft.com/office/drawing/2014/main" id="{7A4F09A7-0016-4FA4-933D-74F95918393C}"/>
                </a:ext>
              </a:extLst>
            </p:cNvPr>
            <p:cNvSpPr txBox="1"/>
            <p:nvPr/>
          </p:nvSpPr>
          <p:spPr>
            <a:xfrm>
              <a:off x="26927338"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7" name="テキスト ボックス 166">
              <a:extLst>
                <a:ext uri="{FF2B5EF4-FFF2-40B4-BE49-F238E27FC236}">
                  <a16:creationId xmlns:a16="http://schemas.microsoft.com/office/drawing/2014/main" id="{3A31B4E8-1952-482E-99B3-C69C0516A539}"/>
                </a:ext>
              </a:extLst>
            </p:cNvPr>
            <p:cNvSpPr txBox="1"/>
            <p:nvPr/>
          </p:nvSpPr>
          <p:spPr>
            <a:xfrm>
              <a:off x="27398715"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8" name="テキスト ボックス 167">
              <a:extLst>
                <a:ext uri="{FF2B5EF4-FFF2-40B4-BE49-F238E27FC236}">
                  <a16:creationId xmlns:a16="http://schemas.microsoft.com/office/drawing/2014/main" id="{6D5B53F1-3D9E-471B-802B-96CEE882EBE3}"/>
                </a:ext>
              </a:extLst>
            </p:cNvPr>
            <p:cNvSpPr txBox="1"/>
            <p:nvPr/>
          </p:nvSpPr>
          <p:spPr>
            <a:xfrm>
              <a:off x="28341469"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69" name="テキスト ボックス 168">
              <a:extLst>
                <a:ext uri="{FF2B5EF4-FFF2-40B4-BE49-F238E27FC236}">
                  <a16:creationId xmlns:a16="http://schemas.microsoft.com/office/drawing/2014/main" id="{9B3D8F7B-4001-4BFA-9029-19701E2BB108}"/>
                </a:ext>
              </a:extLst>
            </p:cNvPr>
            <p:cNvSpPr txBox="1"/>
            <p:nvPr/>
          </p:nvSpPr>
          <p:spPr>
            <a:xfrm>
              <a:off x="28812848"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sp>
          <p:nvSpPr>
            <p:cNvPr id="170" name="テキスト ボックス 169">
              <a:extLst>
                <a:ext uri="{FF2B5EF4-FFF2-40B4-BE49-F238E27FC236}">
                  <a16:creationId xmlns:a16="http://schemas.microsoft.com/office/drawing/2014/main" id="{72B14268-CD0C-4965-AE80-33C0B3EE3938}"/>
                </a:ext>
              </a:extLst>
            </p:cNvPr>
            <p:cNvSpPr txBox="1"/>
            <p:nvPr/>
          </p:nvSpPr>
          <p:spPr>
            <a:xfrm>
              <a:off x="27870092" y="18456865"/>
              <a:ext cx="559468" cy="461664"/>
            </a:xfrm>
            <a:prstGeom prst="rect">
              <a:avLst/>
            </a:prstGeom>
            <a:noFill/>
          </p:spPr>
          <p:txBody>
            <a:bodyPr wrap="none" rtlCol="0">
              <a:spAutoFit/>
            </a:bodyPr>
            <a:lstStyle/>
            <a:p>
              <a:r>
                <a:rPr lang="ja-JP" altLang="en-US" sz="2400" dirty="0">
                  <a:latin typeface="游ゴシック" panose="020B0400000000000000" pitchFamily="50" charset="-128"/>
                  <a:ea typeface="游ゴシック" panose="020B0400000000000000" pitchFamily="50" charset="-128"/>
                </a:rPr>
                <a:t>♪</a:t>
              </a:r>
            </a:p>
          </p:txBody>
        </p:sp>
      </p:grpSp>
      <p:sp>
        <p:nvSpPr>
          <p:cNvPr id="47" name="テキスト ボックス 46">
            <a:extLst>
              <a:ext uri="{FF2B5EF4-FFF2-40B4-BE49-F238E27FC236}">
                <a16:creationId xmlns:a16="http://schemas.microsoft.com/office/drawing/2014/main" id="{D94E18DD-79BF-40C8-8334-22BD20D1BBCE}"/>
              </a:ext>
            </a:extLst>
          </p:cNvPr>
          <p:cNvSpPr txBox="1"/>
          <p:nvPr/>
        </p:nvSpPr>
        <p:spPr>
          <a:xfrm>
            <a:off x="14327248" y="19943488"/>
            <a:ext cx="3467616" cy="584775"/>
          </a:xfrm>
          <a:prstGeom prst="rect">
            <a:avLst/>
          </a:prstGeom>
          <a:noFill/>
        </p:spPr>
        <p:txBody>
          <a:bodyPr wrap="none" rtlCol="0">
            <a:spAutoFit/>
          </a:bodyPr>
          <a:lstStyle/>
          <a:p>
            <a:r>
              <a:rPr kumimoji="1" lang="ja-JP" altLang="en-US" sz="3200" dirty="0">
                <a:latin typeface="游ゴシック" panose="020B0400000000000000" pitchFamily="50" charset="-128"/>
                <a:ea typeface="游ゴシック" panose="020B0400000000000000" pitchFamily="50" charset="-128"/>
              </a:rPr>
              <a:t>応答を次式で近似</a:t>
            </a:r>
          </a:p>
        </p:txBody>
      </p:sp>
      <p:sp>
        <p:nvSpPr>
          <p:cNvPr id="48" name="テキスト ボックス 47">
            <a:extLst>
              <a:ext uri="{FF2B5EF4-FFF2-40B4-BE49-F238E27FC236}">
                <a16:creationId xmlns:a16="http://schemas.microsoft.com/office/drawing/2014/main" id="{2F372A61-FC3F-4C30-BEED-98A01856E116}"/>
              </a:ext>
            </a:extLst>
          </p:cNvPr>
          <p:cNvSpPr txBox="1"/>
          <p:nvPr/>
        </p:nvSpPr>
        <p:spPr>
          <a:xfrm>
            <a:off x="15037334" y="21783841"/>
            <a:ext cx="5343129" cy="1077218"/>
          </a:xfrm>
          <a:prstGeom prst="rect">
            <a:avLst/>
          </a:prstGeom>
          <a:noFill/>
        </p:spPr>
        <p:txBody>
          <a:bodyPr wrap="none" rtlCol="0">
            <a:spAutoFit/>
          </a:bodyPr>
          <a:lstStyle/>
          <a:p>
            <a:r>
              <a:rPr kumimoji="1" lang="ja-JP" altLang="en-US" sz="3200" dirty="0">
                <a:latin typeface="游ゴシック" panose="020B0400000000000000" pitchFamily="50" charset="-128"/>
                <a:ea typeface="游ゴシック" panose="020B0400000000000000" pitchFamily="50" charset="-128"/>
              </a:rPr>
              <a:t>振幅</a:t>
            </a:r>
            <a:r>
              <a:rPr lang="en-US" altLang="ja-JP" sz="3200" dirty="0">
                <a:latin typeface="游ゴシック" panose="020B0400000000000000" pitchFamily="50" charset="-128"/>
                <a:ea typeface="游ゴシック" panose="020B0400000000000000" pitchFamily="50" charset="-128"/>
              </a:rPr>
              <a:t>A</a:t>
            </a:r>
            <a:r>
              <a:rPr kumimoji="1" lang="en-US" altLang="ja-JP" sz="3200" dirty="0">
                <a:latin typeface="游ゴシック" panose="020B0400000000000000" pitchFamily="50" charset="-128"/>
                <a:ea typeface="游ゴシック" panose="020B0400000000000000" pitchFamily="50" charset="-128"/>
              </a:rPr>
              <a:t>  </a:t>
            </a:r>
            <a:r>
              <a:rPr kumimoji="1" lang="ja-JP" altLang="en-US" sz="3200" dirty="0">
                <a:latin typeface="游ゴシック" panose="020B0400000000000000" pitchFamily="50" charset="-128"/>
                <a:ea typeface="游ゴシック" panose="020B0400000000000000" pitchFamily="50" charset="-128"/>
              </a:rPr>
              <a:t>⇒ 内受容感覚の感度</a:t>
            </a:r>
            <a:endParaRPr kumimoji="1" lang="en-US" altLang="ja-JP" sz="3200" dirty="0">
              <a:latin typeface="游ゴシック" panose="020B0400000000000000" pitchFamily="50" charset="-128"/>
              <a:ea typeface="游ゴシック" panose="020B0400000000000000" pitchFamily="50" charset="-128"/>
            </a:endParaRPr>
          </a:p>
          <a:p>
            <a:r>
              <a:rPr lang="ja-JP" altLang="en-US" sz="3200" dirty="0">
                <a:latin typeface="游ゴシック" panose="020B0400000000000000" pitchFamily="50" charset="-128"/>
                <a:ea typeface="游ゴシック" panose="020B0400000000000000" pitchFamily="50" charset="-128"/>
              </a:rPr>
              <a:t>分散</a:t>
            </a:r>
            <a:r>
              <a:rPr lang="en-US" altLang="ja-JP" sz="3200" dirty="0">
                <a:latin typeface="游ゴシック" panose="020B0400000000000000" pitchFamily="50" charset="-128"/>
                <a:ea typeface="游ゴシック" panose="020B0400000000000000" pitchFamily="50" charset="-128"/>
              </a:rPr>
              <a:t>σ </a:t>
            </a:r>
            <a:r>
              <a:rPr lang="ja-JP" altLang="en-US" sz="3200" dirty="0">
                <a:latin typeface="游ゴシック" panose="020B0400000000000000" pitchFamily="50" charset="-128"/>
                <a:ea typeface="游ゴシック" panose="020B0400000000000000" pitchFamily="50" charset="-128"/>
              </a:rPr>
              <a:t>⇒ 内受容感覚の精度</a:t>
            </a:r>
            <a:endParaRPr kumimoji="1" lang="ja-JP" altLang="en-US" sz="3200" dirty="0">
              <a:latin typeface="游ゴシック" panose="020B0400000000000000" pitchFamily="50" charset="-128"/>
              <a:ea typeface="游ゴシック" panose="020B0400000000000000" pitchFamily="50" charset="-128"/>
            </a:endParaRPr>
          </a:p>
        </p:txBody>
      </p:sp>
      <p:sp>
        <p:nvSpPr>
          <p:cNvPr id="174" name="テキスト ボックス 173">
            <a:extLst>
              <a:ext uri="{FF2B5EF4-FFF2-40B4-BE49-F238E27FC236}">
                <a16:creationId xmlns:a16="http://schemas.microsoft.com/office/drawing/2014/main" id="{2D369BAF-E2F3-4306-8526-FDB0F679236F}"/>
              </a:ext>
            </a:extLst>
          </p:cNvPr>
          <p:cNvSpPr txBox="1"/>
          <p:nvPr/>
        </p:nvSpPr>
        <p:spPr>
          <a:xfrm>
            <a:off x="14327248" y="16078283"/>
            <a:ext cx="9082452" cy="3539430"/>
          </a:xfrm>
          <a:prstGeom prst="rect">
            <a:avLst/>
          </a:prstGeom>
          <a:noFill/>
        </p:spPr>
        <p:txBody>
          <a:bodyPr wrap="square">
            <a:spAutoFit/>
          </a:bodyPr>
          <a:lstStyle/>
          <a:p>
            <a:r>
              <a:rPr lang="ja-JP" altLang="en-US" sz="3200" dirty="0">
                <a:latin typeface="游ゴシック" panose="020B0400000000000000" pitchFamily="50" charset="-128"/>
                <a:ea typeface="游ゴシック" panose="020B0400000000000000" pitchFamily="50" charset="-128"/>
              </a:rPr>
              <a:t>心電から検出した</a:t>
            </a:r>
            <a:r>
              <a:rPr lang="en-US" altLang="ja-JP" sz="3200" dirty="0">
                <a:latin typeface="游ゴシック" panose="020B0400000000000000" pitchFamily="50" charset="-128"/>
                <a:ea typeface="游ゴシック" panose="020B0400000000000000" pitchFamily="50" charset="-128"/>
              </a:rPr>
              <a:t>R</a:t>
            </a:r>
            <a:r>
              <a:rPr lang="ja-JP" altLang="en-US" sz="3200" dirty="0">
                <a:latin typeface="游ゴシック" panose="020B0400000000000000" pitchFamily="50" charset="-128"/>
                <a:ea typeface="游ゴシック" panose="020B0400000000000000" pitchFamily="50" charset="-128"/>
              </a:rPr>
              <a:t>波のタイミングに，一定の遅れを加えてビープ音を</a:t>
            </a:r>
            <a:r>
              <a:rPr lang="en-US" altLang="ja-JP" sz="3200" dirty="0">
                <a:latin typeface="游ゴシック" panose="020B0400000000000000" pitchFamily="50" charset="-128"/>
                <a:ea typeface="游ゴシック" panose="020B0400000000000000" pitchFamily="50" charset="-128"/>
              </a:rPr>
              <a:t>10</a:t>
            </a:r>
            <a:r>
              <a:rPr lang="ja-JP" altLang="en-US" sz="3200" dirty="0">
                <a:latin typeface="游ゴシック" panose="020B0400000000000000" pitchFamily="50" charset="-128"/>
                <a:ea typeface="游ゴシック" panose="020B0400000000000000" pitchFamily="50" charset="-128"/>
              </a:rPr>
              <a:t>拍呈示</a:t>
            </a:r>
          </a:p>
          <a:p>
            <a:r>
              <a:rPr lang="ja-JP" altLang="en-US" sz="3200" dirty="0">
                <a:latin typeface="游ゴシック" panose="020B0400000000000000" pitchFamily="50" charset="-128"/>
                <a:ea typeface="游ゴシック" panose="020B0400000000000000" pitchFamily="50" charset="-128"/>
              </a:rPr>
              <a:t>音刺激のタイミングが自身の心拍と一致しているかを二択応答</a:t>
            </a: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遅れ条件：</a:t>
            </a:r>
            <a:r>
              <a:rPr lang="en-US" altLang="ja-JP" sz="3200" dirty="0">
                <a:latin typeface="游ゴシック" panose="020B0400000000000000" pitchFamily="50" charset="-128"/>
                <a:ea typeface="游ゴシック" panose="020B0400000000000000" pitchFamily="50" charset="-128"/>
              </a:rPr>
              <a:t>0ms, 150ms, 300ms, 450ms</a:t>
            </a: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繰り返し：</a:t>
            </a:r>
            <a:r>
              <a:rPr lang="en-US" altLang="ja-JP" sz="3200" dirty="0">
                <a:latin typeface="游ゴシック" panose="020B0400000000000000" pitchFamily="50" charset="-128"/>
                <a:ea typeface="游ゴシック" panose="020B0400000000000000" pitchFamily="50" charset="-128"/>
              </a:rPr>
              <a:t>6</a:t>
            </a:r>
            <a:r>
              <a:rPr lang="ja-JP" altLang="en-US" sz="3200" dirty="0">
                <a:latin typeface="游ゴシック" panose="020B0400000000000000" pitchFamily="50" charset="-128"/>
                <a:ea typeface="游ゴシック" panose="020B0400000000000000" pitchFamily="50" charset="-128"/>
              </a:rPr>
              <a:t>回</a:t>
            </a: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試行数：</a:t>
            </a:r>
            <a:r>
              <a:rPr lang="en-US" altLang="ja-JP" sz="3200" dirty="0">
                <a:latin typeface="游ゴシック" panose="020B0400000000000000" pitchFamily="50" charset="-128"/>
                <a:ea typeface="游ゴシック" panose="020B0400000000000000" pitchFamily="50" charset="-128"/>
              </a:rPr>
              <a:t>4</a:t>
            </a:r>
            <a:r>
              <a:rPr lang="ja-JP" altLang="en-US" sz="3200" dirty="0">
                <a:latin typeface="游ゴシック" panose="020B0400000000000000" pitchFamily="50" charset="-128"/>
                <a:ea typeface="游ゴシック" panose="020B0400000000000000" pitchFamily="50" charset="-128"/>
              </a:rPr>
              <a:t>条件</a:t>
            </a:r>
            <a:r>
              <a:rPr lang="en-US" altLang="ja-JP" sz="3200" dirty="0">
                <a:latin typeface="游ゴシック" panose="020B0400000000000000" pitchFamily="50" charset="-128"/>
                <a:ea typeface="游ゴシック" panose="020B0400000000000000" pitchFamily="50" charset="-128"/>
              </a:rPr>
              <a:t>×6</a:t>
            </a:r>
            <a:r>
              <a:rPr lang="ja-JP" altLang="en-US" sz="3200" dirty="0">
                <a:latin typeface="游ゴシック" panose="020B0400000000000000" pitchFamily="50" charset="-128"/>
                <a:ea typeface="游ゴシック" panose="020B0400000000000000" pitchFamily="50" charset="-128"/>
              </a:rPr>
              <a:t>繰り返し＝</a:t>
            </a:r>
            <a:r>
              <a:rPr lang="en-US" altLang="ja-JP" sz="3200" dirty="0">
                <a:latin typeface="游ゴシック" panose="020B0400000000000000" pitchFamily="50" charset="-128"/>
                <a:ea typeface="游ゴシック" panose="020B0400000000000000" pitchFamily="50" charset="-128"/>
              </a:rPr>
              <a:t>24</a:t>
            </a:r>
            <a:r>
              <a:rPr lang="ja-JP" altLang="en-US" sz="3200" dirty="0">
                <a:latin typeface="游ゴシック" panose="020B0400000000000000" pitchFamily="50" charset="-128"/>
                <a:ea typeface="游ゴシック" panose="020B0400000000000000" pitchFamily="50" charset="-128"/>
              </a:rPr>
              <a:t>試行</a:t>
            </a:r>
          </a:p>
        </p:txBody>
      </p:sp>
      <p:graphicFrame>
        <p:nvGraphicFramePr>
          <p:cNvPr id="181" name="グラフ 180">
            <a:extLst>
              <a:ext uri="{FF2B5EF4-FFF2-40B4-BE49-F238E27FC236}">
                <a16:creationId xmlns:a16="http://schemas.microsoft.com/office/drawing/2014/main" id="{2577EC4F-13D4-44B8-8875-7358ED35A754}"/>
              </a:ext>
            </a:extLst>
          </p:cNvPr>
          <p:cNvGraphicFramePr>
            <a:graphicFrameLocks/>
          </p:cNvGraphicFramePr>
          <p:nvPr>
            <p:extLst>
              <p:ext uri="{D42A27DB-BD31-4B8C-83A1-F6EECF244321}">
                <p14:modId xmlns:p14="http://schemas.microsoft.com/office/powerpoint/2010/main" val="981335012"/>
              </p:ext>
            </p:extLst>
          </p:nvPr>
        </p:nvGraphicFramePr>
        <p:xfrm>
          <a:off x="23475014" y="19158499"/>
          <a:ext cx="6148394" cy="4065077"/>
        </p:xfrm>
        <a:graphic>
          <a:graphicData uri="http://schemas.openxmlformats.org/drawingml/2006/chart">
            <c:chart xmlns:c="http://schemas.openxmlformats.org/drawingml/2006/chart" xmlns:r="http://schemas.openxmlformats.org/officeDocument/2006/relationships" r:id="rId20"/>
          </a:graphicData>
        </a:graphic>
      </p:graphicFrame>
      <p:sp>
        <p:nvSpPr>
          <p:cNvPr id="41" name="テキスト ボックス 40">
            <a:extLst>
              <a:ext uri="{FF2B5EF4-FFF2-40B4-BE49-F238E27FC236}">
                <a16:creationId xmlns:a16="http://schemas.microsoft.com/office/drawing/2014/main" id="{FB822E08-54A4-FE1B-3DFD-288894B8BA4E}"/>
              </a:ext>
            </a:extLst>
          </p:cNvPr>
          <p:cNvSpPr txBox="1"/>
          <p:nvPr/>
        </p:nvSpPr>
        <p:spPr>
          <a:xfrm>
            <a:off x="17101120" y="41333834"/>
            <a:ext cx="12593901" cy="1077218"/>
          </a:xfrm>
          <a:prstGeom prst="rect">
            <a:avLst/>
          </a:prstGeom>
          <a:noFill/>
        </p:spPr>
        <p:txBody>
          <a:bodyPr wrap="square" rtlCol="0">
            <a:spAutoFit/>
          </a:bodyPr>
          <a:lstStyle/>
          <a:p>
            <a:r>
              <a:rPr kumimoji="1" lang="ja-JP" altLang="en-US" sz="3200" dirty="0">
                <a:latin typeface="游ゴシック" panose="020B0400000000000000" pitchFamily="50" charset="-128"/>
                <a:ea typeface="游ゴシック" panose="020B0400000000000000" pitchFamily="50" charset="-128"/>
              </a:rPr>
              <a:t>本研究は</a:t>
            </a:r>
            <a:r>
              <a:rPr kumimoji="1" lang="en-US" altLang="ja-JP" sz="3200" dirty="0">
                <a:latin typeface="游ゴシック" panose="020B0400000000000000" pitchFamily="50" charset="-128"/>
                <a:ea typeface="游ゴシック" panose="020B0400000000000000" pitchFamily="50" charset="-128"/>
              </a:rPr>
              <a:t>JSPS</a:t>
            </a:r>
            <a:r>
              <a:rPr kumimoji="1" lang="ja-JP" altLang="en-US" sz="3200" dirty="0">
                <a:latin typeface="游ゴシック" panose="020B0400000000000000" pitchFamily="50" charset="-128"/>
                <a:ea typeface="游ゴシック" panose="020B0400000000000000" pitchFamily="50" charset="-128"/>
              </a:rPr>
              <a:t>科研費 </a:t>
            </a:r>
            <a:r>
              <a:rPr kumimoji="1" lang="en-US" altLang="ja-JP" sz="3200" dirty="0">
                <a:latin typeface="游ゴシック" panose="020B0400000000000000" pitchFamily="50" charset="-128"/>
                <a:ea typeface="游ゴシック" panose="020B0400000000000000" pitchFamily="50" charset="-128"/>
              </a:rPr>
              <a:t>19H00634</a:t>
            </a:r>
            <a:r>
              <a:rPr kumimoji="1" lang="ja-JP" altLang="en-US" sz="3200" dirty="0">
                <a:latin typeface="游ゴシック" panose="020B0400000000000000" pitchFamily="50" charset="-128"/>
                <a:ea typeface="游ゴシック" panose="020B0400000000000000" pitchFamily="50" charset="-128"/>
              </a:rPr>
              <a:t>，</a:t>
            </a:r>
            <a:r>
              <a:rPr kumimoji="1" lang="en-US" altLang="ja-JP" sz="3200" dirty="0">
                <a:latin typeface="游ゴシック" panose="020B0400000000000000" pitchFamily="50" charset="-128"/>
                <a:ea typeface="游ゴシック" panose="020B0400000000000000" pitchFamily="50" charset="-128"/>
              </a:rPr>
              <a:t>JST COI</a:t>
            </a:r>
            <a:r>
              <a:rPr kumimoji="1" lang="ja-JP" altLang="en-US" sz="3200" dirty="0">
                <a:latin typeface="游ゴシック" panose="020B0400000000000000" pitchFamily="50" charset="-128"/>
                <a:ea typeface="游ゴシック" panose="020B0400000000000000" pitchFamily="50" charset="-128"/>
              </a:rPr>
              <a:t>加速支援</a:t>
            </a:r>
            <a:r>
              <a:rPr kumimoji="1" lang="en-US" altLang="ja-JP" sz="3200" dirty="0">
                <a:latin typeface="游ゴシック" panose="020B0400000000000000" pitchFamily="50" charset="-128"/>
                <a:ea typeface="游ゴシック" panose="020B0400000000000000" pitchFamily="50" charset="-128"/>
              </a:rPr>
              <a:t>JPMJCA2208</a:t>
            </a:r>
            <a:r>
              <a:rPr kumimoji="1" lang="ja-JP" altLang="en-US" sz="3200" dirty="0">
                <a:latin typeface="游ゴシック" panose="020B0400000000000000" pitchFamily="50" charset="-128"/>
                <a:ea typeface="游ゴシック" panose="020B0400000000000000" pitchFamily="50" charset="-128"/>
              </a:rPr>
              <a:t>の助成を受けたものである。</a:t>
            </a:r>
          </a:p>
        </p:txBody>
      </p:sp>
      <p:sp>
        <p:nvSpPr>
          <p:cNvPr id="42" name="テキスト ボックス 41">
            <a:extLst>
              <a:ext uri="{FF2B5EF4-FFF2-40B4-BE49-F238E27FC236}">
                <a16:creationId xmlns:a16="http://schemas.microsoft.com/office/drawing/2014/main" id="{0F3C9C29-2BB8-935A-43A9-3791976A1F3E}"/>
              </a:ext>
            </a:extLst>
          </p:cNvPr>
          <p:cNvSpPr txBox="1"/>
          <p:nvPr/>
        </p:nvSpPr>
        <p:spPr>
          <a:xfrm>
            <a:off x="17101120" y="40590909"/>
            <a:ext cx="1210588" cy="707886"/>
          </a:xfrm>
          <a:prstGeom prst="rect">
            <a:avLst/>
          </a:prstGeom>
          <a:noFill/>
        </p:spPr>
        <p:txBody>
          <a:bodyPr wrap="none" rtlCol="0">
            <a:spAutoFit/>
          </a:bodyPr>
          <a:lstStyle/>
          <a:p>
            <a:r>
              <a:rPr kumimoji="1" lang="ja-JP" altLang="en-US" sz="4000" b="1" dirty="0">
                <a:latin typeface="游ゴシック" panose="020B0400000000000000" pitchFamily="50" charset="-128"/>
                <a:ea typeface="游ゴシック" panose="020B0400000000000000" pitchFamily="50" charset="-128"/>
              </a:rPr>
              <a:t>謝辞</a:t>
            </a:r>
          </a:p>
        </p:txBody>
      </p:sp>
      <p:graphicFrame>
        <p:nvGraphicFramePr>
          <p:cNvPr id="103" name="グラフ 102">
            <a:extLst>
              <a:ext uri="{FF2B5EF4-FFF2-40B4-BE49-F238E27FC236}">
                <a16:creationId xmlns:a16="http://schemas.microsoft.com/office/drawing/2014/main" id="{CF71EE3A-DF1F-1EEB-5052-FD9D70E7BC4F}"/>
              </a:ext>
            </a:extLst>
          </p:cNvPr>
          <p:cNvGraphicFramePr>
            <a:graphicFrameLocks/>
          </p:cNvGraphicFramePr>
          <p:nvPr>
            <p:extLst>
              <p:ext uri="{D42A27DB-BD31-4B8C-83A1-F6EECF244321}">
                <p14:modId xmlns:p14="http://schemas.microsoft.com/office/powerpoint/2010/main" val="1127476711"/>
              </p:ext>
            </p:extLst>
          </p:nvPr>
        </p:nvGraphicFramePr>
        <p:xfrm>
          <a:off x="676551" y="24864491"/>
          <a:ext cx="6480000" cy="5760000"/>
        </p:xfrm>
        <a:graphic>
          <a:graphicData uri="http://schemas.openxmlformats.org/drawingml/2006/chart">
            <c:chart xmlns:c="http://schemas.openxmlformats.org/drawingml/2006/chart" xmlns:r="http://schemas.openxmlformats.org/officeDocument/2006/relationships" r:id="rId21"/>
          </a:graphicData>
        </a:graphic>
      </p:graphicFrame>
      <p:sp>
        <p:nvSpPr>
          <p:cNvPr id="2" name="テキスト ボックス 1">
            <a:extLst>
              <a:ext uri="{FF2B5EF4-FFF2-40B4-BE49-F238E27FC236}">
                <a16:creationId xmlns:a16="http://schemas.microsoft.com/office/drawing/2014/main" id="{28FBE234-D893-4356-94EF-DF77B2011EA5}"/>
              </a:ext>
            </a:extLst>
          </p:cNvPr>
          <p:cNvSpPr txBox="1"/>
          <p:nvPr/>
        </p:nvSpPr>
        <p:spPr>
          <a:xfrm>
            <a:off x="23302296" y="551695"/>
            <a:ext cx="2646878" cy="1569660"/>
          </a:xfrm>
          <a:prstGeom prst="rect">
            <a:avLst/>
          </a:prstGeom>
          <a:noFill/>
        </p:spPr>
        <p:txBody>
          <a:bodyPr wrap="none" rtlCol="0">
            <a:spAutoFit/>
          </a:bodyPr>
          <a:lstStyle/>
          <a:p>
            <a:pPr algn="r"/>
            <a:r>
              <a:rPr kumimoji="1" lang="ja-JP" altLang="en-US" sz="3200" dirty="0"/>
              <a:t>日本心理学会</a:t>
            </a:r>
            <a:endParaRPr kumimoji="1" lang="en-US" altLang="ja-JP" sz="3200" dirty="0"/>
          </a:p>
          <a:p>
            <a:pPr algn="r"/>
            <a:r>
              <a:rPr lang="ja-JP" altLang="en-US" sz="3200" dirty="0"/>
              <a:t>第</a:t>
            </a:r>
            <a:r>
              <a:rPr lang="en-US" altLang="ja-JP" sz="3200" dirty="0"/>
              <a:t>86</a:t>
            </a:r>
            <a:r>
              <a:rPr lang="ja-JP" altLang="en-US" sz="3200" dirty="0"/>
              <a:t>回大会</a:t>
            </a:r>
            <a:endParaRPr lang="en-US" altLang="ja-JP" sz="3200" dirty="0"/>
          </a:p>
          <a:p>
            <a:pPr algn="r"/>
            <a:r>
              <a:rPr kumimoji="1" lang="en-US" altLang="ja-JP" sz="3200" dirty="0"/>
              <a:t>1EV-049-PM</a:t>
            </a:r>
            <a:endParaRPr kumimoji="1" lang="ja-JP" altLang="en-US" sz="3200" dirty="0"/>
          </a:p>
        </p:txBody>
      </p:sp>
      <p:graphicFrame>
        <p:nvGraphicFramePr>
          <p:cNvPr id="104" name="グラフ 103">
            <a:extLst>
              <a:ext uri="{FF2B5EF4-FFF2-40B4-BE49-F238E27FC236}">
                <a16:creationId xmlns:a16="http://schemas.microsoft.com/office/drawing/2014/main" id="{EFBD91CB-7B37-4272-88FB-091F2FE08482}"/>
              </a:ext>
            </a:extLst>
          </p:cNvPr>
          <p:cNvGraphicFramePr>
            <a:graphicFrameLocks/>
          </p:cNvGraphicFramePr>
          <p:nvPr>
            <p:extLst>
              <p:ext uri="{D42A27DB-BD31-4B8C-83A1-F6EECF244321}">
                <p14:modId xmlns:p14="http://schemas.microsoft.com/office/powerpoint/2010/main" val="345180012"/>
              </p:ext>
            </p:extLst>
          </p:nvPr>
        </p:nvGraphicFramePr>
        <p:xfrm>
          <a:off x="800989" y="32611341"/>
          <a:ext cx="5040000" cy="5400000"/>
        </p:xfrm>
        <a:graphic>
          <a:graphicData uri="http://schemas.openxmlformats.org/drawingml/2006/chart">
            <c:chart xmlns:c="http://schemas.openxmlformats.org/drawingml/2006/chart" xmlns:r="http://schemas.openxmlformats.org/officeDocument/2006/relationships" r:id="rId22"/>
          </a:graphicData>
        </a:graphic>
      </p:graphicFrame>
      <p:graphicFrame>
        <p:nvGraphicFramePr>
          <p:cNvPr id="105" name="グラフ 104">
            <a:extLst>
              <a:ext uri="{FF2B5EF4-FFF2-40B4-BE49-F238E27FC236}">
                <a16:creationId xmlns:a16="http://schemas.microsoft.com/office/drawing/2014/main" id="{6C32295C-4093-49FE-894E-0B1A51BE846C}"/>
              </a:ext>
            </a:extLst>
          </p:cNvPr>
          <p:cNvGraphicFramePr>
            <a:graphicFrameLocks/>
          </p:cNvGraphicFramePr>
          <p:nvPr>
            <p:extLst>
              <p:ext uri="{D42A27DB-BD31-4B8C-83A1-F6EECF244321}">
                <p14:modId xmlns:p14="http://schemas.microsoft.com/office/powerpoint/2010/main" val="968120050"/>
              </p:ext>
            </p:extLst>
          </p:nvPr>
        </p:nvGraphicFramePr>
        <p:xfrm>
          <a:off x="5990061" y="32611341"/>
          <a:ext cx="5040000" cy="5400000"/>
        </p:xfrm>
        <a:graphic>
          <a:graphicData uri="http://schemas.openxmlformats.org/drawingml/2006/chart">
            <c:chart xmlns:c="http://schemas.openxmlformats.org/drawingml/2006/chart" xmlns:r="http://schemas.openxmlformats.org/officeDocument/2006/relationships" r:id="rId23"/>
          </a:graphicData>
        </a:graphic>
      </p:graphicFrame>
      <p:graphicFrame>
        <p:nvGraphicFramePr>
          <p:cNvPr id="13" name="表 12">
            <a:extLst>
              <a:ext uri="{FF2B5EF4-FFF2-40B4-BE49-F238E27FC236}">
                <a16:creationId xmlns:a16="http://schemas.microsoft.com/office/drawing/2014/main" id="{402FFC66-168D-43A3-B608-EF1B4987E4C7}"/>
              </a:ext>
            </a:extLst>
          </p:cNvPr>
          <p:cNvGraphicFramePr>
            <a:graphicFrameLocks noGrp="1"/>
          </p:cNvGraphicFramePr>
          <p:nvPr>
            <p:extLst>
              <p:ext uri="{D42A27DB-BD31-4B8C-83A1-F6EECF244321}">
                <p14:modId xmlns:p14="http://schemas.microsoft.com/office/powerpoint/2010/main" val="1224165814"/>
              </p:ext>
            </p:extLst>
          </p:nvPr>
        </p:nvGraphicFramePr>
        <p:xfrm>
          <a:off x="794973" y="38374768"/>
          <a:ext cx="9209194" cy="3377565"/>
        </p:xfrm>
        <a:graphic>
          <a:graphicData uri="http://schemas.openxmlformats.org/drawingml/2006/table">
            <a:tbl>
              <a:tblPr firstRow="1">
                <a:tableStyleId>{9D7B26C5-4107-4FEC-AEDC-1716B250A1EF}</a:tableStyleId>
              </a:tblPr>
              <a:tblGrid>
                <a:gridCol w="3117322">
                  <a:extLst>
                    <a:ext uri="{9D8B030D-6E8A-4147-A177-3AD203B41FA5}">
                      <a16:colId xmlns:a16="http://schemas.microsoft.com/office/drawing/2014/main" val="489645118"/>
                    </a:ext>
                  </a:extLst>
                </a:gridCol>
                <a:gridCol w="1522968">
                  <a:extLst>
                    <a:ext uri="{9D8B030D-6E8A-4147-A177-3AD203B41FA5}">
                      <a16:colId xmlns:a16="http://schemas.microsoft.com/office/drawing/2014/main" val="967205132"/>
                    </a:ext>
                  </a:extLst>
                </a:gridCol>
                <a:gridCol w="1522968">
                  <a:extLst>
                    <a:ext uri="{9D8B030D-6E8A-4147-A177-3AD203B41FA5}">
                      <a16:colId xmlns:a16="http://schemas.microsoft.com/office/drawing/2014/main" val="167749591"/>
                    </a:ext>
                  </a:extLst>
                </a:gridCol>
                <a:gridCol w="1522968">
                  <a:extLst>
                    <a:ext uri="{9D8B030D-6E8A-4147-A177-3AD203B41FA5}">
                      <a16:colId xmlns:a16="http://schemas.microsoft.com/office/drawing/2014/main" val="1804124120"/>
                    </a:ext>
                  </a:extLst>
                </a:gridCol>
                <a:gridCol w="1522968">
                  <a:extLst>
                    <a:ext uri="{9D8B030D-6E8A-4147-A177-3AD203B41FA5}">
                      <a16:colId xmlns:a16="http://schemas.microsoft.com/office/drawing/2014/main" val="3840410052"/>
                    </a:ext>
                  </a:extLst>
                </a:gridCol>
              </a:tblGrid>
              <a:tr h="190500">
                <a:tc>
                  <a:txBody>
                    <a:bodyPr/>
                    <a:lstStyle/>
                    <a:p>
                      <a:pPr algn="ctr" fontAlgn="ctr"/>
                      <a:r>
                        <a:rPr lang="en-US" sz="2400" u="none" strike="noStrike">
                          <a:effectLst/>
                          <a:latin typeface="游ゴシック" panose="020B0400000000000000" pitchFamily="50" charset="-128"/>
                          <a:ea typeface="游ゴシック" panose="020B0400000000000000" pitchFamily="50" charset="-128"/>
                        </a:rPr>
                        <a:t>MAIA</a:t>
                      </a:r>
                      <a:endParaRPr lang="en-US"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i="1" u="none" strike="noStrike" dirty="0">
                          <a:effectLst/>
                          <a:latin typeface="游ゴシック" panose="020B0400000000000000" pitchFamily="50" charset="-128"/>
                          <a:ea typeface="游ゴシック" panose="020B0400000000000000" pitchFamily="50" charset="-128"/>
                        </a:rPr>
                        <a:t>r</a:t>
                      </a:r>
                      <a:endParaRPr lang="en-US" sz="2400" b="0" i="1" u="none" strike="noStrike" dirty="0">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i="1" u="none" strike="noStrike" dirty="0">
                          <a:effectLst/>
                          <a:latin typeface="游ゴシック" panose="020B0400000000000000" pitchFamily="50" charset="-128"/>
                          <a:ea typeface="游ゴシック" panose="020B0400000000000000" pitchFamily="50" charset="-128"/>
                        </a:rPr>
                        <a:t>t</a:t>
                      </a:r>
                      <a:endParaRPr lang="en-US" sz="2400" b="0" i="1" u="none" strike="noStrike" dirty="0">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i="1" u="none" strike="noStrike" dirty="0">
                          <a:effectLst/>
                          <a:latin typeface="游ゴシック" panose="020B0400000000000000" pitchFamily="50" charset="-128"/>
                          <a:ea typeface="游ゴシック" panose="020B0400000000000000" pitchFamily="50" charset="-128"/>
                        </a:rPr>
                        <a:t>p</a:t>
                      </a:r>
                      <a:endParaRPr lang="en-US" sz="2400" b="0" i="1" u="none" strike="noStrike" dirty="0">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sz="2400" u="none" strike="noStrike">
                          <a:effectLst/>
                          <a:latin typeface="游ゴシック" panose="020B0400000000000000" pitchFamily="50" charset="-128"/>
                          <a:ea typeface="游ゴシック" panose="020B0400000000000000" pitchFamily="50" charset="-128"/>
                        </a:rPr>
                        <a:t>sig.</a:t>
                      </a:r>
                      <a:endParaRPr lang="en-US"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946522432"/>
                  </a:ext>
                </a:extLst>
              </a:tr>
              <a:tr h="190500">
                <a:tc>
                  <a:txBody>
                    <a:bodyPr/>
                    <a:lstStyle/>
                    <a:p>
                      <a:pPr algn="ctr" fontAlgn="ctr"/>
                      <a:r>
                        <a:rPr lang="ja-JP" altLang="en-US" sz="2400" u="none" strike="noStrike">
                          <a:effectLst/>
                          <a:latin typeface="游ゴシック" panose="020B0400000000000000" pitchFamily="50" charset="-128"/>
                          <a:ea typeface="游ゴシック" panose="020B0400000000000000" pitchFamily="50" charset="-128"/>
                        </a:rPr>
                        <a:t>きづき</a:t>
                      </a:r>
                      <a:endParaRPr lang="ja-JP" altLang="en-US"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-0.26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1.75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0.086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endParaRPr lang="ja-JP" altLang="en-US"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90358834"/>
                  </a:ext>
                </a:extLst>
              </a:tr>
              <a:tr h="190500">
                <a:tc>
                  <a:txBody>
                    <a:bodyPr/>
                    <a:lstStyle/>
                    <a:p>
                      <a:pPr algn="ctr" fontAlgn="ctr"/>
                      <a:r>
                        <a:rPr lang="ja-JP" altLang="en-US" sz="2400" u="none" strike="noStrike">
                          <a:effectLst/>
                          <a:latin typeface="游ゴシック" panose="020B0400000000000000" pitchFamily="50" charset="-128"/>
                          <a:ea typeface="游ゴシック" panose="020B0400000000000000" pitchFamily="50" charset="-128"/>
                        </a:rPr>
                        <a:t>気が散らない</a:t>
                      </a:r>
                      <a:endParaRPr lang="ja-JP" altLang="en-US"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dirty="0">
                          <a:effectLst/>
                          <a:latin typeface="游ゴシック" panose="020B0400000000000000" pitchFamily="50" charset="-128"/>
                          <a:ea typeface="游ゴシック" panose="020B0400000000000000" pitchFamily="50" charset="-128"/>
                        </a:rPr>
                        <a:t>-0.25 </a:t>
                      </a:r>
                      <a:endParaRPr lang="en-US" altLang="ja-JP" sz="2400" b="0" i="0" u="none" strike="noStrike" dirty="0">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1.74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0.088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endParaRPr lang="ja-JP" altLang="en-US"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857164688"/>
                  </a:ext>
                </a:extLst>
              </a:tr>
              <a:tr h="190500">
                <a:tc>
                  <a:txBody>
                    <a:bodyPr/>
                    <a:lstStyle/>
                    <a:p>
                      <a:pPr algn="ctr" fontAlgn="ctr"/>
                      <a:r>
                        <a:rPr lang="ja-JP" altLang="en-US" sz="2400" u="none" strike="noStrike">
                          <a:effectLst/>
                          <a:latin typeface="游ゴシック" panose="020B0400000000000000" pitchFamily="50" charset="-128"/>
                          <a:ea typeface="游ゴシック" panose="020B0400000000000000" pitchFamily="50" charset="-128"/>
                        </a:rPr>
                        <a:t>心配しない</a:t>
                      </a:r>
                      <a:endParaRPr lang="ja-JP" altLang="en-US"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dirty="0">
                          <a:effectLst/>
                          <a:latin typeface="游ゴシック" panose="020B0400000000000000" pitchFamily="50" charset="-128"/>
                          <a:ea typeface="游ゴシック" panose="020B0400000000000000" pitchFamily="50" charset="-128"/>
                        </a:rPr>
                        <a:t>-0.34 </a:t>
                      </a:r>
                      <a:endParaRPr lang="en-US" altLang="ja-JP" sz="2400" b="0" i="0" u="none" strike="noStrike" dirty="0">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2.38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0.022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endParaRPr lang="ja-JP" altLang="en-US"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774600637"/>
                  </a:ext>
                </a:extLst>
              </a:tr>
              <a:tr h="190500">
                <a:tc>
                  <a:txBody>
                    <a:bodyPr/>
                    <a:lstStyle/>
                    <a:p>
                      <a:pPr algn="ctr" fontAlgn="ctr"/>
                      <a:r>
                        <a:rPr lang="ja-JP" altLang="en-US" sz="2400" u="none" strike="noStrike">
                          <a:effectLst/>
                          <a:latin typeface="游ゴシック" panose="020B0400000000000000" pitchFamily="50" charset="-128"/>
                          <a:ea typeface="游ゴシック" panose="020B0400000000000000" pitchFamily="50" charset="-128"/>
                        </a:rPr>
                        <a:t>注意制御</a:t>
                      </a:r>
                      <a:endParaRPr lang="ja-JP" altLang="en-US"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-0.52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4.03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0.000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400" u="none" strike="noStrike">
                          <a:effectLst/>
                          <a:latin typeface="游ゴシック" panose="020B0400000000000000" pitchFamily="50" charset="-128"/>
                          <a:ea typeface="游ゴシック" panose="020B0400000000000000" pitchFamily="50" charset="-128"/>
                        </a:rPr>
                        <a:t>*</a:t>
                      </a:r>
                      <a:endParaRPr lang="ja-JP" altLang="en-US"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139972501"/>
                  </a:ext>
                </a:extLst>
              </a:tr>
              <a:tr h="190500">
                <a:tc>
                  <a:txBody>
                    <a:bodyPr/>
                    <a:lstStyle/>
                    <a:p>
                      <a:pPr algn="ctr" fontAlgn="ctr"/>
                      <a:r>
                        <a:rPr lang="ja-JP" altLang="en-US" sz="2400" u="none" strike="noStrike">
                          <a:effectLst/>
                          <a:latin typeface="游ゴシック" panose="020B0400000000000000" pitchFamily="50" charset="-128"/>
                          <a:ea typeface="游ゴシック" panose="020B0400000000000000" pitchFamily="50" charset="-128"/>
                        </a:rPr>
                        <a:t>感情への気づき</a:t>
                      </a:r>
                      <a:endParaRPr lang="ja-JP" altLang="en-US"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-0.33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2.35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0.023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endParaRPr lang="ja-JP" altLang="en-US"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399465178"/>
                  </a:ext>
                </a:extLst>
              </a:tr>
              <a:tr h="190500">
                <a:tc>
                  <a:txBody>
                    <a:bodyPr/>
                    <a:lstStyle/>
                    <a:p>
                      <a:pPr algn="ctr" fontAlgn="ctr"/>
                      <a:r>
                        <a:rPr lang="ja-JP" altLang="en-US" sz="2400" u="none" strike="noStrike">
                          <a:effectLst/>
                          <a:latin typeface="游ゴシック" panose="020B0400000000000000" pitchFamily="50" charset="-128"/>
                          <a:ea typeface="游ゴシック" panose="020B0400000000000000" pitchFamily="50" charset="-128"/>
                        </a:rPr>
                        <a:t>自己制御</a:t>
                      </a:r>
                      <a:endParaRPr lang="ja-JP" altLang="en-US"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-0.44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3.29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0.002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400" u="none" strike="noStrike">
                          <a:effectLst/>
                          <a:latin typeface="游ゴシック" panose="020B0400000000000000" pitchFamily="50" charset="-128"/>
                          <a:ea typeface="游ゴシック" panose="020B0400000000000000" pitchFamily="50" charset="-128"/>
                        </a:rPr>
                        <a:t>*</a:t>
                      </a:r>
                      <a:endParaRPr lang="ja-JP" altLang="en-US"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101980798"/>
                  </a:ext>
                </a:extLst>
              </a:tr>
              <a:tr h="190500">
                <a:tc>
                  <a:txBody>
                    <a:bodyPr/>
                    <a:lstStyle/>
                    <a:p>
                      <a:pPr algn="ctr" fontAlgn="ctr"/>
                      <a:r>
                        <a:rPr lang="ja-JP" altLang="en-US" sz="2400" u="none" strike="noStrike">
                          <a:effectLst/>
                          <a:latin typeface="游ゴシック" panose="020B0400000000000000" pitchFamily="50" charset="-128"/>
                          <a:ea typeface="游ゴシック" panose="020B0400000000000000" pitchFamily="50" charset="-128"/>
                        </a:rPr>
                        <a:t>身体を聴く</a:t>
                      </a:r>
                      <a:endParaRPr lang="ja-JP" altLang="en-US"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-0.34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2.44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0.019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endParaRPr lang="ja-JP" altLang="en-US" sz="2400" b="0" i="0" u="none" strike="noStrike" dirty="0">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2460513408"/>
                  </a:ext>
                </a:extLst>
              </a:tr>
              <a:tr h="190500">
                <a:tc>
                  <a:txBody>
                    <a:bodyPr/>
                    <a:lstStyle/>
                    <a:p>
                      <a:pPr algn="ctr" fontAlgn="ctr"/>
                      <a:r>
                        <a:rPr lang="ja-JP" altLang="en-US" sz="2400" u="none" strike="noStrike">
                          <a:effectLst/>
                          <a:latin typeface="游ゴシック" panose="020B0400000000000000" pitchFamily="50" charset="-128"/>
                          <a:ea typeface="游ゴシック" panose="020B0400000000000000" pitchFamily="50" charset="-128"/>
                        </a:rPr>
                        <a:t>信頼する</a:t>
                      </a:r>
                      <a:endParaRPr lang="ja-JP" altLang="en-US"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-0.40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2.92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en-US" altLang="ja-JP" sz="2400" u="none" strike="noStrike">
                          <a:effectLst/>
                          <a:latin typeface="游ゴシック" panose="020B0400000000000000" pitchFamily="50" charset="-128"/>
                          <a:ea typeface="游ゴシック" panose="020B0400000000000000" pitchFamily="50" charset="-128"/>
                        </a:rPr>
                        <a:t>0.006 </a:t>
                      </a:r>
                      <a:endParaRPr lang="en-US" altLang="ja-JP" sz="2400" b="0" i="0" u="none" strike="noStrike">
                        <a:effectLst/>
                        <a:latin typeface="游ゴシック" panose="020B0400000000000000" pitchFamily="50" charset="-128"/>
                        <a:ea typeface="游ゴシック" panose="020B0400000000000000" pitchFamily="50" charset="-128"/>
                      </a:endParaRPr>
                    </a:p>
                  </a:txBody>
                  <a:tcPr marL="9525" marR="9525" marT="9525" marB="0" anchor="ctr"/>
                </a:tc>
                <a:tc>
                  <a:txBody>
                    <a:bodyPr/>
                    <a:lstStyle/>
                    <a:p>
                      <a:pPr algn="ctr" fontAlgn="ctr"/>
                      <a:r>
                        <a:rPr lang="ja-JP" altLang="en-US" sz="2400" u="none" strike="noStrike" dirty="0">
                          <a:effectLst/>
                          <a:latin typeface="游ゴシック" panose="020B0400000000000000" pitchFamily="50" charset="-128"/>
                          <a:ea typeface="游ゴシック" panose="020B0400000000000000" pitchFamily="50" charset="-128"/>
                        </a:rPr>
                        <a:t>*</a:t>
                      </a:r>
                      <a:endParaRPr lang="ja-JP" altLang="en-US" sz="2400" b="0" i="0" u="none" strike="noStrike" dirty="0">
                        <a:effectLst/>
                        <a:latin typeface="游ゴシック" panose="020B0400000000000000" pitchFamily="50" charset="-128"/>
                        <a:ea typeface="游ゴシック" panose="020B0400000000000000" pitchFamily="50" charset="-128"/>
                      </a:endParaRPr>
                    </a:p>
                  </a:txBody>
                  <a:tcPr marL="9525" marR="9525" marT="9525" marB="0" anchor="ctr"/>
                </a:tc>
                <a:extLst>
                  <a:ext uri="{0D108BD9-81ED-4DB2-BD59-A6C34878D82A}">
                    <a16:rowId xmlns:a16="http://schemas.microsoft.com/office/drawing/2014/main" val="3289937328"/>
                  </a:ext>
                </a:extLst>
              </a:tr>
            </a:tbl>
          </a:graphicData>
        </a:graphic>
      </p:graphicFrame>
      <p:sp>
        <p:nvSpPr>
          <p:cNvPr id="28" name="テキスト ボックス 27">
            <a:extLst>
              <a:ext uri="{FF2B5EF4-FFF2-40B4-BE49-F238E27FC236}">
                <a16:creationId xmlns:a16="http://schemas.microsoft.com/office/drawing/2014/main" id="{2BCFC5B7-C9BF-41B1-B650-781A47B93C91}"/>
              </a:ext>
            </a:extLst>
          </p:cNvPr>
          <p:cNvSpPr txBox="1"/>
          <p:nvPr/>
        </p:nvSpPr>
        <p:spPr>
          <a:xfrm rot="16200000">
            <a:off x="114338" y="34564528"/>
            <a:ext cx="899605" cy="461665"/>
          </a:xfrm>
          <a:prstGeom prst="rect">
            <a:avLst/>
          </a:prstGeom>
          <a:noFill/>
        </p:spPr>
        <p:txBody>
          <a:bodyPr wrap="none" rtlCol="0">
            <a:spAutoFit/>
          </a:bodyPr>
          <a:lstStyle/>
          <a:p>
            <a:r>
              <a:rPr kumimoji="1" lang="en-US" altLang="ja-JP" sz="2400" dirty="0">
                <a:latin typeface="游ゴシック" panose="020B0400000000000000" pitchFamily="50" charset="-128"/>
                <a:ea typeface="游ゴシック" panose="020B0400000000000000" pitchFamily="50" charset="-128"/>
              </a:rPr>
              <a:t>JPSS</a:t>
            </a:r>
            <a:endParaRPr kumimoji="1" lang="ja-JP" altLang="en-US" sz="2400" dirty="0">
              <a:latin typeface="游ゴシック" panose="020B0400000000000000" pitchFamily="50" charset="-128"/>
              <a:ea typeface="游ゴシック" panose="020B0400000000000000" pitchFamily="50" charset="-128"/>
            </a:endParaRPr>
          </a:p>
        </p:txBody>
      </p:sp>
      <p:graphicFrame>
        <p:nvGraphicFramePr>
          <p:cNvPr id="109" name="グラフ 108">
            <a:extLst>
              <a:ext uri="{FF2B5EF4-FFF2-40B4-BE49-F238E27FC236}">
                <a16:creationId xmlns:a16="http://schemas.microsoft.com/office/drawing/2014/main" id="{A6388741-D36C-4E07-B237-68C9A425861E}"/>
              </a:ext>
            </a:extLst>
          </p:cNvPr>
          <p:cNvGraphicFramePr>
            <a:graphicFrameLocks/>
          </p:cNvGraphicFramePr>
          <p:nvPr>
            <p:extLst>
              <p:ext uri="{D42A27DB-BD31-4B8C-83A1-F6EECF244321}">
                <p14:modId xmlns:p14="http://schemas.microsoft.com/office/powerpoint/2010/main" val="1700060348"/>
              </p:ext>
            </p:extLst>
          </p:nvPr>
        </p:nvGraphicFramePr>
        <p:xfrm>
          <a:off x="11179133" y="32611341"/>
          <a:ext cx="5040000" cy="5400000"/>
        </p:xfrm>
        <a:graphic>
          <a:graphicData uri="http://schemas.openxmlformats.org/drawingml/2006/chart">
            <c:chart xmlns:c="http://schemas.openxmlformats.org/drawingml/2006/chart" xmlns:r="http://schemas.openxmlformats.org/officeDocument/2006/relationships" r:id="rId24"/>
          </a:graphicData>
        </a:graphic>
      </p:graphicFrame>
      <p:sp>
        <p:nvSpPr>
          <p:cNvPr id="29" name="テキスト ボックス 28">
            <a:extLst>
              <a:ext uri="{FF2B5EF4-FFF2-40B4-BE49-F238E27FC236}">
                <a16:creationId xmlns:a16="http://schemas.microsoft.com/office/drawing/2014/main" id="{7C15397D-2C8B-4D9D-B710-324EEC844380}"/>
              </a:ext>
            </a:extLst>
          </p:cNvPr>
          <p:cNvSpPr txBox="1"/>
          <p:nvPr/>
        </p:nvSpPr>
        <p:spPr>
          <a:xfrm>
            <a:off x="10468191" y="39881437"/>
            <a:ext cx="5664777" cy="1077218"/>
          </a:xfrm>
          <a:prstGeom prst="rect">
            <a:avLst/>
          </a:prstGeom>
          <a:noFill/>
        </p:spPr>
        <p:txBody>
          <a:bodyPr wrap="square" rtlCol="0">
            <a:spAutoFit/>
          </a:bodyPr>
          <a:lstStyle/>
          <a:p>
            <a:r>
              <a:rPr kumimoji="1" lang="ja-JP" altLang="en-US" sz="3200" dirty="0">
                <a:latin typeface="游ゴシック" panose="020B0400000000000000" pitchFamily="50" charset="-128"/>
                <a:ea typeface="游ゴシック" panose="020B0400000000000000" pitchFamily="50" charset="-128"/>
              </a:rPr>
              <a:t>心拍課題と</a:t>
            </a:r>
            <a:r>
              <a:rPr kumimoji="1" lang="en-US" altLang="ja-JP" sz="3200" dirty="0">
                <a:latin typeface="游ゴシック" panose="020B0400000000000000" pitchFamily="50" charset="-128"/>
                <a:ea typeface="游ゴシック" panose="020B0400000000000000" pitchFamily="50" charset="-128"/>
              </a:rPr>
              <a:t>JPSS</a:t>
            </a:r>
            <a:r>
              <a:rPr kumimoji="1" lang="ja-JP" altLang="en-US" sz="3200" dirty="0">
                <a:latin typeface="游ゴシック" panose="020B0400000000000000" pitchFamily="50" charset="-128"/>
                <a:ea typeface="游ゴシック" panose="020B0400000000000000" pitchFamily="50" charset="-128"/>
              </a:rPr>
              <a:t>の間に明確関係はみられなかった。</a:t>
            </a:r>
          </a:p>
        </p:txBody>
      </p:sp>
      <p:sp>
        <p:nvSpPr>
          <p:cNvPr id="111" name="テキスト ボックス 110">
            <a:extLst>
              <a:ext uri="{FF2B5EF4-FFF2-40B4-BE49-F238E27FC236}">
                <a16:creationId xmlns:a16="http://schemas.microsoft.com/office/drawing/2014/main" id="{7682024D-6691-4FC3-9933-1043146D7E8D}"/>
              </a:ext>
            </a:extLst>
          </p:cNvPr>
          <p:cNvSpPr txBox="1"/>
          <p:nvPr/>
        </p:nvSpPr>
        <p:spPr>
          <a:xfrm>
            <a:off x="10468191" y="41138777"/>
            <a:ext cx="5664777" cy="1077218"/>
          </a:xfrm>
          <a:prstGeom prst="rect">
            <a:avLst/>
          </a:prstGeom>
          <a:noFill/>
        </p:spPr>
        <p:txBody>
          <a:bodyPr wrap="square" rtlCol="0">
            <a:spAutoFit/>
          </a:bodyPr>
          <a:lstStyle/>
          <a:p>
            <a:r>
              <a:rPr kumimoji="1" lang="en-US" altLang="ja-JP" sz="3200" dirty="0">
                <a:latin typeface="游ゴシック" panose="020B0400000000000000" pitchFamily="50" charset="-128"/>
                <a:ea typeface="游ゴシック" panose="020B0400000000000000" pitchFamily="50" charset="-128"/>
              </a:rPr>
              <a:t>JPSS</a:t>
            </a:r>
            <a:r>
              <a:rPr kumimoji="1" lang="ja-JP" altLang="en-US" sz="3200" dirty="0">
                <a:latin typeface="游ゴシック" panose="020B0400000000000000" pitchFamily="50" charset="-128"/>
                <a:ea typeface="游ゴシック" panose="020B0400000000000000" pitchFamily="50" charset="-128"/>
              </a:rPr>
              <a:t>と</a:t>
            </a:r>
            <a:r>
              <a:rPr kumimoji="1" lang="en-US" altLang="ja-JP" sz="3200" dirty="0">
                <a:latin typeface="游ゴシック" panose="020B0400000000000000" pitchFamily="50" charset="-128"/>
                <a:ea typeface="游ゴシック" panose="020B0400000000000000" pitchFamily="50" charset="-128"/>
              </a:rPr>
              <a:t>MAIA</a:t>
            </a:r>
            <a:r>
              <a:rPr kumimoji="1" lang="ja-JP" altLang="en-US" sz="3200" dirty="0">
                <a:latin typeface="游ゴシック" panose="020B0400000000000000" pitchFamily="50" charset="-128"/>
                <a:ea typeface="游ゴシック" panose="020B0400000000000000" pitchFamily="50" charset="-128"/>
              </a:rPr>
              <a:t>の複数項目の間に負の相関関係がみられた。</a:t>
            </a:r>
          </a:p>
        </p:txBody>
      </p:sp>
      <p:sp>
        <p:nvSpPr>
          <p:cNvPr id="112" name="テキスト ボックス 111">
            <a:extLst>
              <a:ext uri="{FF2B5EF4-FFF2-40B4-BE49-F238E27FC236}">
                <a16:creationId xmlns:a16="http://schemas.microsoft.com/office/drawing/2014/main" id="{56A30AFE-F0EF-4358-9BFF-F78CFF1E8D13}"/>
              </a:ext>
            </a:extLst>
          </p:cNvPr>
          <p:cNvSpPr txBox="1"/>
          <p:nvPr/>
        </p:nvSpPr>
        <p:spPr>
          <a:xfrm>
            <a:off x="5275075" y="41824522"/>
            <a:ext cx="5039999" cy="461665"/>
          </a:xfrm>
          <a:prstGeom prst="rect">
            <a:avLst/>
          </a:prstGeom>
          <a:noFill/>
        </p:spPr>
        <p:txBody>
          <a:bodyPr wrap="square" rtlCol="0">
            <a:spAutoFit/>
          </a:bodyPr>
          <a:lstStyle/>
          <a:p>
            <a:pPr algn="ctr"/>
            <a:r>
              <a:rPr kumimoji="1" lang="en-US" altLang="ja-JP" sz="2400" dirty="0">
                <a:latin typeface="游ゴシック" panose="020B0400000000000000" pitchFamily="50" charset="-128"/>
                <a:ea typeface="游ゴシック" panose="020B0400000000000000" pitchFamily="50" charset="-128"/>
              </a:rPr>
              <a:t>sig.</a:t>
            </a:r>
            <a:r>
              <a:rPr kumimoji="1" lang="ja-JP" altLang="en-US" sz="2400" dirty="0">
                <a:latin typeface="游ゴシック" panose="020B0400000000000000" pitchFamily="50" charset="-128"/>
                <a:ea typeface="游ゴシック" panose="020B0400000000000000" pitchFamily="50" charset="-128"/>
              </a:rPr>
              <a:t>は</a:t>
            </a:r>
            <a:r>
              <a:rPr kumimoji="1" lang="en-US" altLang="ja-JP" sz="2400" dirty="0">
                <a:latin typeface="游ゴシック" panose="020B0400000000000000" pitchFamily="50" charset="-128"/>
                <a:ea typeface="游ゴシック" panose="020B0400000000000000" pitchFamily="50" charset="-128"/>
              </a:rPr>
              <a:t>Bonferroni</a:t>
            </a:r>
            <a:r>
              <a:rPr kumimoji="1" lang="ja-JP" altLang="en-US" sz="2400" dirty="0">
                <a:latin typeface="游ゴシック" panose="020B0400000000000000" pitchFamily="50" charset="-128"/>
                <a:ea typeface="游ゴシック" panose="020B0400000000000000" pitchFamily="50" charset="-128"/>
              </a:rPr>
              <a:t>補正後に</a:t>
            </a:r>
            <a:r>
              <a:rPr lang="en-US" altLang="ja-JP" sz="2400" i="1" dirty="0">
                <a:latin typeface="游ゴシック" panose="020B0400000000000000" pitchFamily="50" charset="-128"/>
                <a:ea typeface="游ゴシック" panose="020B0400000000000000" pitchFamily="50" charset="-128"/>
              </a:rPr>
              <a:t>p </a:t>
            </a:r>
            <a:r>
              <a:rPr lang="en-US" altLang="ja-JP" sz="2400" dirty="0">
                <a:latin typeface="游ゴシック" panose="020B0400000000000000" pitchFamily="50" charset="-128"/>
                <a:ea typeface="游ゴシック" panose="020B0400000000000000" pitchFamily="50" charset="-128"/>
              </a:rPr>
              <a:t>&lt; 0.05</a:t>
            </a:r>
            <a:endParaRPr kumimoji="1" lang="ja-JP" altLang="en-US" sz="2400" dirty="0">
              <a:latin typeface="游ゴシック" panose="020B0400000000000000" pitchFamily="50" charset="-128"/>
              <a:ea typeface="游ゴシック" panose="020B0400000000000000" pitchFamily="50" charset="-128"/>
            </a:endParaRPr>
          </a:p>
        </p:txBody>
      </p:sp>
      <p:sp>
        <p:nvSpPr>
          <p:cNvPr id="113" name="テキスト ボックス 112">
            <a:extLst>
              <a:ext uri="{FF2B5EF4-FFF2-40B4-BE49-F238E27FC236}">
                <a16:creationId xmlns:a16="http://schemas.microsoft.com/office/drawing/2014/main" id="{D45A6002-5C25-4175-B06B-970E4B8E0BB4}"/>
              </a:ext>
            </a:extLst>
          </p:cNvPr>
          <p:cNvSpPr txBox="1"/>
          <p:nvPr/>
        </p:nvSpPr>
        <p:spPr>
          <a:xfrm>
            <a:off x="10468191" y="38131656"/>
            <a:ext cx="5664777" cy="1569660"/>
          </a:xfrm>
          <a:prstGeom prst="rect">
            <a:avLst/>
          </a:prstGeom>
          <a:noFill/>
        </p:spPr>
        <p:txBody>
          <a:bodyPr wrap="square" rtlCol="0">
            <a:spAutoFit/>
          </a:bodyPr>
          <a:lstStyle/>
          <a:p>
            <a:r>
              <a:rPr kumimoji="1" lang="ja-JP" altLang="en-US" sz="3200" dirty="0">
                <a:latin typeface="游ゴシック" panose="020B0400000000000000" pitchFamily="50" charset="-128"/>
                <a:ea typeface="游ゴシック" panose="020B0400000000000000" pitchFamily="50" charset="-128"/>
              </a:rPr>
              <a:t>２条件正答率：</a:t>
            </a:r>
            <a:r>
              <a:rPr kumimoji="1" lang="en-US" altLang="ja-JP" sz="3200" dirty="0">
                <a:latin typeface="游ゴシック" panose="020B0400000000000000" pitchFamily="50" charset="-128"/>
                <a:ea typeface="游ゴシック" panose="020B0400000000000000" pitchFamily="50" charset="-128"/>
              </a:rPr>
              <a:t>0ms</a:t>
            </a:r>
            <a:r>
              <a:rPr kumimoji="1" lang="ja-JP" altLang="en-US" sz="3200" dirty="0">
                <a:latin typeface="游ゴシック" panose="020B0400000000000000" pitchFamily="50" charset="-128"/>
                <a:ea typeface="游ゴシック" panose="020B0400000000000000" pitchFamily="50" charset="-128"/>
              </a:rPr>
              <a:t>一致および</a:t>
            </a:r>
            <a:r>
              <a:rPr kumimoji="1" lang="en-US" altLang="ja-JP" sz="3200" dirty="0">
                <a:latin typeface="游ゴシック" panose="020B0400000000000000" pitchFamily="50" charset="-128"/>
                <a:ea typeface="游ゴシック" panose="020B0400000000000000" pitchFamily="50" charset="-128"/>
              </a:rPr>
              <a:t>300ms</a:t>
            </a:r>
            <a:r>
              <a:rPr kumimoji="1" lang="ja-JP" altLang="en-US" sz="3200" dirty="0">
                <a:latin typeface="游ゴシック" panose="020B0400000000000000" pitchFamily="50" charset="-128"/>
                <a:ea typeface="游ゴシック" panose="020B0400000000000000" pitchFamily="50" charset="-128"/>
              </a:rPr>
              <a:t>不一致を正解としたときの正答率</a:t>
            </a:r>
            <a:r>
              <a:rPr kumimoji="1" lang="ja-JP" altLang="en-US" sz="2000" dirty="0">
                <a:latin typeface="游ゴシック" panose="020B0400000000000000" pitchFamily="50" charset="-128"/>
                <a:ea typeface="游ゴシック" panose="020B0400000000000000" pitchFamily="50" charset="-128"/>
              </a:rPr>
              <a:t>（</a:t>
            </a:r>
            <a:r>
              <a:rPr kumimoji="1" lang="en-US" altLang="ja-JP" sz="2000" dirty="0">
                <a:latin typeface="游ゴシック" panose="020B0400000000000000" pitchFamily="50" charset="-128"/>
                <a:ea typeface="游ゴシック" panose="020B0400000000000000" pitchFamily="50" charset="-128"/>
              </a:rPr>
              <a:t>Garfinkel et al., 2014</a:t>
            </a:r>
            <a:r>
              <a:rPr kumimoji="1" lang="ja-JP" altLang="en-US" sz="2000" dirty="0">
                <a:latin typeface="游ゴシック" panose="020B0400000000000000" pitchFamily="50" charset="-128"/>
                <a:ea typeface="游ゴシック" panose="020B0400000000000000" pitchFamily="50" charset="-128"/>
              </a:rPr>
              <a:t>）</a:t>
            </a:r>
            <a:endParaRPr kumimoji="1" lang="ja-JP" altLang="en-US" sz="3200" dirty="0">
              <a:latin typeface="游ゴシック" panose="020B0400000000000000" pitchFamily="50" charset="-128"/>
              <a:ea typeface="游ゴシック" panose="020B0400000000000000" pitchFamily="50" charset="-128"/>
            </a:endParaRPr>
          </a:p>
        </p:txBody>
      </p:sp>
      <p:sp>
        <p:nvSpPr>
          <p:cNvPr id="30" name="正方形/長方形 29">
            <a:extLst>
              <a:ext uri="{FF2B5EF4-FFF2-40B4-BE49-F238E27FC236}">
                <a16:creationId xmlns:a16="http://schemas.microsoft.com/office/drawing/2014/main" id="{7E7AFB8F-8492-4F96-9A4F-51427C5724B5}"/>
              </a:ext>
            </a:extLst>
          </p:cNvPr>
          <p:cNvSpPr/>
          <p:nvPr/>
        </p:nvSpPr>
        <p:spPr>
          <a:xfrm>
            <a:off x="7379180" y="25113673"/>
            <a:ext cx="8725653" cy="5016758"/>
          </a:xfrm>
          <a:prstGeom prst="rect">
            <a:avLst/>
          </a:prstGeom>
        </p:spPr>
        <p:txBody>
          <a:bodyPr wrap="square">
            <a:spAutoFit/>
          </a:bodyPr>
          <a:lstStyle/>
          <a:p>
            <a:r>
              <a:rPr lang="en-US" altLang="ja-JP" sz="3200" dirty="0">
                <a:latin typeface="游ゴシック" panose="020B0400000000000000" pitchFamily="50" charset="-128"/>
                <a:ea typeface="游ゴシック" panose="020B0400000000000000" pitchFamily="50" charset="-128"/>
              </a:rPr>
              <a:t>JPSS</a:t>
            </a:r>
            <a:r>
              <a:rPr lang="ja-JP" altLang="en-US" sz="3200" dirty="0">
                <a:latin typeface="游ゴシック" panose="020B0400000000000000" pitchFamily="50" charset="-128"/>
                <a:ea typeface="游ゴシック" panose="020B0400000000000000" pitchFamily="50" charset="-128"/>
              </a:rPr>
              <a:t>得点を目的変数とした重回帰分析</a:t>
            </a:r>
            <a:endParaRPr lang="en-US" altLang="ja-JP" sz="3200" dirty="0">
              <a:latin typeface="游ゴシック" panose="020B0400000000000000" pitchFamily="50" charset="-128"/>
              <a:ea typeface="游ゴシック" panose="020B0400000000000000" pitchFamily="50" charset="-128"/>
            </a:endParaRPr>
          </a:p>
          <a:p>
            <a:endParaRPr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心拍弁別課題のパラメータ（</a:t>
            </a:r>
            <a:r>
              <a:rPr lang="en-US" altLang="ja-JP" sz="3200" dirty="0">
                <a:latin typeface="游ゴシック" panose="020B0400000000000000" pitchFamily="50" charset="-128"/>
                <a:ea typeface="游ゴシック" panose="020B0400000000000000" pitchFamily="50" charset="-128"/>
              </a:rPr>
              <a:t>A,</a:t>
            </a:r>
            <a:r>
              <a:rPr lang="ja-JP" altLang="en-US" sz="3200" dirty="0">
                <a:latin typeface="游ゴシック" panose="020B0400000000000000" pitchFamily="50" charset="-128"/>
                <a:ea typeface="游ゴシック" panose="020B0400000000000000" pitchFamily="50" charset="-128"/>
              </a:rPr>
              <a:t> </a:t>
            </a:r>
            <a:r>
              <a:rPr lang="en-US" altLang="ja-JP" sz="3200" dirty="0">
                <a:latin typeface="游ゴシック" panose="020B0400000000000000" pitchFamily="50" charset="-128"/>
                <a:ea typeface="游ゴシック" panose="020B0400000000000000" pitchFamily="50" charset="-128"/>
              </a:rPr>
              <a:t>μ,</a:t>
            </a:r>
            <a:r>
              <a:rPr lang="ja-JP" altLang="en-US" sz="3200" dirty="0">
                <a:latin typeface="游ゴシック" panose="020B0400000000000000" pitchFamily="50" charset="-128"/>
                <a:ea typeface="游ゴシック" panose="020B0400000000000000" pitchFamily="50" charset="-128"/>
              </a:rPr>
              <a:t> </a:t>
            </a:r>
            <a:r>
              <a:rPr lang="en-US" altLang="ja-JP" sz="3200" dirty="0">
                <a:latin typeface="游ゴシック" panose="020B0400000000000000" pitchFamily="50" charset="-128"/>
                <a:ea typeface="游ゴシック" panose="020B0400000000000000" pitchFamily="50" charset="-128"/>
              </a:rPr>
              <a:t>σ,</a:t>
            </a:r>
            <a:r>
              <a:rPr lang="ja-JP" altLang="en-US" sz="3200" dirty="0">
                <a:latin typeface="游ゴシック" panose="020B0400000000000000" pitchFamily="50" charset="-128"/>
                <a:ea typeface="游ゴシック" panose="020B0400000000000000" pitchFamily="50" charset="-128"/>
              </a:rPr>
              <a:t> </a:t>
            </a:r>
            <a:r>
              <a:rPr lang="en-US" altLang="ja-JP" sz="3200" dirty="0">
                <a:latin typeface="游ゴシック" panose="020B0400000000000000" pitchFamily="50" charset="-128"/>
                <a:ea typeface="游ゴシック" panose="020B0400000000000000" pitchFamily="50" charset="-128"/>
              </a:rPr>
              <a:t>b</a:t>
            </a:r>
            <a:r>
              <a:rPr lang="ja-JP" altLang="en-US" sz="3200" dirty="0">
                <a:latin typeface="游ゴシック" panose="020B0400000000000000" pitchFamily="50" charset="-128"/>
                <a:ea typeface="游ゴシック" panose="020B0400000000000000" pitchFamily="50" charset="-128"/>
              </a:rPr>
              <a:t>）の</a:t>
            </a:r>
            <a:r>
              <a:rPr lang="en-US" altLang="ja-JP" sz="3200" dirty="0">
                <a:latin typeface="游ゴシック" panose="020B0400000000000000" pitchFamily="50" charset="-128"/>
                <a:ea typeface="游ゴシック" panose="020B0400000000000000" pitchFamily="50" charset="-128"/>
              </a:rPr>
              <a:t>4</a:t>
            </a:r>
            <a:r>
              <a:rPr lang="ja-JP" altLang="en-US" sz="3200" dirty="0">
                <a:latin typeface="游ゴシック" panose="020B0400000000000000" pitchFamily="50" charset="-128"/>
                <a:ea typeface="游ゴシック" panose="020B0400000000000000" pitchFamily="50" charset="-128"/>
              </a:rPr>
              <a:t>次までの項を説明変数とし，ステップワイズ法によってベイズ情報量基準を減少させる項を選択</a:t>
            </a:r>
            <a:endParaRPr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結果，パラメータ</a:t>
            </a:r>
            <a:r>
              <a:rPr lang="en-US" altLang="ja-JP" sz="3200" dirty="0">
                <a:latin typeface="游ゴシック" panose="020B0400000000000000" pitchFamily="50" charset="-128"/>
                <a:ea typeface="游ゴシック" panose="020B0400000000000000" pitchFamily="50" charset="-128"/>
              </a:rPr>
              <a:t>σ</a:t>
            </a:r>
            <a:r>
              <a:rPr lang="ja-JP" altLang="en-US" sz="3200" dirty="0">
                <a:latin typeface="游ゴシック" panose="020B0400000000000000" pitchFamily="50" charset="-128"/>
                <a:ea typeface="游ゴシック" panose="020B0400000000000000" pitchFamily="50" charset="-128"/>
              </a:rPr>
              <a:t>の</a:t>
            </a:r>
            <a:r>
              <a:rPr lang="en-US" altLang="ja-JP" sz="3200" dirty="0">
                <a:latin typeface="游ゴシック" panose="020B0400000000000000" pitchFamily="50" charset="-128"/>
                <a:ea typeface="游ゴシック" panose="020B0400000000000000" pitchFamily="50" charset="-128"/>
              </a:rPr>
              <a:t>2</a:t>
            </a:r>
            <a:r>
              <a:rPr lang="ja-JP" altLang="en-US" sz="3200" dirty="0">
                <a:latin typeface="游ゴシック" panose="020B0400000000000000" pitchFamily="50" charset="-128"/>
                <a:ea typeface="游ゴシック" panose="020B0400000000000000" pitchFamily="50" charset="-128"/>
              </a:rPr>
              <a:t>次の項のみが有意な回帰モデルとして選択された</a:t>
            </a:r>
            <a:endParaRPr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回帰モデルの残差統計量は</a:t>
            </a:r>
            <a:r>
              <a:rPr lang="en-US" altLang="ja-JP" sz="3200" i="1" dirty="0">
                <a:latin typeface="游ゴシック" panose="020B0400000000000000" pitchFamily="50" charset="-128"/>
                <a:ea typeface="游ゴシック" panose="020B0400000000000000" pitchFamily="50" charset="-128"/>
              </a:rPr>
              <a:t>F</a:t>
            </a:r>
            <a:r>
              <a:rPr lang="en-US" altLang="ja-JP" sz="3200" dirty="0">
                <a:latin typeface="游ゴシック" panose="020B0400000000000000" pitchFamily="50" charset="-128"/>
                <a:ea typeface="游ゴシック" panose="020B0400000000000000" pitchFamily="50" charset="-128"/>
              </a:rPr>
              <a:t> (2, 53) = 7.41, </a:t>
            </a:r>
            <a:r>
              <a:rPr lang="en-US" altLang="ja-JP" sz="3200" i="1" dirty="0">
                <a:latin typeface="游ゴシック" panose="020B0400000000000000" pitchFamily="50" charset="-128"/>
                <a:ea typeface="游ゴシック" panose="020B0400000000000000" pitchFamily="50" charset="-128"/>
              </a:rPr>
              <a:t>p</a:t>
            </a:r>
            <a:r>
              <a:rPr lang="en-US" altLang="ja-JP" sz="3200" dirty="0">
                <a:latin typeface="游ゴシック" panose="020B0400000000000000" pitchFamily="50" charset="-128"/>
                <a:ea typeface="游ゴシック" panose="020B0400000000000000" pitchFamily="50" charset="-128"/>
              </a:rPr>
              <a:t> = 0.001, </a:t>
            </a:r>
            <a:r>
              <a:rPr lang="en-US" altLang="ja-JP" sz="3200" i="1" dirty="0">
                <a:latin typeface="游ゴシック" panose="020B0400000000000000" pitchFamily="50" charset="-128"/>
                <a:ea typeface="游ゴシック" panose="020B0400000000000000" pitchFamily="50" charset="-128"/>
              </a:rPr>
              <a:t>R </a:t>
            </a:r>
            <a:r>
              <a:rPr lang="en-US" altLang="ja-JP" sz="3200" baseline="30000" dirty="0">
                <a:latin typeface="游ゴシック" panose="020B0400000000000000" pitchFamily="50" charset="-128"/>
                <a:ea typeface="游ゴシック" panose="020B0400000000000000" pitchFamily="50" charset="-128"/>
              </a:rPr>
              <a:t>2</a:t>
            </a:r>
            <a:r>
              <a:rPr lang="en-US" altLang="ja-JP" sz="3200" dirty="0">
                <a:latin typeface="游ゴシック" panose="020B0400000000000000" pitchFamily="50" charset="-128"/>
                <a:ea typeface="游ゴシック" panose="020B0400000000000000" pitchFamily="50" charset="-128"/>
              </a:rPr>
              <a:t> = 0.22</a:t>
            </a:r>
            <a:endParaRPr lang="ja-JP" altLang="en-US" sz="3200" dirty="0">
              <a:latin typeface="游ゴシック" panose="020B0400000000000000" pitchFamily="50" charset="-128"/>
              <a:ea typeface="游ゴシック" panose="020B0400000000000000" pitchFamily="50" charset="-128"/>
            </a:endParaRPr>
          </a:p>
        </p:txBody>
      </p:sp>
      <p:sp>
        <p:nvSpPr>
          <p:cNvPr id="17" name="テキスト ボックス 16">
            <a:extLst>
              <a:ext uri="{FF2B5EF4-FFF2-40B4-BE49-F238E27FC236}">
                <a16:creationId xmlns:a16="http://schemas.microsoft.com/office/drawing/2014/main" id="{4687EA06-2D19-8678-4884-11E92DB60A4C}"/>
              </a:ext>
            </a:extLst>
          </p:cNvPr>
          <p:cNvSpPr txBox="1"/>
          <p:nvPr/>
        </p:nvSpPr>
        <p:spPr>
          <a:xfrm>
            <a:off x="13850139" y="15237646"/>
            <a:ext cx="2954655" cy="646331"/>
          </a:xfrm>
          <a:prstGeom prst="rect">
            <a:avLst/>
          </a:prstGeom>
          <a:noFill/>
          <a:ln>
            <a:solidFill>
              <a:schemeClr val="tx1"/>
            </a:solidFill>
          </a:ln>
        </p:spPr>
        <p:txBody>
          <a:bodyPr wrap="none" rtlCol="0">
            <a:spAutoFit/>
          </a:bodyPr>
          <a:lstStyle/>
          <a:p>
            <a:r>
              <a:rPr kumimoji="1" lang="ja-JP" altLang="en-US" sz="3600" dirty="0">
                <a:latin typeface="游ゴシック" panose="020B0400000000000000" pitchFamily="50" charset="-128"/>
                <a:ea typeface="游ゴシック" panose="020B0400000000000000" pitchFamily="50" charset="-128"/>
              </a:rPr>
              <a:t>心拍弁別課題</a:t>
            </a:r>
          </a:p>
        </p:txBody>
      </p:sp>
      <p:sp>
        <p:nvSpPr>
          <p:cNvPr id="31" name="テキスト ボックス 30">
            <a:extLst>
              <a:ext uri="{FF2B5EF4-FFF2-40B4-BE49-F238E27FC236}">
                <a16:creationId xmlns:a16="http://schemas.microsoft.com/office/drawing/2014/main" id="{352EE1B5-61B8-49E8-D154-85AFA3CE886A}"/>
              </a:ext>
            </a:extLst>
          </p:cNvPr>
          <p:cNvSpPr txBox="1"/>
          <p:nvPr/>
        </p:nvSpPr>
        <p:spPr>
          <a:xfrm>
            <a:off x="683341" y="19246806"/>
            <a:ext cx="2954655" cy="646331"/>
          </a:xfrm>
          <a:prstGeom prst="rect">
            <a:avLst/>
          </a:prstGeom>
          <a:noFill/>
          <a:ln>
            <a:solidFill>
              <a:schemeClr val="tx1"/>
            </a:solidFill>
          </a:ln>
        </p:spPr>
        <p:txBody>
          <a:bodyPr wrap="none" rtlCol="0">
            <a:spAutoFit/>
          </a:bodyPr>
          <a:lstStyle/>
          <a:p>
            <a:r>
              <a:rPr kumimoji="1" lang="ja-JP" altLang="en-US" sz="3600" dirty="0">
                <a:latin typeface="游ゴシック" panose="020B0400000000000000" pitchFamily="50" charset="-128"/>
                <a:ea typeface="游ゴシック" panose="020B0400000000000000" pitchFamily="50" charset="-128"/>
              </a:rPr>
              <a:t>心拍弁別課題</a:t>
            </a:r>
          </a:p>
        </p:txBody>
      </p:sp>
      <p:sp>
        <p:nvSpPr>
          <p:cNvPr id="33" name="テキスト ボックス 32">
            <a:extLst>
              <a:ext uri="{FF2B5EF4-FFF2-40B4-BE49-F238E27FC236}">
                <a16:creationId xmlns:a16="http://schemas.microsoft.com/office/drawing/2014/main" id="{C5E14BFB-CB20-33F7-178B-E16A9B64AD4F}"/>
              </a:ext>
            </a:extLst>
          </p:cNvPr>
          <p:cNvSpPr txBox="1"/>
          <p:nvPr/>
        </p:nvSpPr>
        <p:spPr>
          <a:xfrm>
            <a:off x="690283" y="15106228"/>
            <a:ext cx="12427428" cy="4524315"/>
          </a:xfrm>
          <a:prstGeom prst="rect">
            <a:avLst/>
          </a:prstGeom>
          <a:noFill/>
        </p:spPr>
        <p:txBody>
          <a:bodyPr wrap="square">
            <a:spAutoFit/>
          </a:bodyPr>
          <a:lstStyle/>
          <a:p>
            <a:r>
              <a:rPr lang="ja-JP" altLang="en-US" sz="3200" dirty="0">
                <a:latin typeface="游ゴシック" panose="020B0400000000000000" pitchFamily="50" charset="-128"/>
                <a:ea typeface="游ゴシック" panose="020B0400000000000000" pitchFamily="50" charset="-128"/>
              </a:rPr>
              <a:t>参加者：</a:t>
            </a:r>
            <a:r>
              <a:rPr lang="en-US" altLang="ja-JP" sz="3200" dirty="0">
                <a:latin typeface="游ゴシック" panose="020B0400000000000000" pitchFamily="50" charset="-128"/>
                <a:ea typeface="游ゴシック" panose="020B0400000000000000" pitchFamily="50" charset="-128"/>
              </a:rPr>
              <a:t>57</a:t>
            </a:r>
            <a:r>
              <a:rPr lang="ja-JP" altLang="en-US" sz="3200" dirty="0">
                <a:latin typeface="游ゴシック" panose="020B0400000000000000" pitchFamily="50" charset="-128"/>
                <a:ea typeface="游ゴシック" panose="020B0400000000000000" pitchFamily="50" charset="-128"/>
              </a:rPr>
              <a:t>名（男性</a:t>
            </a:r>
            <a:r>
              <a:rPr lang="en-US" altLang="ja-JP" sz="3200" dirty="0">
                <a:latin typeface="游ゴシック" panose="020B0400000000000000" pitchFamily="50" charset="-128"/>
                <a:ea typeface="游ゴシック" panose="020B0400000000000000" pitchFamily="50" charset="-128"/>
              </a:rPr>
              <a:t>38</a:t>
            </a:r>
            <a:r>
              <a:rPr lang="ja-JP" altLang="en-US" sz="3200" dirty="0">
                <a:latin typeface="游ゴシック" panose="020B0400000000000000" pitchFamily="50" charset="-128"/>
                <a:ea typeface="游ゴシック" panose="020B0400000000000000" pitchFamily="50" charset="-128"/>
              </a:rPr>
              <a:t>名，女性</a:t>
            </a:r>
            <a:r>
              <a:rPr lang="en-US" altLang="ja-JP" sz="3200" dirty="0">
                <a:latin typeface="游ゴシック" panose="020B0400000000000000" pitchFamily="50" charset="-128"/>
                <a:ea typeface="游ゴシック" panose="020B0400000000000000" pitchFamily="50" charset="-128"/>
              </a:rPr>
              <a:t>19</a:t>
            </a:r>
            <a:r>
              <a:rPr lang="ja-JP" altLang="en-US" sz="3200" dirty="0">
                <a:latin typeface="游ゴシック" panose="020B0400000000000000" pitchFamily="50" charset="-128"/>
                <a:ea typeface="游ゴシック" panose="020B0400000000000000" pitchFamily="50" charset="-128"/>
              </a:rPr>
              <a:t>名），</a:t>
            </a:r>
            <a:r>
              <a:rPr lang="en-US" altLang="ja-JP" sz="3200" dirty="0">
                <a:latin typeface="游ゴシック" panose="020B0400000000000000" pitchFamily="50" charset="-128"/>
                <a:ea typeface="游ゴシック" panose="020B0400000000000000" pitchFamily="50" charset="-128"/>
              </a:rPr>
              <a:t>22±3.2</a:t>
            </a:r>
            <a:r>
              <a:rPr lang="ja-JP" altLang="en-US" sz="3200" dirty="0">
                <a:latin typeface="游ゴシック" panose="020B0400000000000000" pitchFamily="50" charset="-128"/>
                <a:ea typeface="游ゴシック" panose="020B0400000000000000" pitchFamily="50" charset="-128"/>
              </a:rPr>
              <a:t>歳</a:t>
            </a:r>
            <a:endParaRPr lang="en-US" altLang="ja-JP" sz="3200" dirty="0">
              <a:latin typeface="游ゴシック" panose="020B0400000000000000" pitchFamily="50" charset="-128"/>
              <a:ea typeface="游ゴシック" panose="020B0400000000000000" pitchFamily="50" charset="-128"/>
            </a:endParaRPr>
          </a:p>
          <a:p>
            <a:r>
              <a:rPr lang="ja-JP" altLang="en-US" sz="3200" dirty="0">
                <a:latin typeface="游ゴシック" panose="020B0400000000000000" pitchFamily="50" charset="-128"/>
                <a:ea typeface="游ゴシック" panose="020B0400000000000000" pitchFamily="50" charset="-128"/>
              </a:rPr>
              <a:t>　　　　（心拍弁別課題成績の問題で</a:t>
            </a:r>
            <a:r>
              <a:rPr lang="en-US" altLang="ja-JP" sz="3200" dirty="0">
                <a:latin typeface="游ゴシック" panose="020B0400000000000000" pitchFamily="50" charset="-128"/>
                <a:ea typeface="游ゴシック" panose="020B0400000000000000" pitchFamily="50" charset="-128"/>
              </a:rPr>
              <a:t>1</a:t>
            </a:r>
            <a:r>
              <a:rPr lang="ja-JP" altLang="en-US" sz="3200" dirty="0">
                <a:latin typeface="游ゴシック" panose="020B0400000000000000" pitchFamily="50" charset="-128"/>
                <a:ea typeface="游ゴシック" panose="020B0400000000000000" pitchFamily="50" charset="-128"/>
              </a:rPr>
              <a:t>名を除外）</a:t>
            </a:r>
            <a:endParaRPr lang="en-US" altLang="ja-JP" sz="3200" dirty="0">
              <a:latin typeface="游ゴシック" panose="020B0400000000000000" pitchFamily="50" charset="-128"/>
              <a:ea typeface="游ゴシック" panose="020B0400000000000000" pitchFamily="50" charset="-128"/>
            </a:endParaRPr>
          </a:p>
          <a:p>
            <a:r>
              <a:rPr lang="ja-JP" altLang="en-US" sz="3200" dirty="0">
                <a:latin typeface="游ゴシック" panose="020B0400000000000000" pitchFamily="50" charset="-128"/>
                <a:ea typeface="游ゴシック" panose="020B0400000000000000" pitchFamily="50" charset="-128"/>
              </a:rPr>
              <a:t>質問紙：</a:t>
            </a:r>
            <a:endParaRPr lang="en-US" altLang="ja-JP" sz="3200" dirty="0">
              <a:latin typeface="游ゴシック" panose="020B0400000000000000" pitchFamily="50" charset="-128"/>
              <a:ea typeface="游ゴシック" panose="020B0400000000000000" pitchFamily="50" charset="-128"/>
            </a:endParaRPr>
          </a:p>
          <a:p>
            <a:pPr marL="135255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日本語版自覚ストレス調査票　　　　　　　　　（</a:t>
            </a:r>
            <a:r>
              <a:rPr lang="en-US" altLang="ja-JP" sz="3200" dirty="0">
                <a:latin typeface="游ゴシック" panose="020B0400000000000000" pitchFamily="50" charset="-128"/>
                <a:ea typeface="游ゴシック" panose="020B0400000000000000" pitchFamily="50" charset="-128"/>
              </a:rPr>
              <a:t>Japanese Perceived Stress Scale; JPSS; </a:t>
            </a:r>
            <a:r>
              <a:rPr lang="ja-JP" altLang="en-US" sz="3200" dirty="0">
                <a:latin typeface="游ゴシック" panose="020B0400000000000000" pitchFamily="50" charset="-128"/>
                <a:ea typeface="游ゴシック" panose="020B0400000000000000" pitchFamily="50" charset="-128"/>
              </a:rPr>
              <a:t>岩橋ら</a:t>
            </a:r>
            <a:r>
              <a:rPr lang="en-US" altLang="ja-JP" sz="3200" dirty="0">
                <a:latin typeface="游ゴシック" panose="020B0400000000000000" pitchFamily="50" charset="-128"/>
                <a:ea typeface="游ゴシック" panose="020B0400000000000000" pitchFamily="50" charset="-128"/>
              </a:rPr>
              <a:t>, 2002</a:t>
            </a:r>
            <a:r>
              <a:rPr lang="ja-JP" altLang="en-US" sz="3200" dirty="0">
                <a:latin typeface="游ゴシック" panose="020B0400000000000000" pitchFamily="50" charset="-128"/>
                <a:ea typeface="游ゴシック" panose="020B0400000000000000" pitchFamily="50" charset="-128"/>
              </a:rPr>
              <a:t>）</a:t>
            </a:r>
            <a:endParaRPr lang="en-US" altLang="ja-JP" sz="3200" dirty="0">
              <a:latin typeface="游ゴシック" panose="020B0400000000000000" pitchFamily="50" charset="-128"/>
              <a:ea typeface="游ゴシック" panose="020B0400000000000000" pitchFamily="50" charset="-128"/>
            </a:endParaRPr>
          </a:p>
          <a:p>
            <a:pPr marL="135255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内受容感覚への気づきの多次元的アセスメント（</a:t>
            </a:r>
            <a:r>
              <a:rPr lang="en-US" altLang="ja-JP" sz="3200" dirty="0">
                <a:latin typeface="游ゴシック" panose="020B0400000000000000" pitchFamily="50" charset="-128"/>
                <a:ea typeface="游ゴシック" panose="020B0400000000000000" pitchFamily="50" charset="-128"/>
              </a:rPr>
              <a:t>Multidimensional Assessment of Interoceptive Awareness; MAIA; </a:t>
            </a:r>
            <a:r>
              <a:rPr lang="ja-JP" altLang="en-US" sz="3200" dirty="0">
                <a:latin typeface="游ゴシック" panose="020B0400000000000000" pitchFamily="50" charset="-128"/>
                <a:ea typeface="游ゴシック" panose="020B0400000000000000" pitchFamily="50" charset="-128"/>
              </a:rPr>
              <a:t>庄司ら</a:t>
            </a:r>
            <a:r>
              <a:rPr lang="en-US" altLang="ja-JP" sz="3200" dirty="0">
                <a:latin typeface="游ゴシック" panose="020B0400000000000000" pitchFamily="50" charset="-128"/>
                <a:ea typeface="游ゴシック" panose="020B0400000000000000" pitchFamily="50" charset="-128"/>
              </a:rPr>
              <a:t>, 2014</a:t>
            </a:r>
            <a:r>
              <a:rPr lang="ja-JP" altLang="en-US" sz="3200" dirty="0">
                <a:latin typeface="游ゴシック" panose="020B0400000000000000" pitchFamily="50" charset="-128"/>
                <a:ea typeface="游ゴシック" panose="020B0400000000000000" pitchFamily="50" charset="-128"/>
              </a:rPr>
              <a:t>）</a:t>
            </a:r>
            <a:endParaRPr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endParaRPr lang="ja-JP" altLang="en-US" sz="3200" dirty="0">
              <a:latin typeface="游ゴシック" panose="020B0400000000000000" pitchFamily="50" charset="-128"/>
              <a:ea typeface="游ゴシック" panose="020B0400000000000000" pitchFamily="50" charset="-128"/>
            </a:endParaRPr>
          </a:p>
        </p:txBody>
      </p:sp>
      <mc:AlternateContent xmlns:mc="http://schemas.openxmlformats.org/markup-compatibility/2006">
        <mc:Choice xmlns:a14="http://schemas.microsoft.com/office/drawing/2010/main" Requires="a14">
          <p:sp>
            <p:nvSpPr>
              <p:cNvPr id="35" name="正方形/長方形 34">
                <a:extLst>
                  <a:ext uri="{FF2B5EF4-FFF2-40B4-BE49-F238E27FC236}">
                    <a16:creationId xmlns:a16="http://schemas.microsoft.com/office/drawing/2014/main" id="{5C8FEDF1-B7D7-7EB7-B968-F87EF623304C}"/>
                  </a:ext>
                </a:extLst>
              </p:cNvPr>
              <p:cNvSpPr/>
              <p:nvPr/>
            </p:nvSpPr>
            <p:spPr>
              <a:xfrm>
                <a:off x="1686628" y="21649821"/>
                <a:ext cx="12589205" cy="12944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ja-JP" altLang="en-US" sz="3200" smtClean="0">
                          <a:latin typeface="Cambria Math" panose="02040503050406030204" pitchFamily="18" charset="0"/>
                        </a:rPr>
                        <m:t>Interoceptive</m:t>
                      </m:r>
                      <m:r>
                        <a:rPr lang="ja-JP" altLang="en-US" sz="3200" smtClean="0">
                          <a:latin typeface="Cambria Math" panose="02040503050406030204" pitchFamily="18" charset="0"/>
                        </a:rPr>
                        <m:t> </m:t>
                      </m:r>
                      <m:r>
                        <m:rPr>
                          <m:sty m:val="p"/>
                        </m:rPr>
                        <a:rPr lang="ja-JP" altLang="en-US" sz="3200" smtClean="0">
                          <a:latin typeface="Cambria Math" panose="02040503050406030204" pitchFamily="18" charset="0"/>
                        </a:rPr>
                        <m:t>accuracy</m:t>
                      </m:r>
                      <m:r>
                        <a:rPr lang="ja-JP" altLang="en-US" sz="3200" smtClean="0">
                          <a:latin typeface="Cambria Math" panose="02040503050406030204" pitchFamily="18" charset="0"/>
                        </a:rPr>
                        <m:t> </m:t>
                      </m:r>
                      <m:r>
                        <m:rPr>
                          <m:sty m:val="p"/>
                        </m:rPr>
                        <a:rPr lang="ja-JP" altLang="en-US" sz="3200" smtClean="0">
                          <a:latin typeface="Cambria Math" panose="02040503050406030204" pitchFamily="18" charset="0"/>
                        </a:rPr>
                        <m:t>score</m:t>
                      </m:r>
                      <m:r>
                        <a:rPr lang="ja-JP" altLang="en-US" sz="3200">
                          <a:latin typeface="Cambria Math" panose="02040503050406030204" pitchFamily="18" charset="0"/>
                        </a:rPr>
                        <m:t>=1−</m:t>
                      </m:r>
                      <m:f>
                        <m:fPr>
                          <m:ctrlPr>
                            <a:rPr lang="ja-JP" altLang="en-US" sz="3200" i="1">
                              <a:latin typeface="Cambria Math" panose="02040503050406030204" pitchFamily="18" charset="0"/>
                            </a:rPr>
                          </m:ctrlPr>
                        </m:fPr>
                        <m:num>
                          <m:d>
                            <m:dPr>
                              <m:begChr m:val="|"/>
                              <m:endChr m:val="|"/>
                              <m:ctrlPr>
                                <a:rPr lang="ja-JP" altLang="en-US" sz="3200" i="1">
                                  <a:latin typeface="Cambria Math" panose="02040503050406030204" pitchFamily="18" charset="0"/>
                                </a:rPr>
                              </m:ctrlPr>
                            </m:dPr>
                            <m:e>
                              <m:sSub>
                                <m:sSubPr>
                                  <m:ctrlPr>
                                    <a:rPr lang="ja-JP" altLang="en-US" sz="3200" i="1">
                                      <a:latin typeface="Cambria Math" panose="02040503050406030204" pitchFamily="18" charset="0"/>
                                    </a:rPr>
                                  </m:ctrlPr>
                                </m:sSubPr>
                                <m:e>
                                  <m:r>
                                    <a:rPr lang="ja-JP" altLang="en-US" sz="3200" i="1">
                                      <a:latin typeface="Cambria Math" panose="02040503050406030204" pitchFamily="18" charset="0"/>
                                    </a:rPr>
                                    <m:t>𝑛𝑏𝑒𝑎𝑡</m:t>
                                  </m:r>
                                </m:e>
                                <m:sub>
                                  <m:r>
                                    <a:rPr lang="ja-JP" altLang="en-US" sz="3200" i="1">
                                      <a:latin typeface="Cambria Math" panose="02040503050406030204" pitchFamily="18" charset="0"/>
                                    </a:rPr>
                                    <m:t>𝑟𝑒𝑎𝑙</m:t>
                                  </m:r>
                                </m:sub>
                              </m:sSub>
                              <m:r>
                                <a:rPr lang="ja-JP" altLang="en-US" sz="3200">
                                  <a:latin typeface="Cambria Math" panose="02040503050406030204" pitchFamily="18" charset="0"/>
                                </a:rPr>
                                <m:t>−</m:t>
                              </m:r>
                              <m:sSub>
                                <m:sSubPr>
                                  <m:ctrlPr>
                                    <a:rPr lang="ja-JP" altLang="en-US" sz="3200" i="1">
                                      <a:latin typeface="Cambria Math" panose="02040503050406030204" pitchFamily="18" charset="0"/>
                                    </a:rPr>
                                  </m:ctrlPr>
                                </m:sSubPr>
                                <m:e>
                                  <m:r>
                                    <a:rPr lang="ja-JP" altLang="en-US" sz="3200" i="1">
                                      <a:latin typeface="Cambria Math" panose="02040503050406030204" pitchFamily="18" charset="0"/>
                                    </a:rPr>
                                    <m:t>𝑛𝑏𝑒𝑎𝑡</m:t>
                                  </m:r>
                                </m:e>
                                <m:sub>
                                  <m:r>
                                    <a:rPr lang="ja-JP" altLang="en-US" sz="3200" i="1">
                                      <a:latin typeface="Cambria Math" panose="02040503050406030204" pitchFamily="18" charset="0"/>
                                    </a:rPr>
                                    <m:t>𝑟𝑒𝑝𝑜𝑟𝑡𝑒𝑑</m:t>
                                  </m:r>
                                </m:sub>
                              </m:sSub>
                            </m:e>
                          </m:d>
                        </m:num>
                        <m:den>
                          <m:f>
                            <m:fPr>
                              <m:type m:val="lin"/>
                              <m:ctrlPr>
                                <a:rPr lang="ja-JP" altLang="en-US" sz="3200" i="1">
                                  <a:latin typeface="Cambria Math" panose="02040503050406030204" pitchFamily="18" charset="0"/>
                                </a:rPr>
                              </m:ctrlPr>
                            </m:fPr>
                            <m:num>
                              <m:d>
                                <m:dPr>
                                  <m:ctrlPr>
                                    <a:rPr lang="ja-JP" altLang="en-US" sz="3200" i="1">
                                      <a:latin typeface="Cambria Math" panose="02040503050406030204" pitchFamily="18" charset="0"/>
                                    </a:rPr>
                                  </m:ctrlPr>
                                </m:dPr>
                                <m:e>
                                  <m:sSub>
                                    <m:sSubPr>
                                      <m:ctrlPr>
                                        <a:rPr lang="ja-JP" altLang="en-US" sz="3200" i="1">
                                          <a:latin typeface="Cambria Math" panose="02040503050406030204" pitchFamily="18" charset="0"/>
                                        </a:rPr>
                                      </m:ctrlPr>
                                    </m:sSubPr>
                                    <m:e>
                                      <m:r>
                                        <a:rPr lang="ja-JP" altLang="en-US" sz="3200" i="1">
                                          <a:latin typeface="Cambria Math" panose="02040503050406030204" pitchFamily="18" charset="0"/>
                                        </a:rPr>
                                        <m:t>𝑛𝑏𝑒𝑎𝑡</m:t>
                                      </m:r>
                                    </m:e>
                                    <m:sub>
                                      <m:r>
                                        <a:rPr lang="ja-JP" altLang="en-US" sz="3200" i="1">
                                          <a:latin typeface="Cambria Math" panose="02040503050406030204" pitchFamily="18" charset="0"/>
                                        </a:rPr>
                                        <m:t>𝑟𝑒𝑎𝑙</m:t>
                                      </m:r>
                                    </m:sub>
                                  </m:sSub>
                                  <m:r>
                                    <a:rPr lang="ja-JP" altLang="en-US" sz="3200">
                                      <a:latin typeface="Cambria Math" panose="02040503050406030204" pitchFamily="18" charset="0"/>
                                    </a:rPr>
                                    <m:t>+</m:t>
                                  </m:r>
                                  <m:sSub>
                                    <m:sSubPr>
                                      <m:ctrlPr>
                                        <a:rPr lang="ja-JP" altLang="en-US" sz="3200" i="1">
                                          <a:latin typeface="Cambria Math" panose="02040503050406030204" pitchFamily="18" charset="0"/>
                                        </a:rPr>
                                      </m:ctrlPr>
                                    </m:sSubPr>
                                    <m:e>
                                      <m:r>
                                        <a:rPr lang="ja-JP" altLang="en-US" sz="3200" i="1">
                                          <a:latin typeface="Cambria Math" panose="02040503050406030204" pitchFamily="18" charset="0"/>
                                        </a:rPr>
                                        <m:t>𝑛𝑏𝑒𝑎𝑡</m:t>
                                      </m:r>
                                    </m:e>
                                    <m:sub>
                                      <m:r>
                                        <a:rPr lang="ja-JP" altLang="en-US" sz="3200" i="1">
                                          <a:latin typeface="Cambria Math" panose="02040503050406030204" pitchFamily="18" charset="0"/>
                                        </a:rPr>
                                        <m:t>𝑟𝑒𝑝𝑜𝑟𝑡𝑒𝑑</m:t>
                                      </m:r>
                                    </m:sub>
                                  </m:sSub>
                                </m:e>
                              </m:d>
                            </m:num>
                            <m:den>
                              <m:r>
                                <a:rPr lang="ja-JP" altLang="en-US" sz="3200">
                                  <a:latin typeface="Cambria Math" panose="02040503050406030204" pitchFamily="18" charset="0"/>
                                </a:rPr>
                                <m:t>2</m:t>
                              </m:r>
                            </m:den>
                          </m:f>
                        </m:den>
                      </m:f>
                    </m:oMath>
                  </m:oMathPara>
                </a14:m>
                <a:endParaRPr lang="ja-JP" altLang="en-US" sz="3200" dirty="0"/>
              </a:p>
            </p:txBody>
          </p:sp>
        </mc:Choice>
        <mc:Fallback>
          <p:sp>
            <p:nvSpPr>
              <p:cNvPr id="35" name="正方形/長方形 34">
                <a:extLst>
                  <a:ext uri="{FF2B5EF4-FFF2-40B4-BE49-F238E27FC236}">
                    <a16:creationId xmlns:a16="http://schemas.microsoft.com/office/drawing/2014/main" id="{5C8FEDF1-B7D7-7EB7-B968-F87EF623304C}"/>
                  </a:ext>
                </a:extLst>
              </p:cNvPr>
              <p:cNvSpPr>
                <a:spLocks noRot="1" noChangeAspect="1" noMove="1" noResize="1" noEditPoints="1" noAdjustHandles="1" noChangeArrowheads="1" noChangeShapeType="1" noTextEdit="1"/>
              </p:cNvSpPr>
              <p:nvPr/>
            </p:nvSpPr>
            <p:spPr>
              <a:xfrm>
                <a:off x="1686628" y="21649821"/>
                <a:ext cx="12589205" cy="1294457"/>
              </a:xfrm>
              <a:prstGeom prst="rect">
                <a:avLst/>
              </a:prstGeom>
              <a:blipFill>
                <a:blip r:embed="rId25"/>
                <a:stretch>
                  <a:fillRect/>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28839FD2-36B6-71C4-A8FB-491D4D79FE72}"/>
              </a:ext>
            </a:extLst>
          </p:cNvPr>
          <p:cNvSpPr txBox="1"/>
          <p:nvPr/>
        </p:nvSpPr>
        <p:spPr>
          <a:xfrm>
            <a:off x="1134232" y="20009804"/>
            <a:ext cx="12427428" cy="1077218"/>
          </a:xfrm>
          <a:prstGeom prst="rect">
            <a:avLst/>
          </a:prstGeom>
          <a:noFill/>
        </p:spPr>
        <p:txBody>
          <a:bodyPr wrap="square">
            <a:spAutoFit/>
          </a:bodyPr>
          <a:lstStyle/>
          <a:p>
            <a:pPr marL="457200" indent="-457200">
              <a:buFont typeface="Arial" panose="020B0604020202020204" pitchFamily="34" charset="0"/>
              <a:buChar char="•"/>
            </a:pPr>
            <a:r>
              <a:rPr lang="en-US" altLang="ja-JP" sz="3200" dirty="0">
                <a:latin typeface="游ゴシック" panose="020B0400000000000000" pitchFamily="50" charset="-128"/>
                <a:ea typeface="游ゴシック" panose="020B0400000000000000" pitchFamily="50" charset="-128"/>
              </a:rPr>
              <a:t>2</a:t>
            </a:r>
            <a:r>
              <a:rPr lang="ja-JP" altLang="en-US" sz="3200" dirty="0">
                <a:latin typeface="游ゴシック" panose="020B0400000000000000" pitchFamily="50" charset="-128"/>
                <a:ea typeface="游ゴシック" panose="020B0400000000000000" pitchFamily="50" charset="-128"/>
              </a:rPr>
              <a:t>回提示されるビープ音の間の参加者自身の心拍をカウントする</a:t>
            </a:r>
            <a:endParaRPr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課題の長さ：</a:t>
            </a:r>
            <a:r>
              <a:rPr lang="en-US" altLang="ja-JP" sz="3200" dirty="0">
                <a:latin typeface="游ゴシック" panose="020B0400000000000000" pitchFamily="50" charset="-128"/>
                <a:ea typeface="游ゴシック" panose="020B0400000000000000" pitchFamily="50" charset="-128"/>
              </a:rPr>
              <a:t>25, 30, 35, 40, 45, 50 [seconds]</a:t>
            </a:r>
          </a:p>
        </p:txBody>
      </p:sp>
      <p:sp>
        <p:nvSpPr>
          <p:cNvPr id="39" name="テキスト ボックス 38">
            <a:extLst>
              <a:ext uri="{FF2B5EF4-FFF2-40B4-BE49-F238E27FC236}">
                <a16:creationId xmlns:a16="http://schemas.microsoft.com/office/drawing/2014/main" id="{7153914C-6307-92B9-EC31-61579942B4C0}"/>
              </a:ext>
            </a:extLst>
          </p:cNvPr>
          <p:cNvSpPr txBox="1"/>
          <p:nvPr/>
        </p:nvSpPr>
        <p:spPr>
          <a:xfrm>
            <a:off x="1129256" y="21253948"/>
            <a:ext cx="6906798" cy="584775"/>
          </a:xfrm>
          <a:prstGeom prst="rect">
            <a:avLst/>
          </a:prstGeom>
          <a:noFill/>
        </p:spPr>
        <p:txBody>
          <a:bodyPr wrap="square">
            <a:spAutoFit/>
          </a:bodyPr>
          <a:lstStyle/>
          <a:p>
            <a:r>
              <a:rPr lang="ja-JP" altLang="en-US" sz="3200" dirty="0">
                <a:latin typeface="游ゴシック" panose="020B0400000000000000" pitchFamily="50" charset="-128"/>
                <a:ea typeface="游ゴシック" panose="020B0400000000000000" pitchFamily="50" charset="-128"/>
              </a:rPr>
              <a:t>心拍カウント課題の成績の計算式</a:t>
            </a:r>
            <a:endParaRPr lang="en-US" altLang="ja-JP" sz="3200" dirty="0">
              <a:latin typeface="游ゴシック" panose="020B0400000000000000" pitchFamily="50" charset="-128"/>
              <a:ea typeface="游ゴシック" panose="020B0400000000000000" pitchFamily="50" charset="-128"/>
            </a:endParaRPr>
          </a:p>
        </p:txBody>
      </p:sp>
      <p:sp>
        <p:nvSpPr>
          <p:cNvPr id="43" name="正方形/長方形 42">
            <a:extLst>
              <a:ext uri="{FF2B5EF4-FFF2-40B4-BE49-F238E27FC236}">
                <a16:creationId xmlns:a16="http://schemas.microsoft.com/office/drawing/2014/main" id="{4522CF0B-E1AE-6FC0-C96C-7E25ECD08FCB}"/>
              </a:ext>
            </a:extLst>
          </p:cNvPr>
          <p:cNvSpPr/>
          <p:nvPr/>
        </p:nvSpPr>
        <p:spPr>
          <a:xfrm>
            <a:off x="17172898" y="28278644"/>
            <a:ext cx="12375141" cy="584775"/>
          </a:xfrm>
          <a:prstGeom prst="rect">
            <a:avLst/>
          </a:prstGeom>
        </p:spPr>
        <p:txBody>
          <a:bodyPr wrap="square">
            <a:spAutoFit/>
          </a:bodyPr>
          <a:lstStyle/>
          <a:p>
            <a:r>
              <a:rPr lang="ja-JP" altLang="en-US" sz="3200" b="1" dirty="0">
                <a:latin typeface="游ゴシック" panose="020B0400000000000000" pitchFamily="50" charset="-128"/>
                <a:ea typeface="游ゴシック" panose="020B0400000000000000" pitchFamily="50" charset="-128"/>
              </a:rPr>
              <a:t>心拍弁別精度（</a:t>
            </a:r>
            <a:r>
              <a:rPr lang="en-US" altLang="ja-JP" sz="3200" b="1" dirty="0">
                <a:latin typeface="游ゴシック" panose="020B0400000000000000" pitchFamily="50" charset="-128"/>
                <a:ea typeface="游ゴシック" panose="020B0400000000000000" pitchFamily="50" charset="-128"/>
              </a:rPr>
              <a:t>σ</a:t>
            </a:r>
            <a:r>
              <a:rPr lang="ja-JP" altLang="en-US" sz="3200" b="1" dirty="0">
                <a:latin typeface="游ゴシック" panose="020B0400000000000000" pitchFamily="50" charset="-128"/>
                <a:ea typeface="游ゴシック" panose="020B0400000000000000" pitchFamily="50" charset="-128"/>
              </a:rPr>
              <a:t>）と</a:t>
            </a:r>
            <a:r>
              <a:rPr lang="en-US" altLang="ja-JP" sz="3200" b="1" dirty="0">
                <a:latin typeface="游ゴシック" panose="020B0400000000000000" pitchFamily="50" charset="-128"/>
                <a:ea typeface="游ゴシック" panose="020B0400000000000000" pitchFamily="50" charset="-128"/>
              </a:rPr>
              <a:t>JPSS</a:t>
            </a:r>
            <a:r>
              <a:rPr lang="ja-JP" altLang="en-US" sz="3200" b="1" dirty="0">
                <a:latin typeface="游ゴシック" panose="020B0400000000000000" pitchFamily="50" charset="-128"/>
                <a:ea typeface="游ゴシック" panose="020B0400000000000000" pitchFamily="50" charset="-128"/>
              </a:rPr>
              <a:t>の間に</a:t>
            </a:r>
            <a:r>
              <a:rPr lang="en-US" altLang="ja-JP" sz="3200" b="1" dirty="0">
                <a:latin typeface="游ゴシック" panose="020B0400000000000000" pitchFamily="50" charset="-128"/>
                <a:ea typeface="游ゴシック" panose="020B0400000000000000" pitchFamily="50" charset="-128"/>
              </a:rPr>
              <a:t>2</a:t>
            </a:r>
            <a:r>
              <a:rPr lang="ja-JP" altLang="en-US" sz="3200" b="1" dirty="0">
                <a:latin typeface="游ゴシック" panose="020B0400000000000000" pitchFamily="50" charset="-128"/>
                <a:ea typeface="游ゴシック" panose="020B0400000000000000" pitchFamily="50" charset="-128"/>
              </a:rPr>
              <a:t>次の関係がみられた</a:t>
            </a:r>
            <a:endParaRPr lang="en-US" altLang="ja-JP" sz="3200" b="1" dirty="0">
              <a:latin typeface="游ゴシック" panose="020B0400000000000000" pitchFamily="50" charset="-128"/>
              <a:ea typeface="游ゴシック" panose="020B0400000000000000" pitchFamily="50" charset="-128"/>
            </a:endParaRPr>
          </a:p>
        </p:txBody>
      </p:sp>
      <p:pic>
        <p:nvPicPr>
          <p:cNvPr id="44" name="Picture 2">
            <a:extLst>
              <a:ext uri="{FF2B5EF4-FFF2-40B4-BE49-F238E27FC236}">
                <a16:creationId xmlns:a16="http://schemas.microsoft.com/office/drawing/2014/main" id="{B4787B57-C39E-E8D7-78FF-5FEC394E5D7F}"/>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5601298" y="28978276"/>
            <a:ext cx="3676650" cy="2943225"/>
          </a:xfrm>
          <a:prstGeom prst="rect">
            <a:avLst/>
          </a:prstGeom>
          <a:noFill/>
          <a:extLst>
            <a:ext uri="{909E8E84-426E-40DD-AFC4-6F175D3DCCD1}">
              <a14:hiddenFill xmlns:a14="http://schemas.microsoft.com/office/drawing/2010/main">
                <a:solidFill>
                  <a:srgbClr val="FFFFFF"/>
                </a:solidFill>
              </a14:hiddenFill>
            </a:ext>
          </a:extLst>
        </p:spPr>
      </p:pic>
      <p:sp>
        <p:nvSpPr>
          <p:cNvPr id="45" name="テキスト ボックス 44">
            <a:extLst>
              <a:ext uri="{FF2B5EF4-FFF2-40B4-BE49-F238E27FC236}">
                <a16:creationId xmlns:a16="http://schemas.microsoft.com/office/drawing/2014/main" id="{F54FDD45-7A4D-9A7E-39CA-34EF5E6102C5}"/>
              </a:ext>
            </a:extLst>
          </p:cNvPr>
          <p:cNvSpPr txBox="1"/>
          <p:nvPr/>
        </p:nvSpPr>
        <p:spPr>
          <a:xfrm>
            <a:off x="27155513" y="31965944"/>
            <a:ext cx="2188420" cy="400110"/>
          </a:xfrm>
          <a:prstGeom prst="rect">
            <a:avLst/>
          </a:prstGeom>
          <a:noFill/>
        </p:spPr>
        <p:txBody>
          <a:bodyPr wrap="none" rtlCol="0">
            <a:spAutoFit/>
          </a:bodyPr>
          <a:lstStyle/>
          <a:p>
            <a:r>
              <a:rPr kumimoji="1" lang="en-US" altLang="ja-JP" sz="2000" dirty="0">
                <a:latin typeface="游ゴシック" panose="020B0400000000000000" pitchFamily="50" charset="-128"/>
                <a:ea typeface="游ゴシック" panose="020B0400000000000000" pitchFamily="50" charset="-128"/>
              </a:rPr>
              <a:t>Dunn et al., 2007</a:t>
            </a:r>
            <a:endParaRPr kumimoji="1" lang="ja-JP" altLang="en-US" sz="2000" dirty="0">
              <a:latin typeface="游ゴシック" panose="020B0400000000000000" pitchFamily="50" charset="-128"/>
              <a:ea typeface="游ゴシック" panose="020B0400000000000000" pitchFamily="50" charset="-128"/>
            </a:endParaRPr>
          </a:p>
        </p:txBody>
      </p:sp>
      <p:sp>
        <p:nvSpPr>
          <p:cNvPr id="49" name="正方形/長方形 48">
            <a:extLst>
              <a:ext uri="{FF2B5EF4-FFF2-40B4-BE49-F238E27FC236}">
                <a16:creationId xmlns:a16="http://schemas.microsoft.com/office/drawing/2014/main" id="{70448423-3A4C-712E-E4D2-A0D8367B151B}"/>
              </a:ext>
            </a:extLst>
          </p:cNvPr>
          <p:cNvSpPr/>
          <p:nvPr/>
        </p:nvSpPr>
        <p:spPr>
          <a:xfrm>
            <a:off x="17356872" y="29021988"/>
            <a:ext cx="8104368" cy="3046988"/>
          </a:xfrm>
          <a:prstGeom prst="rect">
            <a:avLst/>
          </a:prstGeom>
        </p:spPr>
        <p:txBody>
          <a:bodyPr wrap="square">
            <a:spAutoFit/>
          </a:bodyPr>
          <a:lstStyle/>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うつ傾向（</a:t>
            </a:r>
            <a:r>
              <a:rPr lang="en-US" altLang="ja-JP" sz="3200" dirty="0">
                <a:latin typeface="游ゴシック" panose="020B0400000000000000" pitchFamily="50" charset="-128"/>
                <a:ea typeface="游ゴシック" panose="020B0400000000000000" pitchFamily="50" charset="-128"/>
              </a:rPr>
              <a:t>BDI</a:t>
            </a:r>
            <a:r>
              <a:rPr lang="ja-JP" altLang="en-US" sz="3200" dirty="0">
                <a:latin typeface="游ゴシック" panose="020B0400000000000000" pitchFamily="50" charset="-128"/>
                <a:ea typeface="游ゴシック" panose="020B0400000000000000" pitchFamily="50" charset="-128"/>
              </a:rPr>
              <a:t>得点）と内受容感覚感度の間には２次の関係がある</a:t>
            </a:r>
            <a:r>
              <a:rPr lang="en-US" altLang="ja-JP" sz="3200" dirty="0">
                <a:latin typeface="游ゴシック" panose="020B0400000000000000" pitchFamily="50" charset="-128"/>
                <a:ea typeface="游ゴシック" panose="020B0400000000000000" pitchFamily="50" charset="-128"/>
              </a:rPr>
              <a:t>	</a:t>
            </a:r>
            <a:r>
              <a:rPr lang="ja-JP" altLang="en-US" sz="3200" dirty="0">
                <a:latin typeface="游ゴシック" panose="020B0400000000000000" pitchFamily="50" charset="-128"/>
                <a:ea typeface="游ゴシック" panose="020B0400000000000000" pitchFamily="50" charset="-128"/>
              </a:rPr>
              <a:t>（</a:t>
            </a:r>
            <a:r>
              <a:rPr lang="en-US" altLang="ja-JP" sz="3200" dirty="0">
                <a:latin typeface="游ゴシック" panose="020B0400000000000000" pitchFamily="50" charset="-128"/>
                <a:ea typeface="游ゴシック" panose="020B0400000000000000" pitchFamily="50" charset="-128"/>
              </a:rPr>
              <a:t>Dunn et al., 2007</a:t>
            </a:r>
            <a:r>
              <a:rPr lang="ja-JP" altLang="en-US" sz="3200" dirty="0">
                <a:latin typeface="游ゴシック" panose="020B0400000000000000" pitchFamily="50" charset="-128"/>
                <a:ea typeface="游ゴシック" panose="020B0400000000000000" pitchFamily="50" charset="-128"/>
              </a:rPr>
              <a:t>）</a:t>
            </a:r>
            <a:endParaRPr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内受容感覚の異常による感情障害には</a:t>
            </a:r>
            <a:r>
              <a:rPr lang="en-US" altLang="ja-JP" sz="3200" dirty="0">
                <a:latin typeface="游ゴシック" panose="020B0400000000000000" pitchFamily="50" charset="-128"/>
                <a:ea typeface="游ゴシック" panose="020B0400000000000000" pitchFamily="50" charset="-128"/>
              </a:rPr>
              <a:t>2</a:t>
            </a:r>
            <a:r>
              <a:rPr lang="ja-JP" altLang="en-US" sz="3200" dirty="0">
                <a:latin typeface="游ゴシック" panose="020B0400000000000000" pitchFamily="50" charset="-128"/>
                <a:ea typeface="游ゴシック" panose="020B0400000000000000" pitchFamily="50" charset="-128"/>
              </a:rPr>
              <a:t>種類の傾向がある</a:t>
            </a:r>
            <a:endParaRPr lang="en-US" altLang="ja-JP" sz="3200" dirty="0">
              <a:latin typeface="游ゴシック" panose="020B0400000000000000" pitchFamily="50" charset="-128"/>
              <a:ea typeface="游ゴシック" panose="020B0400000000000000" pitchFamily="50" charset="-128"/>
            </a:endParaRPr>
          </a:p>
          <a:p>
            <a:r>
              <a:rPr lang="ja-JP" altLang="en-US" sz="3200" dirty="0">
                <a:latin typeface="游ゴシック" panose="020B0400000000000000" pitchFamily="50" charset="-128"/>
                <a:ea typeface="游ゴシック" panose="020B0400000000000000" pitchFamily="50" charset="-128"/>
              </a:rPr>
              <a:t>　　　　　　　　（</a:t>
            </a:r>
            <a:r>
              <a:rPr lang="en-US" altLang="ja-JP" sz="3200" dirty="0" err="1">
                <a:latin typeface="游ゴシック" panose="020B0400000000000000" pitchFamily="50" charset="-128"/>
                <a:ea typeface="游ゴシック" panose="020B0400000000000000" pitchFamily="50" charset="-128"/>
              </a:rPr>
              <a:t>Pollatos</a:t>
            </a:r>
            <a:r>
              <a:rPr lang="en-US" altLang="ja-JP" sz="3200" dirty="0">
                <a:latin typeface="游ゴシック" panose="020B0400000000000000" pitchFamily="50" charset="-128"/>
                <a:ea typeface="游ゴシック" panose="020B0400000000000000" pitchFamily="50" charset="-128"/>
              </a:rPr>
              <a:t> et al., 2009</a:t>
            </a:r>
            <a:r>
              <a:rPr lang="ja-JP" altLang="en-US" sz="3200" dirty="0">
                <a:latin typeface="游ゴシック" panose="020B0400000000000000" pitchFamily="50" charset="-128"/>
                <a:ea typeface="游ゴシック" panose="020B0400000000000000" pitchFamily="50" charset="-128"/>
              </a:rPr>
              <a:t>）</a:t>
            </a:r>
            <a:endParaRPr lang="en-US" altLang="ja-JP" sz="3200" dirty="0">
              <a:latin typeface="游ゴシック" panose="020B0400000000000000" pitchFamily="50" charset="-128"/>
              <a:ea typeface="游ゴシック" panose="020B0400000000000000" pitchFamily="50" charset="-128"/>
            </a:endParaRPr>
          </a:p>
        </p:txBody>
      </p:sp>
      <p:sp>
        <p:nvSpPr>
          <p:cNvPr id="50" name="矢印: 下 49">
            <a:extLst>
              <a:ext uri="{FF2B5EF4-FFF2-40B4-BE49-F238E27FC236}">
                <a16:creationId xmlns:a16="http://schemas.microsoft.com/office/drawing/2014/main" id="{10BA4397-5C89-2946-6CC6-EF12B522392E}"/>
              </a:ext>
            </a:extLst>
          </p:cNvPr>
          <p:cNvSpPr/>
          <p:nvPr/>
        </p:nvSpPr>
        <p:spPr>
          <a:xfrm>
            <a:off x="22451452" y="32175554"/>
            <a:ext cx="2084733" cy="5515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a:extLst>
              <a:ext uri="{FF2B5EF4-FFF2-40B4-BE49-F238E27FC236}">
                <a16:creationId xmlns:a16="http://schemas.microsoft.com/office/drawing/2014/main" id="{6107CAC7-FEA4-1FE3-4F1D-BA60913C4AF1}"/>
              </a:ext>
            </a:extLst>
          </p:cNvPr>
          <p:cNvSpPr/>
          <p:nvPr/>
        </p:nvSpPr>
        <p:spPr>
          <a:xfrm>
            <a:off x="17356872" y="32889355"/>
            <a:ext cx="12375141" cy="1569660"/>
          </a:xfrm>
          <a:prstGeom prst="rect">
            <a:avLst/>
          </a:prstGeom>
        </p:spPr>
        <p:txBody>
          <a:bodyPr wrap="square">
            <a:spAutoFit/>
          </a:bodyPr>
          <a:lstStyle/>
          <a:p>
            <a:r>
              <a:rPr lang="ja-JP" altLang="en-US" sz="3200" dirty="0">
                <a:latin typeface="游ゴシック" panose="020B0400000000000000" pitchFamily="50" charset="-128"/>
                <a:ea typeface="游ゴシック" panose="020B0400000000000000" pitchFamily="50" charset="-128"/>
              </a:rPr>
              <a:t>内受容感覚の精度は高すぎても低すぎてもよくない</a:t>
            </a:r>
            <a:endParaRPr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過剰な精度　⇒　内受容感覚の変化への過敏な反応</a:t>
            </a:r>
            <a:endParaRPr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精度の低下　⇒　ストレスによる内受容感覚の低下を示唆</a:t>
            </a:r>
            <a:endParaRPr lang="en-US" altLang="ja-JP" sz="3200" dirty="0">
              <a:latin typeface="游ゴシック" panose="020B0400000000000000" pitchFamily="50" charset="-128"/>
              <a:ea typeface="游ゴシック" panose="020B0400000000000000" pitchFamily="50" charset="-128"/>
            </a:endParaRPr>
          </a:p>
        </p:txBody>
      </p:sp>
      <p:sp>
        <p:nvSpPr>
          <p:cNvPr id="54" name="正方形/長方形 53">
            <a:extLst>
              <a:ext uri="{FF2B5EF4-FFF2-40B4-BE49-F238E27FC236}">
                <a16:creationId xmlns:a16="http://schemas.microsoft.com/office/drawing/2014/main" id="{9C343040-ACE3-484A-6129-9F15050AE3F8}"/>
              </a:ext>
            </a:extLst>
          </p:cNvPr>
          <p:cNvSpPr/>
          <p:nvPr/>
        </p:nvSpPr>
        <p:spPr>
          <a:xfrm>
            <a:off x="17172898" y="34847521"/>
            <a:ext cx="12375141" cy="584775"/>
          </a:xfrm>
          <a:prstGeom prst="rect">
            <a:avLst/>
          </a:prstGeom>
        </p:spPr>
        <p:txBody>
          <a:bodyPr wrap="square">
            <a:spAutoFit/>
          </a:bodyPr>
          <a:lstStyle/>
          <a:p>
            <a:r>
              <a:rPr lang="en-US" altLang="ja-JP" sz="3200" b="1" dirty="0">
                <a:latin typeface="游ゴシック" panose="020B0400000000000000" pitchFamily="50" charset="-128"/>
                <a:ea typeface="游ゴシック" panose="020B0400000000000000" pitchFamily="50" charset="-128"/>
              </a:rPr>
              <a:t>σ</a:t>
            </a:r>
            <a:r>
              <a:rPr lang="ja-JP" altLang="en-US" sz="3200" b="1" dirty="0">
                <a:latin typeface="游ゴシック" panose="020B0400000000000000" pitchFamily="50" charset="-128"/>
                <a:ea typeface="游ゴシック" panose="020B0400000000000000" pitchFamily="50" charset="-128"/>
              </a:rPr>
              <a:t>以外の心拍課題指標と</a:t>
            </a:r>
            <a:r>
              <a:rPr lang="en-US" altLang="ja-JP" sz="3200" b="1" dirty="0">
                <a:latin typeface="游ゴシック" panose="020B0400000000000000" pitchFamily="50" charset="-128"/>
                <a:ea typeface="游ゴシック" panose="020B0400000000000000" pitchFamily="50" charset="-128"/>
              </a:rPr>
              <a:t>JPSS</a:t>
            </a:r>
            <a:r>
              <a:rPr lang="ja-JP" altLang="en-US" sz="3200" b="1" dirty="0">
                <a:latin typeface="游ゴシック" panose="020B0400000000000000" pitchFamily="50" charset="-128"/>
                <a:ea typeface="游ゴシック" panose="020B0400000000000000" pitchFamily="50" charset="-128"/>
              </a:rPr>
              <a:t>の間に明確な関連はみられなかった</a:t>
            </a:r>
            <a:endParaRPr lang="en-US" altLang="ja-JP" sz="3200" b="1" dirty="0">
              <a:latin typeface="游ゴシック" panose="020B0400000000000000" pitchFamily="50" charset="-128"/>
              <a:ea typeface="游ゴシック" panose="020B0400000000000000" pitchFamily="50" charset="-128"/>
            </a:endParaRPr>
          </a:p>
        </p:txBody>
      </p:sp>
      <p:pic>
        <p:nvPicPr>
          <p:cNvPr id="56" name="図 55">
            <a:extLst>
              <a:ext uri="{FF2B5EF4-FFF2-40B4-BE49-F238E27FC236}">
                <a16:creationId xmlns:a16="http://schemas.microsoft.com/office/drawing/2014/main" id="{9F1B1270-5ABF-6392-1C45-A461E93347D8}"/>
              </a:ext>
            </a:extLst>
          </p:cNvPr>
          <p:cNvPicPr>
            <a:picLocks noChangeAspect="1"/>
          </p:cNvPicPr>
          <p:nvPr/>
        </p:nvPicPr>
        <p:blipFill>
          <a:blip r:embed="rId27"/>
          <a:stretch>
            <a:fillRect/>
          </a:stretch>
        </p:blipFill>
        <p:spPr>
          <a:xfrm>
            <a:off x="7835857" y="6419120"/>
            <a:ext cx="6950659" cy="4184450"/>
          </a:xfrm>
          <a:prstGeom prst="rect">
            <a:avLst/>
          </a:prstGeom>
        </p:spPr>
      </p:pic>
      <p:sp>
        <p:nvSpPr>
          <p:cNvPr id="58" name="テキスト ボックス 57">
            <a:extLst>
              <a:ext uri="{FF2B5EF4-FFF2-40B4-BE49-F238E27FC236}">
                <a16:creationId xmlns:a16="http://schemas.microsoft.com/office/drawing/2014/main" id="{22BB1343-D376-6657-00B9-F96BEA36B0F6}"/>
              </a:ext>
            </a:extLst>
          </p:cNvPr>
          <p:cNvSpPr txBox="1"/>
          <p:nvPr/>
        </p:nvSpPr>
        <p:spPr>
          <a:xfrm>
            <a:off x="21658476" y="5368751"/>
            <a:ext cx="6955750" cy="769441"/>
          </a:xfrm>
          <a:prstGeom prst="rect">
            <a:avLst/>
          </a:prstGeom>
          <a:noFill/>
        </p:spPr>
        <p:txBody>
          <a:bodyPr wrap="none" rtlCol="0">
            <a:spAutoFit/>
          </a:bodyPr>
          <a:lstStyle/>
          <a:p>
            <a:r>
              <a:rPr kumimoji="1" lang="ja-JP" altLang="en-US" sz="4400" dirty="0">
                <a:latin typeface="游ゴシック" panose="020B0400000000000000" pitchFamily="50" charset="-128"/>
                <a:ea typeface="游ゴシック" panose="020B0400000000000000" pitchFamily="50" charset="-128"/>
              </a:rPr>
              <a:t>内受容感覚感度の測定手法</a:t>
            </a:r>
          </a:p>
        </p:txBody>
      </p:sp>
      <p:sp>
        <p:nvSpPr>
          <p:cNvPr id="60" name="テキスト ボックス 59">
            <a:extLst>
              <a:ext uri="{FF2B5EF4-FFF2-40B4-BE49-F238E27FC236}">
                <a16:creationId xmlns:a16="http://schemas.microsoft.com/office/drawing/2014/main" id="{ED80451A-0453-3E78-959B-56917A598BA7}"/>
              </a:ext>
            </a:extLst>
          </p:cNvPr>
          <p:cNvSpPr txBox="1"/>
          <p:nvPr/>
        </p:nvSpPr>
        <p:spPr>
          <a:xfrm>
            <a:off x="22161023" y="6096961"/>
            <a:ext cx="7823303" cy="5016758"/>
          </a:xfrm>
          <a:prstGeom prst="rect">
            <a:avLst/>
          </a:prstGeom>
          <a:noFill/>
        </p:spPr>
        <p:txBody>
          <a:bodyPr wrap="square" rtlCol="0">
            <a:spAutoFit/>
          </a:bodyPr>
          <a:lstStyle/>
          <a:p>
            <a:r>
              <a:rPr kumimoji="1" lang="ja-JP" altLang="en-US" sz="3200" dirty="0">
                <a:latin typeface="游ゴシック" panose="020B0400000000000000" pitchFamily="50" charset="-128"/>
                <a:ea typeface="游ゴシック" panose="020B0400000000000000" pitchFamily="50" charset="-128"/>
              </a:rPr>
              <a:t>心拍知覚課題が広く用いられている</a:t>
            </a:r>
            <a:endParaRPr kumimoji="1" lang="en-US" altLang="ja-JP" sz="3200" dirty="0">
              <a:latin typeface="游ゴシック" panose="020B0400000000000000" pitchFamily="50" charset="-128"/>
              <a:ea typeface="游ゴシック" panose="020B0400000000000000" pitchFamily="50" charset="-128"/>
            </a:endParaRPr>
          </a:p>
          <a:p>
            <a:endParaRPr kumimoji="1" lang="en-US" altLang="ja-JP" sz="3200" b="1" dirty="0">
              <a:latin typeface="游ゴシック" panose="020B0400000000000000" pitchFamily="50" charset="-128"/>
              <a:ea typeface="游ゴシック" panose="020B0400000000000000" pitchFamily="50" charset="-128"/>
            </a:endParaRPr>
          </a:p>
          <a:p>
            <a:r>
              <a:rPr kumimoji="1" lang="ja-JP" altLang="en-US" sz="3200" b="1" dirty="0">
                <a:latin typeface="游ゴシック" panose="020B0400000000000000" pitchFamily="50" charset="-128"/>
                <a:ea typeface="游ゴシック" panose="020B0400000000000000" pitchFamily="50" charset="-128"/>
              </a:rPr>
              <a:t>心拍カウント課題</a:t>
            </a:r>
            <a:endParaRPr kumimoji="1" lang="en-US" altLang="ja-JP" sz="3200" b="1"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kumimoji="1" lang="ja-JP" altLang="en-US" sz="3200" dirty="0">
                <a:latin typeface="游ゴシック" panose="020B0400000000000000" pitchFamily="50" charset="-128"/>
                <a:ea typeface="游ゴシック" panose="020B0400000000000000" pitchFamily="50" charset="-128"/>
              </a:rPr>
              <a:t>心拍数をカウントする</a:t>
            </a:r>
            <a:endParaRPr kumimoji="1"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心拍数への知識が成績に影響</a:t>
            </a:r>
            <a:endParaRPr lang="en-US" altLang="ja-JP" sz="3200" dirty="0">
              <a:latin typeface="游ゴシック" panose="020B0400000000000000" pitchFamily="50" charset="-128"/>
              <a:ea typeface="游ゴシック" panose="020B0400000000000000" pitchFamily="50" charset="-128"/>
            </a:endParaRPr>
          </a:p>
          <a:p>
            <a:r>
              <a:rPr lang="ja-JP" altLang="en-US" sz="3200" dirty="0">
                <a:latin typeface="游ゴシック" panose="020B0400000000000000" pitchFamily="50" charset="-128"/>
                <a:ea typeface="游ゴシック" panose="020B0400000000000000" pitchFamily="50" charset="-128"/>
              </a:rPr>
              <a:t>　　　　　　　（</a:t>
            </a:r>
            <a:r>
              <a:rPr lang="en-US" altLang="ja-JP" sz="3200" dirty="0">
                <a:latin typeface="游ゴシック" panose="020B0400000000000000" pitchFamily="50" charset="-128"/>
                <a:ea typeface="游ゴシック" panose="020B0400000000000000" pitchFamily="50" charset="-128"/>
              </a:rPr>
              <a:t>Murphy et al., 2018</a:t>
            </a:r>
            <a:r>
              <a:rPr lang="ja-JP" altLang="en-US" sz="3200" dirty="0">
                <a:latin typeface="游ゴシック" panose="020B0400000000000000" pitchFamily="50" charset="-128"/>
                <a:ea typeface="游ゴシック" panose="020B0400000000000000" pitchFamily="50" charset="-128"/>
              </a:rPr>
              <a:t>）</a:t>
            </a:r>
            <a:endParaRPr kumimoji="1" lang="en-US" altLang="ja-JP" sz="3200" b="1" dirty="0">
              <a:latin typeface="游ゴシック" panose="020B0400000000000000" pitchFamily="50" charset="-128"/>
              <a:ea typeface="游ゴシック" panose="020B0400000000000000" pitchFamily="50" charset="-128"/>
            </a:endParaRPr>
          </a:p>
          <a:p>
            <a:r>
              <a:rPr lang="ja-JP" altLang="en-US" sz="3200" b="1" dirty="0">
                <a:latin typeface="游ゴシック" panose="020B0400000000000000" pitchFamily="50" charset="-128"/>
                <a:ea typeface="游ゴシック" panose="020B0400000000000000" pitchFamily="50" charset="-128"/>
              </a:rPr>
              <a:t>心拍弁別課題</a:t>
            </a:r>
            <a:endParaRPr kumimoji="1" lang="en-US" altLang="ja-JP" sz="3200" b="1"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kumimoji="1" lang="ja-JP" altLang="en-US" sz="3200" dirty="0">
                <a:latin typeface="游ゴシック" panose="020B0400000000000000" pitchFamily="50" charset="-128"/>
                <a:ea typeface="游ゴシック" panose="020B0400000000000000" pitchFamily="50" charset="-128"/>
              </a:rPr>
              <a:t>心拍と音の一致判定</a:t>
            </a:r>
            <a:endParaRPr kumimoji="1"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物理的な同時生起が知覚的同時生起とは限らない（</a:t>
            </a:r>
            <a:r>
              <a:rPr lang="en-US" altLang="ja-JP" sz="3200" dirty="0">
                <a:latin typeface="游ゴシック" panose="020B0400000000000000" pitchFamily="50" charset="-128"/>
                <a:ea typeface="游ゴシック" panose="020B0400000000000000" pitchFamily="50" charset="-128"/>
              </a:rPr>
              <a:t>Ring &amp; Brenner, 2018</a:t>
            </a:r>
            <a:r>
              <a:rPr lang="ja-JP" altLang="en-US" sz="3200" dirty="0">
                <a:latin typeface="游ゴシック" panose="020B0400000000000000" pitchFamily="50" charset="-128"/>
                <a:ea typeface="游ゴシック" panose="020B0400000000000000" pitchFamily="50" charset="-128"/>
              </a:rPr>
              <a:t>）</a:t>
            </a:r>
            <a:endParaRPr kumimoji="1" lang="ja-JP" altLang="en-US" sz="3200" dirty="0">
              <a:latin typeface="游ゴシック" panose="020B0400000000000000" pitchFamily="50" charset="-128"/>
              <a:ea typeface="游ゴシック" panose="020B0400000000000000" pitchFamily="50" charset="-128"/>
            </a:endParaRPr>
          </a:p>
        </p:txBody>
      </p:sp>
      <p:sp>
        <p:nvSpPr>
          <p:cNvPr id="62" name="正方形/長方形 61">
            <a:extLst>
              <a:ext uri="{FF2B5EF4-FFF2-40B4-BE49-F238E27FC236}">
                <a16:creationId xmlns:a16="http://schemas.microsoft.com/office/drawing/2014/main" id="{BD1B31FF-6090-42BC-4E66-8FC9704DD230}"/>
              </a:ext>
            </a:extLst>
          </p:cNvPr>
          <p:cNvSpPr/>
          <p:nvPr/>
        </p:nvSpPr>
        <p:spPr>
          <a:xfrm>
            <a:off x="17172580" y="24832926"/>
            <a:ext cx="12375141" cy="584775"/>
          </a:xfrm>
          <a:prstGeom prst="rect">
            <a:avLst/>
          </a:prstGeom>
        </p:spPr>
        <p:txBody>
          <a:bodyPr wrap="square">
            <a:spAutoFit/>
          </a:bodyPr>
          <a:lstStyle/>
          <a:p>
            <a:r>
              <a:rPr lang="ja-JP" altLang="en-US" sz="3200" b="1" dirty="0">
                <a:latin typeface="游ゴシック" panose="020B0400000000000000" pitchFamily="50" charset="-128"/>
                <a:ea typeface="游ゴシック" panose="020B0400000000000000" pitchFamily="50" charset="-128"/>
              </a:rPr>
              <a:t>自覚ストレスと内受容感覚感度に関連がみられた</a:t>
            </a:r>
            <a:endParaRPr lang="en-US" altLang="ja-JP" sz="3200" b="1" dirty="0">
              <a:latin typeface="游ゴシック" panose="020B0400000000000000" pitchFamily="50" charset="-128"/>
              <a:ea typeface="游ゴシック" panose="020B0400000000000000" pitchFamily="50" charset="-128"/>
            </a:endParaRPr>
          </a:p>
        </p:txBody>
      </p:sp>
      <p:sp>
        <p:nvSpPr>
          <p:cNvPr id="64" name="正方形/長方形 63">
            <a:extLst>
              <a:ext uri="{FF2B5EF4-FFF2-40B4-BE49-F238E27FC236}">
                <a16:creationId xmlns:a16="http://schemas.microsoft.com/office/drawing/2014/main" id="{276D54F6-0A30-49CD-E24E-E9AC914EC63E}"/>
              </a:ext>
            </a:extLst>
          </p:cNvPr>
          <p:cNvSpPr/>
          <p:nvPr/>
        </p:nvSpPr>
        <p:spPr>
          <a:xfrm>
            <a:off x="17172898" y="37349322"/>
            <a:ext cx="12375141" cy="584775"/>
          </a:xfrm>
          <a:prstGeom prst="rect">
            <a:avLst/>
          </a:prstGeom>
        </p:spPr>
        <p:txBody>
          <a:bodyPr wrap="square">
            <a:spAutoFit/>
          </a:bodyPr>
          <a:lstStyle/>
          <a:p>
            <a:r>
              <a:rPr lang="en-US" altLang="ja-JP" sz="3200" b="1" dirty="0">
                <a:latin typeface="游ゴシック" panose="020B0400000000000000" pitchFamily="50" charset="-128"/>
                <a:ea typeface="游ゴシック" panose="020B0400000000000000" pitchFamily="50" charset="-128"/>
              </a:rPr>
              <a:t>MAIA</a:t>
            </a:r>
            <a:r>
              <a:rPr lang="ja-JP" altLang="en-US" sz="3200" b="1" dirty="0">
                <a:latin typeface="游ゴシック" panose="020B0400000000000000" pitchFamily="50" charset="-128"/>
                <a:ea typeface="游ゴシック" panose="020B0400000000000000" pitchFamily="50" charset="-128"/>
              </a:rPr>
              <a:t>と</a:t>
            </a:r>
            <a:r>
              <a:rPr lang="en-US" altLang="ja-JP" sz="3200" b="1" dirty="0">
                <a:latin typeface="游ゴシック" panose="020B0400000000000000" pitchFamily="50" charset="-128"/>
                <a:ea typeface="游ゴシック" panose="020B0400000000000000" pitchFamily="50" charset="-128"/>
              </a:rPr>
              <a:t>JPSS</a:t>
            </a:r>
            <a:r>
              <a:rPr lang="ja-JP" altLang="en-US" sz="3200" b="1" dirty="0">
                <a:latin typeface="游ゴシック" panose="020B0400000000000000" pitchFamily="50" charset="-128"/>
                <a:ea typeface="游ゴシック" panose="020B0400000000000000" pitchFamily="50" charset="-128"/>
              </a:rPr>
              <a:t>の間に負の相関がみられた</a:t>
            </a:r>
            <a:endParaRPr lang="en-US" altLang="ja-JP" sz="3200" b="1" dirty="0">
              <a:latin typeface="游ゴシック" panose="020B0400000000000000" pitchFamily="50" charset="-128"/>
              <a:ea typeface="游ゴシック" panose="020B0400000000000000" pitchFamily="50" charset="-128"/>
            </a:endParaRPr>
          </a:p>
        </p:txBody>
      </p:sp>
      <p:sp>
        <p:nvSpPr>
          <p:cNvPr id="68" name="正方形/長方形 67">
            <a:extLst>
              <a:ext uri="{FF2B5EF4-FFF2-40B4-BE49-F238E27FC236}">
                <a16:creationId xmlns:a16="http://schemas.microsoft.com/office/drawing/2014/main" id="{96BB5B57-6A99-3768-553B-741A509314A3}"/>
              </a:ext>
            </a:extLst>
          </p:cNvPr>
          <p:cNvSpPr/>
          <p:nvPr/>
        </p:nvSpPr>
        <p:spPr>
          <a:xfrm>
            <a:off x="17356872" y="25435476"/>
            <a:ext cx="12457867" cy="1077218"/>
          </a:xfrm>
          <a:prstGeom prst="rect">
            <a:avLst/>
          </a:prstGeom>
        </p:spPr>
        <p:txBody>
          <a:bodyPr wrap="square">
            <a:spAutoFit/>
          </a:bodyPr>
          <a:lstStyle/>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ストレス負荷により内受容感覚感度が低下</a:t>
            </a:r>
            <a:r>
              <a:rPr lang="ja-JP" altLang="en-US" sz="2000" dirty="0">
                <a:latin typeface="游ゴシック" panose="020B0400000000000000" pitchFamily="50" charset="-128"/>
                <a:ea typeface="游ゴシック" panose="020B0400000000000000" pitchFamily="50" charset="-128"/>
              </a:rPr>
              <a:t>（</a:t>
            </a:r>
            <a:r>
              <a:rPr lang="en-US" altLang="ja-JP" sz="2000" dirty="0">
                <a:latin typeface="游ゴシック" panose="020B0400000000000000" pitchFamily="50" charset="-128"/>
                <a:ea typeface="游ゴシック" panose="020B0400000000000000" pitchFamily="50" charset="-128"/>
              </a:rPr>
              <a:t>Fairclough &amp; Goodwin, 2007</a:t>
            </a:r>
            <a:r>
              <a:rPr lang="ja-JP" altLang="en-US" sz="2000" dirty="0">
                <a:latin typeface="游ゴシック" panose="020B0400000000000000" pitchFamily="50" charset="-128"/>
                <a:ea typeface="游ゴシック" panose="020B0400000000000000" pitchFamily="50" charset="-128"/>
              </a:rPr>
              <a:t>）</a:t>
            </a:r>
            <a:endParaRPr lang="en-US" altLang="ja-JP" sz="20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長期ストレスが内受容感覚感度と負の相関</a:t>
            </a:r>
            <a:r>
              <a:rPr lang="ja-JP" altLang="en-US" sz="2400" dirty="0">
                <a:latin typeface="游ゴシック" panose="020B0400000000000000" pitchFamily="50" charset="-128"/>
                <a:ea typeface="游ゴシック" panose="020B0400000000000000" pitchFamily="50" charset="-128"/>
              </a:rPr>
              <a:t>（</a:t>
            </a:r>
            <a:r>
              <a:rPr lang="en-US" altLang="ja-JP" sz="2400" dirty="0" err="1">
                <a:latin typeface="游ゴシック" panose="020B0400000000000000" pitchFamily="50" charset="-128"/>
                <a:ea typeface="游ゴシック" panose="020B0400000000000000" pitchFamily="50" charset="-128"/>
              </a:rPr>
              <a:t>Schultchen</a:t>
            </a:r>
            <a:r>
              <a:rPr lang="en-US" altLang="ja-JP" sz="2400" dirty="0">
                <a:latin typeface="游ゴシック" panose="020B0400000000000000" pitchFamily="50" charset="-128"/>
                <a:ea typeface="游ゴシック" panose="020B0400000000000000" pitchFamily="50" charset="-128"/>
              </a:rPr>
              <a:t> et al., 2019</a:t>
            </a:r>
            <a:r>
              <a:rPr lang="ja-JP" altLang="en-US" sz="2400" dirty="0">
                <a:latin typeface="游ゴシック" panose="020B0400000000000000" pitchFamily="50" charset="-128"/>
                <a:ea typeface="游ゴシック" panose="020B0400000000000000" pitchFamily="50" charset="-128"/>
              </a:rPr>
              <a:t>）</a:t>
            </a:r>
            <a:endParaRPr lang="en-US" altLang="ja-JP" sz="2400" dirty="0">
              <a:latin typeface="游ゴシック" panose="020B0400000000000000" pitchFamily="50" charset="-128"/>
              <a:ea typeface="游ゴシック" panose="020B0400000000000000" pitchFamily="50" charset="-128"/>
            </a:endParaRPr>
          </a:p>
        </p:txBody>
      </p:sp>
      <p:sp>
        <p:nvSpPr>
          <p:cNvPr id="92" name="矢印: 下 91">
            <a:extLst>
              <a:ext uri="{FF2B5EF4-FFF2-40B4-BE49-F238E27FC236}">
                <a16:creationId xmlns:a16="http://schemas.microsoft.com/office/drawing/2014/main" id="{0661C62C-F8E0-F207-543B-65F86643E908}"/>
              </a:ext>
            </a:extLst>
          </p:cNvPr>
          <p:cNvSpPr/>
          <p:nvPr/>
        </p:nvSpPr>
        <p:spPr>
          <a:xfrm>
            <a:off x="22451134" y="26615532"/>
            <a:ext cx="2084733" cy="5515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86C100A1-F3E3-C97C-9EAE-74AC0A111398}"/>
              </a:ext>
            </a:extLst>
          </p:cNvPr>
          <p:cNvSpPr/>
          <p:nvPr/>
        </p:nvSpPr>
        <p:spPr>
          <a:xfrm>
            <a:off x="17356872" y="27383295"/>
            <a:ext cx="12457867" cy="584775"/>
          </a:xfrm>
          <a:prstGeom prst="rect">
            <a:avLst/>
          </a:prstGeom>
        </p:spPr>
        <p:txBody>
          <a:bodyPr wrap="square">
            <a:spAutoFit/>
          </a:bodyPr>
          <a:lstStyle/>
          <a:p>
            <a:r>
              <a:rPr lang="ja-JP" altLang="en-US" sz="3200" dirty="0">
                <a:latin typeface="游ゴシック" panose="020B0400000000000000" pitchFamily="50" charset="-128"/>
                <a:ea typeface="游ゴシック" panose="020B0400000000000000" pitchFamily="50" charset="-128"/>
              </a:rPr>
              <a:t>ストレスが内受容感覚の感度に影響を与える</a:t>
            </a:r>
            <a:endParaRPr lang="en-US" altLang="ja-JP" sz="3200" dirty="0">
              <a:latin typeface="游ゴシック" panose="020B0400000000000000" pitchFamily="50" charset="-128"/>
              <a:ea typeface="游ゴシック" panose="020B0400000000000000" pitchFamily="50" charset="-128"/>
            </a:endParaRPr>
          </a:p>
        </p:txBody>
      </p:sp>
      <p:sp>
        <p:nvSpPr>
          <p:cNvPr id="97" name="正方形/長方形 96">
            <a:extLst>
              <a:ext uri="{FF2B5EF4-FFF2-40B4-BE49-F238E27FC236}">
                <a16:creationId xmlns:a16="http://schemas.microsoft.com/office/drawing/2014/main" id="{88349C39-89B9-D34B-E943-ACF9C3A79FAA}"/>
              </a:ext>
            </a:extLst>
          </p:cNvPr>
          <p:cNvSpPr/>
          <p:nvPr/>
        </p:nvSpPr>
        <p:spPr>
          <a:xfrm>
            <a:off x="17356872" y="35477712"/>
            <a:ext cx="12375141" cy="1569660"/>
          </a:xfrm>
          <a:prstGeom prst="rect">
            <a:avLst/>
          </a:prstGeom>
        </p:spPr>
        <p:txBody>
          <a:bodyPr wrap="square">
            <a:spAutoFit/>
          </a:bodyPr>
          <a:lstStyle/>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提案手法により，内受容感覚の特性をより良くとらえられた可能性がある</a:t>
            </a:r>
            <a:endParaRPr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en-US" altLang="ja-JP" sz="3200" dirty="0">
                <a:latin typeface="游ゴシック" panose="020B0400000000000000" pitchFamily="50" charset="-128"/>
                <a:ea typeface="游ゴシック" panose="020B0400000000000000" pitchFamily="50" charset="-128"/>
              </a:rPr>
              <a:t>σ</a:t>
            </a:r>
            <a:r>
              <a:rPr lang="ja-JP" altLang="en-US" sz="3200" dirty="0">
                <a:latin typeface="游ゴシック" panose="020B0400000000000000" pitchFamily="50" charset="-128"/>
                <a:ea typeface="游ゴシック" panose="020B0400000000000000" pitchFamily="50" charset="-128"/>
              </a:rPr>
              <a:t>⇒心拍知覚の時間精度が知覚ストレスと関連していた</a:t>
            </a:r>
            <a:endParaRPr lang="en-US" altLang="ja-JP" sz="3200" dirty="0">
              <a:latin typeface="游ゴシック" panose="020B0400000000000000" pitchFamily="50" charset="-128"/>
              <a:ea typeface="游ゴシック" panose="020B0400000000000000" pitchFamily="50" charset="-128"/>
            </a:endParaRPr>
          </a:p>
        </p:txBody>
      </p:sp>
      <p:sp>
        <p:nvSpPr>
          <p:cNvPr id="99" name="正方形/長方形 98">
            <a:extLst>
              <a:ext uri="{FF2B5EF4-FFF2-40B4-BE49-F238E27FC236}">
                <a16:creationId xmlns:a16="http://schemas.microsoft.com/office/drawing/2014/main" id="{A4F38574-A5AF-3B9B-87A9-4BEEA575E4A7}"/>
              </a:ext>
            </a:extLst>
          </p:cNvPr>
          <p:cNvSpPr/>
          <p:nvPr/>
        </p:nvSpPr>
        <p:spPr>
          <a:xfrm>
            <a:off x="17356872" y="37895945"/>
            <a:ext cx="12375141" cy="2062103"/>
          </a:xfrm>
          <a:prstGeom prst="rect">
            <a:avLst/>
          </a:prstGeom>
        </p:spPr>
        <p:txBody>
          <a:bodyPr wrap="square">
            <a:spAutoFit/>
          </a:bodyPr>
          <a:lstStyle/>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ストレスによる身体の不調が，内受容感覚への意識を強めている可能性がある</a:t>
            </a:r>
            <a:endParaRPr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しかし，実際に内受容感覚への感度は高まっていない</a:t>
            </a:r>
            <a:endParaRPr lang="en-US" altLang="ja-JP" sz="3200" dirty="0">
              <a:latin typeface="游ゴシック" panose="020B0400000000000000" pitchFamily="50" charset="-128"/>
              <a:ea typeface="游ゴシック" panose="020B0400000000000000" pitchFamily="50" charset="-128"/>
            </a:endParaRPr>
          </a:p>
          <a:p>
            <a:pPr marL="457200" indent="-457200">
              <a:buFont typeface="Arial" panose="020B0604020202020204" pitchFamily="34" charset="0"/>
              <a:buChar char="•"/>
            </a:pPr>
            <a:r>
              <a:rPr lang="ja-JP" altLang="en-US" sz="3200" dirty="0">
                <a:latin typeface="游ゴシック" panose="020B0400000000000000" pitchFamily="50" charset="-128"/>
                <a:ea typeface="游ゴシック" panose="020B0400000000000000" pitchFamily="50" charset="-128"/>
              </a:rPr>
              <a:t>内受容感覚への意識と感度は乖離している</a:t>
            </a:r>
            <a:r>
              <a:rPr lang="ja-JP" altLang="en-US" sz="2400" dirty="0">
                <a:latin typeface="游ゴシック" panose="020B0400000000000000" pitchFamily="50" charset="-128"/>
                <a:ea typeface="游ゴシック" panose="020B0400000000000000" pitchFamily="50" charset="-128"/>
              </a:rPr>
              <a:t>（</a:t>
            </a:r>
            <a:r>
              <a:rPr lang="en-US" altLang="ja-JP" sz="2400" dirty="0">
                <a:latin typeface="游ゴシック" panose="020B0400000000000000" pitchFamily="50" charset="-128"/>
                <a:ea typeface="游ゴシック" panose="020B0400000000000000" pitchFamily="50" charset="-128"/>
              </a:rPr>
              <a:t>Garfinkel et al., 2015</a:t>
            </a:r>
            <a:r>
              <a:rPr lang="ja-JP" altLang="en-US" sz="2400" dirty="0">
                <a:latin typeface="游ゴシック" panose="020B0400000000000000" pitchFamily="50" charset="-128"/>
                <a:ea typeface="游ゴシック" panose="020B0400000000000000" pitchFamily="50" charset="-128"/>
              </a:rPr>
              <a:t>）</a:t>
            </a:r>
            <a:endParaRPr lang="en-US" altLang="ja-JP" sz="3200" dirty="0">
              <a:latin typeface="游ゴシック" panose="020B0400000000000000" pitchFamily="50" charset="-128"/>
              <a:ea typeface="游ゴシック" panose="020B0400000000000000" pitchFamily="50" charset="-128"/>
            </a:endParaRPr>
          </a:p>
        </p:txBody>
      </p:sp>
      <p:pic>
        <p:nvPicPr>
          <p:cNvPr id="7" name="図 6" descr="挿絵, 光 が含まれている画像&#10;&#10;自動的に生成された説明">
            <a:extLst>
              <a:ext uri="{FF2B5EF4-FFF2-40B4-BE49-F238E27FC236}">
                <a16:creationId xmlns:a16="http://schemas.microsoft.com/office/drawing/2014/main" id="{268B3C23-3385-1DD8-5970-06A40A5153A8}"/>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70733" y="477102"/>
            <a:ext cx="3555306" cy="3048978"/>
          </a:xfrm>
          <a:prstGeom prst="rect">
            <a:avLst/>
          </a:prstGeom>
        </p:spPr>
      </p:pic>
    </p:spTree>
    <p:extLst>
      <p:ext uri="{BB962C8B-B14F-4D97-AF65-F5344CB8AC3E}">
        <p14:creationId xmlns:p14="http://schemas.microsoft.com/office/powerpoint/2010/main" val="29379153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2">
      <a:majorFont>
        <a:latin typeface="Arial"/>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5648</TotalTime>
  <Words>1029</Words>
  <Application>Microsoft Office PowerPoint</Application>
  <PresentationFormat>ユーザー設定</PresentationFormat>
  <Paragraphs>165</Paragraphs>
  <Slides>1</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游ゴシック</vt:lpstr>
      <vt:lpstr>Arial</vt:lpstr>
      <vt:lpstr>Calibri</vt:lpstr>
      <vt:lpstr>Cambria Math</vt:lpstr>
      <vt:lpstr>Office テーマ</vt:lpstr>
      <vt:lpstr>PowerPoint プレゼンテーション</vt:lpstr>
    </vt:vector>
  </TitlesOfParts>
  <Company>bsys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owner</dc:creator>
  <cp:lastModifiedBy>前川 亮</cp:lastModifiedBy>
  <cp:revision>327</cp:revision>
  <cp:lastPrinted>2017-08-25T08:20:42Z</cp:lastPrinted>
  <dcterms:created xsi:type="dcterms:W3CDTF">2016-08-16T02:18:27Z</dcterms:created>
  <dcterms:modified xsi:type="dcterms:W3CDTF">2022-09-02T02:20:45Z</dcterms:modified>
</cp:coreProperties>
</file>