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75213" cy="42803763"/>
  <p:notesSz cx="6888163" cy="10020300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有國文也" initials="有國文也" lastIdx="8" clrIdx="0">
    <p:extLst>
      <p:ext uri="{19B8F6BF-5375-455C-9EA6-DF929625EA0E}">
        <p15:presenceInfo xmlns:p15="http://schemas.microsoft.com/office/powerpoint/2012/main" userId="0dd2dbfe5f8ac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00D"/>
    <a:srgbClr val="3333FF"/>
    <a:srgbClr val="FFEB00"/>
    <a:srgbClr val="FF3F3F"/>
    <a:srgbClr val="53548A"/>
    <a:srgbClr val="00CA00"/>
    <a:srgbClr val="00FF00"/>
    <a:srgbClr val="FF0808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AF5DA-0D7E-4BCF-8652-3B45D5547954}" v="336" dt="2023-07-31T01:45:1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>
        <p:scale>
          <a:sx n="50" d="100"/>
          <a:sy n="50" d="100"/>
        </p:scale>
        <p:origin x="2384" y="-6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 前川" userId="d7d429a203bb0ce1" providerId="LiveId" clId="{113AF5DA-0D7E-4BCF-8652-3B45D5547954}"/>
    <pc:docChg chg="undo custSel modSld">
      <pc:chgData name="亮 前川" userId="d7d429a203bb0ce1" providerId="LiveId" clId="{113AF5DA-0D7E-4BCF-8652-3B45D5547954}" dt="2023-07-31T02:08:29.715" v="4260" actId="1036"/>
      <pc:docMkLst>
        <pc:docMk/>
      </pc:docMkLst>
      <pc:sldChg chg="addSp delSp modSp mod">
        <pc:chgData name="亮 前川" userId="d7d429a203bb0ce1" providerId="LiveId" clId="{113AF5DA-0D7E-4BCF-8652-3B45D5547954}" dt="2023-07-31T02:08:29.715" v="4260" actId="1036"/>
        <pc:sldMkLst>
          <pc:docMk/>
          <pc:sldMk cId="2937915315" sldId="259"/>
        </pc:sldMkLst>
        <pc:spChg chg="add mod">
          <ac:chgData name="亮 前川" userId="d7d429a203bb0ce1" providerId="LiveId" clId="{113AF5DA-0D7E-4BCF-8652-3B45D5547954}" dt="2023-07-30T14:36:02.929" v="3167" actId="1036"/>
          <ac:spMkLst>
            <pc:docMk/>
            <pc:sldMk cId="2937915315" sldId="259"/>
            <ac:spMk id="4" creationId="{AB7E4B7E-41D3-0823-2CFB-57C31421A60A}"/>
          </ac:spMkLst>
        </pc:spChg>
        <pc:spChg chg="add mod">
          <ac:chgData name="亮 前川" userId="d7d429a203bb0ce1" providerId="LiveId" clId="{113AF5DA-0D7E-4BCF-8652-3B45D5547954}" dt="2023-07-28T08:19:30.874" v="61" actId="1076"/>
          <ac:spMkLst>
            <pc:docMk/>
            <pc:sldMk cId="2937915315" sldId="259"/>
            <ac:spMk id="5" creationId="{8DF90D1A-B19B-182C-9828-4D8D56AB7E06}"/>
          </ac:spMkLst>
        </pc:spChg>
        <pc:spChg chg="mod">
          <ac:chgData name="亮 前川" userId="d7d429a203bb0ce1" providerId="LiveId" clId="{113AF5DA-0D7E-4BCF-8652-3B45D5547954}" dt="2023-07-31T01:45:06.820" v="4239" actId="1035"/>
          <ac:spMkLst>
            <pc:docMk/>
            <pc:sldMk cId="2937915315" sldId="259"/>
            <ac:spMk id="6" creationId="{00000000-0000-0000-0000-000000000000}"/>
          </ac:spMkLst>
        </pc:spChg>
        <pc:spChg chg="add del mod">
          <ac:chgData name="亮 前川" userId="d7d429a203bb0ce1" providerId="LiveId" clId="{113AF5DA-0D7E-4BCF-8652-3B45D5547954}" dt="2023-07-28T08:37:57.971" v="111" actId="478"/>
          <ac:spMkLst>
            <pc:docMk/>
            <pc:sldMk cId="2937915315" sldId="259"/>
            <ac:spMk id="7" creationId="{5824DB6D-237B-0FD3-8996-53124D7F092E}"/>
          </ac:spMkLst>
        </pc:spChg>
        <pc:spChg chg="add del mod">
          <ac:chgData name="亮 前川" userId="d7d429a203bb0ce1" providerId="LiveId" clId="{113AF5DA-0D7E-4BCF-8652-3B45D5547954}" dt="2023-07-30T06:03:33.159" v="118"/>
          <ac:spMkLst>
            <pc:docMk/>
            <pc:sldMk cId="2937915315" sldId="259"/>
            <ac:spMk id="7" creationId="{D6D71047-DC8F-86E2-8A8A-61FBCC2A3469}"/>
          </ac:spMkLst>
        </pc:spChg>
        <pc:spChg chg="add mod">
          <ac:chgData name="亮 前川" userId="d7d429a203bb0ce1" providerId="LiveId" clId="{113AF5DA-0D7E-4BCF-8652-3B45D5547954}" dt="2023-07-31T01:45:06.820" v="4239" actId="1035"/>
          <ac:spMkLst>
            <pc:docMk/>
            <pc:sldMk cId="2937915315" sldId="259"/>
            <ac:spMk id="7" creationId="{EADBD04F-72CE-2DA6-D0C9-987C6C784D9A}"/>
          </ac:spMkLst>
        </pc:spChg>
        <pc:spChg chg="mod">
          <ac:chgData name="亮 前川" userId="d7d429a203bb0ce1" providerId="LiveId" clId="{113AF5DA-0D7E-4BCF-8652-3B45D5547954}" dt="2023-07-30T14:12:10.430" v="2262" actId="1076"/>
          <ac:spMkLst>
            <pc:docMk/>
            <pc:sldMk cId="2937915315" sldId="259"/>
            <ac:spMk id="8" creationId="{4525F596-59C5-4E47-9F90-C54B69ED242B}"/>
          </ac:spMkLst>
        </pc:spChg>
        <pc:spChg chg="mod">
          <ac:chgData name="亮 前川" userId="d7d429a203bb0ce1" providerId="LiveId" clId="{113AF5DA-0D7E-4BCF-8652-3B45D5547954}" dt="2023-07-31T01:45:10.685" v="4240" actId="1036"/>
          <ac:spMkLst>
            <pc:docMk/>
            <pc:sldMk cId="2937915315" sldId="259"/>
            <ac:spMk id="9" creationId="{00000000-0000-0000-0000-000000000000}"/>
          </ac:spMkLst>
        </pc:spChg>
        <pc:spChg chg="mod">
          <ac:chgData name="亮 前川" userId="d7d429a203bb0ce1" providerId="LiveId" clId="{113AF5DA-0D7E-4BCF-8652-3B45D5547954}" dt="2023-07-31T01:45:10.685" v="4240" actId="1036"/>
          <ac:spMkLst>
            <pc:docMk/>
            <pc:sldMk cId="2937915315" sldId="259"/>
            <ac:spMk id="10" creationId="{00000000-0000-0000-0000-000000000000}"/>
          </ac:spMkLst>
        </pc:spChg>
        <pc:spChg chg="add mod">
          <ac:chgData name="亮 前川" userId="d7d429a203bb0ce1" providerId="LiveId" clId="{113AF5DA-0D7E-4BCF-8652-3B45D5547954}" dt="2023-07-30T12:31:24.392" v="1258" actId="552"/>
          <ac:spMkLst>
            <pc:docMk/>
            <pc:sldMk cId="2937915315" sldId="259"/>
            <ac:spMk id="11" creationId="{304A8C31-DF9E-0351-D47E-599C22ECED47}"/>
          </ac:spMkLst>
        </pc:spChg>
        <pc:spChg chg="mod">
          <ac:chgData name="亮 前川" userId="d7d429a203bb0ce1" providerId="LiveId" clId="{113AF5DA-0D7E-4BCF-8652-3B45D5547954}" dt="2023-07-30T14:16:28.329" v="2415" actId="1036"/>
          <ac:spMkLst>
            <pc:docMk/>
            <pc:sldMk cId="2937915315" sldId="259"/>
            <ac:spMk id="12" creationId="{A0CD5CAB-6AF2-4547-86B0-97BF17B7454F}"/>
          </ac:spMkLst>
        </pc:spChg>
        <pc:spChg chg="add mod">
          <ac:chgData name="亮 前川" userId="d7d429a203bb0ce1" providerId="LiveId" clId="{113AF5DA-0D7E-4BCF-8652-3B45D5547954}" dt="2023-07-30T14:15:40.776" v="2369" actId="1038"/>
          <ac:spMkLst>
            <pc:docMk/>
            <pc:sldMk cId="2937915315" sldId="259"/>
            <ac:spMk id="14" creationId="{12F5C7DF-293F-2A0A-44D3-521C471F89D7}"/>
          </ac:spMkLst>
        </pc:spChg>
        <pc:spChg chg="add mod">
          <ac:chgData name="亮 前川" userId="d7d429a203bb0ce1" providerId="LiveId" clId="{113AF5DA-0D7E-4BCF-8652-3B45D5547954}" dt="2023-07-31T01:45:24.387" v="4249" actId="1035"/>
          <ac:spMkLst>
            <pc:docMk/>
            <pc:sldMk cId="2937915315" sldId="259"/>
            <ac:spMk id="15" creationId="{4CA8240C-CDC2-839F-59B9-973919BD6FF3}"/>
          </ac:spMkLst>
        </pc:spChg>
        <pc:spChg chg="add mod">
          <ac:chgData name="亮 前川" userId="d7d429a203bb0ce1" providerId="LiveId" clId="{113AF5DA-0D7E-4BCF-8652-3B45D5547954}" dt="2023-07-31T01:45:10.685" v="4240" actId="1036"/>
          <ac:spMkLst>
            <pc:docMk/>
            <pc:sldMk cId="2937915315" sldId="259"/>
            <ac:spMk id="16" creationId="{269094C1-20BA-136F-C2E2-81847D0AC9F6}"/>
          </ac:spMkLst>
        </pc:spChg>
        <pc:spChg chg="add del mod">
          <ac:chgData name="亮 前川" userId="d7d429a203bb0ce1" providerId="LiveId" clId="{113AF5DA-0D7E-4BCF-8652-3B45D5547954}" dt="2023-07-30T07:16:26.668" v="650" actId="478"/>
          <ac:spMkLst>
            <pc:docMk/>
            <pc:sldMk cId="2937915315" sldId="259"/>
            <ac:spMk id="16" creationId="{CFDC8BB5-8E45-B9AD-5B21-0BB4A60C9544}"/>
          </ac:spMkLst>
        </pc:spChg>
        <pc:spChg chg="add del mod">
          <ac:chgData name="亮 前川" userId="d7d429a203bb0ce1" providerId="LiveId" clId="{113AF5DA-0D7E-4BCF-8652-3B45D5547954}" dt="2023-07-30T07:16:26.668" v="650" actId="478"/>
          <ac:spMkLst>
            <pc:docMk/>
            <pc:sldMk cId="2937915315" sldId="259"/>
            <ac:spMk id="17" creationId="{01359864-C0F1-0152-0416-A5A0E7C25BE9}"/>
          </ac:spMkLst>
        </pc:spChg>
        <pc:spChg chg="add mod">
          <ac:chgData name="亮 前川" userId="d7d429a203bb0ce1" providerId="LiveId" clId="{113AF5DA-0D7E-4BCF-8652-3B45D5547954}" dt="2023-07-31T01:41:38.090" v="4163" actId="1035"/>
          <ac:spMkLst>
            <pc:docMk/>
            <pc:sldMk cId="2937915315" sldId="259"/>
            <ac:spMk id="17" creationId="{38210358-4DE4-0073-E114-F81FA3CE9EA0}"/>
          </ac:spMkLst>
        </pc:spChg>
        <pc:spChg chg="add del mod">
          <ac:chgData name="亮 前川" userId="d7d429a203bb0ce1" providerId="LiveId" clId="{113AF5DA-0D7E-4BCF-8652-3B45D5547954}" dt="2023-07-30T07:16:26.668" v="650" actId="478"/>
          <ac:spMkLst>
            <pc:docMk/>
            <pc:sldMk cId="2937915315" sldId="259"/>
            <ac:spMk id="18" creationId="{69F803B9-5C78-E039-F388-382703462FCF}"/>
          </ac:spMkLst>
        </pc:spChg>
        <pc:spChg chg="add mod">
          <ac:chgData name="亮 前川" userId="d7d429a203bb0ce1" providerId="LiveId" clId="{113AF5DA-0D7E-4BCF-8652-3B45D5547954}" dt="2023-07-31T01:28:33.981" v="3888" actId="20577"/>
          <ac:spMkLst>
            <pc:docMk/>
            <pc:sldMk cId="2937915315" sldId="259"/>
            <ac:spMk id="18" creationId="{DA9D877E-E222-DDA0-9FD7-FFF8456D153A}"/>
          </ac:spMkLst>
        </pc:spChg>
        <pc:spChg chg="add mod">
          <ac:chgData name="亮 前川" userId="d7d429a203bb0ce1" providerId="LiveId" clId="{113AF5DA-0D7E-4BCF-8652-3B45D5547954}" dt="2023-07-31T01:41:22.206" v="4152" actId="1035"/>
          <ac:spMkLst>
            <pc:docMk/>
            <pc:sldMk cId="2937915315" sldId="259"/>
            <ac:spMk id="21" creationId="{4893112F-23F3-1F89-6967-C5FB434F54EF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22" creationId="{25E3AE0C-A1A6-89CD-EB92-384A17B97EBF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23" creationId="{149269E7-4C76-2154-520E-A2E9014038E4}"/>
          </ac:spMkLst>
        </pc:spChg>
        <pc:spChg chg="add mod">
          <ac:chgData name="亮 前川" userId="d7d429a203bb0ce1" providerId="LiveId" clId="{113AF5DA-0D7E-4BCF-8652-3B45D5547954}" dt="2023-07-30T13:10:25.934" v="1699" actId="1035"/>
          <ac:spMkLst>
            <pc:docMk/>
            <pc:sldMk cId="2937915315" sldId="259"/>
            <ac:spMk id="24" creationId="{1F6D3601-9BFF-25F2-CCAD-E6D1EDDE02C2}"/>
          </ac:spMkLst>
        </pc:spChg>
        <pc:spChg chg="add mod">
          <ac:chgData name="亮 前川" userId="d7d429a203bb0ce1" providerId="LiveId" clId="{113AF5DA-0D7E-4BCF-8652-3B45D5547954}" dt="2023-07-31T01:45:24.387" v="4249" actId="1035"/>
          <ac:spMkLst>
            <pc:docMk/>
            <pc:sldMk cId="2937915315" sldId="259"/>
            <ac:spMk id="25" creationId="{463B15B4-4445-EAEE-72AE-677CC53A9977}"/>
          </ac:spMkLst>
        </pc:spChg>
        <pc:spChg chg="add mod ord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26" creationId="{68389F13-ADD7-F1DC-FA00-6F5123609E8A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28" creationId="{2ABC220B-5443-3594-8F5D-AC79DBD5DBED}"/>
          </ac:spMkLst>
        </pc:spChg>
        <pc:spChg chg="add mod">
          <ac:chgData name="亮 前川" userId="d7d429a203bb0ce1" providerId="LiveId" clId="{113AF5DA-0D7E-4BCF-8652-3B45D5547954}" dt="2023-07-31T02:08:29.715" v="4260" actId="1036"/>
          <ac:spMkLst>
            <pc:docMk/>
            <pc:sldMk cId="2937915315" sldId="259"/>
            <ac:spMk id="29" creationId="{F678E331-86CF-EB53-60F7-F67DB4C2D8CC}"/>
          </ac:spMkLst>
        </pc:spChg>
        <pc:spChg chg="add mod">
          <ac:chgData name="亮 前川" userId="d7d429a203bb0ce1" providerId="LiveId" clId="{113AF5DA-0D7E-4BCF-8652-3B45D5547954}" dt="2023-07-31T02:08:29.715" v="4260" actId="1036"/>
          <ac:spMkLst>
            <pc:docMk/>
            <pc:sldMk cId="2937915315" sldId="259"/>
            <ac:spMk id="30" creationId="{E30D7708-1E0D-C17E-3A92-63214B4F0C8D}"/>
          </ac:spMkLst>
        </pc:spChg>
        <pc:spChg chg="add mod">
          <ac:chgData name="亮 前川" userId="d7d429a203bb0ce1" providerId="LiveId" clId="{113AF5DA-0D7E-4BCF-8652-3B45D5547954}" dt="2023-07-31T01:44:36.443" v="4219" actId="1076"/>
          <ac:spMkLst>
            <pc:docMk/>
            <pc:sldMk cId="2937915315" sldId="259"/>
            <ac:spMk id="31" creationId="{0956B7B8-A869-9128-E2C9-32355452A37F}"/>
          </ac:spMkLst>
        </pc:spChg>
        <pc:spChg chg="add del mod">
          <ac:chgData name="亮 前川" userId="d7d429a203bb0ce1" providerId="LiveId" clId="{113AF5DA-0D7E-4BCF-8652-3B45D5547954}" dt="2023-07-30T12:50:10.674" v="1549" actId="478"/>
          <ac:spMkLst>
            <pc:docMk/>
            <pc:sldMk cId="2937915315" sldId="259"/>
            <ac:spMk id="38" creationId="{7618D4F0-9D3D-D4F2-7189-E85BCC0FB541}"/>
          </ac:spMkLst>
        </pc:spChg>
        <pc:spChg chg="add del mod">
          <ac:chgData name="亮 前川" userId="d7d429a203bb0ce1" providerId="LiveId" clId="{113AF5DA-0D7E-4BCF-8652-3B45D5547954}" dt="2023-07-30T07:51:33.169" v="988" actId="478"/>
          <ac:spMkLst>
            <pc:docMk/>
            <pc:sldMk cId="2937915315" sldId="259"/>
            <ac:spMk id="39" creationId="{578062AD-B2BD-6287-286A-F4FBCF5EBE86}"/>
          </ac:spMkLst>
        </pc:spChg>
        <pc:spChg chg="add del mod">
          <ac:chgData name="亮 前川" userId="d7d429a203bb0ce1" providerId="LiveId" clId="{113AF5DA-0D7E-4BCF-8652-3B45D5547954}" dt="2023-07-30T07:19:25.018" v="781" actId="478"/>
          <ac:spMkLst>
            <pc:docMk/>
            <pc:sldMk cId="2937915315" sldId="259"/>
            <ac:spMk id="40" creationId="{4CB2E503-4742-3E81-B27B-766CE110CB87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41" creationId="{1A24DBB4-96E8-E51D-E118-152596F9F605}"/>
          </ac:spMkLst>
        </pc:spChg>
        <pc:spChg chg="add del mod ord">
          <ac:chgData name="亮 前川" userId="d7d429a203bb0ce1" providerId="LiveId" clId="{113AF5DA-0D7E-4BCF-8652-3B45D5547954}" dt="2023-07-30T12:48:48.026" v="1455" actId="478"/>
          <ac:spMkLst>
            <pc:docMk/>
            <pc:sldMk cId="2937915315" sldId="259"/>
            <ac:spMk id="42" creationId="{602B29F2-F0AF-7810-B1BD-838836C5AD0F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45" creationId="{D1A65BFC-0A73-43D5-3663-B54824D21DEC}"/>
          </ac:spMkLst>
        </pc:spChg>
        <pc:spChg chg="add del mod">
          <ac:chgData name="亮 前川" userId="d7d429a203bb0ce1" providerId="LiveId" clId="{113AF5DA-0D7E-4BCF-8652-3B45D5547954}" dt="2023-07-30T13:31:35.790" v="1994" actId="478"/>
          <ac:spMkLst>
            <pc:docMk/>
            <pc:sldMk cId="2937915315" sldId="259"/>
            <ac:spMk id="48" creationId="{716284E5-F7DF-DA2C-ABB1-867F531CA29A}"/>
          </ac:spMkLst>
        </pc:spChg>
        <pc:spChg chg="add del mod">
          <ac:chgData name="亮 前川" userId="d7d429a203bb0ce1" providerId="LiveId" clId="{113AF5DA-0D7E-4BCF-8652-3B45D5547954}" dt="2023-07-30T07:32:17.824" v="969" actId="478"/>
          <ac:spMkLst>
            <pc:docMk/>
            <pc:sldMk cId="2937915315" sldId="259"/>
            <ac:spMk id="49" creationId="{B2A1DFA6-E675-C24A-ED63-4EBD3C7CF4D7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50" creationId="{703BC912-9FED-6C94-1D8B-0FA706BE275C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51" creationId="{FC89B4B4-D31B-1B27-E56F-82F0F7262D38}"/>
          </ac:spMkLst>
        </pc:spChg>
        <pc:spChg chg="add mod">
          <ac:chgData name="亮 前川" userId="d7d429a203bb0ce1" providerId="LiveId" clId="{113AF5DA-0D7E-4BCF-8652-3B45D5547954}" dt="2023-07-31T01:45:24.387" v="4249" actId="1035"/>
          <ac:spMkLst>
            <pc:docMk/>
            <pc:sldMk cId="2937915315" sldId="259"/>
            <ac:spMk id="52" creationId="{D97961EC-47F6-7CE2-F347-4E0229DEC5A6}"/>
          </ac:spMkLst>
        </pc:spChg>
        <pc:spChg chg="add mod">
          <ac:chgData name="亮 前川" userId="d7d429a203bb0ce1" providerId="LiveId" clId="{113AF5DA-0D7E-4BCF-8652-3B45D5547954}" dt="2023-07-31T01:45:24.387" v="4249" actId="1035"/>
          <ac:spMkLst>
            <pc:docMk/>
            <pc:sldMk cId="2937915315" sldId="259"/>
            <ac:spMk id="53" creationId="{6AE1515C-8AA2-3E40-965D-7F5AF0501019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58" creationId="{34BA5A92-0533-A7DF-0CA9-051BD3FA3FC6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59" creationId="{E8B458A1-87BB-9C3E-F1B3-333AEE854899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60" creationId="{99FA4BDF-F962-1790-3B29-0A141D6465F8}"/>
          </ac:spMkLst>
        </pc:spChg>
        <pc:spChg chg="add mod">
          <ac:chgData name="亮 前川" userId="d7d429a203bb0ce1" providerId="LiveId" clId="{113AF5DA-0D7E-4BCF-8652-3B45D5547954}" dt="2023-07-31T01:44:12.912" v="4199" actId="1035"/>
          <ac:spMkLst>
            <pc:docMk/>
            <pc:sldMk cId="2937915315" sldId="259"/>
            <ac:spMk id="61" creationId="{5BA524CD-E3C5-CDE9-3E39-CE26886B5E2B}"/>
          </ac:spMkLst>
        </pc:spChg>
        <pc:spChg chg="add mod">
          <ac:chgData name="亮 前川" userId="d7d429a203bb0ce1" providerId="LiveId" clId="{113AF5DA-0D7E-4BCF-8652-3B45D5547954}" dt="2023-07-31T01:41:22.206" v="4152" actId="1035"/>
          <ac:spMkLst>
            <pc:docMk/>
            <pc:sldMk cId="2937915315" sldId="259"/>
            <ac:spMk id="62" creationId="{320A88D6-554D-C125-40A7-D89AC5502455}"/>
          </ac:spMkLst>
        </pc:spChg>
        <pc:spChg chg="add mod">
          <ac:chgData name="亮 前川" userId="d7d429a203bb0ce1" providerId="LiveId" clId="{113AF5DA-0D7E-4BCF-8652-3B45D5547954}" dt="2023-07-31T01:41:22.206" v="4152" actId="1035"/>
          <ac:spMkLst>
            <pc:docMk/>
            <pc:sldMk cId="2937915315" sldId="259"/>
            <ac:spMk id="64" creationId="{CA2D0152-EF6B-D7F1-5A17-51DA08F596E8}"/>
          </ac:spMkLst>
        </pc:spChg>
        <pc:spChg chg="add mod">
          <ac:chgData name="亮 前川" userId="d7d429a203bb0ce1" providerId="LiveId" clId="{113AF5DA-0D7E-4BCF-8652-3B45D5547954}" dt="2023-07-31T01:41:22.206" v="4152" actId="1035"/>
          <ac:spMkLst>
            <pc:docMk/>
            <pc:sldMk cId="2937915315" sldId="259"/>
            <ac:spMk id="65" creationId="{9117BB11-62A5-459B-E8E3-C6BA78D290D3}"/>
          </ac:spMkLst>
        </pc:spChg>
        <pc:spChg chg="add mod">
          <ac:chgData name="亮 前川" userId="d7d429a203bb0ce1" providerId="LiveId" clId="{113AF5DA-0D7E-4BCF-8652-3B45D5547954}" dt="2023-07-31T01:43:45.253" v="4192" actId="20577"/>
          <ac:spMkLst>
            <pc:docMk/>
            <pc:sldMk cId="2937915315" sldId="259"/>
            <ac:spMk id="66" creationId="{6AC432F4-BF3A-AA81-E972-B4BEAA2EF3BF}"/>
          </ac:spMkLst>
        </pc:spChg>
        <pc:spChg chg="add mod">
          <ac:chgData name="亮 前川" userId="d7d429a203bb0ce1" providerId="LiveId" clId="{113AF5DA-0D7E-4BCF-8652-3B45D5547954}" dt="2023-07-30T14:16:08.163" v="2398" actId="1035"/>
          <ac:spMkLst>
            <pc:docMk/>
            <pc:sldMk cId="2937915315" sldId="259"/>
            <ac:spMk id="67" creationId="{8C7D2B27-86F5-BB23-3785-238A8C298236}"/>
          </ac:spMkLst>
        </pc:spChg>
        <pc:spChg chg="add mod">
          <ac:chgData name="亮 前川" userId="d7d429a203bb0ce1" providerId="LiveId" clId="{113AF5DA-0D7E-4BCF-8652-3B45D5547954}" dt="2023-07-30T14:16:04.641" v="2381" actId="1076"/>
          <ac:spMkLst>
            <pc:docMk/>
            <pc:sldMk cId="2937915315" sldId="259"/>
            <ac:spMk id="68" creationId="{115584CC-B18D-DB20-8558-5E88CC8DAF20}"/>
          </ac:spMkLst>
        </pc:spChg>
        <pc:spChg chg="add 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69" creationId="{E05AF72A-B851-5864-7DA6-E86242869966}"/>
          </ac:spMkLst>
        </pc:spChg>
        <pc:spChg chg="add 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70" creationId="{25292BBA-7C50-4721-2ED0-2D8EBFF01900}"/>
          </ac:spMkLst>
        </pc:spChg>
        <pc:spChg chg="add mod">
          <ac:chgData name="亮 前川" userId="d7d429a203bb0ce1" providerId="LiveId" clId="{113AF5DA-0D7E-4BCF-8652-3B45D5547954}" dt="2023-07-31T01:12:52.096" v="3569" actId="1037"/>
          <ac:spMkLst>
            <pc:docMk/>
            <pc:sldMk cId="2937915315" sldId="259"/>
            <ac:spMk id="73" creationId="{991A430C-A94A-A17E-4362-1FA26B0D03AB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94" creationId="{7C271F82-BEFE-8F0C-5451-EC3EAA8E5A37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95" creationId="{F3B06394-AA2B-DB9C-D6A7-53E971EC0E0D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96" creationId="{BD173184-19DA-595F-3A1C-8363DA31FC9F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97" creationId="{79AE0809-9A1B-0671-639F-2545CEADE9BC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98" creationId="{90A4FD55-257A-1A7F-0B82-696949F14C6C}"/>
          </ac:spMkLst>
        </pc:spChg>
        <pc:spChg chg="mod">
          <ac:chgData name="亮 前川" userId="d7d429a203bb0ce1" providerId="LiveId" clId="{113AF5DA-0D7E-4BCF-8652-3B45D5547954}" dt="2023-07-30T14:11:41.514" v="2258" actId="14100"/>
          <ac:spMkLst>
            <pc:docMk/>
            <pc:sldMk cId="2937915315" sldId="259"/>
            <ac:spMk id="100" creationId="{71537743-52B7-4EAA-987C-2C9856E01E33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101" creationId="{793054DD-BF03-4F6F-88C4-26452E7E590A}"/>
          </ac:spMkLst>
        </pc:spChg>
        <pc:spChg chg="mod">
          <ac:chgData name="亮 前川" userId="d7d429a203bb0ce1" providerId="LiveId" clId="{113AF5DA-0D7E-4BCF-8652-3B45D5547954}" dt="2023-07-30T14:11:35.986" v="2257" actId="14100"/>
          <ac:spMkLst>
            <pc:docMk/>
            <pc:sldMk cId="2937915315" sldId="259"/>
            <ac:spMk id="102" creationId="{7D87ACE2-D612-4297-A9B0-4DE0CFFBB00A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04" creationId="{91D11602-5292-422B-C789-F46BDA6E1875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05" creationId="{03DDFDF3-027B-9F5F-841F-84614B36A022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06" creationId="{02B47367-E92A-FA06-EC9A-C10D9C16200D}"/>
          </ac:spMkLst>
        </pc:spChg>
        <pc:spChg chg="mod">
          <ac:chgData name="亮 前川" userId="d7d429a203bb0ce1" providerId="LiveId" clId="{113AF5DA-0D7E-4BCF-8652-3B45D5547954}" dt="2023-07-30T14:13:15.781" v="2289" actId="1036"/>
          <ac:spMkLst>
            <pc:docMk/>
            <pc:sldMk cId="2937915315" sldId="259"/>
            <ac:spMk id="109" creationId="{AB4208FB-CE99-4EEC-992F-B10D2A5AB61C}"/>
          </ac:spMkLst>
        </pc:spChg>
        <pc:spChg chg="mod">
          <ac:chgData name="亮 前川" userId="d7d429a203bb0ce1" providerId="LiveId" clId="{113AF5DA-0D7E-4BCF-8652-3B45D5547954}" dt="2023-07-30T14:36:54.938" v="3201" actId="1035"/>
          <ac:spMkLst>
            <pc:docMk/>
            <pc:sldMk cId="2937915315" sldId="259"/>
            <ac:spMk id="110" creationId="{C993ED29-830D-4643-B88C-480E83DAA535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11" creationId="{7894D8A2-A2D0-B263-3B7C-2EA54ADDA3E9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20" creationId="{3F2FA497-9D0B-522F-4614-0C5B0701802A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23" creationId="{E2BA40B2-7B0B-CB2B-E2B0-44624D96D00F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24" creationId="{464C8406-066B-B0A8-D020-2F9C2BFD62E6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26" creationId="{344F6FCA-9679-E322-B5E8-1C136A9CA094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127" creationId="{4BCA7031-9262-54E5-96D6-EF08BCC998E1}"/>
          </ac:spMkLst>
        </pc:spChg>
        <pc:spChg chg="mod">
          <ac:chgData name="亮 前川" userId="d7d429a203bb0ce1" providerId="LiveId" clId="{113AF5DA-0D7E-4BCF-8652-3B45D5547954}" dt="2023-07-31T01:11:47.193" v="3540"/>
          <ac:spMkLst>
            <pc:docMk/>
            <pc:sldMk cId="2937915315" sldId="259"/>
            <ac:spMk id="128" creationId="{C2C03C68-3E07-4450-9BA2-EA0280A29196}"/>
          </ac:spMkLst>
        </pc:spChg>
        <pc:spChg chg="mod">
          <ac:chgData name="亮 前川" userId="d7d429a203bb0ce1" providerId="LiveId" clId="{113AF5DA-0D7E-4BCF-8652-3B45D5547954}" dt="2023-07-30T14:08:49.957" v="2237" actId="1035"/>
          <ac:spMkLst>
            <pc:docMk/>
            <pc:sldMk cId="2937915315" sldId="259"/>
            <ac:spMk id="129" creationId="{6317CEF2-FE0E-4F9C-B38F-6DB1BA2DACFB}"/>
          </ac:spMkLst>
        </pc:spChg>
        <pc:spChg chg="mod">
          <ac:chgData name="亮 前川" userId="d7d429a203bb0ce1" providerId="LiveId" clId="{113AF5DA-0D7E-4BCF-8652-3B45D5547954}" dt="2023-07-30T14:36:59.636" v="3205" actId="1035"/>
          <ac:spMkLst>
            <pc:docMk/>
            <pc:sldMk cId="2937915315" sldId="259"/>
            <ac:spMk id="130" creationId="{B8BE86F2-C1D8-4F46-8741-C44B7C2E4D0C}"/>
          </ac:spMkLst>
        </pc:spChg>
        <pc:spChg chg="mod">
          <ac:chgData name="亮 前川" userId="d7d429a203bb0ce1" providerId="LiveId" clId="{113AF5DA-0D7E-4BCF-8652-3B45D5547954}" dt="2023-07-30T14:16:25.241" v="2409" actId="1076"/>
          <ac:spMkLst>
            <pc:docMk/>
            <pc:sldMk cId="2937915315" sldId="259"/>
            <ac:spMk id="131" creationId="{2CB78929-0F93-4875-AF9B-155FE987C244}"/>
          </ac:spMkLst>
        </pc:spChg>
        <pc:spChg chg="mod">
          <ac:chgData name="亮 前川" userId="d7d429a203bb0ce1" providerId="LiveId" clId="{113AF5DA-0D7E-4BCF-8652-3B45D5547954}" dt="2023-07-31T01:28:38.471" v="3902" actId="1035"/>
          <ac:spMkLst>
            <pc:docMk/>
            <pc:sldMk cId="2937915315" sldId="259"/>
            <ac:spMk id="132" creationId="{7037425F-0B19-4888-A860-45FEF9805722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34" creationId="{FB5A3BA2-5842-45F6-BE5B-1D1D53A1E402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35" creationId="{0DC3189A-FD2D-4E1C-A8D1-B95A50CA1B1C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36" creationId="{3EE2FE2C-1175-4139-8C1C-06BE26F09000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37" creationId="{2D8E2A9F-FB0D-4A8D-93C9-A15329898997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38" creationId="{B2D540A4-ACF1-43A4-BC4C-25BA287E4FD2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39" creationId="{02736F2A-2F1D-4F17-95B9-428A4DDCC6EC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40" creationId="{D1F15089-9227-4750-990C-8EF1F81F54BA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41" creationId="{B6CB0536-C0AF-472A-8F51-9C9866E24AD3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42" creationId="{739D52CF-E873-4526-8962-0AF5A64E6006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43" creationId="{B06466AC-7F02-45F1-803C-1D2815A76C1A}"/>
          </ac:spMkLst>
        </pc:spChg>
        <pc:spChg chg="mod">
          <ac:chgData name="亮 前川" userId="d7d429a203bb0ce1" providerId="LiveId" clId="{113AF5DA-0D7E-4BCF-8652-3B45D5547954}" dt="2023-07-31T01:12:11.443" v="3547" actId="1035"/>
          <ac:spMkLst>
            <pc:docMk/>
            <pc:sldMk cId="2937915315" sldId="259"/>
            <ac:spMk id="144" creationId="{9E96E094-764D-4C14-AE7F-58C300115B15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147" creationId="{00000000-0000-0000-0000-000000000000}"/>
          </ac:spMkLst>
        </pc:spChg>
        <pc:spChg chg="del mod">
          <ac:chgData name="亮 前川" userId="d7d429a203bb0ce1" providerId="LiveId" clId="{113AF5DA-0D7E-4BCF-8652-3B45D5547954}" dt="2023-07-30T13:18:56.495" v="1791" actId="478"/>
          <ac:spMkLst>
            <pc:docMk/>
            <pc:sldMk cId="2937915315" sldId="259"/>
            <ac:spMk id="156" creationId="{11620205-2322-4B81-90EE-E347759F0120}"/>
          </ac:spMkLst>
        </pc:spChg>
        <pc:spChg chg="del mod">
          <ac:chgData name="亮 前川" userId="d7d429a203bb0ce1" providerId="LiveId" clId="{113AF5DA-0D7E-4BCF-8652-3B45D5547954}" dt="2023-07-30T12:27:25.525" v="1045" actId="478"/>
          <ac:spMkLst>
            <pc:docMk/>
            <pc:sldMk cId="2937915315" sldId="259"/>
            <ac:spMk id="157" creationId="{5863DD57-B7A5-46CA-AD71-284C3765889F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62" creationId="{BD92D348-0464-42C7-9045-0C85EDBD952E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64" creationId="{63013042-B852-4FB4-8F89-E3ECED0C504A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65" creationId="{B3BED4F4-7193-4A64-B98F-B549D5F82FAF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67" creationId="{BB3FB217-C63D-47FC-BAA8-48CFDDDC4C06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68" creationId="{A0BD77C1-954F-4677-9476-E5FF6A997FBB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0" creationId="{FE161E56-834D-47F3-9065-13CCF0797A06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1" creationId="{B45AD13B-988E-4F1C-B3D4-9B7A3C1EEE45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2" creationId="{8DC167D8-C001-4F5C-87A7-8611BDF7A99A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3" creationId="{1019D4D5-9BC3-4D4B-8688-DA7404F59427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5" creationId="{E3A53221-53FA-4C7D-9EE2-9AC52A66D6E7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6" creationId="{87AD96C7-E6CE-4D33-B145-286C3A4FFBE8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8" creationId="{158B946B-EFFD-4733-98E9-403F9A7CA581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79" creationId="{8911E760-07F6-41B1-BE60-C9FF27C9DB85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81" creationId="{C16B9AF6-290A-421D-9021-204CDC5BB745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82" creationId="{94AF44B3-F867-45B6-A3CD-896F279EB599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84" creationId="{8753A876-9B9F-4B84-872C-1A17EC7FB43F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85" creationId="{16DF2758-E682-4356-9FA8-E868BF42EC4E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86" creationId="{FBD72501-CBC1-48E7-8AF7-99C4FE8A0E94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87" creationId="{DA578438-E73E-4583-8F89-626C1D797E5D}"/>
          </ac:spMkLst>
        </pc:spChg>
        <pc:spChg chg="mod">
          <ac:chgData name="亮 前川" userId="d7d429a203bb0ce1" providerId="LiveId" clId="{113AF5DA-0D7E-4BCF-8652-3B45D5547954}" dt="2023-07-30T14:09:26.028" v="2242" actId="1036"/>
          <ac:spMkLst>
            <pc:docMk/>
            <pc:sldMk cId="2937915315" sldId="259"/>
            <ac:spMk id="188" creationId="{00000000-0000-0000-0000-000000000000}"/>
          </ac:spMkLst>
        </pc:spChg>
        <pc:spChg chg="mod">
          <ac:chgData name="亮 前川" userId="d7d429a203bb0ce1" providerId="LiveId" clId="{113AF5DA-0D7E-4BCF-8652-3B45D5547954}" dt="2023-07-30T14:11:22.897" v="2255" actId="14100"/>
          <ac:spMkLst>
            <pc:docMk/>
            <pc:sldMk cId="2937915315" sldId="259"/>
            <ac:spMk id="189" creationId="{00000000-0000-0000-0000-000000000000}"/>
          </ac:spMkLst>
        </pc:spChg>
        <pc:spChg chg="mod">
          <ac:chgData name="亮 前川" userId="d7d429a203bb0ce1" providerId="LiveId" clId="{113AF5DA-0D7E-4BCF-8652-3B45D5547954}" dt="2023-07-30T14:11:25.867" v="2256" actId="14100"/>
          <ac:spMkLst>
            <pc:docMk/>
            <pc:sldMk cId="2937915315" sldId="259"/>
            <ac:spMk id="190" creationId="{00000000-0000-0000-0000-000000000000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91" creationId="{AFE03475-33B4-498E-8AB5-0C34389C834D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92" creationId="{A0A65916-F665-4FF7-98D6-524BFEDFFDF3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93" creationId="{63609649-C91C-412C-9D85-3EB47E5CDB3D}"/>
          </ac:spMkLst>
        </pc:spChg>
        <pc:spChg chg="mod topLvl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94" creationId="{7BFC0029-C425-4477-BA1D-3C67E2AA432A}"/>
          </ac:spMkLst>
        </pc:spChg>
        <pc:spChg chg="mod">
          <ac:chgData name="亮 前川" userId="d7d429a203bb0ce1" providerId="LiveId" clId="{113AF5DA-0D7E-4BCF-8652-3B45D5547954}" dt="2023-07-30T07:09:04.951" v="553" actId="164"/>
          <ac:spMkLst>
            <pc:docMk/>
            <pc:sldMk cId="2937915315" sldId="259"/>
            <ac:spMk id="195" creationId="{638FC568-8BDA-4402-BD71-90AF1C055748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308" creationId="{00000000-0000-0000-0000-000000000000}"/>
          </ac:spMkLst>
        </pc:spChg>
        <pc:spChg chg="mod">
          <ac:chgData name="亮 前川" userId="d7d429a203bb0ce1" providerId="LiveId" clId="{113AF5DA-0D7E-4BCF-8652-3B45D5547954}" dt="2023-07-31T01:41:14.400" v="4134" actId="14100"/>
          <ac:spMkLst>
            <pc:docMk/>
            <pc:sldMk cId="2937915315" sldId="259"/>
            <ac:spMk id="309" creationId="{00000000-0000-0000-0000-000000000000}"/>
          </ac:spMkLst>
        </pc:spChg>
        <pc:spChg chg="mod">
          <ac:chgData name="亮 前川" userId="d7d429a203bb0ce1" providerId="LiveId" clId="{113AF5DA-0D7E-4BCF-8652-3B45D5547954}" dt="2023-07-30T14:10:32.195" v="2250" actId="14100"/>
          <ac:spMkLst>
            <pc:docMk/>
            <pc:sldMk cId="2937915315" sldId="259"/>
            <ac:spMk id="360" creationId="{00000000-0000-0000-0000-000000000000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361" creationId="{00000000-0000-0000-0000-000000000000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383" creationId="{00000000-0000-0000-0000-000000000000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416" creationId="{00000000-0000-0000-0000-000000000000}"/>
          </ac:spMkLst>
        </pc:spChg>
        <pc:spChg chg="mod">
          <ac:chgData name="亮 前川" userId="d7d429a203bb0ce1" providerId="LiveId" clId="{113AF5DA-0D7E-4BCF-8652-3B45D5547954}" dt="2023-07-30T14:11:51.355" v="2259" actId="14100"/>
          <ac:spMkLst>
            <pc:docMk/>
            <pc:sldMk cId="2937915315" sldId="259"/>
            <ac:spMk id="419" creationId="{00000000-0000-0000-0000-000000000000}"/>
          </ac:spMkLst>
        </pc:spChg>
        <pc:spChg chg="mod">
          <ac:chgData name="亮 前川" userId="d7d429a203bb0ce1" providerId="LiveId" clId="{113AF5DA-0D7E-4BCF-8652-3B45D5547954}" dt="2023-07-30T14:11:58.506" v="2261" actId="14100"/>
          <ac:spMkLst>
            <pc:docMk/>
            <pc:sldMk cId="2937915315" sldId="259"/>
            <ac:spMk id="420" creationId="{00000000-0000-0000-0000-000000000000}"/>
          </ac:spMkLst>
        </pc:spChg>
        <pc:spChg chg="mod">
          <ac:chgData name="亮 前川" userId="d7d429a203bb0ce1" providerId="LiveId" clId="{113AF5DA-0D7E-4BCF-8652-3B45D5547954}" dt="2023-07-28T08:19:14.626" v="59" actId="2711"/>
          <ac:spMkLst>
            <pc:docMk/>
            <pc:sldMk cId="2937915315" sldId="259"/>
            <ac:spMk id="427" creationId="{00000000-0000-0000-0000-000000000000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13" creationId="{E0565CBE-E1FA-AF8B-D48B-EF30A9CDAEDD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14" creationId="{87F7C471-E8A2-2749-597A-E253485EA5EE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15" creationId="{637A9746-F293-A4F8-EC11-4A18497ACEB2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16" creationId="{AFBC1532-1C29-93AC-DE17-1CE8291F7843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19" creationId="{ACEDA62B-C89D-CF4E-E857-3C3C818624FB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20" creationId="{4C889220-B5AE-C918-2D93-2305C2983963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22" creationId="{3A3345DF-3B7C-9D41-1CB4-835B528A33BC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23" creationId="{53BDEC19-DC94-CF4F-222A-441119AB033B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25" creationId="{FD2EF59B-2506-E846-030D-1392BB48F18A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26" creationId="{70C122D2-CAFD-0773-0818-6A6C2A1E90EC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2" creationId="{3F3E1548-AFEF-8741-DBD7-4B52CF73D1FE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3" creationId="{4C1EFF3E-FB03-C048-EB6F-B0CB006D2FA0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4" creationId="{81294CD2-243B-E968-4E2C-0C99C6334D97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5" creationId="{2688D7C1-D571-01D4-72AB-8ED9AABBA1E5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6" creationId="{0398E384-6167-9F15-6AC8-980511EA0ED6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7" creationId="{EEF7B171-D731-BD5D-5D43-C7C34FF069D4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8" creationId="{5CD64B24-F117-5087-A7F1-77A7CA71EE8A}"/>
          </ac:spMkLst>
        </pc:spChg>
        <pc:spChg chg="mod">
          <ac:chgData name="亮 前川" userId="d7d429a203bb0ce1" providerId="LiveId" clId="{113AF5DA-0D7E-4BCF-8652-3B45D5547954}" dt="2023-07-31T01:44:53.815" v="4234" actId="1038"/>
          <ac:spMkLst>
            <pc:docMk/>
            <pc:sldMk cId="2937915315" sldId="259"/>
            <ac:spMk id="539" creationId="{B0AAB62D-77AA-7DA8-46C0-49CE5F28E3DC}"/>
          </ac:spMkLst>
        </pc:spChg>
        <pc:grpChg chg="add mod">
          <ac:chgData name="亮 前川" userId="d7d429a203bb0ce1" providerId="LiveId" clId="{113AF5DA-0D7E-4BCF-8652-3B45D5547954}" dt="2023-07-31T01:44:21.467" v="4215" actId="1036"/>
          <ac:grpSpMkLst>
            <pc:docMk/>
            <pc:sldMk cId="2937915315" sldId="259"/>
            <ac:grpSpMk id="27" creationId="{46216F6A-4071-DC54-32D9-FA099A17FCD3}"/>
          </ac:grpSpMkLst>
        </pc:grpChg>
        <pc:grpChg chg="mod">
          <ac:chgData name="亮 前川" userId="d7d429a203bb0ce1" providerId="LiveId" clId="{113AF5DA-0D7E-4BCF-8652-3B45D5547954}" dt="2023-07-31T01:45:24.387" v="4249" actId="1035"/>
          <ac:grpSpMkLst>
            <pc:docMk/>
            <pc:sldMk cId="2937915315" sldId="259"/>
            <ac:grpSpMk id="145" creationId="{8D8D76D5-55F7-45DC-B2E9-8FEF13482FAF}"/>
          </ac:grpSpMkLst>
        </pc:grpChg>
        <pc:grpChg chg="del">
          <ac:chgData name="亮 前川" userId="d7d429a203bb0ce1" providerId="LiveId" clId="{113AF5DA-0D7E-4BCF-8652-3B45D5547954}" dt="2023-07-30T07:07:04.459" v="531" actId="165"/>
          <ac:grpSpMkLst>
            <pc:docMk/>
            <pc:sldMk cId="2937915315" sldId="259"/>
            <ac:grpSpMk id="158" creationId="{0B73568B-68A1-4AAC-BD2C-6943BD5CDFE5}"/>
          </ac:grpSpMkLst>
        </pc:grpChg>
        <pc:grpChg chg="mod">
          <ac:chgData name="亮 前川" userId="d7d429a203bb0ce1" providerId="LiveId" clId="{113AF5DA-0D7E-4BCF-8652-3B45D5547954}" dt="2023-07-30T12:31:54.734" v="1287" actId="1036"/>
          <ac:grpSpMkLst>
            <pc:docMk/>
            <pc:sldMk cId="2937915315" sldId="259"/>
            <ac:grpSpMk id="540" creationId="{96FBC841-4051-2AFD-11D2-549E38EDA96A}"/>
          </ac:grpSpMkLst>
        </pc:grpChg>
        <pc:grpChg chg="mod">
          <ac:chgData name="亮 前川" userId="d7d429a203bb0ce1" providerId="LiveId" clId="{113AF5DA-0D7E-4BCF-8652-3B45D5547954}" dt="2023-07-31T01:12:11.443" v="3547" actId="1035"/>
          <ac:grpSpMkLst>
            <pc:docMk/>
            <pc:sldMk cId="2937915315" sldId="259"/>
            <ac:grpSpMk id="552" creationId="{BE85039B-A856-D10B-51FD-4773F67B82CA}"/>
          </ac:grpSpMkLst>
        </pc:grpChg>
        <pc:graphicFrameChg chg="mod ord">
          <ac:chgData name="亮 前川" userId="d7d429a203bb0ce1" providerId="LiveId" clId="{113AF5DA-0D7E-4BCF-8652-3B45D5547954}" dt="2023-07-31T01:44:53.815" v="4234" actId="1038"/>
          <ac:graphicFrameMkLst>
            <pc:docMk/>
            <pc:sldMk cId="2937915315" sldId="259"/>
            <ac:graphicFrameMk id="112" creationId="{8C0523ED-9C17-396B-9C99-8F6941C6BA5E}"/>
          </ac:graphicFrameMkLst>
        </pc:graphicFrameChg>
        <pc:picChg chg="add mod">
          <ac:chgData name="亮 前川" userId="d7d429a203bb0ce1" providerId="LiveId" clId="{113AF5DA-0D7E-4BCF-8652-3B45D5547954}" dt="2023-07-30T14:16:10.794" v="2399" actId="1076"/>
          <ac:picMkLst>
            <pc:docMk/>
            <pc:sldMk cId="2937915315" sldId="259"/>
            <ac:picMk id="2" creationId="{90FAEF9C-A117-8FE4-AA08-E79956E70E19}"/>
          </ac:picMkLst>
        </pc:picChg>
        <pc:picChg chg="add mod">
          <ac:chgData name="亮 前川" userId="d7d429a203bb0ce1" providerId="LiveId" clId="{113AF5DA-0D7E-4BCF-8652-3B45D5547954}" dt="2023-07-28T08:19:14.626" v="59" actId="2711"/>
          <ac:picMkLst>
            <pc:docMk/>
            <pc:sldMk cId="2937915315" sldId="259"/>
            <ac:picMk id="3" creationId="{1ADF458E-C3FB-8E57-E107-14B58C15AF5A}"/>
          </ac:picMkLst>
        </pc:picChg>
        <pc:picChg chg="add mod">
          <ac:chgData name="亮 前川" userId="d7d429a203bb0ce1" providerId="LiveId" clId="{113AF5DA-0D7E-4BCF-8652-3B45D5547954}" dt="2023-07-31T01:41:22.206" v="4152" actId="1035"/>
          <ac:picMkLst>
            <pc:docMk/>
            <pc:sldMk cId="2937915315" sldId="259"/>
            <ac:picMk id="5" creationId="{B565F6F6-423B-0B4A-95BB-FE5492C83AC9}"/>
          </ac:picMkLst>
        </pc:picChg>
        <pc:picChg chg="add del mod">
          <ac:chgData name="亮 前川" userId="d7d429a203bb0ce1" providerId="LiveId" clId="{113AF5DA-0D7E-4BCF-8652-3B45D5547954}" dt="2023-07-28T08:37:57.971" v="111" actId="478"/>
          <ac:picMkLst>
            <pc:docMk/>
            <pc:sldMk cId="2937915315" sldId="259"/>
            <ac:picMk id="8" creationId="{1AF9E698-8270-6089-29A1-B5CAE8DB5C13}"/>
          </ac:picMkLst>
        </pc:picChg>
        <pc:picChg chg="add del mod">
          <ac:chgData name="亮 前川" userId="d7d429a203bb0ce1" providerId="LiveId" clId="{113AF5DA-0D7E-4BCF-8652-3B45D5547954}" dt="2023-07-28T08:37:57.971" v="111" actId="478"/>
          <ac:picMkLst>
            <pc:docMk/>
            <pc:sldMk cId="2937915315" sldId="259"/>
            <ac:picMk id="11" creationId="{62680D3B-A4D3-4187-1BE7-8FE389A479FA}"/>
          </ac:picMkLst>
        </pc:picChg>
        <pc:picChg chg="add del mod">
          <ac:chgData name="亮 前川" userId="d7d429a203bb0ce1" providerId="LiveId" clId="{113AF5DA-0D7E-4BCF-8652-3B45D5547954}" dt="2023-07-28T08:37:57.971" v="111" actId="478"/>
          <ac:picMkLst>
            <pc:docMk/>
            <pc:sldMk cId="2937915315" sldId="259"/>
            <ac:picMk id="12" creationId="{EFE2935C-7AA8-EF90-FEAC-53665B5C5131}"/>
          </ac:picMkLst>
        </pc:picChg>
        <pc:picChg chg="mod">
          <ac:chgData name="亮 前川" userId="d7d429a203bb0ce1" providerId="LiveId" clId="{113AF5DA-0D7E-4BCF-8652-3B45D5547954}" dt="2023-07-31T00:51:14.614" v="3211" actId="1076"/>
          <ac:picMkLst>
            <pc:docMk/>
            <pc:sldMk cId="2937915315" sldId="259"/>
            <ac:picMk id="13" creationId="{953054AB-5A87-C87B-3548-3C2F3B5626D3}"/>
          </ac:picMkLst>
        </pc:picChg>
        <pc:picChg chg="add del mod">
          <ac:chgData name="亮 前川" userId="d7d429a203bb0ce1" providerId="LiveId" clId="{113AF5DA-0D7E-4BCF-8652-3B45D5547954}" dt="2023-07-30T06:15:12.509" v="272" actId="478"/>
          <ac:picMkLst>
            <pc:docMk/>
            <pc:sldMk cId="2937915315" sldId="259"/>
            <ac:picMk id="19" creationId="{D684FB92-E74F-777D-85BA-9C960D825E56}"/>
          </ac:picMkLst>
        </pc:picChg>
        <pc:picChg chg="add del mod">
          <ac:chgData name="亮 前川" userId="d7d429a203bb0ce1" providerId="LiveId" clId="{113AF5DA-0D7E-4BCF-8652-3B45D5547954}" dt="2023-07-30T06:15:12.971" v="273" actId="478"/>
          <ac:picMkLst>
            <pc:docMk/>
            <pc:sldMk cId="2937915315" sldId="259"/>
            <ac:picMk id="20" creationId="{7165948A-FB53-A161-D322-D24D1B753F07}"/>
          </ac:picMkLst>
        </pc:picChg>
        <pc:picChg chg="mod">
          <ac:chgData name="亮 前川" userId="d7d429a203bb0ce1" providerId="LiveId" clId="{113AF5DA-0D7E-4BCF-8652-3B45D5547954}" dt="2023-07-31T00:51:11.459" v="3210" actId="1076"/>
          <ac:picMkLst>
            <pc:docMk/>
            <pc:sldMk cId="2937915315" sldId="259"/>
            <ac:picMk id="63" creationId="{E92308D2-F802-16E8-2029-F17E9D16879F}"/>
          </ac:picMkLst>
        </pc:picChg>
        <pc:picChg chg="mod">
          <ac:chgData name="亮 前川" userId="d7d429a203bb0ce1" providerId="LiveId" clId="{113AF5DA-0D7E-4BCF-8652-3B45D5547954}" dt="2023-07-31T01:44:53.815" v="4234" actId="1038"/>
          <ac:picMkLst>
            <pc:docMk/>
            <pc:sldMk cId="2937915315" sldId="259"/>
            <ac:picMk id="113" creationId="{E77A5218-F801-D06C-E4F4-08B6D96E66D1}"/>
          </ac:picMkLst>
        </pc:picChg>
        <pc:picChg chg="mod">
          <ac:chgData name="亮 前川" userId="d7d429a203bb0ce1" providerId="LiveId" clId="{113AF5DA-0D7E-4BCF-8652-3B45D5547954}" dt="2023-07-31T01:44:53.815" v="4234" actId="1038"/>
          <ac:picMkLst>
            <pc:docMk/>
            <pc:sldMk cId="2937915315" sldId="259"/>
            <ac:picMk id="114" creationId="{DB7063E1-B009-F322-7D3A-FD5AEC4B652F}"/>
          </ac:picMkLst>
        </pc:picChg>
        <pc:picChg chg="mod">
          <ac:chgData name="亮 前川" userId="d7d429a203bb0ce1" providerId="LiveId" clId="{113AF5DA-0D7E-4BCF-8652-3B45D5547954}" dt="2023-07-31T01:44:53.815" v="4234" actId="1038"/>
          <ac:picMkLst>
            <pc:docMk/>
            <pc:sldMk cId="2937915315" sldId="259"/>
            <ac:picMk id="116" creationId="{67FE47C4-5DF2-35CB-BDF7-884B4C856167}"/>
          </ac:picMkLst>
        </pc:picChg>
        <pc:picChg chg="mod">
          <ac:chgData name="亮 前川" userId="d7d429a203bb0ce1" providerId="LiveId" clId="{113AF5DA-0D7E-4BCF-8652-3B45D5547954}" dt="2023-07-31T01:44:53.815" v="4234" actId="1038"/>
          <ac:picMkLst>
            <pc:docMk/>
            <pc:sldMk cId="2937915315" sldId="259"/>
            <ac:picMk id="117" creationId="{1DB11944-C550-1D6F-C3AA-0D51C66A059A}"/>
          </ac:picMkLst>
        </pc:picChg>
        <pc:picChg chg="mod">
          <ac:chgData name="亮 前川" userId="d7d429a203bb0ce1" providerId="LiveId" clId="{113AF5DA-0D7E-4BCF-8652-3B45D5547954}" dt="2023-07-30T13:44:13.245" v="2202" actId="1076"/>
          <ac:picMkLst>
            <pc:docMk/>
            <pc:sldMk cId="2937915315" sldId="259"/>
            <ac:picMk id="121" creationId="{82D34DC0-649F-4A17-B1CA-2EE0A3A7915B}"/>
          </ac:picMkLst>
        </pc:picChg>
        <pc:picChg chg="mod">
          <ac:chgData name="亮 前川" userId="d7d429a203bb0ce1" providerId="LiveId" clId="{113AF5DA-0D7E-4BCF-8652-3B45D5547954}" dt="2023-07-31T01:26:32.465" v="3735" actId="1076"/>
          <ac:picMkLst>
            <pc:docMk/>
            <pc:sldMk cId="2937915315" sldId="259"/>
            <ac:picMk id="133" creationId="{27C97E4D-02D9-4CC3-A16B-F992E5CD5878}"/>
          </ac:picMkLst>
        </pc:picChg>
        <pc:picChg chg="mod">
          <ac:chgData name="亮 前川" userId="d7d429a203bb0ce1" providerId="LiveId" clId="{113AF5DA-0D7E-4BCF-8652-3B45D5547954}" dt="2023-07-31T01:45:24.387" v="4249" actId="1035"/>
          <ac:picMkLst>
            <pc:docMk/>
            <pc:sldMk cId="2937915315" sldId="259"/>
            <ac:picMk id="553" creationId="{18BCE003-5459-4EC5-978E-2A5AC2B8B0A2}"/>
          </ac:picMkLst>
        </pc:picChg>
        <pc:picChg chg="mod">
          <ac:chgData name="亮 前川" userId="d7d429a203bb0ce1" providerId="LiveId" clId="{113AF5DA-0D7E-4BCF-8652-3B45D5547954}" dt="2023-07-31T01:45:24.387" v="4249" actId="1035"/>
          <ac:picMkLst>
            <pc:docMk/>
            <pc:sldMk cId="2937915315" sldId="259"/>
            <ac:picMk id="554" creationId="{6AE8EA3C-CB1B-BD7B-8C11-141CA7E8D0FE}"/>
          </ac:picMkLst>
        </pc:picChg>
        <pc:picChg chg="mod ord modCrop">
          <ac:chgData name="亮 前川" userId="d7d429a203bb0ce1" providerId="LiveId" clId="{113AF5DA-0D7E-4BCF-8652-3B45D5547954}" dt="2023-07-31T01:45:24.387" v="4249" actId="1035"/>
          <ac:picMkLst>
            <pc:docMk/>
            <pc:sldMk cId="2937915315" sldId="259"/>
            <ac:picMk id="555" creationId="{F6D925D3-4A8F-B99D-82C0-CADEE7A7F480}"/>
          </ac:picMkLst>
        </pc:picChg>
        <pc:picChg chg="mod ord">
          <ac:chgData name="亮 前川" userId="d7d429a203bb0ce1" providerId="LiveId" clId="{113AF5DA-0D7E-4BCF-8652-3B45D5547954}" dt="2023-07-31T01:44:12.912" v="4199" actId="1035"/>
          <ac:picMkLst>
            <pc:docMk/>
            <pc:sldMk cId="2937915315" sldId="259"/>
            <ac:picMk id="556" creationId="{5957DF18-0EB0-E444-6109-60FB9A2A51EF}"/>
          </ac:picMkLst>
        </pc:picChg>
        <pc:picChg chg="mod ord modCrop">
          <ac:chgData name="亮 前川" userId="d7d429a203bb0ce1" providerId="LiveId" clId="{113AF5DA-0D7E-4BCF-8652-3B45D5547954}" dt="2023-07-31T01:44:12.912" v="4199" actId="1035"/>
          <ac:picMkLst>
            <pc:docMk/>
            <pc:sldMk cId="2937915315" sldId="259"/>
            <ac:picMk id="557" creationId="{AB434121-314F-7A4A-DEE6-A356FF5A8F7D}"/>
          </ac:picMkLst>
        </pc:picChg>
        <pc:picChg chg="mod ord">
          <ac:chgData name="亮 前川" userId="d7d429a203bb0ce1" providerId="LiveId" clId="{113AF5DA-0D7E-4BCF-8652-3B45D5547954}" dt="2023-07-31T01:44:12.912" v="4199" actId="1035"/>
          <ac:picMkLst>
            <pc:docMk/>
            <pc:sldMk cId="2937915315" sldId="259"/>
            <ac:picMk id="561" creationId="{0267F65C-D204-5B05-2784-18E91F8F9C59}"/>
          </ac:picMkLst>
        </pc:picChg>
        <pc:picChg chg="mod modCrop">
          <ac:chgData name="亮 前川" userId="d7d429a203bb0ce1" providerId="LiveId" clId="{113AF5DA-0D7E-4BCF-8652-3B45D5547954}" dt="2023-07-31T01:45:24.387" v="4249" actId="1035"/>
          <ac:picMkLst>
            <pc:docMk/>
            <pc:sldMk cId="2937915315" sldId="259"/>
            <ac:picMk id="562" creationId="{CEE2CC4B-7709-62FA-DA2A-9CE660D801A5}"/>
          </ac:picMkLst>
        </pc:picChg>
        <pc:picChg chg="mod modCrop">
          <ac:chgData name="亮 前川" userId="d7d429a203bb0ce1" providerId="LiveId" clId="{113AF5DA-0D7E-4BCF-8652-3B45D5547954}" dt="2023-07-31T01:45:24.387" v="4249" actId="1035"/>
          <ac:picMkLst>
            <pc:docMk/>
            <pc:sldMk cId="2937915315" sldId="259"/>
            <ac:picMk id="563" creationId="{6C7513E6-7C14-F2A7-62FD-9F464309D984}"/>
          </ac:picMkLst>
        </pc:picChg>
        <pc:cxnChg chg="add mod">
          <ac:chgData name="亮 前川" userId="d7d429a203bb0ce1" providerId="LiveId" clId="{113AF5DA-0D7E-4BCF-8652-3B45D5547954}" dt="2023-07-31T01:44:21.467" v="4215" actId="1036"/>
          <ac:cxnSpMkLst>
            <pc:docMk/>
            <pc:sldMk cId="2937915315" sldId="259"/>
            <ac:cxnSpMk id="33" creationId="{C7FB4F27-D31C-C818-38D8-468B453408D4}"/>
          </ac:cxnSpMkLst>
        </pc:cxnChg>
        <pc:cxnChg chg="add del mod">
          <ac:chgData name="亮 前川" userId="d7d429a203bb0ce1" providerId="LiveId" clId="{113AF5DA-0D7E-4BCF-8652-3B45D5547954}" dt="2023-07-30T12:48:48.991" v="1456" actId="478"/>
          <ac:cxnSpMkLst>
            <pc:docMk/>
            <pc:sldMk cId="2937915315" sldId="259"/>
            <ac:cxnSpMk id="35" creationId="{BC0FFF14-1A16-36CD-6B44-3D62FC04663A}"/>
          </ac:cxnSpMkLst>
        </pc:cxnChg>
        <pc:cxnChg chg="add mod">
          <ac:chgData name="亮 前川" userId="d7d429a203bb0ce1" providerId="LiveId" clId="{113AF5DA-0D7E-4BCF-8652-3B45D5547954}" dt="2023-07-31T01:44:31.578" v="4218" actId="14100"/>
          <ac:cxnSpMkLst>
            <pc:docMk/>
            <pc:sldMk cId="2937915315" sldId="259"/>
            <ac:cxnSpMk id="56" creationId="{A1AAD365-CDA8-2087-CA76-7B99E8A4DAF2}"/>
          </ac:cxnSpMkLst>
        </pc:cxnChg>
        <pc:cxnChg chg="add 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72" creationId="{E8A06E95-B768-0E6C-92EF-349C8DC2B7CD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99" creationId="{9A87E6F5-4EB7-4FF7-7176-333FC9DF40B9}"/>
          </ac:cxnSpMkLst>
        </pc:cxnChg>
        <pc:cxnChg chg="del mod">
          <ac:chgData name="亮 前川" userId="d7d429a203bb0ce1" providerId="LiveId" clId="{113AF5DA-0D7E-4BCF-8652-3B45D5547954}" dt="2023-07-30T14:23:57.786" v="2756" actId="478"/>
          <ac:cxnSpMkLst>
            <pc:docMk/>
            <pc:sldMk cId="2937915315" sldId="259"/>
            <ac:cxnSpMk id="103" creationId="{FCCF3489-30B6-8CD8-2BB2-9844791BD463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115" creationId="{AFE62E43-37E5-4CFB-4A7F-F7B2D5F6396A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118" creationId="{778FF414-570A-D14F-27E0-08A449FD9BFD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119" creationId="{EBF88C4D-811D-F618-6489-115BB7AFE386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122" creationId="{885AE733-0D43-A38B-A787-366FC30D4325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125" creationId="{26BC6477-F2B0-F3CC-3211-D9CFCE8844B2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59" creationId="{E69793BD-5EDC-4825-AEE7-C9B13E3F22E9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60" creationId="{749B93D0-3F07-4FBF-9B70-3D984D650419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61" creationId="{C791553B-0D6E-471F-8785-F7F365162753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63" creationId="{55C0D5E2-2231-4A3F-9CC5-6AE64F149C79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66" creationId="{0A8E4D3B-C16C-4AF7-B610-0CDD6F5064E3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69" creationId="{F2424384-15ED-4B1F-9E94-B6A89C9038AF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74" creationId="{6B86605D-4E8B-4FAD-A698-CA11CA8245F2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77" creationId="{E31E4627-031A-41A0-8B40-AC8F23701F84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80" creationId="{1D754E86-F5E2-4308-AE40-A6EEBF3B16EB}"/>
          </ac:cxnSpMkLst>
        </pc:cxnChg>
        <pc:cxnChg chg="mod topLvl">
          <ac:chgData name="亮 前川" userId="d7d429a203bb0ce1" providerId="LiveId" clId="{113AF5DA-0D7E-4BCF-8652-3B45D5547954}" dt="2023-07-30T07:09:04.951" v="553" actId="164"/>
          <ac:cxnSpMkLst>
            <pc:docMk/>
            <pc:sldMk cId="2937915315" sldId="259"/>
            <ac:cxnSpMk id="183" creationId="{C7415D57-0E0C-4762-A0E1-7766034791CC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12" creationId="{97EB16C9-75DD-F41A-71AB-88AD988CCAC2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18" creationId="{FF85F919-EAA2-9FE7-3B1E-770936033CBF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21" creationId="{D5460AE8-8D2F-4EEB-BEA2-D5D80A24CC18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24" creationId="{5432DE48-CAB7-12AA-E3FC-E9F2F29A8134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27" creationId="{F2D565FC-58FF-CE39-80EE-596E3D47126C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28" creationId="{BEB9E845-91F0-3BA5-2C2C-6F7B491C5E56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29" creationId="{2CB2EDE7-6693-FCEE-9126-BFEFB8DAB827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30" creationId="{37AFD6C2-2338-9D4B-2A72-C693B05BAB94}"/>
          </ac:cxnSpMkLst>
        </pc:cxnChg>
        <pc:cxnChg chg="mod">
          <ac:chgData name="亮 前川" userId="d7d429a203bb0ce1" providerId="LiveId" clId="{113AF5DA-0D7E-4BCF-8652-3B45D5547954}" dt="2023-07-31T01:44:53.815" v="4234" actId="1038"/>
          <ac:cxnSpMkLst>
            <pc:docMk/>
            <pc:sldMk cId="2937915315" sldId="259"/>
            <ac:cxnSpMk id="531" creationId="{DD53AD06-B7EB-76C3-0185-0D69CA202B16}"/>
          </ac:cxnSpMkLst>
        </pc:cxnChg>
      </pc:sldChg>
    </pc:docChg>
  </pc:docChgLst>
  <pc:docChgLst>
    <pc:chgData name="亮 前川" userId="d7d429a203bb0ce1" providerId="LiveId" clId="{7AFF765C-0B07-4E52-9314-BBFC3BBAE6FE}"/>
    <pc:docChg chg="custSel modSld">
      <pc:chgData name="亮 前川" userId="d7d429a203bb0ce1" providerId="LiveId" clId="{7AFF765C-0B07-4E52-9314-BBFC3BBAE6FE}" dt="2023-07-28T02:31:21.323" v="104" actId="1076"/>
      <pc:docMkLst>
        <pc:docMk/>
      </pc:docMkLst>
      <pc:sldChg chg="addSp delSp modSp mod">
        <pc:chgData name="亮 前川" userId="d7d429a203bb0ce1" providerId="LiveId" clId="{7AFF765C-0B07-4E52-9314-BBFC3BBAE6FE}" dt="2023-07-28T02:31:21.323" v="104" actId="1076"/>
        <pc:sldMkLst>
          <pc:docMk/>
          <pc:sldMk cId="2937915315" sldId="259"/>
        </pc:sldMkLst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4" creationId="{1B3E990F-2226-47E1-BCE8-4F36E819AC88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5" creationId="{8AB4B45D-A00A-4417-B31D-EECBA7A1F752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7" creationId="{B12041C7-A9BF-484D-9D32-7B5AFF2A2D7F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8" creationId="{09019A47-E797-444B-98E6-64DB37DE4C65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19" creationId="{606151FE-4583-FC3A-6B93-8F91FF3B9F2D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21" creationId="{207B6266-FC3C-8CB3-FDDB-83E2C882CA56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22" creationId="{FB8D683A-98F0-414B-8BF2-26C373533E3F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23" creationId="{6B0B0449-63D3-7485-3289-72C11B348266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24" creationId="{02B1DBAA-BB92-4BB0-8832-3A118130CC8D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26" creationId="{B7CEF872-C260-75AC-BE90-6FBA86CB496D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27" creationId="{4D1B3D29-476D-06A9-3B9F-646969396296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28" creationId="{7A2A9B6A-A784-82FA-0D5F-82BF9D06B78B}"/>
          </ac:spMkLst>
        </pc:spChg>
        <pc:spChg chg="del">
          <ac:chgData name="亮 前川" userId="d7d429a203bb0ce1" providerId="LiveId" clId="{7AFF765C-0B07-4E52-9314-BBFC3BBAE6FE}" dt="2023-07-28T00:16:01.498" v="2" actId="478"/>
          <ac:spMkLst>
            <pc:docMk/>
            <pc:sldMk cId="2937915315" sldId="259"/>
            <ac:spMk id="30" creationId="{02F0E0F3-0D1E-4BCC-BF75-28D58EBD2ECC}"/>
          </ac:spMkLst>
        </pc:spChg>
        <pc:spChg chg="del">
          <ac:chgData name="亮 前川" userId="d7d429a203bb0ce1" providerId="LiveId" clId="{7AFF765C-0B07-4E52-9314-BBFC3BBAE6FE}" dt="2023-07-28T00:16:01.498" v="2" actId="478"/>
          <ac:spMkLst>
            <pc:docMk/>
            <pc:sldMk cId="2937915315" sldId="259"/>
            <ac:spMk id="31" creationId="{FC99CCB7-EFC5-40E0-93FF-A3724C0C3C57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32" creationId="{CFA1F992-9D63-56AF-0208-EBEFC60752E9}"/>
          </ac:spMkLst>
        </pc:spChg>
        <pc:spChg chg="del">
          <ac:chgData name="亮 前川" userId="d7d429a203bb0ce1" providerId="LiveId" clId="{7AFF765C-0B07-4E52-9314-BBFC3BBAE6FE}" dt="2023-07-28T00:16:05.951" v="3" actId="478"/>
          <ac:spMkLst>
            <pc:docMk/>
            <pc:sldMk cId="2937915315" sldId="259"/>
            <ac:spMk id="33" creationId="{171EBD3C-4FBD-2ED3-B825-531924EA3E51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34" creationId="{8DC6C44C-8830-10A1-2205-70F1887C9872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35" creationId="{C0EF2554-4FA0-0AE4-6794-22AA4DBEB743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36" creationId="{282FCAB0-C6C5-5044-169F-D9D4D8E2CD7C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37" creationId="{EDBD594C-13C2-4372-9740-E13E6CDDAFBD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38" creationId="{3358CB84-B4DE-45B3-A8AA-BB57536D5B5B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39" creationId="{0C57D9BF-D5CF-4286-9D32-695BB103D11F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40" creationId="{1E2EC451-5049-4305-8E06-EEE27F7B5662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42" creationId="{EDB66B44-D71C-BD59-70F3-C70C83FC8CC0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43" creationId="{1095DE6E-C0FB-46BE-B209-CE8CD64DFEA9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44" creationId="{0228B0FC-98AC-47B5-B4F0-4EB2FA390238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45" creationId="{F5F1B659-9301-4D1B-B2D7-833F8EDA1E7D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46" creationId="{F2B8DE24-741E-DB08-8D7D-F3CC8E0DE163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47" creationId="{D94E18DD-79BF-40C8-8334-22BD20D1BBCE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48" creationId="{2F372A61-FC3F-4C30-BEED-98A01856E116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49" creationId="{3275ACDA-3D44-C96F-F381-20C5373CBC86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54" creationId="{FF73D4B9-6058-8564-A98F-85DDDBBB345F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55" creationId="{2ABB5257-66B2-45F2-12F8-6B39F5BF1507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56" creationId="{8EF0ABFC-AB1E-40EE-89AF-DB36EF77270A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60" creationId="{7859DC2D-F6B7-FBD2-50CE-1CC6DF2DB246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62" creationId="{EA48B7F3-69F3-DE72-EE90-FA1CED5BEEF4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64" creationId="{77395464-60C2-A6E1-FB14-5B656514BC88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65" creationId="{8F1FDDB8-CDE0-4F71-A242-2A5DC9E54FFB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66" creationId="{AF2F8605-9367-4955-A4B4-5B2EBE7C2E8B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69" creationId="{05144FEE-5C9C-BD4A-FEE6-8C1A62DD3C41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70" creationId="{33FFBB63-972C-4441-9E81-66E768B545EA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71" creationId="{3AED807F-C7E1-4912-87C8-CC9C95273C2E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78" creationId="{877A7219-1A7E-4DC4-B5F0-EABF1D361DE3}"/>
          </ac:spMkLst>
        </pc:spChg>
        <pc:spChg chg="del">
          <ac:chgData name="亮 前川" userId="d7d429a203bb0ce1" providerId="LiveId" clId="{7AFF765C-0B07-4E52-9314-BBFC3BBAE6FE}" dt="2023-07-28T00:15:47.720" v="0" actId="478"/>
          <ac:spMkLst>
            <pc:docMk/>
            <pc:sldMk cId="2937915315" sldId="259"/>
            <ac:spMk id="79" creationId="{58D3FB29-E60D-402D-99EE-AA1A242E3794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87" creationId="{3F7FCCA7-2357-5D76-B4DC-488AA5C8C416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88" creationId="{93BC5769-6796-FA52-01EE-5C6FE9194252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89" creationId="{A33A4917-D82B-F687-4B1E-CCB28D3B391E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90" creationId="{A40C6C46-834E-8D6A-AB0F-A96A8C2E80FF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91" creationId="{90D9E75D-C078-C095-A3AD-A80909A924A7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92" creationId="{3E2EA50C-4CDB-0309-53B8-09EFB8CF27A7}"/>
          </ac:spMkLst>
        </pc:spChg>
        <pc:spChg chg="mod">
          <ac:chgData name="亮 前川" userId="d7d429a203bb0ce1" providerId="LiveId" clId="{7AFF765C-0B07-4E52-9314-BBFC3BBAE6FE}" dt="2023-07-28T00:16:50.155" v="8" actId="255"/>
          <ac:spMkLst>
            <pc:docMk/>
            <pc:sldMk cId="2937915315" sldId="259"/>
            <ac:spMk id="93" creationId="{67D5A87D-EAB7-520C-5DD3-312479C559E7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94" creationId="{7C271F82-BEFE-8F0C-5451-EC3EAA8E5A37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95" creationId="{F3B06394-AA2B-DB9C-D6A7-53E971EC0E0D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96" creationId="{BD173184-19DA-595F-3A1C-8363DA31FC9F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97" creationId="{79AE0809-9A1B-0671-639F-2545CEADE9BC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98" creationId="{90A4FD55-257A-1A7F-0B82-696949F14C6C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04" creationId="{91D11602-5292-422B-C789-F46BDA6E1875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05" creationId="{03DDFDF3-027B-9F5F-841F-84614B36A022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06" creationId="{02B47367-E92A-FA06-EC9A-C10D9C16200D}"/>
          </ac:spMkLst>
        </pc:spChg>
        <pc:spChg chg="del">
          <ac:chgData name="亮 前川" userId="d7d429a203bb0ce1" providerId="LiveId" clId="{7AFF765C-0B07-4E52-9314-BBFC3BBAE6FE}" dt="2023-07-28T00:16:05.951" v="3" actId="478"/>
          <ac:spMkLst>
            <pc:docMk/>
            <pc:sldMk cId="2937915315" sldId="259"/>
            <ac:spMk id="107" creationId="{170A8045-E07E-4EB6-8DC1-B347B436F95B}"/>
          </ac:spMkLst>
        </pc:spChg>
        <pc:spChg chg="del">
          <ac:chgData name="亮 前川" userId="d7d429a203bb0ce1" providerId="LiveId" clId="{7AFF765C-0B07-4E52-9314-BBFC3BBAE6FE}" dt="2023-07-28T00:16:05.951" v="3" actId="478"/>
          <ac:spMkLst>
            <pc:docMk/>
            <pc:sldMk cId="2937915315" sldId="259"/>
            <ac:spMk id="108" creationId="{BBDC9470-AAF7-4046-9800-C9B4A4D7AEE0}"/>
          </ac:spMkLst>
        </pc:spChg>
        <pc:spChg chg="del">
          <ac:chgData name="亮 前川" userId="d7d429a203bb0ce1" providerId="LiveId" clId="{7AFF765C-0B07-4E52-9314-BBFC3BBAE6FE}" dt="2023-07-28T00:16:05.951" v="3" actId="478"/>
          <ac:spMkLst>
            <pc:docMk/>
            <pc:sldMk cId="2937915315" sldId="259"/>
            <ac:spMk id="109" creationId="{E18396D1-6C34-4C3B-BC7A-DACB22CDE397}"/>
          </ac:spMkLst>
        </pc:spChg>
        <pc:spChg chg="del">
          <ac:chgData name="亮 前川" userId="d7d429a203bb0ce1" providerId="LiveId" clId="{7AFF765C-0B07-4E52-9314-BBFC3BBAE6FE}" dt="2023-07-28T00:16:05.951" v="3" actId="478"/>
          <ac:spMkLst>
            <pc:docMk/>
            <pc:sldMk cId="2937915315" sldId="259"/>
            <ac:spMk id="110" creationId="{2D5131D3-26C0-460B-A327-B6651A7D9216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11" creationId="{7894D8A2-A2D0-B263-3B7C-2EA54ADDA3E9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20" creationId="{3F2FA497-9D0B-522F-4614-0C5B0701802A}"/>
          </ac:spMkLst>
        </pc:spChg>
        <pc:spChg chg="del">
          <ac:chgData name="亮 前川" userId="d7d429a203bb0ce1" providerId="LiveId" clId="{7AFF765C-0B07-4E52-9314-BBFC3BBAE6FE}" dt="2023-07-28T00:16:12.999" v="4" actId="478"/>
          <ac:spMkLst>
            <pc:docMk/>
            <pc:sldMk cId="2937915315" sldId="259"/>
            <ac:spMk id="121" creationId="{35697901-CAEC-42A1-86BF-5CCEF1483C0E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23" creationId="{E2BA40B2-7B0B-CB2B-E2B0-44624D96D00F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24" creationId="{464C8406-066B-B0A8-D020-2F9C2BFD62E6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26" creationId="{344F6FCA-9679-E322-B5E8-1C136A9CA094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127" creationId="{4BCA7031-9262-54E5-96D6-EF08BCC998E1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31" creationId="{D5D0D716-6259-4AD6-986C-B8F4F7BD6CE7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32" creationId="{64CEB6F2-C1A4-4066-8E7F-41206F671091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33" creationId="{EB328DE1-E8BC-4652-9395-08966CCF30FF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36" creationId="{809A5970-30F6-4EDD-A9D3-E26AC76D1CC5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37" creationId="{6D4E7A7C-C556-43DE-AE7E-FA93669E7E00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38" creationId="{7A86CB6D-E2E9-4D9F-8478-ABEC1C69C952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43" creationId="{93A4B4EF-FF07-47CD-BEFA-2E8C67C228FF}"/>
          </ac:spMkLst>
        </pc:spChg>
        <pc:spChg chg="del">
          <ac:chgData name="亮 前川" userId="d7d429a203bb0ce1" providerId="LiveId" clId="{7AFF765C-0B07-4E52-9314-BBFC3BBAE6FE}" dt="2023-07-28T00:15:56.741" v="1" actId="478"/>
          <ac:spMkLst>
            <pc:docMk/>
            <pc:sldMk cId="2937915315" sldId="259"/>
            <ac:spMk id="174" creationId="{2D369BAF-E2F3-4306-8526-FDB0F679236F}"/>
          </ac:spMkLst>
        </pc:spChg>
        <pc:spChg chg="mod">
          <ac:chgData name="亮 前川" userId="d7d429a203bb0ce1" providerId="LiveId" clId="{7AFF765C-0B07-4E52-9314-BBFC3BBAE6FE}" dt="2023-07-28T00:18:50.939" v="46" actId="20577"/>
          <ac:spMkLst>
            <pc:docMk/>
            <pc:sldMk cId="2937915315" sldId="259"/>
            <ac:spMk id="188" creationId="{00000000-0000-0000-0000-000000000000}"/>
          </ac:spMkLst>
        </pc:spChg>
        <pc:spChg chg="mod">
          <ac:chgData name="亮 前川" userId="d7d429a203bb0ce1" providerId="LiveId" clId="{7AFF765C-0B07-4E52-9314-BBFC3BBAE6FE}" dt="2023-07-28T00:18:58.949" v="47" actId="14100"/>
          <ac:spMkLst>
            <pc:docMk/>
            <pc:sldMk cId="2937915315" sldId="259"/>
            <ac:spMk id="189" creationId="{00000000-0000-0000-0000-000000000000}"/>
          </ac:spMkLst>
        </pc:spChg>
        <pc:spChg chg="mod">
          <ac:chgData name="亮 前川" userId="d7d429a203bb0ce1" providerId="LiveId" clId="{7AFF765C-0B07-4E52-9314-BBFC3BBAE6FE}" dt="2023-07-28T00:19:05.957" v="48" actId="14100"/>
          <ac:spMkLst>
            <pc:docMk/>
            <pc:sldMk cId="2937915315" sldId="259"/>
            <ac:spMk id="190" creationId="{00000000-0000-0000-0000-000000000000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13" creationId="{E0565CBE-E1FA-AF8B-D48B-EF30A9CDAEDD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14" creationId="{87F7C471-E8A2-2749-597A-E253485EA5EE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15" creationId="{637A9746-F293-A4F8-EC11-4A18497ACEB2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16" creationId="{AFBC1532-1C29-93AC-DE17-1CE8291F7843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19" creationId="{ACEDA62B-C89D-CF4E-E857-3C3C818624FB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20" creationId="{4C889220-B5AE-C918-2D93-2305C2983963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22" creationId="{3A3345DF-3B7C-9D41-1CB4-835B528A33BC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23" creationId="{53BDEC19-DC94-CF4F-222A-441119AB033B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25" creationId="{FD2EF59B-2506-E846-030D-1392BB48F18A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26" creationId="{70C122D2-CAFD-0773-0818-6A6C2A1E90EC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2" creationId="{3F3E1548-AFEF-8741-DBD7-4B52CF73D1FE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3" creationId="{4C1EFF3E-FB03-C048-EB6F-B0CB006D2FA0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4" creationId="{81294CD2-243B-E968-4E2C-0C99C6334D97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5" creationId="{2688D7C1-D571-01D4-72AB-8ED9AABBA1E5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6" creationId="{0398E384-6167-9F15-6AC8-980511EA0ED6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7" creationId="{EEF7B171-D731-BD5D-5D43-C7C34FF069D4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8" creationId="{5CD64B24-F117-5087-A7F1-77A7CA71EE8A}"/>
          </ac:spMkLst>
        </pc:spChg>
        <pc:spChg chg="add mod">
          <ac:chgData name="亮 前川" userId="d7d429a203bb0ce1" providerId="LiveId" clId="{7AFF765C-0B07-4E52-9314-BBFC3BBAE6FE}" dt="2023-07-28T00:18:40.514" v="35" actId="1076"/>
          <ac:spMkLst>
            <pc:docMk/>
            <pc:sldMk cId="2937915315" sldId="259"/>
            <ac:spMk id="539" creationId="{B0AAB62D-77AA-7DA8-46C0-49CE5F28E3DC}"/>
          </ac:spMkLst>
        </pc:spChg>
        <pc:spChg chg="mod">
          <ac:chgData name="亮 前川" userId="d7d429a203bb0ce1" providerId="LiveId" clId="{7AFF765C-0B07-4E52-9314-BBFC3BBAE6FE}" dt="2023-07-28T00:19:22.712" v="49"/>
          <ac:spMkLst>
            <pc:docMk/>
            <pc:sldMk cId="2937915315" sldId="259"/>
            <ac:spMk id="542" creationId="{6B380E01-A72D-14F9-21A7-822907CFCCC2}"/>
          </ac:spMkLst>
        </pc:spChg>
        <pc:spChg chg="add mod">
          <ac:chgData name="亮 前川" userId="d7d429a203bb0ce1" providerId="LiveId" clId="{7AFF765C-0B07-4E52-9314-BBFC3BBAE6FE}" dt="2023-07-28T00:20:48.044" v="58" actId="164"/>
          <ac:spMkLst>
            <pc:docMk/>
            <pc:sldMk cId="2937915315" sldId="259"/>
            <ac:spMk id="543" creationId="{63EAB5F6-37FE-B340-7EC2-7BE58CE419C3}"/>
          </ac:spMkLst>
        </pc:spChg>
        <pc:spChg chg="add mod">
          <ac:chgData name="亮 前川" userId="d7d429a203bb0ce1" providerId="LiveId" clId="{7AFF765C-0B07-4E52-9314-BBFC3BBAE6FE}" dt="2023-07-28T00:20:48.044" v="58" actId="164"/>
          <ac:spMkLst>
            <pc:docMk/>
            <pc:sldMk cId="2937915315" sldId="259"/>
            <ac:spMk id="544" creationId="{D4F01762-BC59-C0BB-9EA8-1506681E0ED6}"/>
          </ac:spMkLst>
        </pc:spChg>
        <pc:spChg chg="add mod">
          <ac:chgData name="亮 前川" userId="d7d429a203bb0ce1" providerId="LiveId" clId="{7AFF765C-0B07-4E52-9314-BBFC3BBAE6FE}" dt="2023-07-28T00:20:48.044" v="58" actId="164"/>
          <ac:spMkLst>
            <pc:docMk/>
            <pc:sldMk cId="2937915315" sldId="259"/>
            <ac:spMk id="545" creationId="{6C0DCADA-B0EA-D793-012A-18F25D6228FA}"/>
          </ac:spMkLst>
        </pc:spChg>
        <pc:spChg chg="add mod">
          <ac:chgData name="亮 前川" userId="d7d429a203bb0ce1" providerId="LiveId" clId="{7AFF765C-0B07-4E52-9314-BBFC3BBAE6FE}" dt="2023-07-28T00:20:48.044" v="58" actId="164"/>
          <ac:spMkLst>
            <pc:docMk/>
            <pc:sldMk cId="2937915315" sldId="259"/>
            <ac:spMk id="546" creationId="{B58867C2-FE64-A84E-39BA-142DDDF3C77A}"/>
          </ac:spMkLst>
        </pc:spChg>
        <pc:spChg chg="add mod">
          <ac:chgData name="亮 前川" userId="d7d429a203bb0ce1" providerId="LiveId" clId="{7AFF765C-0B07-4E52-9314-BBFC3BBAE6FE}" dt="2023-07-28T00:20:48.044" v="58" actId="164"/>
          <ac:spMkLst>
            <pc:docMk/>
            <pc:sldMk cId="2937915315" sldId="259"/>
            <ac:spMk id="547" creationId="{837306CC-8976-49F7-A8EF-A6A670AA694F}"/>
          </ac:spMkLst>
        </pc:spChg>
        <pc:spChg chg="del">
          <ac:chgData name="亮 前川" userId="d7d429a203bb0ce1" providerId="LiveId" clId="{7AFF765C-0B07-4E52-9314-BBFC3BBAE6FE}" dt="2023-07-28T00:18:13.469" v="32" actId="478"/>
          <ac:spMkLst>
            <pc:docMk/>
            <pc:sldMk cId="2937915315" sldId="259"/>
            <ac:spMk id="558" creationId="{8035FFA5-1748-4D3E-9C10-6B9533206327}"/>
          </ac:spMkLst>
        </pc:spChg>
        <pc:spChg chg="del">
          <ac:chgData name="亮 前川" userId="d7d429a203bb0ce1" providerId="LiveId" clId="{7AFF765C-0B07-4E52-9314-BBFC3BBAE6FE}" dt="2023-07-28T00:18:13.469" v="32" actId="478"/>
          <ac:spMkLst>
            <pc:docMk/>
            <pc:sldMk cId="2937915315" sldId="259"/>
            <ac:spMk id="559" creationId="{E22A781C-80CD-48EA-926C-1487632831A2}"/>
          </ac:spMkLst>
        </pc:spChg>
        <pc:spChg chg="del">
          <ac:chgData name="亮 前川" userId="d7d429a203bb0ce1" providerId="LiveId" clId="{7AFF765C-0B07-4E52-9314-BBFC3BBAE6FE}" dt="2023-07-28T00:18:13.469" v="32" actId="478"/>
          <ac:spMkLst>
            <pc:docMk/>
            <pc:sldMk cId="2937915315" sldId="259"/>
            <ac:spMk id="560" creationId="{9EC308C8-0DC8-4B19-B243-DE30CA0E7E33}"/>
          </ac:spMkLst>
        </pc:spChg>
        <pc:grpChg chg="add del mod">
          <ac:chgData name="亮 前川" userId="d7d429a203bb0ce1" providerId="LiveId" clId="{7AFF765C-0B07-4E52-9314-BBFC3BBAE6FE}" dt="2023-07-28T00:17:32.374" v="12" actId="478"/>
          <ac:grpSpMkLst>
            <pc:docMk/>
            <pc:sldMk cId="2937915315" sldId="259"/>
            <ac:grpSpMk id="2" creationId="{44FCDE96-EB98-AAC8-8C51-1BE23A57E11A}"/>
          </ac:grpSpMkLst>
        </pc:grpChg>
        <pc:grpChg chg="del">
          <ac:chgData name="亮 前川" userId="d7d429a203bb0ce1" providerId="LiveId" clId="{7AFF765C-0B07-4E52-9314-BBFC3BBAE6FE}" dt="2023-07-28T00:15:47.720" v="0" actId="478"/>
          <ac:grpSpMkLst>
            <pc:docMk/>
            <pc:sldMk cId="2937915315" sldId="259"/>
            <ac:grpSpMk id="15" creationId="{957D0C20-4400-4ACF-9F85-2036A1DA1F01}"/>
          </ac:grpSpMkLst>
        </pc:grpChg>
        <pc:grpChg chg="del">
          <ac:chgData name="亮 前川" userId="d7d429a203bb0ce1" providerId="LiveId" clId="{7AFF765C-0B07-4E52-9314-BBFC3BBAE6FE}" dt="2023-07-28T00:16:12.999" v="4" actId="478"/>
          <ac:grpSpMkLst>
            <pc:docMk/>
            <pc:sldMk cId="2937915315" sldId="259"/>
            <ac:grpSpMk id="61" creationId="{CAE01565-EEC8-B99D-3AA9-7752CADA9C2A}"/>
          </ac:grpSpMkLst>
        </pc:grpChg>
        <pc:grpChg chg="del">
          <ac:chgData name="亮 前川" userId="d7d429a203bb0ce1" providerId="LiveId" clId="{7AFF765C-0B07-4E52-9314-BBFC3BBAE6FE}" dt="2023-07-28T00:15:56.741" v="1" actId="478"/>
          <ac:grpSpMkLst>
            <pc:docMk/>
            <pc:sldMk cId="2937915315" sldId="259"/>
            <ac:grpSpMk id="517" creationId="{C0561116-E5D2-45A5-8179-5EDE97F1306E}"/>
          </ac:grpSpMkLst>
        </pc:grpChg>
        <pc:grpChg chg="add mod">
          <ac:chgData name="亮 前川" userId="d7d429a203bb0ce1" providerId="LiveId" clId="{7AFF765C-0B07-4E52-9314-BBFC3BBAE6FE}" dt="2023-07-28T00:19:29.308" v="52" actId="1076"/>
          <ac:grpSpMkLst>
            <pc:docMk/>
            <pc:sldMk cId="2937915315" sldId="259"/>
            <ac:grpSpMk id="540" creationId="{96FBC841-4051-2AFD-11D2-549E38EDA96A}"/>
          </ac:grpSpMkLst>
        </pc:grpChg>
        <pc:grpChg chg="add mod">
          <ac:chgData name="亮 前川" userId="d7d429a203bb0ce1" providerId="LiveId" clId="{7AFF765C-0B07-4E52-9314-BBFC3BBAE6FE}" dt="2023-07-28T00:20:53.887" v="59" actId="1076"/>
          <ac:grpSpMkLst>
            <pc:docMk/>
            <pc:sldMk cId="2937915315" sldId="259"/>
            <ac:grpSpMk id="552" creationId="{BE85039B-A856-D10B-51FD-4773F67B82CA}"/>
          </ac:grpSpMkLst>
        </pc:grpChg>
        <pc:graphicFrameChg chg="add mod">
          <ac:chgData name="亮 前川" userId="d7d429a203bb0ce1" providerId="LiveId" clId="{7AFF765C-0B07-4E52-9314-BBFC3BBAE6FE}" dt="2023-07-28T00:18:40.514" v="35" actId="1076"/>
          <ac:graphicFrameMkLst>
            <pc:docMk/>
            <pc:sldMk cId="2937915315" sldId="259"/>
            <ac:graphicFrameMk id="112" creationId="{8C0523ED-9C17-396B-9C99-8F6941C6BA5E}"/>
          </ac:graphicFrameMkLst>
        </pc:graphicFrameChg>
        <pc:graphicFrameChg chg="del">
          <ac:chgData name="亮 前川" userId="d7d429a203bb0ce1" providerId="LiveId" clId="{7AFF765C-0B07-4E52-9314-BBFC3BBAE6FE}" dt="2023-07-28T00:15:56.741" v="1" actId="478"/>
          <ac:graphicFrameMkLst>
            <pc:docMk/>
            <pc:sldMk cId="2937915315" sldId="259"/>
            <ac:graphicFrameMk id="128" creationId="{486D41B3-CD95-4C62-859D-5FB3F905FB39}"/>
          </ac:graphicFrameMkLst>
        </pc:graphicFrameChg>
        <pc:graphicFrameChg chg="del">
          <ac:chgData name="亮 前川" userId="d7d429a203bb0ce1" providerId="LiveId" clId="{7AFF765C-0B07-4E52-9314-BBFC3BBAE6FE}" dt="2023-07-28T00:15:56.741" v="1" actId="478"/>
          <ac:graphicFrameMkLst>
            <pc:docMk/>
            <pc:sldMk cId="2937915315" sldId="259"/>
            <ac:graphicFrameMk id="181" creationId="{2577EC4F-13D4-44B8-8875-7358ED35A754}"/>
          </ac:graphicFrameMkLst>
        </pc:graphicFrameChg>
        <pc:picChg chg="del">
          <ac:chgData name="亮 前川" userId="d7d429a203bb0ce1" providerId="LiveId" clId="{7AFF765C-0B07-4E52-9314-BBFC3BBAE6FE}" dt="2023-07-28T00:15:47.720" v="0" actId="478"/>
          <ac:picMkLst>
            <pc:docMk/>
            <pc:sldMk cId="2937915315" sldId="259"/>
            <ac:picMk id="17" creationId="{BEDC4DE7-5275-BC9E-FBDF-6839F3EEA421}"/>
          </ac:picMkLst>
        </pc:picChg>
        <pc:picChg chg="del">
          <ac:chgData name="亮 前川" userId="d7d429a203bb0ce1" providerId="LiveId" clId="{7AFF765C-0B07-4E52-9314-BBFC3BBAE6FE}" dt="2023-07-28T00:16:01.498" v="2" actId="478"/>
          <ac:picMkLst>
            <pc:docMk/>
            <pc:sldMk cId="2937915315" sldId="259"/>
            <ac:picMk id="50" creationId="{99ECD291-F62F-C363-FBA7-53E15A40CB4D}"/>
          </ac:picMkLst>
        </pc:picChg>
        <pc:picChg chg="del">
          <ac:chgData name="亮 前川" userId="d7d429a203bb0ce1" providerId="LiveId" clId="{7AFF765C-0B07-4E52-9314-BBFC3BBAE6FE}" dt="2023-07-28T00:16:12.999" v="4" actId="478"/>
          <ac:picMkLst>
            <pc:docMk/>
            <pc:sldMk cId="2937915315" sldId="259"/>
            <ac:picMk id="51" creationId="{7436CF22-AB90-4E92-9832-23FC7CD7EFA8}"/>
          </ac:picMkLst>
        </pc:picChg>
        <pc:picChg chg="del">
          <ac:chgData name="亮 前川" userId="d7d429a203bb0ce1" providerId="LiveId" clId="{7AFF765C-0B07-4E52-9314-BBFC3BBAE6FE}" dt="2023-07-28T00:16:05.951" v="3" actId="478"/>
          <ac:picMkLst>
            <pc:docMk/>
            <pc:sldMk cId="2937915315" sldId="259"/>
            <ac:picMk id="53" creationId="{DAB21E07-C23B-B18E-7CEF-E626A1EA781F}"/>
          </ac:picMkLst>
        </pc:picChg>
        <pc:picChg chg="del">
          <ac:chgData name="亮 前川" userId="d7d429a203bb0ce1" providerId="LiveId" clId="{7AFF765C-0B07-4E52-9314-BBFC3BBAE6FE}" dt="2023-07-28T00:16:05.951" v="3" actId="478"/>
          <ac:picMkLst>
            <pc:docMk/>
            <pc:sldMk cId="2937915315" sldId="259"/>
            <ac:picMk id="57" creationId="{29D7719B-70A8-F8FB-F530-B260B212A8DE}"/>
          </ac:picMkLst>
        </pc:picChg>
        <pc:picChg chg="del">
          <ac:chgData name="亮 前川" userId="d7d429a203bb0ce1" providerId="LiveId" clId="{7AFF765C-0B07-4E52-9314-BBFC3BBAE6FE}" dt="2023-07-28T00:16:12.999" v="4" actId="478"/>
          <ac:picMkLst>
            <pc:docMk/>
            <pc:sldMk cId="2937915315" sldId="259"/>
            <ac:picMk id="59" creationId="{D3A433F5-2537-D45C-FE60-478AC76C3B95}"/>
          </ac:picMkLst>
        </pc:picChg>
        <pc:picChg chg="del">
          <ac:chgData name="亮 前川" userId="d7d429a203bb0ce1" providerId="LiveId" clId="{7AFF765C-0B07-4E52-9314-BBFC3BBAE6FE}" dt="2023-07-28T00:15:56.741" v="1" actId="478"/>
          <ac:picMkLst>
            <pc:docMk/>
            <pc:sldMk cId="2937915315" sldId="259"/>
            <ac:picMk id="67" creationId="{B98D92A3-C9C7-4222-9738-773A27DFD2A4}"/>
          </ac:picMkLst>
        </pc:picChg>
        <pc:picChg chg="del">
          <ac:chgData name="亮 前川" userId="d7d429a203bb0ce1" providerId="LiveId" clId="{7AFF765C-0B07-4E52-9314-BBFC3BBAE6FE}" dt="2023-07-28T00:15:47.720" v="0" actId="478"/>
          <ac:picMkLst>
            <pc:docMk/>
            <pc:sldMk cId="2937915315" sldId="259"/>
            <ac:picMk id="72" creationId="{8EE5062D-4ADC-483F-8A34-6BD8D330AA9B}"/>
          </ac:picMkLst>
        </pc:picChg>
        <pc:picChg chg="del">
          <ac:chgData name="亮 前川" userId="d7d429a203bb0ce1" providerId="LiveId" clId="{7AFF765C-0B07-4E52-9314-BBFC3BBAE6FE}" dt="2023-07-28T00:15:47.720" v="0" actId="478"/>
          <ac:picMkLst>
            <pc:docMk/>
            <pc:sldMk cId="2937915315" sldId="259"/>
            <ac:picMk id="73" creationId="{668AAC8A-A34C-4E8D-B3ED-4A0E085D53F1}"/>
          </ac:picMkLst>
        </pc:picChg>
        <pc:picChg chg="add mod">
          <ac:chgData name="亮 前川" userId="d7d429a203bb0ce1" providerId="LiveId" clId="{7AFF765C-0B07-4E52-9314-BBFC3BBAE6FE}" dt="2023-07-28T00:18:40.514" v="35" actId="1076"/>
          <ac:picMkLst>
            <pc:docMk/>
            <pc:sldMk cId="2937915315" sldId="259"/>
            <ac:picMk id="113" creationId="{E77A5218-F801-D06C-E4F4-08B6D96E66D1}"/>
          </ac:picMkLst>
        </pc:picChg>
        <pc:picChg chg="add mod">
          <ac:chgData name="亮 前川" userId="d7d429a203bb0ce1" providerId="LiveId" clId="{7AFF765C-0B07-4E52-9314-BBFC3BBAE6FE}" dt="2023-07-28T00:18:40.514" v="35" actId="1076"/>
          <ac:picMkLst>
            <pc:docMk/>
            <pc:sldMk cId="2937915315" sldId="259"/>
            <ac:picMk id="114" creationId="{DB7063E1-B009-F322-7D3A-FD5AEC4B652F}"/>
          </ac:picMkLst>
        </pc:picChg>
        <pc:picChg chg="add mod">
          <ac:chgData name="亮 前川" userId="d7d429a203bb0ce1" providerId="LiveId" clId="{7AFF765C-0B07-4E52-9314-BBFC3BBAE6FE}" dt="2023-07-28T00:18:40.514" v="35" actId="1076"/>
          <ac:picMkLst>
            <pc:docMk/>
            <pc:sldMk cId="2937915315" sldId="259"/>
            <ac:picMk id="116" creationId="{67FE47C4-5DF2-35CB-BDF7-884B4C856167}"/>
          </ac:picMkLst>
        </pc:picChg>
        <pc:picChg chg="add mod">
          <ac:chgData name="亮 前川" userId="d7d429a203bb0ce1" providerId="LiveId" clId="{7AFF765C-0B07-4E52-9314-BBFC3BBAE6FE}" dt="2023-07-28T00:18:40.514" v="35" actId="1076"/>
          <ac:picMkLst>
            <pc:docMk/>
            <pc:sldMk cId="2937915315" sldId="259"/>
            <ac:picMk id="117" creationId="{1DB11944-C550-1D6F-C3AA-0D51C66A059A}"/>
          </ac:picMkLst>
        </pc:picChg>
        <pc:picChg chg="del">
          <ac:chgData name="亮 前川" userId="d7d429a203bb0ce1" providerId="LiveId" clId="{7AFF765C-0B07-4E52-9314-BBFC3BBAE6FE}" dt="2023-07-28T00:15:56.741" v="1" actId="478"/>
          <ac:picMkLst>
            <pc:docMk/>
            <pc:sldMk cId="2937915315" sldId="259"/>
            <ac:picMk id="129" creationId="{C9DC735E-A972-420F-8B9D-34A0D6C9F7B1}"/>
          </ac:picMkLst>
        </pc:picChg>
        <pc:picChg chg="del">
          <ac:chgData name="亮 前川" userId="d7d429a203bb0ce1" providerId="LiveId" clId="{7AFF765C-0B07-4E52-9314-BBFC3BBAE6FE}" dt="2023-07-28T00:15:56.741" v="1" actId="478"/>
          <ac:picMkLst>
            <pc:docMk/>
            <pc:sldMk cId="2937915315" sldId="259"/>
            <ac:picMk id="130" creationId="{ECDBA5CA-F78B-4DD7-AF53-CBE2CD401155}"/>
          </ac:picMkLst>
        </pc:picChg>
        <pc:picChg chg="mod">
          <ac:chgData name="亮 前川" userId="d7d429a203bb0ce1" providerId="LiveId" clId="{7AFF765C-0B07-4E52-9314-BBFC3BBAE6FE}" dt="2023-07-28T00:19:22.712" v="49"/>
          <ac:picMkLst>
            <pc:docMk/>
            <pc:sldMk cId="2937915315" sldId="259"/>
            <ac:picMk id="541" creationId="{FA21DD72-4999-4709-FACD-D9A4CF537FEA}"/>
          </ac:picMkLst>
        </pc:picChg>
        <pc:picChg chg="add mod">
          <ac:chgData name="亮 前川" userId="d7d429a203bb0ce1" providerId="LiveId" clId="{7AFF765C-0B07-4E52-9314-BBFC3BBAE6FE}" dt="2023-07-28T00:21:11.520" v="63" actId="1076"/>
          <ac:picMkLst>
            <pc:docMk/>
            <pc:sldMk cId="2937915315" sldId="259"/>
            <ac:picMk id="553" creationId="{18BCE003-5459-4EC5-978E-2A5AC2B8B0A2}"/>
          </ac:picMkLst>
        </pc:picChg>
        <pc:picChg chg="add mod">
          <ac:chgData name="亮 前川" userId="d7d429a203bb0ce1" providerId="LiveId" clId="{7AFF765C-0B07-4E52-9314-BBFC3BBAE6FE}" dt="2023-07-28T01:48:41.072" v="78" actId="1076"/>
          <ac:picMkLst>
            <pc:docMk/>
            <pc:sldMk cId="2937915315" sldId="259"/>
            <ac:picMk id="554" creationId="{6AE8EA3C-CB1B-BD7B-8C11-141CA7E8D0FE}"/>
          </ac:picMkLst>
        </pc:picChg>
        <pc:picChg chg="add mod">
          <ac:chgData name="亮 前川" userId="d7d429a203bb0ce1" providerId="LiveId" clId="{7AFF765C-0B07-4E52-9314-BBFC3BBAE6FE}" dt="2023-07-28T02:30:39.707" v="93" actId="1076"/>
          <ac:picMkLst>
            <pc:docMk/>
            <pc:sldMk cId="2937915315" sldId="259"/>
            <ac:picMk id="555" creationId="{F6D925D3-4A8F-B99D-82C0-CADEE7A7F480}"/>
          </ac:picMkLst>
        </pc:picChg>
        <pc:picChg chg="add mod">
          <ac:chgData name="亮 前川" userId="d7d429a203bb0ce1" providerId="LiveId" clId="{7AFF765C-0B07-4E52-9314-BBFC3BBAE6FE}" dt="2023-07-28T02:30:43.504" v="94" actId="1076"/>
          <ac:picMkLst>
            <pc:docMk/>
            <pc:sldMk cId="2937915315" sldId="259"/>
            <ac:picMk id="556" creationId="{5957DF18-0EB0-E444-6109-60FB9A2A51EF}"/>
          </ac:picMkLst>
        </pc:picChg>
        <pc:picChg chg="add mod">
          <ac:chgData name="亮 前川" userId="d7d429a203bb0ce1" providerId="LiveId" clId="{7AFF765C-0B07-4E52-9314-BBFC3BBAE6FE}" dt="2023-07-28T02:30:50.444" v="96" actId="1076"/>
          <ac:picMkLst>
            <pc:docMk/>
            <pc:sldMk cId="2937915315" sldId="259"/>
            <ac:picMk id="557" creationId="{AB434121-314F-7A4A-DEE6-A356FF5A8F7D}"/>
          </ac:picMkLst>
        </pc:picChg>
        <pc:picChg chg="add mod">
          <ac:chgData name="亮 前川" userId="d7d429a203bb0ce1" providerId="LiveId" clId="{7AFF765C-0B07-4E52-9314-BBFC3BBAE6FE}" dt="2023-07-28T02:30:50.444" v="96" actId="1076"/>
          <ac:picMkLst>
            <pc:docMk/>
            <pc:sldMk cId="2937915315" sldId="259"/>
            <ac:picMk id="561" creationId="{0267F65C-D204-5B05-2784-18E91F8F9C59}"/>
          </ac:picMkLst>
        </pc:picChg>
        <pc:picChg chg="add mod">
          <ac:chgData name="亮 前川" userId="d7d429a203bb0ce1" providerId="LiveId" clId="{7AFF765C-0B07-4E52-9314-BBFC3BBAE6FE}" dt="2023-07-28T02:30:55.720" v="99" actId="1076"/>
          <ac:picMkLst>
            <pc:docMk/>
            <pc:sldMk cId="2937915315" sldId="259"/>
            <ac:picMk id="562" creationId="{CEE2CC4B-7709-62FA-DA2A-9CE660D801A5}"/>
          </ac:picMkLst>
        </pc:picChg>
        <pc:picChg chg="add mod">
          <ac:chgData name="亮 前川" userId="d7d429a203bb0ce1" providerId="LiveId" clId="{7AFF765C-0B07-4E52-9314-BBFC3BBAE6FE}" dt="2023-07-28T02:31:21.323" v="104" actId="1076"/>
          <ac:picMkLst>
            <pc:docMk/>
            <pc:sldMk cId="2937915315" sldId="259"/>
            <ac:picMk id="563" creationId="{6C7513E6-7C14-F2A7-62FD-9F464309D984}"/>
          </ac:picMkLst>
        </pc:picChg>
        <pc:picChg chg="del">
          <ac:chgData name="亮 前川" userId="d7d429a203bb0ce1" providerId="LiveId" clId="{7AFF765C-0B07-4E52-9314-BBFC3BBAE6FE}" dt="2023-07-28T00:15:47.720" v="0" actId="478"/>
          <ac:picMkLst>
            <pc:docMk/>
            <pc:sldMk cId="2937915315" sldId="259"/>
            <ac:picMk id="1026" creationId="{D08A9197-B2EE-4D15-8C16-9FEA9663D4F8}"/>
          </ac:picMkLst>
        </pc:pic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3" creationId="{9B065B59-51BD-D23E-6FEE-7B254EA554F1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11" creationId="{58C85EAA-B8DE-670E-7CC0-604DC5F80048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12" creationId="{5DAF850D-0AF4-558E-7760-E0BC4F0D50F8}"/>
          </ac:cxnSpMkLst>
        </pc:cxnChg>
        <pc:cxnChg chg="del">
          <ac:chgData name="亮 前川" userId="d7d429a203bb0ce1" providerId="LiveId" clId="{7AFF765C-0B07-4E52-9314-BBFC3BBAE6FE}" dt="2023-07-28T00:15:47.720" v="0" actId="478"/>
          <ac:cxnSpMkLst>
            <pc:docMk/>
            <pc:sldMk cId="2937915315" sldId="259"/>
            <ac:cxnSpMk id="14" creationId="{6A0CB852-F28F-485A-A007-BC18EDA266C5}"/>
          </ac:cxnSpMkLst>
        </pc:cxnChg>
        <pc:cxnChg chg="del">
          <ac:chgData name="亮 前川" userId="d7d429a203bb0ce1" providerId="LiveId" clId="{7AFF765C-0B07-4E52-9314-BBFC3BBAE6FE}" dt="2023-07-28T00:15:47.720" v="0" actId="478"/>
          <ac:cxnSpMkLst>
            <pc:docMk/>
            <pc:sldMk cId="2937915315" sldId="259"/>
            <ac:cxnSpMk id="16" creationId="{EC7AB2FC-4DF4-4F37-AC78-014B8797B537}"/>
          </ac:cxnSpMkLst>
        </pc:cxnChg>
        <pc:cxnChg chg="del">
          <ac:chgData name="亮 前川" userId="d7d429a203bb0ce1" providerId="LiveId" clId="{7AFF765C-0B07-4E52-9314-BBFC3BBAE6FE}" dt="2023-07-28T00:15:47.720" v="0" actId="478"/>
          <ac:cxnSpMkLst>
            <pc:docMk/>
            <pc:sldMk cId="2937915315" sldId="259"/>
            <ac:cxnSpMk id="18" creationId="{6CC4C5F7-6521-4840-A692-122D67896DE3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20" creationId="{93D1FB57-779D-8F5F-6F70-DA4494E80F07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25" creationId="{DBCCFA35-0F97-932D-4919-56E946DB99F2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29" creationId="{CE4C3D61-D646-1A24-0249-4785ED6D811D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41" creationId="{8369D899-50AF-095D-A6B7-5473C215DCC5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52" creationId="{50B7B99B-D466-AD8E-34AD-5C98EC02FA16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58" creationId="{5B056AAC-3DD2-6C52-5E58-E842B0960275}"/>
          </ac:cxnSpMkLst>
        </pc:cxnChg>
        <pc:cxnChg chg="mod">
          <ac:chgData name="亮 前川" userId="d7d429a203bb0ce1" providerId="LiveId" clId="{7AFF765C-0B07-4E52-9314-BBFC3BBAE6FE}" dt="2023-07-28T00:16:36.340" v="5"/>
          <ac:cxnSpMkLst>
            <pc:docMk/>
            <pc:sldMk cId="2937915315" sldId="259"/>
            <ac:cxnSpMk id="68" creationId="{BCE520D1-02E6-78AE-5804-BC7812951298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99" creationId="{9A87E6F5-4EB7-4FF7-7176-333FC9DF40B9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103" creationId="{FCCF3489-30B6-8CD8-2BB2-9844791BD463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115" creationId="{AFE62E43-37E5-4CFB-4A7F-F7B2D5F6396A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118" creationId="{778FF414-570A-D14F-27E0-08A449FD9BFD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119" creationId="{EBF88C4D-811D-F618-6489-115BB7AFE386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122" creationId="{885AE733-0D43-A38B-A787-366FC30D4325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125" creationId="{26BC6477-F2B0-F3CC-3211-D9CFCE8844B2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12" creationId="{97EB16C9-75DD-F41A-71AB-88AD988CCAC2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18" creationId="{FF85F919-EAA2-9FE7-3B1E-770936033CBF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21" creationId="{D5460AE8-8D2F-4EEB-BEA2-D5D80A24CC18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24" creationId="{5432DE48-CAB7-12AA-E3FC-E9F2F29A8134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27" creationId="{F2D565FC-58FF-CE39-80EE-596E3D47126C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28" creationId="{BEB9E845-91F0-3BA5-2C2C-6F7B491C5E56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29" creationId="{2CB2EDE7-6693-FCEE-9126-BFEFB8DAB827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30" creationId="{37AFD6C2-2338-9D4B-2A72-C693B05BAB94}"/>
          </ac:cxnSpMkLst>
        </pc:cxnChg>
        <pc:cxnChg chg="add mod">
          <ac:chgData name="亮 前川" userId="d7d429a203bb0ce1" providerId="LiveId" clId="{7AFF765C-0B07-4E52-9314-BBFC3BBAE6FE}" dt="2023-07-28T00:18:40.514" v="35" actId="1076"/>
          <ac:cxnSpMkLst>
            <pc:docMk/>
            <pc:sldMk cId="2937915315" sldId="259"/>
            <ac:cxnSpMk id="531" creationId="{DD53AD06-B7EB-76C3-0185-0D69CA202B16}"/>
          </ac:cxnSpMkLst>
        </pc:cxnChg>
        <pc:cxnChg chg="add mod">
          <ac:chgData name="亮 前川" userId="d7d429a203bb0ce1" providerId="LiveId" clId="{7AFF765C-0B07-4E52-9314-BBFC3BBAE6FE}" dt="2023-07-28T00:20:48.044" v="58" actId="164"/>
          <ac:cxnSpMkLst>
            <pc:docMk/>
            <pc:sldMk cId="2937915315" sldId="259"/>
            <ac:cxnSpMk id="548" creationId="{25711C9D-1B76-AC39-2EB6-4ED60A395B66}"/>
          </ac:cxnSpMkLst>
        </pc:cxnChg>
        <pc:cxnChg chg="add mod">
          <ac:chgData name="亮 前川" userId="d7d429a203bb0ce1" providerId="LiveId" clId="{7AFF765C-0B07-4E52-9314-BBFC3BBAE6FE}" dt="2023-07-28T00:20:48.044" v="58" actId="164"/>
          <ac:cxnSpMkLst>
            <pc:docMk/>
            <pc:sldMk cId="2937915315" sldId="259"/>
            <ac:cxnSpMk id="549" creationId="{E21FDB3B-3A8F-74BB-1D2A-709B3D3E850D}"/>
          </ac:cxnSpMkLst>
        </pc:cxnChg>
        <pc:cxnChg chg="add mod">
          <ac:chgData name="亮 前川" userId="d7d429a203bb0ce1" providerId="LiveId" clId="{7AFF765C-0B07-4E52-9314-BBFC3BBAE6FE}" dt="2023-07-28T00:20:48.044" v="58" actId="164"/>
          <ac:cxnSpMkLst>
            <pc:docMk/>
            <pc:sldMk cId="2937915315" sldId="259"/>
            <ac:cxnSpMk id="550" creationId="{F5EADEB9-A333-5B1E-F595-D11FB75687F7}"/>
          </ac:cxnSpMkLst>
        </pc:cxnChg>
        <pc:cxnChg chg="add mod">
          <ac:chgData name="亮 前川" userId="d7d429a203bb0ce1" providerId="LiveId" clId="{7AFF765C-0B07-4E52-9314-BBFC3BBAE6FE}" dt="2023-07-28T00:20:48.044" v="58" actId="164"/>
          <ac:cxnSpMkLst>
            <pc:docMk/>
            <pc:sldMk cId="2937915315" sldId="259"/>
            <ac:cxnSpMk id="551" creationId="{32E4C347-42C4-D897-AF16-CF553443F536}"/>
          </ac:cxnSpMkLst>
        </pc:cxnChg>
      </pc:sldChg>
    </pc:docChg>
  </pc:docChgLst>
  <pc:docChgLst>
    <pc:chgData name="前川 亮" userId="d7d429a203bb0ce1" providerId="LiveId" clId="{DB76315E-3C73-4DF4-9FCC-54C675C43256}"/>
    <pc:docChg chg="undo custSel modSld">
      <pc:chgData name="前川 亮" userId="d7d429a203bb0ce1" providerId="LiveId" clId="{DB76315E-3C73-4DF4-9FCC-54C675C43256}" dt="2023-05-22T12:58:22.582" v="993" actId="1038"/>
      <pc:docMkLst>
        <pc:docMk/>
      </pc:docMkLst>
      <pc:sldChg chg="addSp delSp modSp mod">
        <pc:chgData name="前川 亮" userId="d7d429a203bb0ce1" providerId="LiveId" clId="{DB76315E-3C73-4DF4-9FCC-54C675C43256}" dt="2023-05-22T12:58:22.582" v="993" actId="1038"/>
        <pc:sldMkLst>
          <pc:docMk/>
          <pc:sldMk cId="2937915315" sldId="259"/>
        </pc:sldMkLst>
        <pc:spChg chg="add mod">
          <ac:chgData name="前川 亮" userId="d7d429a203bb0ce1" providerId="LiveId" clId="{DB76315E-3C73-4DF4-9FCC-54C675C43256}" dt="2023-05-22T11:48:38.126" v="500" actId="20577"/>
          <ac:spMkLst>
            <pc:docMk/>
            <pc:sldMk cId="2937915315" sldId="259"/>
            <ac:spMk id="33" creationId="{171EBD3C-4FBD-2ED3-B825-531924EA3E51}"/>
          </ac:spMkLst>
        </pc:spChg>
        <pc:spChg chg="add mod">
          <ac:chgData name="前川 亮" userId="d7d429a203bb0ce1" providerId="LiveId" clId="{DB76315E-3C73-4DF4-9FCC-54C675C43256}" dt="2023-05-22T11:46:57.400" v="319" actId="2711"/>
          <ac:spMkLst>
            <pc:docMk/>
            <pc:sldMk cId="2937915315" sldId="259"/>
            <ac:spMk id="34" creationId="{FABBDF61-7E0D-EFE9-558E-6C8278E81338}"/>
          </ac:spMkLst>
        </pc:spChg>
        <pc:spChg chg="add mod">
          <ac:chgData name="前川 亮" userId="d7d429a203bb0ce1" providerId="LiveId" clId="{DB76315E-3C73-4DF4-9FCC-54C675C43256}" dt="2023-05-22T12:58:22.582" v="993" actId="1038"/>
          <ac:spMkLst>
            <pc:docMk/>
            <pc:sldMk cId="2937915315" sldId="259"/>
            <ac:spMk id="35" creationId="{CD8106B5-00A3-4D47-A8AC-FADC3605E211}"/>
          </ac:spMkLst>
        </pc:spChg>
        <pc:spChg chg="mod">
          <ac:chgData name="前川 亮" userId="d7d429a203bb0ce1" providerId="LiveId" clId="{DB76315E-3C73-4DF4-9FCC-54C675C43256}" dt="2023-05-22T12:57:05.450" v="907" actId="20577"/>
          <ac:spMkLst>
            <pc:docMk/>
            <pc:sldMk cId="2937915315" sldId="259"/>
            <ac:spMk id="37" creationId="{EDBD594C-13C2-4372-9740-E13E6CDDAFBD}"/>
          </ac:spMkLst>
        </pc:spChg>
        <pc:spChg chg="mod">
          <ac:chgData name="前川 亮" userId="d7d429a203bb0ce1" providerId="LiveId" clId="{DB76315E-3C73-4DF4-9FCC-54C675C43256}" dt="2023-05-22T12:57:15.509" v="944" actId="1035"/>
          <ac:spMkLst>
            <pc:docMk/>
            <pc:sldMk cId="2937915315" sldId="259"/>
            <ac:spMk id="38" creationId="{3358CB84-B4DE-45B3-A8AA-BB57536D5B5B}"/>
          </ac:spMkLst>
        </pc:spChg>
        <pc:spChg chg="mod">
          <ac:chgData name="前川 亮" userId="d7d429a203bb0ce1" providerId="LiveId" clId="{DB76315E-3C73-4DF4-9FCC-54C675C43256}" dt="2023-05-22T12:47:34.716" v="809" actId="1036"/>
          <ac:spMkLst>
            <pc:docMk/>
            <pc:sldMk cId="2937915315" sldId="259"/>
            <ac:spMk id="39" creationId="{0C57D9BF-D5CF-4286-9D32-695BB103D11F}"/>
          </ac:spMkLst>
        </pc:spChg>
        <pc:spChg chg="mod">
          <ac:chgData name="前川 亮" userId="d7d429a203bb0ce1" providerId="LiveId" clId="{DB76315E-3C73-4DF4-9FCC-54C675C43256}" dt="2023-05-22T12:55:27.539" v="858" actId="1036"/>
          <ac:spMkLst>
            <pc:docMk/>
            <pc:sldMk cId="2937915315" sldId="259"/>
            <ac:spMk id="40" creationId="{1E2EC451-5049-4305-8E06-EEE27F7B5662}"/>
          </ac:spMkLst>
        </pc:spChg>
        <pc:spChg chg="mod">
          <ac:chgData name="前川 亮" userId="d7d429a203bb0ce1" providerId="LiveId" clId="{DB76315E-3C73-4DF4-9FCC-54C675C43256}" dt="2023-05-22T12:47:44.833" v="815" actId="1035"/>
          <ac:spMkLst>
            <pc:docMk/>
            <pc:sldMk cId="2937915315" sldId="259"/>
            <ac:spMk id="43" creationId="{1095DE6E-C0FB-46BE-B209-CE8CD64DFEA9}"/>
          </ac:spMkLst>
        </pc:spChg>
        <pc:spChg chg="mod">
          <ac:chgData name="前川 亮" userId="d7d429a203bb0ce1" providerId="LiveId" clId="{DB76315E-3C73-4DF4-9FCC-54C675C43256}" dt="2023-05-22T12:58:14.431" v="979" actId="1076"/>
          <ac:spMkLst>
            <pc:docMk/>
            <pc:sldMk cId="2937915315" sldId="259"/>
            <ac:spMk id="55" creationId="{A1E03CDD-6212-482F-8212-E728DA9E9976}"/>
          </ac:spMkLst>
        </pc:spChg>
        <pc:spChg chg="mod">
          <ac:chgData name="前川 亮" userId="d7d429a203bb0ce1" providerId="LiveId" clId="{DB76315E-3C73-4DF4-9FCC-54C675C43256}" dt="2023-05-22T11:44:04.736" v="164" actId="20577"/>
          <ac:spMkLst>
            <pc:docMk/>
            <pc:sldMk cId="2937915315" sldId="259"/>
            <ac:spMk id="108" creationId="{BBDC9470-AAF7-4046-9800-C9B4A4D7AEE0}"/>
          </ac:spMkLst>
        </pc:spChg>
        <pc:spChg chg="mod">
          <ac:chgData name="前川 亮" userId="d7d429a203bb0ce1" providerId="LiveId" clId="{DB76315E-3C73-4DF4-9FCC-54C675C43256}" dt="2023-05-22T11:47:10.858" v="321" actId="115"/>
          <ac:spMkLst>
            <pc:docMk/>
            <pc:sldMk cId="2937915315" sldId="259"/>
            <ac:spMk id="109" creationId="{E18396D1-6C34-4C3B-BC7A-DACB22CDE397}"/>
          </ac:spMkLst>
        </pc:spChg>
        <pc:spChg chg="mod">
          <ac:chgData name="前川 亮" userId="d7d429a203bb0ce1" providerId="LiveId" clId="{DB76315E-3C73-4DF4-9FCC-54C675C43256}" dt="2023-05-22T12:57:59.997" v="968" actId="20577"/>
          <ac:spMkLst>
            <pc:docMk/>
            <pc:sldMk cId="2937915315" sldId="259"/>
            <ac:spMk id="121" creationId="{35697901-CAEC-42A1-86BF-5CCEF1483C0E}"/>
          </ac:spMkLst>
        </pc:spChg>
        <pc:spChg chg="mod">
          <ac:chgData name="前川 亮" userId="d7d429a203bb0ce1" providerId="LiveId" clId="{DB76315E-3C73-4DF4-9FCC-54C675C43256}" dt="2023-05-22T12:47:32.602" v="807" actId="1036"/>
          <ac:spMkLst>
            <pc:docMk/>
            <pc:sldMk cId="2937915315" sldId="259"/>
            <ac:spMk id="122" creationId="{F7D41CB9-5A68-44CD-B50F-5DD0651C84BC}"/>
          </ac:spMkLst>
        </pc:spChg>
        <pc:spChg chg="mod">
          <ac:chgData name="前川 亮" userId="d7d429a203bb0ce1" providerId="LiveId" clId="{DB76315E-3C73-4DF4-9FCC-54C675C43256}" dt="2023-05-22T12:56:26.571" v="902" actId="122"/>
          <ac:spMkLst>
            <pc:docMk/>
            <pc:sldMk cId="2937915315" sldId="259"/>
            <ac:spMk id="192" creationId="{D8350313-A24D-4785-B2DE-46B7C62E1942}"/>
          </ac:spMkLst>
        </pc:spChg>
        <pc:grpChg chg="mod">
          <ac:chgData name="前川 亮" userId="d7d429a203bb0ce1" providerId="LiveId" clId="{DB76315E-3C73-4DF4-9FCC-54C675C43256}" dt="2023-05-22T12:57:13.569" v="934" actId="1035"/>
          <ac:grpSpMkLst>
            <pc:docMk/>
            <pc:sldMk cId="2937915315" sldId="259"/>
            <ac:grpSpMk id="112" creationId="{4BBD1DAB-A30C-4EE2-83C1-ACA9BF399CAF}"/>
          </ac:grpSpMkLst>
        </pc:grpChg>
        <pc:grpChg chg="mod">
          <ac:chgData name="前川 亮" userId="d7d429a203bb0ce1" providerId="LiveId" clId="{DB76315E-3C73-4DF4-9FCC-54C675C43256}" dt="2023-05-22T12:56:22.543" v="901" actId="14100"/>
          <ac:grpSpMkLst>
            <pc:docMk/>
            <pc:sldMk cId="2937915315" sldId="259"/>
            <ac:grpSpMk id="191" creationId="{51516E1D-BBAC-4286-9B09-001B91666CF3}"/>
          </ac:grpSpMkLst>
        </pc:grpChg>
        <pc:picChg chg="add mod">
          <ac:chgData name="前川 亮" userId="d7d429a203bb0ce1" providerId="LiveId" clId="{DB76315E-3C73-4DF4-9FCC-54C675C43256}" dt="2023-05-22T11:25:52.983" v="32"/>
          <ac:picMkLst>
            <pc:docMk/>
            <pc:sldMk cId="2937915315" sldId="259"/>
            <ac:picMk id="2" creationId="{12D9FEC8-260F-1156-B1B7-2D8DFDE1C272}"/>
          </ac:picMkLst>
        </pc:picChg>
        <pc:picChg chg="add del mod">
          <ac:chgData name="前川 亮" userId="d7d429a203bb0ce1" providerId="LiveId" clId="{DB76315E-3C73-4DF4-9FCC-54C675C43256}" dt="2023-05-22T11:26:14.303" v="35" actId="478"/>
          <ac:picMkLst>
            <pc:docMk/>
            <pc:sldMk cId="2937915315" sldId="259"/>
            <ac:picMk id="3" creationId="{43578DE0-EE36-1DFE-1DEC-98728E6C0C95}"/>
          </ac:picMkLst>
        </pc:picChg>
        <pc:picChg chg="add mod">
          <ac:chgData name="前川 亮" userId="d7d429a203bb0ce1" providerId="LiveId" clId="{DB76315E-3C73-4DF4-9FCC-54C675C43256}" dt="2023-05-22T11:44:08.212" v="183" actId="1035"/>
          <ac:picMkLst>
            <pc:docMk/>
            <pc:sldMk cId="2937915315" sldId="259"/>
            <ac:picMk id="17" creationId="{9392A2AB-7C93-22A1-4368-FD0F1428AAC4}"/>
          </ac:picMkLst>
        </pc:picChg>
        <pc:picChg chg="del">
          <ac:chgData name="前川 亮" userId="d7d429a203bb0ce1" providerId="LiveId" clId="{DB76315E-3C73-4DF4-9FCC-54C675C43256}" dt="2023-05-22T11:25:52.588" v="31" actId="478"/>
          <ac:picMkLst>
            <pc:docMk/>
            <pc:sldMk cId="2937915315" sldId="259"/>
            <ac:picMk id="29" creationId="{1EA2DE3A-72C5-40F0-9E69-15811732BA2B}"/>
          </ac:picMkLst>
        </pc:picChg>
        <pc:picChg chg="add mod">
          <ac:chgData name="前川 亮" userId="d7d429a203bb0ce1" providerId="LiveId" clId="{DB76315E-3C73-4DF4-9FCC-54C675C43256}" dt="2023-05-22T11:44:08.212" v="183" actId="1035"/>
          <ac:picMkLst>
            <pc:docMk/>
            <pc:sldMk cId="2937915315" sldId="259"/>
            <ac:picMk id="32" creationId="{BC31AB99-5CE9-0F57-B543-EFCA949B4A36}"/>
          </ac:picMkLst>
        </pc:picChg>
        <pc:picChg chg="add mod ord">
          <ac:chgData name="前川 亮" userId="d7d429a203bb0ce1" providerId="LiveId" clId="{DB76315E-3C73-4DF4-9FCC-54C675C43256}" dt="2023-05-22T12:56:17.342" v="900" actId="167"/>
          <ac:picMkLst>
            <pc:docMk/>
            <pc:sldMk cId="2937915315" sldId="259"/>
            <ac:picMk id="41" creationId="{41D66991-F2B6-EC21-C4D1-0325E92125A1}"/>
          </ac:picMkLst>
        </pc:picChg>
        <pc:picChg chg="del">
          <ac:chgData name="前川 亮" userId="d7d429a203bb0ce1" providerId="LiveId" clId="{DB76315E-3C73-4DF4-9FCC-54C675C43256}" dt="2023-05-22T11:26:05.847" v="33" actId="478"/>
          <ac:picMkLst>
            <pc:docMk/>
            <pc:sldMk cId="2937915315" sldId="259"/>
            <ac:picMk id="42" creationId="{9C87ADF4-665C-4D5D-AA3A-B35D1D141A2F}"/>
          </ac:picMkLst>
        </pc:picChg>
        <pc:picChg chg="del">
          <ac:chgData name="前川 亮" userId="d7d429a203bb0ce1" providerId="LiveId" clId="{DB76315E-3C73-4DF4-9FCC-54C675C43256}" dt="2023-05-22T11:36:25.697" v="36" actId="478"/>
          <ac:picMkLst>
            <pc:docMk/>
            <pc:sldMk cId="2937915315" sldId="259"/>
            <ac:picMk id="49" creationId="{F51F135F-E90F-4A5A-8148-DE7646710FEF}"/>
          </ac:picMkLst>
        </pc:picChg>
        <pc:picChg chg="mod">
          <ac:chgData name="前川 亮" userId="d7d429a203bb0ce1" providerId="LiveId" clId="{DB76315E-3C73-4DF4-9FCC-54C675C43256}" dt="2023-05-22T12:47:44.833" v="815" actId="1035"/>
          <ac:picMkLst>
            <pc:docMk/>
            <pc:sldMk cId="2937915315" sldId="259"/>
            <ac:picMk id="51" creationId="{7436CF22-AB90-4E92-9832-23FC7CD7EFA8}"/>
          </ac:picMkLst>
        </pc:picChg>
        <pc:picChg chg="del mod">
          <ac:chgData name="前川 亮" userId="d7d429a203bb0ce1" providerId="LiveId" clId="{DB76315E-3C73-4DF4-9FCC-54C675C43256}" dt="2023-05-22T12:54:46.458" v="825" actId="478"/>
          <ac:picMkLst>
            <pc:docMk/>
            <pc:sldMk cId="2937915315" sldId="259"/>
            <ac:picMk id="53" creationId="{41100570-507B-4DA4-B1FD-C6ACDD01478F}"/>
          </ac:picMkLst>
        </pc:picChg>
        <pc:picChg chg="mod">
          <ac:chgData name="前川 亮" userId="d7d429a203bb0ce1" providerId="LiveId" clId="{DB76315E-3C73-4DF4-9FCC-54C675C43256}" dt="2023-05-22T12:58:09.934" v="978" actId="1038"/>
          <ac:picMkLst>
            <pc:docMk/>
            <pc:sldMk cId="2937915315" sldId="259"/>
            <ac:picMk id="171" creationId="{E584D2C1-F980-43B3-8CAD-DF8347E8042F}"/>
          </ac:picMkLst>
        </pc:picChg>
        <pc:picChg chg="mod">
          <ac:chgData name="前川 亮" userId="d7d429a203bb0ce1" providerId="LiveId" clId="{DB76315E-3C73-4DF4-9FCC-54C675C43256}" dt="2023-05-22T12:58:09.934" v="978" actId="1038"/>
          <ac:picMkLst>
            <pc:docMk/>
            <pc:sldMk cId="2937915315" sldId="259"/>
            <ac:picMk id="1028" creationId="{8155A72A-5393-4A06-B9E8-230C273EC6D8}"/>
          </ac:picMkLst>
        </pc:picChg>
      </pc:sldChg>
    </pc:docChg>
  </pc:docChgLst>
  <pc:docChgLst>
    <pc:chgData name="前川 亮" userId="d7d429a203bb0ce1" providerId="LiveId" clId="{52CFF746-2425-49D7-BF4A-1C9CE5AA1F1B}"/>
    <pc:docChg chg="undo custSel modSld">
      <pc:chgData name="前川 亮" userId="d7d429a203bb0ce1" providerId="LiveId" clId="{52CFF746-2425-49D7-BF4A-1C9CE5AA1F1B}" dt="2023-07-29T15:11:29.236" v="506" actId="14100"/>
      <pc:docMkLst>
        <pc:docMk/>
      </pc:docMkLst>
      <pc:sldChg chg="addSp delSp modSp">
        <pc:chgData name="前川 亮" userId="d7d429a203bb0ce1" providerId="LiveId" clId="{52CFF746-2425-49D7-BF4A-1C9CE5AA1F1B}" dt="2023-07-29T15:11:29.236" v="506" actId="14100"/>
        <pc:sldMkLst>
          <pc:docMk/>
          <pc:sldMk cId="2937915315" sldId="259"/>
        </pc:sldMkLst>
        <pc:spChg chg="mod">
          <ac:chgData name="前川 亮" userId="d7d429a203bb0ce1" providerId="LiveId" clId="{52CFF746-2425-49D7-BF4A-1C9CE5AA1F1B}" dt="2023-07-29T14:36:46.161" v="197" actId="14100"/>
          <ac:spMkLst>
            <pc:docMk/>
            <pc:sldMk cId="2937915315" sldId="259"/>
            <ac:spMk id="4" creationId="{AB7E4B7E-41D3-0823-2CFB-57C31421A60A}"/>
          </ac:spMkLst>
        </pc:spChg>
        <pc:spChg chg="del mod">
          <ac:chgData name="前川 亮" userId="d7d429a203bb0ce1" providerId="LiveId" clId="{52CFF746-2425-49D7-BF4A-1C9CE5AA1F1B}" dt="2023-07-29T14:23:33.547" v="142" actId="478"/>
          <ac:spMkLst>
            <pc:docMk/>
            <pc:sldMk cId="2937915315" sldId="259"/>
            <ac:spMk id="5" creationId="{8DF90D1A-B19B-182C-9828-4D8D56AB7E06}"/>
          </ac:spMkLst>
        </pc:spChg>
        <pc:spChg chg="add del mod">
          <ac:chgData name="前川 亮" userId="d7d429a203bb0ce1" providerId="LiveId" clId="{52CFF746-2425-49D7-BF4A-1C9CE5AA1F1B}" dt="2023-07-29T14:36:58.533" v="200" actId="478"/>
          <ac:spMkLst>
            <pc:docMk/>
            <pc:sldMk cId="2937915315" sldId="259"/>
            <ac:spMk id="7" creationId="{FA61A020-3D5E-4C01-90A9-7FB716F892B1}"/>
          </ac:spMkLst>
        </pc:spChg>
        <pc:spChg chg="add mod">
          <ac:chgData name="前川 亮" userId="d7d429a203bb0ce1" providerId="LiveId" clId="{52CFF746-2425-49D7-BF4A-1C9CE5AA1F1B}" dt="2023-07-29T14:42:57.489" v="247" actId="404"/>
          <ac:spMkLst>
            <pc:docMk/>
            <pc:sldMk cId="2937915315" sldId="259"/>
            <ac:spMk id="8" creationId="{4525F596-59C5-4E47-9F90-C54B69ED242B}"/>
          </ac:spMkLst>
        </pc:spChg>
        <pc:spChg chg="add del mod">
          <ac:chgData name="前川 亮" userId="d7d429a203bb0ce1" providerId="LiveId" clId="{52CFF746-2425-49D7-BF4A-1C9CE5AA1F1B}" dt="2023-07-29T14:44:38.049" v="258" actId="767"/>
          <ac:spMkLst>
            <pc:docMk/>
            <pc:sldMk cId="2937915315" sldId="259"/>
            <ac:spMk id="11" creationId="{6419D3AA-33BA-4373-B451-4342383D54D7}"/>
          </ac:spMkLst>
        </pc:spChg>
        <pc:spChg chg="add mod">
          <ac:chgData name="前川 亮" userId="d7d429a203bb0ce1" providerId="LiveId" clId="{52CFF746-2425-49D7-BF4A-1C9CE5AA1F1B}" dt="2023-07-29T14:44:58.381" v="276" actId="1076"/>
          <ac:spMkLst>
            <pc:docMk/>
            <pc:sldMk cId="2937915315" sldId="259"/>
            <ac:spMk id="12" creationId="{A0CD5CAB-6AF2-4547-86B0-97BF17B7454F}"/>
          </ac:spMkLst>
        </pc:spChg>
        <pc:spChg chg="mod">
          <ac:chgData name="前川 亮" userId="d7d429a203bb0ce1" providerId="LiveId" clId="{52CFF746-2425-49D7-BF4A-1C9CE5AA1F1B}" dt="2023-07-29T14:44:15.476" v="256" actId="1076"/>
          <ac:spMkLst>
            <pc:docMk/>
            <pc:sldMk cId="2937915315" sldId="259"/>
            <ac:spMk id="14" creationId="{12F5C7DF-293F-2A0A-44D3-521C471F89D7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94" creationId="{7C271F82-BEFE-8F0C-5451-EC3EAA8E5A37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95" creationId="{F3B06394-AA2B-DB9C-D6A7-53E971EC0E0D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96" creationId="{BD173184-19DA-595F-3A1C-8363DA31FC9F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97" creationId="{79AE0809-9A1B-0671-639F-2545CEADE9BC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98" creationId="{90A4FD55-257A-1A7F-0B82-696949F14C6C}"/>
          </ac:spMkLst>
        </pc:spChg>
        <pc:spChg chg="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100" creationId="{71537743-52B7-4EAA-987C-2C9856E01E33}"/>
          </ac:spMkLst>
        </pc:spChg>
        <pc:spChg chg="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101" creationId="{793054DD-BF03-4F6F-88C4-26452E7E590A}"/>
          </ac:spMkLst>
        </pc:spChg>
        <pc:spChg chg="mod">
          <ac:chgData name="前川 亮" userId="d7d429a203bb0ce1" providerId="LiveId" clId="{52CFF746-2425-49D7-BF4A-1C9CE5AA1F1B}" dt="2023-07-29T15:11:29.236" v="506" actId="14100"/>
          <ac:spMkLst>
            <pc:docMk/>
            <pc:sldMk cId="2937915315" sldId="259"/>
            <ac:spMk id="102" creationId="{7D87ACE2-D612-4297-A9B0-4DE0CFFBB00A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04" creationId="{91D11602-5292-422B-C789-F46BDA6E1875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05" creationId="{03DDFDF3-027B-9F5F-841F-84614B36A022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06" creationId="{02B47367-E92A-FA06-EC9A-C10D9C16200D}"/>
          </ac:spMkLst>
        </pc:spChg>
        <pc:spChg chg="add mod">
          <ac:chgData name="前川 亮" userId="d7d429a203bb0ce1" providerId="LiveId" clId="{52CFF746-2425-49D7-BF4A-1C9CE5AA1F1B}" dt="2023-07-29T14:19:35.613" v="132" actId="1076"/>
          <ac:spMkLst>
            <pc:docMk/>
            <pc:sldMk cId="2937915315" sldId="259"/>
            <ac:spMk id="109" creationId="{AB4208FB-CE99-4EEC-992F-B10D2A5AB61C}"/>
          </ac:spMkLst>
        </pc:spChg>
        <pc:spChg chg="add mod">
          <ac:chgData name="前川 亮" userId="d7d429a203bb0ce1" providerId="LiveId" clId="{52CFF746-2425-49D7-BF4A-1C9CE5AA1F1B}" dt="2023-07-29T14:37:38.879" v="209" actId="1076"/>
          <ac:spMkLst>
            <pc:docMk/>
            <pc:sldMk cId="2937915315" sldId="259"/>
            <ac:spMk id="110" creationId="{C993ED29-830D-4643-B88C-480E83DAA535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11" creationId="{7894D8A2-A2D0-B263-3B7C-2EA54ADDA3E9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20" creationId="{3F2FA497-9D0B-522F-4614-0C5B0701802A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23" creationId="{E2BA40B2-7B0B-CB2B-E2B0-44624D96D00F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24" creationId="{464C8406-066B-B0A8-D020-2F9C2BFD62E6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26" creationId="{344F6FCA-9679-E322-B5E8-1C136A9CA094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27" creationId="{4BCA7031-9262-54E5-96D6-EF08BCC998E1}"/>
          </ac:spMkLst>
        </pc:spChg>
        <pc:spChg chg="add mod">
          <ac:chgData name="前川 亮" userId="d7d429a203bb0ce1" providerId="LiveId" clId="{52CFF746-2425-49D7-BF4A-1C9CE5AA1F1B}" dt="2023-07-29T14:38:06.110" v="220" actId="1076"/>
          <ac:spMkLst>
            <pc:docMk/>
            <pc:sldMk cId="2937915315" sldId="259"/>
            <ac:spMk id="128" creationId="{C2C03C68-3E07-4450-9BA2-EA0280A29196}"/>
          </ac:spMkLst>
        </pc:spChg>
        <pc:spChg chg="add mod">
          <ac:chgData name="前川 亮" userId="d7d429a203bb0ce1" providerId="LiveId" clId="{52CFF746-2425-49D7-BF4A-1C9CE5AA1F1B}" dt="2023-07-29T14:43:13.156" v="248"/>
          <ac:spMkLst>
            <pc:docMk/>
            <pc:sldMk cId="2937915315" sldId="259"/>
            <ac:spMk id="129" creationId="{6317CEF2-FE0E-4F9C-B38F-6DB1BA2DACFB}"/>
          </ac:spMkLst>
        </pc:spChg>
        <pc:spChg chg="add mod">
          <ac:chgData name="前川 亮" userId="d7d429a203bb0ce1" providerId="LiveId" clId="{52CFF746-2425-49D7-BF4A-1C9CE5AA1F1B}" dt="2023-07-29T14:42:25.727" v="227" actId="403"/>
          <ac:spMkLst>
            <pc:docMk/>
            <pc:sldMk cId="2937915315" sldId="259"/>
            <ac:spMk id="130" creationId="{B8BE86F2-C1D8-4F46-8741-C44B7C2E4D0C}"/>
          </ac:spMkLst>
        </pc:spChg>
        <pc:spChg chg="add mod">
          <ac:chgData name="前川 亮" userId="d7d429a203bb0ce1" providerId="LiveId" clId="{52CFF746-2425-49D7-BF4A-1C9CE5AA1F1B}" dt="2023-07-29T14:43:40.442" v="254" actId="403"/>
          <ac:spMkLst>
            <pc:docMk/>
            <pc:sldMk cId="2937915315" sldId="259"/>
            <ac:spMk id="131" creationId="{2CB78929-0F93-4875-AF9B-155FE987C244}"/>
          </ac:spMkLst>
        </pc:spChg>
        <pc:spChg chg="add mod or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2" creationId="{7037425F-0B19-4888-A860-45FEF9805722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4" creationId="{FB5A3BA2-5842-45F6-BE5B-1D1D53A1E402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5" creationId="{0DC3189A-FD2D-4E1C-A8D1-B95A50CA1B1C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6" creationId="{3EE2FE2C-1175-4139-8C1C-06BE26F09000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7" creationId="{2D8E2A9F-FB0D-4A8D-93C9-A15329898997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8" creationId="{B2D540A4-ACF1-43A4-BC4C-25BA287E4FD2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39" creationId="{02736F2A-2F1D-4F17-95B9-428A4DDCC6EC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40" creationId="{D1F15089-9227-4750-990C-8EF1F81F54BA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41" creationId="{B6CB0536-C0AF-472A-8F51-9C9866E24AD3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42" creationId="{739D52CF-E873-4526-8962-0AF5A64E6006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43" creationId="{B06466AC-7F02-45F1-803C-1D2815A76C1A}"/>
          </ac:spMkLst>
        </pc:spChg>
        <pc:spChg chg="add 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44" creationId="{9E96E094-764D-4C14-AE7F-58C300115B15}"/>
          </ac:spMkLst>
        </pc:spChg>
        <pc:spChg chg="mod">
          <ac:chgData name="前川 亮" userId="d7d429a203bb0ce1" providerId="LiveId" clId="{52CFF746-2425-49D7-BF4A-1C9CE5AA1F1B}" dt="2023-07-29T15:04:06.678" v="322" actId="404"/>
          <ac:spMkLst>
            <pc:docMk/>
            <pc:sldMk cId="2937915315" sldId="259"/>
            <ac:spMk id="146" creationId="{0C219777-13DE-4DFD-A3AD-5817FED5DDAF}"/>
          </ac:spMkLst>
        </pc:spChg>
        <pc:spChg chg="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147" creationId="{00000000-0000-0000-0000-000000000000}"/>
          </ac:spMkLst>
        </pc:spChg>
        <pc:spChg chg="mod">
          <ac:chgData name="前川 亮" userId="d7d429a203bb0ce1" providerId="LiveId" clId="{52CFF746-2425-49D7-BF4A-1C9CE5AA1F1B}" dt="2023-07-29T15:04:06.678" v="322" actId="404"/>
          <ac:spMkLst>
            <pc:docMk/>
            <pc:sldMk cId="2937915315" sldId="259"/>
            <ac:spMk id="148" creationId="{1BF737FA-D0C2-4336-ACFA-6653F5F851DC}"/>
          </ac:spMkLst>
        </pc:spChg>
        <pc:spChg chg="mod">
          <ac:chgData name="前川 亮" userId="d7d429a203bb0ce1" providerId="LiveId" clId="{52CFF746-2425-49D7-BF4A-1C9CE5AA1F1B}" dt="2023-07-29T15:04:06.678" v="322" actId="404"/>
          <ac:spMkLst>
            <pc:docMk/>
            <pc:sldMk cId="2937915315" sldId="259"/>
            <ac:spMk id="149" creationId="{40538D7E-75EB-4ADA-8970-20C13EF56C91}"/>
          </ac:spMkLst>
        </pc:spChg>
        <pc:spChg chg="mod">
          <ac:chgData name="前川 亮" userId="d7d429a203bb0ce1" providerId="LiveId" clId="{52CFF746-2425-49D7-BF4A-1C9CE5AA1F1B}" dt="2023-07-29T15:04:06.678" v="322" actId="404"/>
          <ac:spMkLst>
            <pc:docMk/>
            <pc:sldMk cId="2937915315" sldId="259"/>
            <ac:spMk id="150" creationId="{69DD69E2-DB99-4A74-8230-CF3E77C7671F}"/>
          </ac:spMkLst>
        </pc:spChg>
        <pc:spChg chg="mod">
          <ac:chgData name="前川 亮" userId="d7d429a203bb0ce1" providerId="LiveId" clId="{52CFF746-2425-49D7-BF4A-1C9CE5AA1F1B}" dt="2023-07-29T15:04:06.678" v="322" actId="404"/>
          <ac:spMkLst>
            <pc:docMk/>
            <pc:sldMk cId="2937915315" sldId="259"/>
            <ac:spMk id="151" creationId="{984C6229-0687-4758-AEB3-FF1D57617654}"/>
          </ac:spMkLst>
        </pc:spChg>
        <pc:spChg chg="add 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156" creationId="{11620205-2322-4B81-90EE-E347759F0120}"/>
          </ac:spMkLst>
        </pc:spChg>
        <pc:spChg chg="add 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157" creationId="{5863DD57-B7A5-46CA-AD71-284C3765889F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88" creationId="{00000000-0000-0000-0000-000000000000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89" creationId="{00000000-0000-0000-0000-000000000000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190" creationId="{00000000-0000-0000-0000-000000000000}"/>
          </ac:spMkLst>
        </pc:spChg>
        <pc:spChg chg="add 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195" creationId="{638FC568-8BDA-4402-BD71-90AF1C055748}"/>
          </ac:spMkLst>
        </pc:spChg>
        <pc:spChg chg="del">
          <ac:chgData name="前川 亮" userId="d7d429a203bb0ce1" providerId="LiveId" clId="{52CFF746-2425-49D7-BF4A-1C9CE5AA1F1B}" dt="2023-07-29T14:59:29.537" v="289" actId="478"/>
          <ac:spMkLst>
            <pc:docMk/>
            <pc:sldMk cId="2937915315" sldId="259"/>
            <ac:spMk id="308" creationId="{00000000-0000-0000-0000-000000000000}"/>
          </ac:spMkLst>
        </pc:spChg>
        <pc:spChg chg="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309" creationId="{00000000-0000-0000-0000-000000000000}"/>
          </ac:spMkLst>
        </pc:spChg>
        <pc:spChg chg="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360" creationId="{00000000-0000-0000-0000-000000000000}"/>
          </ac:spMkLst>
        </pc:spChg>
        <pc:spChg chg="mod">
          <ac:chgData name="前川 亮" userId="d7d429a203bb0ce1" providerId="LiveId" clId="{52CFF746-2425-49D7-BF4A-1C9CE5AA1F1B}" dt="2023-07-29T15:10:36.324" v="504" actId="1035"/>
          <ac:spMkLst>
            <pc:docMk/>
            <pc:sldMk cId="2937915315" sldId="259"/>
            <ac:spMk id="361" creationId="{00000000-0000-0000-0000-000000000000}"/>
          </ac:spMkLst>
        </pc:spChg>
        <pc:spChg chg="del">
          <ac:chgData name="前川 亮" userId="d7d429a203bb0ce1" providerId="LiveId" clId="{52CFF746-2425-49D7-BF4A-1C9CE5AA1F1B}" dt="2023-07-29T14:59:24.843" v="287" actId="478"/>
          <ac:spMkLst>
            <pc:docMk/>
            <pc:sldMk cId="2937915315" sldId="259"/>
            <ac:spMk id="383" creationId="{00000000-0000-0000-0000-000000000000}"/>
          </ac:spMkLst>
        </pc:spChg>
        <pc:spChg chg="del">
          <ac:chgData name="前川 亮" userId="d7d429a203bb0ce1" providerId="LiveId" clId="{52CFF746-2425-49D7-BF4A-1C9CE5AA1F1B}" dt="2023-07-29T14:59:27.862" v="288" actId="478"/>
          <ac:spMkLst>
            <pc:docMk/>
            <pc:sldMk cId="2937915315" sldId="259"/>
            <ac:spMk id="416" creationId="{00000000-0000-0000-0000-000000000000}"/>
          </ac:spMkLst>
        </pc:spChg>
        <pc:spChg chg="mod">
          <ac:chgData name="前川 亮" userId="d7d429a203bb0ce1" providerId="LiveId" clId="{52CFF746-2425-49D7-BF4A-1C9CE5AA1F1B}" dt="2023-07-29T14:34:09.271" v="174" actId="14100"/>
          <ac:spMkLst>
            <pc:docMk/>
            <pc:sldMk cId="2937915315" sldId="259"/>
            <ac:spMk id="419" creationId="{00000000-0000-0000-0000-000000000000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13" creationId="{E0565CBE-E1FA-AF8B-D48B-EF30A9CDAEDD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14" creationId="{87F7C471-E8A2-2749-597A-E253485EA5EE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15" creationId="{637A9746-F293-A4F8-EC11-4A18497ACEB2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16" creationId="{AFBC1532-1C29-93AC-DE17-1CE8291F7843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19" creationId="{ACEDA62B-C89D-CF4E-E857-3C3C818624FB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20" creationId="{4C889220-B5AE-C918-2D93-2305C2983963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22" creationId="{3A3345DF-3B7C-9D41-1CB4-835B528A33BC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23" creationId="{53BDEC19-DC94-CF4F-222A-441119AB033B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25" creationId="{FD2EF59B-2506-E846-030D-1392BB48F18A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26" creationId="{70C122D2-CAFD-0773-0818-6A6C2A1E90EC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2" creationId="{3F3E1548-AFEF-8741-DBD7-4B52CF73D1FE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3" creationId="{4C1EFF3E-FB03-C048-EB6F-B0CB006D2FA0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4" creationId="{81294CD2-243B-E968-4E2C-0C99C6334D97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5" creationId="{2688D7C1-D571-01D4-72AB-8ED9AABBA1E5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6" creationId="{0398E384-6167-9F15-6AC8-980511EA0ED6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7" creationId="{EEF7B171-D731-BD5D-5D43-C7C34FF069D4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8" creationId="{5CD64B24-F117-5087-A7F1-77A7CA71EE8A}"/>
          </ac:spMkLst>
        </pc:spChg>
        <pc:spChg chg="mod">
          <ac:chgData name="前川 亮" userId="d7d429a203bb0ce1" providerId="LiveId" clId="{52CFF746-2425-49D7-BF4A-1C9CE5AA1F1B}" dt="2023-07-29T15:07:08.842" v="380" actId="1035"/>
          <ac:spMkLst>
            <pc:docMk/>
            <pc:sldMk cId="2937915315" sldId="259"/>
            <ac:spMk id="539" creationId="{B0AAB62D-77AA-7DA8-46C0-49CE5F28E3DC}"/>
          </ac:spMkLst>
        </pc:spChg>
        <pc:grpChg chg="add mod">
          <ac:chgData name="前川 亮" userId="d7d429a203bb0ce1" providerId="LiveId" clId="{52CFF746-2425-49D7-BF4A-1C9CE5AA1F1B}" dt="2023-07-29T15:10:36.324" v="504" actId="1035"/>
          <ac:grpSpMkLst>
            <pc:docMk/>
            <pc:sldMk cId="2937915315" sldId="259"/>
            <ac:grpSpMk id="145" creationId="{8D8D76D5-55F7-45DC-B2E9-8FEF13482FAF}"/>
          </ac:grpSpMkLst>
        </pc:grpChg>
        <pc:grpChg chg="add mod">
          <ac:chgData name="前川 亮" userId="d7d429a203bb0ce1" providerId="LiveId" clId="{52CFF746-2425-49D7-BF4A-1C9CE5AA1F1B}" dt="2023-07-29T15:10:36.324" v="504" actId="1035"/>
          <ac:grpSpMkLst>
            <pc:docMk/>
            <pc:sldMk cId="2937915315" sldId="259"/>
            <ac:grpSpMk id="158" creationId="{0B73568B-68A1-4AAC-BD2C-6943BD5CDFE5}"/>
          </ac:grpSpMkLst>
        </pc:grpChg>
        <pc:grpChg chg="mod">
          <ac:chgData name="前川 亮" userId="d7d429a203bb0ce1" providerId="LiveId" clId="{52CFF746-2425-49D7-BF4A-1C9CE5AA1F1B}" dt="2023-07-29T15:10:36.324" v="504" actId="1035"/>
          <ac:grpSpMkLst>
            <pc:docMk/>
            <pc:sldMk cId="2937915315" sldId="259"/>
            <ac:grpSpMk id="540" creationId="{96FBC841-4051-2AFD-11D2-549E38EDA96A}"/>
          </ac:grpSpMkLst>
        </pc:grpChg>
        <pc:grpChg chg="mod">
          <ac:chgData name="前川 亮" userId="d7d429a203bb0ce1" providerId="LiveId" clId="{52CFF746-2425-49D7-BF4A-1C9CE5AA1F1B}" dt="2023-07-29T15:07:08.842" v="380" actId="1035"/>
          <ac:grpSpMkLst>
            <pc:docMk/>
            <pc:sldMk cId="2937915315" sldId="259"/>
            <ac:grpSpMk id="552" creationId="{BE85039B-A856-D10B-51FD-4773F67B82CA}"/>
          </ac:grpSpMkLst>
        </pc:grpChg>
        <pc:graphicFrameChg chg="mod">
          <ac:chgData name="前川 亮" userId="d7d429a203bb0ce1" providerId="LiveId" clId="{52CFF746-2425-49D7-BF4A-1C9CE5AA1F1B}" dt="2023-07-29T15:07:08.842" v="380" actId="1035"/>
          <ac:graphicFrameMkLst>
            <pc:docMk/>
            <pc:sldMk cId="2937915315" sldId="259"/>
            <ac:graphicFrameMk id="112" creationId="{8C0523ED-9C17-396B-9C99-8F6941C6BA5E}"/>
          </ac:graphicFrameMkLst>
        </pc:graphicFrameChg>
        <pc:picChg chg="mod">
          <ac:chgData name="前川 亮" userId="d7d429a203bb0ce1" providerId="LiveId" clId="{52CFF746-2425-49D7-BF4A-1C9CE5AA1F1B}" dt="2023-07-29T14:44:13.312" v="255" actId="1076"/>
          <ac:picMkLst>
            <pc:docMk/>
            <pc:sldMk cId="2937915315" sldId="259"/>
            <ac:picMk id="2" creationId="{90FAEF9C-A117-8FE4-AA08-E79956E70E19}"/>
          </ac:picMkLst>
        </pc:picChg>
        <pc:picChg chg="mod">
          <ac:chgData name="前川 亮" userId="d7d429a203bb0ce1" providerId="LiveId" clId="{52CFF746-2425-49D7-BF4A-1C9CE5AA1F1B}" dt="2023-07-29T14:37:36.813" v="208" actId="1076"/>
          <ac:picMkLst>
            <pc:docMk/>
            <pc:sldMk cId="2937915315" sldId="259"/>
            <ac:picMk id="3" creationId="{1ADF458E-C3FB-8E57-E107-14B58C15AF5A}"/>
          </ac:picMkLst>
        </pc:picChg>
        <pc:picChg chg="add del mod">
          <ac:chgData name="前川 亮" userId="d7d429a203bb0ce1" providerId="LiveId" clId="{52CFF746-2425-49D7-BF4A-1C9CE5AA1F1B}" dt="2023-07-29T14:36:48.074" v="198" actId="478"/>
          <ac:picMkLst>
            <pc:docMk/>
            <pc:sldMk cId="2937915315" sldId="259"/>
            <ac:picMk id="107" creationId="{2F71BE77-A68B-4EA9-AE1C-628F88F78966}"/>
          </ac:picMkLst>
        </pc:picChg>
        <pc:picChg chg="add del mod modCrop">
          <ac:chgData name="前川 亮" userId="d7d429a203bb0ce1" providerId="LiveId" clId="{52CFF746-2425-49D7-BF4A-1C9CE5AA1F1B}" dt="2023-07-29T14:36:50.068" v="199" actId="478"/>
          <ac:picMkLst>
            <pc:docMk/>
            <pc:sldMk cId="2937915315" sldId="259"/>
            <ac:picMk id="108" creationId="{8E96C219-E7DB-43B8-8044-FECB08EE6FEB}"/>
          </ac:picMkLst>
        </pc:picChg>
        <pc:picChg chg="mod">
          <ac:chgData name="前川 亮" userId="d7d429a203bb0ce1" providerId="LiveId" clId="{52CFF746-2425-49D7-BF4A-1C9CE5AA1F1B}" dt="2023-07-29T15:07:08.842" v="380" actId="1035"/>
          <ac:picMkLst>
            <pc:docMk/>
            <pc:sldMk cId="2937915315" sldId="259"/>
            <ac:picMk id="113" creationId="{E77A5218-F801-D06C-E4F4-08B6D96E66D1}"/>
          </ac:picMkLst>
        </pc:picChg>
        <pc:picChg chg="mod">
          <ac:chgData name="前川 亮" userId="d7d429a203bb0ce1" providerId="LiveId" clId="{52CFF746-2425-49D7-BF4A-1C9CE5AA1F1B}" dt="2023-07-29T15:07:08.842" v="380" actId="1035"/>
          <ac:picMkLst>
            <pc:docMk/>
            <pc:sldMk cId="2937915315" sldId="259"/>
            <ac:picMk id="114" creationId="{DB7063E1-B009-F322-7D3A-FD5AEC4B652F}"/>
          </ac:picMkLst>
        </pc:picChg>
        <pc:picChg chg="mod">
          <ac:chgData name="前川 亮" userId="d7d429a203bb0ce1" providerId="LiveId" clId="{52CFF746-2425-49D7-BF4A-1C9CE5AA1F1B}" dt="2023-07-29T15:07:08.842" v="380" actId="1035"/>
          <ac:picMkLst>
            <pc:docMk/>
            <pc:sldMk cId="2937915315" sldId="259"/>
            <ac:picMk id="116" creationId="{67FE47C4-5DF2-35CB-BDF7-884B4C856167}"/>
          </ac:picMkLst>
        </pc:picChg>
        <pc:picChg chg="mod">
          <ac:chgData name="前川 亮" userId="d7d429a203bb0ce1" providerId="LiveId" clId="{52CFF746-2425-49D7-BF4A-1C9CE5AA1F1B}" dt="2023-07-29T15:07:08.842" v="380" actId="1035"/>
          <ac:picMkLst>
            <pc:docMk/>
            <pc:sldMk cId="2937915315" sldId="259"/>
            <ac:picMk id="117" creationId="{1DB11944-C550-1D6F-C3AA-0D51C66A059A}"/>
          </ac:picMkLst>
        </pc:picChg>
        <pc:picChg chg="add mod">
          <ac:chgData name="前川 亮" userId="d7d429a203bb0ce1" providerId="LiveId" clId="{52CFF746-2425-49D7-BF4A-1C9CE5AA1F1B}" dt="2023-07-29T14:37:00.689" v="202" actId="1076"/>
          <ac:picMkLst>
            <pc:docMk/>
            <pc:sldMk cId="2937915315" sldId="259"/>
            <ac:picMk id="121" creationId="{82D34DC0-649F-4A17-B1CA-2EE0A3A7915B}"/>
          </ac:picMkLst>
        </pc:picChg>
        <pc:picChg chg="add mod ord">
          <ac:chgData name="前川 亮" userId="d7d429a203bb0ce1" providerId="LiveId" clId="{52CFF746-2425-49D7-BF4A-1C9CE5AA1F1B}" dt="2023-07-29T15:07:08.842" v="380" actId="1035"/>
          <ac:picMkLst>
            <pc:docMk/>
            <pc:sldMk cId="2937915315" sldId="259"/>
            <ac:picMk id="133" creationId="{27C97E4D-02D9-4CC3-A16B-F992E5CD5878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53" creationId="{18BCE003-5459-4EC5-978E-2A5AC2B8B0A2}"/>
          </ac:picMkLst>
        </pc:picChg>
        <pc:picChg chg="mod or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54" creationId="{6AE8EA3C-CB1B-BD7B-8C11-141CA7E8D0FE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55" creationId="{F6D925D3-4A8F-B99D-82C0-CADEE7A7F480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56" creationId="{5957DF18-0EB0-E444-6109-60FB9A2A51EF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57" creationId="{AB434121-314F-7A4A-DEE6-A356FF5A8F7D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61" creationId="{0267F65C-D204-5B05-2784-18E91F8F9C59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62" creationId="{CEE2CC4B-7709-62FA-DA2A-9CE660D801A5}"/>
          </ac:picMkLst>
        </pc:picChg>
        <pc:picChg chg="mod">
          <ac:chgData name="前川 亮" userId="d7d429a203bb0ce1" providerId="LiveId" clId="{52CFF746-2425-49D7-BF4A-1C9CE5AA1F1B}" dt="2023-07-29T15:10:36.324" v="504" actId="1035"/>
          <ac:picMkLst>
            <pc:docMk/>
            <pc:sldMk cId="2937915315" sldId="259"/>
            <ac:picMk id="563" creationId="{6C7513E6-7C14-F2A7-62FD-9F464309D984}"/>
          </ac:picMkLst>
        </pc:pic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99" creationId="{9A87E6F5-4EB7-4FF7-7176-333FC9DF40B9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103" creationId="{FCCF3489-30B6-8CD8-2BB2-9844791BD463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115" creationId="{AFE62E43-37E5-4CFB-4A7F-F7B2D5F6396A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118" creationId="{778FF414-570A-D14F-27E0-08A449FD9BFD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119" creationId="{EBF88C4D-811D-F618-6489-115BB7AFE386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122" creationId="{885AE733-0D43-A38B-A787-366FC30D4325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125" creationId="{26BC6477-F2B0-F3CC-3211-D9CFCE8844B2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12" creationId="{97EB16C9-75DD-F41A-71AB-88AD988CCAC2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18" creationId="{FF85F919-EAA2-9FE7-3B1E-770936033CBF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21" creationId="{D5460AE8-8D2F-4EEB-BEA2-D5D80A24CC18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24" creationId="{5432DE48-CAB7-12AA-E3FC-E9F2F29A8134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27" creationId="{F2D565FC-58FF-CE39-80EE-596E3D47126C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28" creationId="{BEB9E845-91F0-3BA5-2C2C-6F7B491C5E56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29" creationId="{2CB2EDE7-6693-FCEE-9126-BFEFB8DAB827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30" creationId="{37AFD6C2-2338-9D4B-2A72-C693B05BAB94}"/>
          </ac:cxnSpMkLst>
        </pc:cxnChg>
        <pc:cxnChg chg="mod">
          <ac:chgData name="前川 亮" userId="d7d429a203bb0ce1" providerId="LiveId" clId="{52CFF746-2425-49D7-BF4A-1C9CE5AA1F1B}" dt="2023-07-29T15:07:08.842" v="380" actId="1035"/>
          <ac:cxnSpMkLst>
            <pc:docMk/>
            <pc:sldMk cId="2937915315" sldId="259"/>
            <ac:cxnSpMk id="531" creationId="{DD53AD06-B7EB-76C3-0185-0D69CA202B16}"/>
          </ac:cxnSpMkLst>
        </pc:cxnChg>
      </pc:sldChg>
    </pc:docChg>
  </pc:docChgLst>
  <pc:docChgLst>
    <pc:chgData name="亮 前川" userId="d7d429a203bb0ce1" providerId="LiveId" clId="{CAE9B528-BD8B-4F9B-BD9A-400300F49F03}"/>
    <pc:docChg chg="undo custSel modSld">
      <pc:chgData name="亮 前川" userId="d7d429a203bb0ce1" providerId="LiveId" clId="{CAE9B528-BD8B-4F9B-BD9A-400300F49F03}" dt="2023-07-20T02:08:30.962" v="673" actId="2"/>
      <pc:docMkLst>
        <pc:docMk/>
      </pc:docMkLst>
      <pc:sldChg chg="addSp delSp modSp mod">
        <pc:chgData name="亮 前川" userId="d7d429a203bb0ce1" providerId="LiveId" clId="{CAE9B528-BD8B-4F9B-BD9A-400300F49F03}" dt="2023-07-20T02:08:30.962" v="673" actId="2"/>
        <pc:sldMkLst>
          <pc:docMk/>
          <pc:sldMk cId="2937915315" sldId="259"/>
        </pc:sldMkLst>
        <pc:spChg chg="mod">
          <ac:chgData name="亮 前川" userId="d7d429a203bb0ce1" providerId="LiveId" clId="{CAE9B528-BD8B-4F9B-BD9A-400300F49F03}" dt="2023-07-14T02:24:21.662" v="474" actId="20577"/>
          <ac:spMkLst>
            <pc:docMk/>
            <pc:sldMk cId="2937915315" sldId="259"/>
            <ac:spMk id="4" creationId="{1B3E990F-2226-47E1-BCE8-4F36E819AC88}"/>
          </ac:spMkLst>
        </pc:spChg>
        <pc:spChg chg="mod">
          <ac:chgData name="亮 前川" userId="d7d429a203bb0ce1" providerId="LiveId" clId="{CAE9B528-BD8B-4F9B-BD9A-400300F49F03}" dt="2023-07-14T02:18:50.444" v="83" actId="403"/>
          <ac:spMkLst>
            <pc:docMk/>
            <pc:sldMk cId="2937915315" sldId="259"/>
            <ac:spMk id="6" creationId="{00000000-0000-0000-0000-000000000000}"/>
          </ac:spMkLst>
        </pc:spChg>
        <pc:spChg chg="mod">
          <ac:chgData name="亮 前川" userId="d7d429a203bb0ce1" providerId="LiveId" clId="{CAE9B528-BD8B-4F9B-BD9A-400300F49F03}" dt="2023-07-14T02:51:31.553" v="667" actId="1038"/>
          <ac:spMkLst>
            <pc:docMk/>
            <pc:sldMk cId="2937915315" sldId="259"/>
            <ac:spMk id="7" creationId="{B12041C7-A9BF-484D-9D32-7B5AFF2A2D7F}"/>
          </ac:spMkLst>
        </pc:spChg>
        <pc:spChg chg="mod">
          <ac:chgData name="亮 前川" userId="d7d429a203bb0ce1" providerId="LiveId" clId="{CAE9B528-BD8B-4F9B-BD9A-400300F49F03}" dt="2023-07-20T02:08:25.162" v="670" actId="2"/>
          <ac:spMkLst>
            <pc:docMk/>
            <pc:sldMk cId="2937915315" sldId="259"/>
            <ac:spMk id="9" creationId="{00000000-0000-0000-0000-000000000000}"/>
          </ac:spMkLst>
        </pc:spChg>
        <pc:spChg chg="mod">
          <ac:chgData name="亮 前川" userId="d7d429a203bb0ce1" providerId="LiveId" clId="{CAE9B528-BD8B-4F9B-BD9A-400300F49F03}" dt="2023-07-14T02:30:06.023" v="571" actId="12788"/>
          <ac:spMkLst>
            <pc:docMk/>
            <pc:sldMk cId="2937915315" sldId="259"/>
            <ac:spMk id="10" creationId="{00000000-0000-0000-0000-000000000000}"/>
          </ac:spMkLst>
        </pc:spChg>
        <pc:spChg chg="mod">
          <ac:chgData name="亮 前川" userId="d7d429a203bb0ce1" providerId="LiveId" clId="{CAE9B528-BD8B-4F9B-BD9A-400300F49F03}" dt="2023-07-14T02:28:27.265" v="554" actId="1037"/>
          <ac:spMkLst>
            <pc:docMk/>
            <pc:sldMk cId="2937915315" sldId="259"/>
            <ac:spMk id="12" creationId="{85D5D43F-6369-43DA-81D9-7EDF3113283E}"/>
          </ac:spMkLst>
        </pc:spChg>
        <pc:spChg chg="mod">
          <ac:chgData name="亮 前川" userId="d7d429a203bb0ce1" providerId="LiveId" clId="{CAE9B528-BD8B-4F9B-BD9A-400300F49F03}" dt="2023-07-20T02:08:27.214" v="671" actId="2"/>
          <ac:spMkLst>
            <pc:docMk/>
            <pc:sldMk cId="2937915315" sldId="259"/>
            <ac:spMk id="22" creationId="{FB8D683A-98F0-414B-8BF2-26C373533E3F}"/>
          </ac:spMkLst>
        </pc:spChg>
        <pc:spChg chg="mod">
          <ac:chgData name="亮 前川" userId="d7d429a203bb0ce1" providerId="LiveId" clId="{CAE9B528-BD8B-4F9B-BD9A-400300F49F03}" dt="2023-07-14T02:48:57.055" v="602" actId="1038"/>
          <ac:spMkLst>
            <pc:docMk/>
            <pc:sldMk cId="2937915315" sldId="259"/>
            <ac:spMk id="23" creationId="{3C8AEB42-B1A7-454D-B664-1FE5D6899BF3}"/>
          </ac:spMkLst>
        </pc:spChg>
        <pc:spChg chg="mod">
          <ac:chgData name="亮 前川" userId="d7d429a203bb0ce1" providerId="LiveId" clId="{CAE9B528-BD8B-4F9B-BD9A-400300F49F03}" dt="2023-07-14T02:50:53.709" v="632" actId="255"/>
          <ac:spMkLst>
            <pc:docMk/>
            <pc:sldMk cId="2937915315" sldId="259"/>
            <ac:spMk id="24" creationId="{02B1DBAA-BB92-4BB0-8832-3A118130CC8D}"/>
          </ac:spMkLst>
        </pc:spChg>
        <pc:spChg chg="mod">
          <ac:chgData name="亮 前川" userId="d7d429a203bb0ce1" providerId="LiveId" clId="{CAE9B528-BD8B-4F9B-BD9A-400300F49F03}" dt="2023-07-14T02:49:14.723" v="627" actId="1036"/>
          <ac:spMkLst>
            <pc:docMk/>
            <pc:sldMk cId="2937915315" sldId="259"/>
            <ac:spMk id="25" creationId="{A715AC31-D199-4D5D-921A-719727F066AE}"/>
          </ac:spMkLst>
        </pc:spChg>
        <pc:spChg chg="mod">
          <ac:chgData name="亮 前川" userId="d7d429a203bb0ce1" providerId="LiveId" clId="{CAE9B528-BD8B-4F9B-BD9A-400300F49F03}" dt="2023-07-20T02:08:29.308" v="672" actId="2"/>
          <ac:spMkLst>
            <pc:docMk/>
            <pc:sldMk cId="2937915315" sldId="259"/>
            <ac:spMk id="38" creationId="{3358CB84-B4DE-45B3-A8AA-BB57536D5B5B}"/>
          </ac:spMkLst>
        </pc:spChg>
        <pc:spChg chg="mod">
          <ac:chgData name="亮 前川" userId="d7d429a203bb0ce1" providerId="LiveId" clId="{CAE9B528-BD8B-4F9B-BD9A-400300F49F03}" dt="2023-07-20T02:08:30.962" v="673" actId="2"/>
          <ac:spMkLst>
            <pc:docMk/>
            <pc:sldMk cId="2937915315" sldId="259"/>
            <ac:spMk id="39" creationId="{0C57D9BF-D5CF-4286-9D32-695BB103D11F}"/>
          </ac:spMkLst>
        </pc:spChg>
        <pc:spChg chg="mod">
          <ac:chgData name="亮 前川" userId="d7d429a203bb0ce1" providerId="LiveId" clId="{CAE9B528-BD8B-4F9B-BD9A-400300F49F03}" dt="2023-07-14T02:27:45.511" v="535" actId="20577"/>
          <ac:spMkLst>
            <pc:docMk/>
            <pc:sldMk cId="2937915315" sldId="259"/>
            <ac:spMk id="65" creationId="{8F1FDDB8-CDE0-4F71-A242-2A5DC9E54FFB}"/>
          </ac:spMkLst>
        </pc:spChg>
        <pc:spChg chg="mod">
          <ac:chgData name="亮 前川" userId="d7d429a203bb0ce1" providerId="LiveId" clId="{CAE9B528-BD8B-4F9B-BD9A-400300F49F03}" dt="2023-07-14T02:23:10.684" v="463" actId="20577"/>
          <ac:spMkLst>
            <pc:docMk/>
            <pc:sldMk cId="2937915315" sldId="259"/>
            <ac:spMk id="66" creationId="{AF2F8605-9367-4955-A4B4-5B2EBE7C2E8B}"/>
          </ac:spMkLst>
        </pc:spChg>
        <pc:spChg chg="mod">
          <ac:chgData name="亮 前川" userId="d7d429a203bb0ce1" providerId="LiveId" clId="{CAE9B528-BD8B-4F9B-BD9A-400300F49F03}" dt="2023-07-14T02:29:07.180" v="568" actId="1037"/>
          <ac:spMkLst>
            <pc:docMk/>
            <pc:sldMk cId="2937915315" sldId="259"/>
            <ac:spMk id="70" creationId="{33FFBB63-972C-4441-9E81-66E768B545EA}"/>
          </ac:spMkLst>
        </pc:spChg>
        <pc:spChg chg="mod">
          <ac:chgData name="亮 前川" userId="d7d429a203bb0ce1" providerId="LiveId" clId="{CAE9B528-BD8B-4F9B-BD9A-400300F49F03}" dt="2023-07-14T02:28:42.483" v="563" actId="20577"/>
          <ac:spMkLst>
            <pc:docMk/>
            <pc:sldMk cId="2937915315" sldId="259"/>
            <ac:spMk id="71" creationId="{3AED807F-C7E1-4912-87C8-CC9C95273C2E}"/>
          </ac:spMkLst>
        </pc:spChg>
        <pc:spChg chg="add del mod">
          <ac:chgData name="亮 前川" userId="d7d429a203bb0ce1" providerId="LiveId" clId="{CAE9B528-BD8B-4F9B-BD9A-400300F49F03}" dt="2023-07-14T02:49:57.072" v="630" actId="1038"/>
          <ac:spMkLst>
            <pc:docMk/>
            <pc:sldMk cId="2937915315" sldId="259"/>
            <ac:spMk id="96" creationId="{7E7FD323-EF1D-44FE-BEF8-55D7556A55BB}"/>
          </ac:spMkLst>
        </pc:spChg>
        <pc:spChg chg="mod">
          <ac:chgData name="亮 前川" userId="d7d429a203bb0ce1" providerId="LiveId" clId="{CAE9B528-BD8B-4F9B-BD9A-400300F49F03}" dt="2023-07-14T02:20:23.704" v="262" actId="1036"/>
          <ac:spMkLst>
            <pc:docMk/>
            <pc:sldMk cId="2937915315" sldId="259"/>
            <ac:spMk id="101" creationId="{793054DD-BF03-4F6F-88C4-26452E7E590A}"/>
          </ac:spMkLst>
        </pc:spChg>
        <pc:spChg chg="mod">
          <ac:chgData name="亮 前川" userId="d7d429a203bb0ce1" providerId="LiveId" clId="{CAE9B528-BD8B-4F9B-BD9A-400300F49F03}" dt="2023-07-14T02:21:35.944" v="390" actId="1036"/>
          <ac:spMkLst>
            <pc:docMk/>
            <pc:sldMk cId="2937915315" sldId="259"/>
            <ac:spMk id="188" creationId="{00000000-0000-0000-0000-000000000000}"/>
          </ac:spMkLst>
        </pc:spChg>
        <pc:spChg chg="mod">
          <ac:chgData name="亮 前川" userId="d7d429a203bb0ce1" providerId="LiveId" clId="{CAE9B528-BD8B-4F9B-BD9A-400300F49F03}" dt="2023-07-14T02:20:58.911" v="337" actId="1035"/>
          <ac:spMkLst>
            <pc:docMk/>
            <pc:sldMk cId="2937915315" sldId="259"/>
            <ac:spMk id="361" creationId="{00000000-0000-0000-0000-000000000000}"/>
          </ac:spMkLst>
        </pc:spChg>
        <pc:spChg chg="mod">
          <ac:chgData name="亮 前川" userId="d7d429a203bb0ce1" providerId="LiveId" clId="{CAE9B528-BD8B-4F9B-BD9A-400300F49F03}" dt="2023-07-14T02:21:13.842" v="381" actId="404"/>
          <ac:spMkLst>
            <pc:docMk/>
            <pc:sldMk cId="2937915315" sldId="259"/>
            <ac:spMk id="416" creationId="{00000000-0000-0000-0000-000000000000}"/>
          </ac:spMkLst>
        </pc:spChg>
        <pc:spChg chg="mod">
          <ac:chgData name="亮 前川" userId="d7d429a203bb0ce1" providerId="LiveId" clId="{CAE9B528-BD8B-4F9B-BD9A-400300F49F03}" dt="2023-07-14T02:21:31.058" v="385" actId="1036"/>
          <ac:spMkLst>
            <pc:docMk/>
            <pc:sldMk cId="2937915315" sldId="259"/>
            <ac:spMk id="420" creationId="{00000000-0000-0000-0000-000000000000}"/>
          </ac:spMkLst>
        </pc:spChg>
        <pc:spChg chg="mod">
          <ac:chgData name="亮 前川" userId="d7d429a203bb0ce1" providerId="LiveId" clId="{CAE9B528-BD8B-4F9B-BD9A-400300F49F03}" dt="2023-07-14T02:21:33.611" v="388" actId="1036"/>
          <ac:spMkLst>
            <pc:docMk/>
            <pc:sldMk cId="2937915315" sldId="259"/>
            <ac:spMk id="427" creationId="{00000000-0000-0000-0000-000000000000}"/>
          </ac:spMkLst>
        </pc:spChg>
        <pc:spChg chg="mod">
          <ac:chgData name="亮 前川" userId="d7d429a203bb0ce1" providerId="LiveId" clId="{CAE9B528-BD8B-4F9B-BD9A-400300F49F03}" dt="2023-07-14T02:21:38.377" v="394" actId="1036"/>
          <ac:spMkLst>
            <pc:docMk/>
            <pc:sldMk cId="2937915315" sldId="259"/>
            <ac:spMk id="560" creationId="{9EC308C8-0DC8-4B19-B243-DE30CA0E7E33}"/>
          </ac:spMkLst>
        </pc:spChg>
        <pc:grpChg chg="mod">
          <ac:chgData name="亮 前川" userId="d7d429a203bb0ce1" providerId="LiveId" clId="{CAE9B528-BD8B-4F9B-BD9A-400300F49F03}" dt="2023-07-14T02:49:10.672" v="626" actId="1038"/>
          <ac:grpSpMkLst>
            <pc:docMk/>
            <pc:sldMk cId="2937915315" sldId="259"/>
            <ac:grpSpMk id="27" creationId="{5CD7B917-09EA-4500-ACB8-91A9B3B9802D}"/>
          </ac:grpSpMkLst>
        </pc:grpChg>
        <pc:picChg chg="mod">
          <ac:chgData name="亮 前川" userId="d7d429a203bb0ce1" providerId="LiveId" clId="{CAE9B528-BD8B-4F9B-BD9A-400300F49F03}" dt="2023-07-14T02:18:57.468" v="97" actId="1037"/>
          <ac:picMkLst>
            <pc:docMk/>
            <pc:sldMk cId="2937915315" sldId="259"/>
            <ac:picMk id="13" creationId="{953054AB-5A87-C87B-3548-3C2F3B5626D3}"/>
          </ac:picMkLst>
        </pc:picChg>
        <pc:cxnChg chg="mod">
          <ac:chgData name="亮 前川" userId="d7d429a203bb0ce1" providerId="LiveId" clId="{CAE9B528-BD8B-4F9B-BD9A-400300F49F03}" dt="2023-07-14T02:51:31.553" v="667" actId="1038"/>
          <ac:cxnSpMkLst>
            <pc:docMk/>
            <pc:sldMk cId="2937915315" sldId="259"/>
            <ac:cxnSpMk id="16" creationId="{EC7AB2FC-4DF4-4F37-AC78-014B8797B537}"/>
          </ac:cxnSpMkLst>
        </pc:cxnChg>
      </pc:sldChg>
    </pc:docChg>
  </pc:docChgLst>
  <pc:docChgLst>
    <pc:chgData name="前川 亮" userId="d7d429a203bb0ce1" providerId="LiveId" clId="{DB5F47A4-BFA9-4B72-A3E4-CC68A106D2CB}"/>
    <pc:docChg chg="undo custSel modSld">
      <pc:chgData name="前川 亮" userId="d7d429a203bb0ce1" providerId="LiveId" clId="{DB5F47A4-BFA9-4B72-A3E4-CC68A106D2CB}" dt="2023-05-24T00:25:17.318" v="500" actId="1076"/>
      <pc:docMkLst>
        <pc:docMk/>
      </pc:docMkLst>
      <pc:sldChg chg="addSp delSp modSp mod">
        <pc:chgData name="前川 亮" userId="d7d429a203bb0ce1" providerId="LiveId" clId="{DB5F47A4-BFA9-4B72-A3E4-CC68A106D2CB}" dt="2023-05-24T00:25:17.318" v="500" actId="1076"/>
        <pc:sldMkLst>
          <pc:docMk/>
          <pc:sldMk cId="2937915315" sldId="259"/>
        </pc:sldMkLst>
        <pc:spChg chg="mod">
          <ac:chgData name="前川 亮" userId="d7d429a203bb0ce1" providerId="LiveId" clId="{DB5F47A4-BFA9-4B72-A3E4-CC68A106D2CB}" dt="2023-05-24T00:25:16.904" v="499" actId="1076"/>
          <ac:spMkLst>
            <pc:docMk/>
            <pc:sldMk cId="2937915315" sldId="259"/>
            <ac:spMk id="6" creationId="{00000000-0000-0000-0000-000000000000}"/>
          </ac:spMkLst>
        </pc:spChg>
        <pc:spChg chg="mod">
          <ac:chgData name="前川 亮" userId="d7d429a203bb0ce1" providerId="LiveId" clId="{DB5F47A4-BFA9-4B72-A3E4-CC68A106D2CB}" dt="2023-05-24T00:25:16.904" v="499" actId="1076"/>
          <ac:spMkLst>
            <pc:docMk/>
            <pc:sldMk cId="2937915315" sldId="259"/>
            <ac:spMk id="9" creationId="{00000000-0000-0000-0000-000000000000}"/>
          </ac:spMkLst>
        </pc:spChg>
        <pc:spChg chg="mod">
          <ac:chgData name="前川 亮" userId="d7d429a203bb0ce1" providerId="LiveId" clId="{DB5F47A4-BFA9-4B72-A3E4-CC68A106D2CB}" dt="2023-05-24T00:25:16.904" v="499" actId="1076"/>
          <ac:spMkLst>
            <pc:docMk/>
            <pc:sldMk cId="2937915315" sldId="259"/>
            <ac:spMk id="10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8:25.418" v="275" actId="1036"/>
          <ac:spMkLst>
            <pc:docMk/>
            <pc:sldMk cId="2937915315" sldId="259"/>
            <ac:spMk id="35" creationId="{CD8106B5-00A3-4D47-A8AC-FADC3605E211}"/>
          </ac:spMkLst>
        </pc:spChg>
        <pc:spChg chg="add mod">
          <ac:chgData name="前川 亮" userId="d7d429a203bb0ce1" providerId="LiveId" clId="{DB5F47A4-BFA9-4B72-A3E4-CC68A106D2CB}" dt="2023-05-24T00:22:26.262" v="468" actId="1076"/>
          <ac:spMkLst>
            <pc:docMk/>
            <pc:sldMk cId="2937915315" sldId="259"/>
            <ac:spMk id="36" creationId="{97791E75-D488-6307-3082-AC16A26DFF05}"/>
          </ac:spMkLst>
        </pc:spChg>
        <pc:spChg chg="mod">
          <ac:chgData name="前川 亮" userId="d7d429a203bb0ce1" providerId="LiveId" clId="{DB5F47A4-BFA9-4B72-A3E4-CC68A106D2CB}" dt="2023-05-24T00:18:17.555" v="257" actId="1035"/>
          <ac:spMkLst>
            <pc:docMk/>
            <pc:sldMk cId="2937915315" sldId="259"/>
            <ac:spMk id="37" creationId="{EDBD594C-13C2-4372-9740-E13E6CDDAFBD}"/>
          </ac:spMkLst>
        </pc:spChg>
        <pc:spChg chg="mod">
          <ac:chgData name="前川 亮" userId="d7d429a203bb0ce1" providerId="LiveId" clId="{DB5F47A4-BFA9-4B72-A3E4-CC68A106D2CB}" dt="2023-05-24T00:18:17.555" v="257" actId="1035"/>
          <ac:spMkLst>
            <pc:docMk/>
            <pc:sldMk cId="2937915315" sldId="259"/>
            <ac:spMk id="38" creationId="{3358CB84-B4DE-45B3-A8AA-BB57536D5B5B}"/>
          </ac:spMkLst>
        </pc:spChg>
        <pc:spChg chg="mod">
          <ac:chgData name="前川 亮" userId="d7d429a203bb0ce1" providerId="LiveId" clId="{DB5F47A4-BFA9-4B72-A3E4-CC68A106D2CB}" dt="2023-05-24T00:18:25.418" v="275" actId="1036"/>
          <ac:spMkLst>
            <pc:docMk/>
            <pc:sldMk cId="2937915315" sldId="259"/>
            <ac:spMk id="39" creationId="{0C57D9BF-D5CF-4286-9D32-695BB103D11F}"/>
          </ac:spMkLst>
        </pc:spChg>
        <pc:spChg chg="mod">
          <ac:chgData name="前川 亮" userId="d7d429a203bb0ce1" providerId="LiveId" clId="{DB5F47A4-BFA9-4B72-A3E4-CC68A106D2CB}" dt="2023-05-24T00:23:03.647" v="490" actId="1036"/>
          <ac:spMkLst>
            <pc:docMk/>
            <pc:sldMk cId="2937915315" sldId="259"/>
            <ac:spMk id="40" creationId="{1E2EC451-5049-4305-8E06-EEE27F7B5662}"/>
          </ac:spMkLst>
        </pc:spChg>
        <pc:spChg chg="add mod">
          <ac:chgData name="前川 亮" userId="d7d429a203bb0ce1" providerId="LiveId" clId="{DB5F47A4-BFA9-4B72-A3E4-CC68A106D2CB}" dt="2023-05-24T00:22:38.391" v="472" actId="1038"/>
          <ac:spMkLst>
            <pc:docMk/>
            <pc:sldMk cId="2937915315" sldId="259"/>
            <ac:spMk id="42" creationId="{026CE1C9-56BF-6859-41AB-9E2EF4C0A0A1}"/>
          </ac:spMkLst>
        </pc:spChg>
        <pc:spChg chg="mod">
          <ac:chgData name="前川 亮" userId="d7d429a203bb0ce1" providerId="LiveId" clId="{DB5F47A4-BFA9-4B72-A3E4-CC68A106D2CB}" dt="2023-05-24T00:18:17.555" v="257" actId="1035"/>
          <ac:spMkLst>
            <pc:docMk/>
            <pc:sldMk cId="2937915315" sldId="259"/>
            <ac:spMk id="43" creationId="{1095DE6E-C0FB-46BE-B209-CE8CD64DFEA9}"/>
          </ac:spMkLst>
        </pc:spChg>
        <pc:spChg chg="mod">
          <ac:chgData name="前川 亮" userId="d7d429a203bb0ce1" providerId="LiveId" clId="{DB5F47A4-BFA9-4B72-A3E4-CC68A106D2CB}" dt="2023-05-24T00:23:03.647" v="490" actId="1036"/>
          <ac:spMkLst>
            <pc:docMk/>
            <pc:sldMk cId="2937915315" sldId="259"/>
            <ac:spMk id="55" creationId="{A1E03CDD-6212-482F-8212-E728DA9E9976}"/>
          </ac:spMkLst>
        </pc:spChg>
        <pc:spChg chg="mod">
          <ac:chgData name="前川 亮" userId="d7d429a203bb0ce1" providerId="LiveId" clId="{DB5F47A4-BFA9-4B72-A3E4-CC68A106D2CB}" dt="2023-05-24T00:22:58.770" v="488" actId="1036"/>
          <ac:spMkLst>
            <pc:docMk/>
            <pc:sldMk cId="2937915315" sldId="259"/>
            <ac:spMk id="56" creationId="{8EF0ABFC-AB1E-40EE-89AF-DB36EF77270A}"/>
          </ac:spMkLst>
        </pc:spChg>
        <pc:spChg chg="mod">
          <ac:chgData name="前川 亮" userId="d7d429a203bb0ce1" providerId="LiveId" clId="{DB5F47A4-BFA9-4B72-A3E4-CC68A106D2CB}" dt="2023-05-24T00:16:17.140" v="86" actId="692"/>
          <ac:spMkLst>
            <pc:docMk/>
            <pc:sldMk cId="2937915315" sldId="259"/>
            <ac:spMk id="100" creationId="{71537743-52B7-4EAA-987C-2C9856E01E33}"/>
          </ac:spMkLst>
        </pc:spChg>
        <pc:spChg chg="mod">
          <ac:chgData name="前川 亮" userId="d7d429a203bb0ce1" providerId="LiveId" clId="{DB5F47A4-BFA9-4B72-A3E4-CC68A106D2CB}" dt="2023-05-24T00:16:07.073" v="85" actId="692"/>
          <ac:spMkLst>
            <pc:docMk/>
            <pc:sldMk cId="2937915315" sldId="259"/>
            <ac:spMk id="102" creationId="{7D87ACE2-D612-4297-A9B0-4DE0CFFBB00A}"/>
          </ac:spMkLst>
        </pc:spChg>
        <pc:spChg chg="mod">
          <ac:chgData name="前川 亮" userId="d7d429a203bb0ce1" providerId="LiveId" clId="{DB5F47A4-BFA9-4B72-A3E4-CC68A106D2CB}" dt="2023-05-24T00:18:25.418" v="275" actId="1036"/>
          <ac:spMkLst>
            <pc:docMk/>
            <pc:sldMk cId="2937915315" sldId="259"/>
            <ac:spMk id="119" creationId="{C6A93AE5-8A56-4DC5-B399-329F295E0E4A}"/>
          </ac:spMkLst>
        </pc:spChg>
        <pc:spChg chg="mod">
          <ac:chgData name="前川 亮" userId="d7d429a203bb0ce1" providerId="LiveId" clId="{DB5F47A4-BFA9-4B72-A3E4-CC68A106D2CB}" dt="2023-05-24T00:22:55.299" v="480" actId="1036"/>
          <ac:spMkLst>
            <pc:docMk/>
            <pc:sldMk cId="2937915315" sldId="259"/>
            <ac:spMk id="121" creationId="{35697901-CAEC-42A1-86BF-5CCEF1483C0E}"/>
          </ac:spMkLst>
        </pc:spChg>
        <pc:spChg chg="mod">
          <ac:chgData name="前川 亮" userId="d7d429a203bb0ce1" providerId="LiveId" clId="{DB5F47A4-BFA9-4B72-A3E4-CC68A106D2CB}" dt="2023-05-24T00:18:25.418" v="275" actId="1036"/>
          <ac:spMkLst>
            <pc:docMk/>
            <pc:sldMk cId="2937915315" sldId="259"/>
            <ac:spMk id="122" creationId="{F7D41CB9-5A68-44CD-B50F-5DD0651C84BC}"/>
          </ac:spMkLst>
        </pc:spChg>
        <pc:spChg chg="mod">
          <ac:chgData name="前川 亮" userId="d7d429a203bb0ce1" providerId="LiveId" clId="{DB5F47A4-BFA9-4B72-A3E4-CC68A106D2CB}" dt="2023-05-24T00:16:07.073" v="85" actId="692"/>
          <ac:spMkLst>
            <pc:docMk/>
            <pc:sldMk cId="2937915315" sldId="259"/>
            <ac:spMk id="189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6:17.140" v="86" actId="692"/>
          <ac:spMkLst>
            <pc:docMk/>
            <pc:sldMk cId="2937915315" sldId="259"/>
            <ac:spMk id="190" creationId="{00000000-0000-0000-0000-000000000000}"/>
          </ac:spMkLst>
        </pc:spChg>
        <pc:spChg chg="mod">
          <ac:chgData name="前川 亮" userId="d7d429a203bb0ce1" providerId="LiveId" clId="{DB5F47A4-BFA9-4B72-A3E4-CC68A106D2CB}" dt="2023-05-24T00:23:03.647" v="490" actId="1036"/>
          <ac:spMkLst>
            <pc:docMk/>
            <pc:sldMk cId="2937915315" sldId="259"/>
            <ac:spMk id="192" creationId="{D8350313-A24D-4785-B2DE-46B7C62E1942}"/>
          </ac:spMkLst>
        </pc:spChg>
        <pc:spChg chg="mod">
          <ac:chgData name="前川 亮" userId="d7d429a203bb0ce1" providerId="LiveId" clId="{DB5F47A4-BFA9-4B72-A3E4-CC68A106D2CB}" dt="2023-05-24T00:23:03.647" v="490" actId="1036"/>
          <ac:spMkLst>
            <pc:docMk/>
            <pc:sldMk cId="2937915315" sldId="259"/>
            <ac:spMk id="193" creationId="{E5E8BA1D-A1DC-45C3-AC04-DEF6FFBEAF73}"/>
          </ac:spMkLst>
        </pc:spChg>
        <pc:spChg chg="mod">
          <ac:chgData name="前川 亮" userId="d7d429a203bb0ce1" providerId="LiveId" clId="{DB5F47A4-BFA9-4B72-A3E4-CC68A106D2CB}" dt="2023-05-24T00:23:03.647" v="490" actId="1036"/>
          <ac:spMkLst>
            <pc:docMk/>
            <pc:sldMk cId="2937915315" sldId="259"/>
            <ac:spMk id="194" creationId="{0CC7557E-0FFC-4CF2-8B9D-DB28B2D7D7EE}"/>
          </ac:spMkLst>
        </pc:spChg>
        <pc:spChg chg="mod">
          <ac:chgData name="前川 亮" userId="d7d429a203bb0ce1" providerId="LiveId" clId="{DB5F47A4-BFA9-4B72-A3E4-CC68A106D2CB}" dt="2023-05-24T00:16:07.073" v="85" actId="692"/>
          <ac:spMkLst>
            <pc:docMk/>
            <pc:sldMk cId="2937915315" sldId="259"/>
            <ac:spMk id="308" creationId="{00000000-0000-0000-0000-000000000000}"/>
          </ac:spMkLst>
        </pc:spChg>
        <pc:spChg chg="mod">
          <ac:chgData name="前川 亮" userId="d7d429a203bb0ce1" providerId="LiveId" clId="{DB5F47A4-BFA9-4B72-A3E4-CC68A106D2CB}" dt="2023-05-24T00:22:52.449" v="473" actId="14100"/>
          <ac:spMkLst>
            <pc:docMk/>
            <pc:sldMk cId="2937915315" sldId="259"/>
            <ac:spMk id="309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6:17.140" v="86" actId="692"/>
          <ac:spMkLst>
            <pc:docMk/>
            <pc:sldMk cId="2937915315" sldId="259"/>
            <ac:spMk id="360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6:17.140" v="86" actId="692"/>
          <ac:spMkLst>
            <pc:docMk/>
            <pc:sldMk cId="2937915315" sldId="259"/>
            <ac:spMk id="383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6:07.073" v="85" actId="692"/>
          <ac:spMkLst>
            <pc:docMk/>
            <pc:sldMk cId="2937915315" sldId="259"/>
            <ac:spMk id="419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6:17.140" v="86" actId="692"/>
          <ac:spMkLst>
            <pc:docMk/>
            <pc:sldMk cId="2937915315" sldId="259"/>
            <ac:spMk id="420" creationId="{00000000-0000-0000-0000-000000000000}"/>
          </ac:spMkLst>
        </pc:spChg>
        <pc:spChg chg="mod">
          <ac:chgData name="前川 亮" userId="d7d429a203bb0ce1" providerId="LiveId" clId="{DB5F47A4-BFA9-4B72-A3E4-CC68A106D2CB}" dt="2023-05-24T00:16:07.073" v="85" actId="692"/>
          <ac:spMkLst>
            <pc:docMk/>
            <pc:sldMk cId="2937915315" sldId="259"/>
            <ac:spMk id="558" creationId="{8035FFA5-1748-4D3E-9C10-6B9533206327}"/>
          </ac:spMkLst>
        </pc:spChg>
        <pc:spChg chg="mod">
          <ac:chgData name="前川 亮" userId="d7d429a203bb0ce1" providerId="LiveId" clId="{DB5F47A4-BFA9-4B72-A3E4-CC68A106D2CB}" dt="2023-05-24T00:16:17.140" v="86" actId="692"/>
          <ac:spMkLst>
            <pc:docMk/>
            <pc:sldMk cId="2937915315" sldId="259"/>
            <ac:spMk id="559" creationId="{E22A781C-80CD-48EA-926C-1487632831A2}"/>
          </ac:spMkLst>
        </pc:spChg>
        <pc:grpChg chg="mod">
          <ac:chgData name="前川 亮" userId="d7d429a203bb0ce1" providerId="LiveId" clId="{DB5F47A4-BFA9-4B72-A3E4-CC68A106D2CB}" dt="2023-05-24T00:18:17.555" v="257" actId="1035"/>
          <ac:grpSpMkLst>
            <pc:docMk/>
            <pc:sldMk cId="2937915315" sldId="259"/>
            <ac:grpSpMk id="112" creationId="{4BBD1DAB-A30C-4EE2-83C1-ACA9BF399CAF}"/>
          </ac:grpSpMkLst>
        </pc:grpChg>
        <pc:grpChg chg="mod">
          <ac:chgData name="前川 亮" userId="d7d429a203bb0ce1" providerId="LiveId" clId="{DB5F47A4-BFA9-4B72-A3E4-CC68A106D2CB}" dt="2023-05-24T00:23:03.647" v="490" actId="1036"/>
          <ac:grpSpMkLst>
            <pc:docMk/>
            <pc:sldMk cId="2937915315" sldId="259"/>
            <ac:grpSpMk id="191" creationId="{51516E1D-BBAC-4286-9B09-001B91666CF3}"/>
          </ac:grpSpMkLst>
        </pc:grpChg>
        <pc:picChg chg="add mod">
          <ac:chgData name="前川 亮" userId="d7d429a203bb0ce1" providerId="LiveId" clId="{DB5F47A4-BFA9-4B72-A3E4-CC68A106D2CB}" dt="2023-05-24T00:23:48.600" v="496" actId="1038"/>
          <ac:picMkLst>
            <pc:docMk/>
            <pc:sldMk cId="2937915315" sldId="259"/>
            <ac:picMk id="13" creationId="{953054AB-5A87-C87B-3548-3C2F3B5626D3}"/>
          </ac:picMkLst>
        </pc:picChg>
        <pc:picChg chg="del">
          <ac:chgData name="前川 亮" userId="d7d429a203bb0ce1" providerId="LiveId" clId="{DB5F47A4-BFA9-4B72-A3E4-CC68A106D2CB}" dt="2023-05-24T00:10:53.486" v="13" actId="478"/>
          <ac:picMkLst>
            <pc:docMk/>
            <pc:sldMk cId="2937915315" sldId="259"/>
            <ac:picMk id="26" creationId="{F4C598C9-D75D-4FC7-8F14-CCE41FA6CB58}"/>
          </ac:picMkLst>
        </pc:picChg>
        <pc:picChg chg="add mod">
          <ac:chgData name="前川 亮" userId="d7d429a203bb0ce1" providerId="LiveId" clId="{DB5F47A4-BFA9-4B72-A3E4-CC68A106D2CB}" dt="2023-05-24T00:25:17.318" v="500" actId="1076"/>
          <ac:picMkLst>
            <pc:docMk/>
            <pc:sldMk cId="2937915315" sldId="259"/>
            <ac:picMk id="29" creationId="{785A0B52-D4BA-DEFE-57EE-491EAF1F2BCF}"/>
          </ac:picMkLst>
        </pc:picChg>
        <pc:picChg chg="mod">
          <ac:chgData name="前川 亮" userId="d7d429a203bb0ce1" providerId="LiveId" clId="{DB5F47A4-BFA9-4B72-A3E4-CC68A106D2CB}" dt="2023-05-24T00:23:03.647" v="490" actId="1036"/>
          <ac:picMkLst>
            <pc:docMk/>
            <pc:sldMk cId="2937915315" sldId="259"/>
            <ac:picMk id="41" creationId="{41D66991-F2B6-EC21-C4D1-0325E92125A1}"/>
          </ac:picMkLst>
        </pc:picChg>
        <pc:picChg chg="mod">
          <ac:chgData name="前川 亮" userId="d7d429a203bb0ce1" providerId="LiveId" clId="{DB5F47A4-BFA9-4B72-A3E4-CC68A106D2CB}" dt="2023-05-24T00:18:17.555" v="257" actId="1035"/>
          <ac:picMkLst>
            <pc:docMk/>
            <pc:sldMk cId="2937915315" sldId="259"/>
            <ac:picMk id="51" creationId="{7436CF22-AB90-4E92-9832-23FC7CD7EFA8}"/>
          </ac:picMkLst>
        </pc:picChg>
        <pc:picChg chg="mod">
          <ac:chgData name="前川 亮" userId="d7d429a203bb0ce1" providerId="LiveId" clId="{DB5F47A4-BFA9-4B72-A3E4-CC68A106D2CB}" dt="2023-05-24T00:23:03.647" v="490" actId="1036"/>
          <ac:picMkLst>
            <pc:docMk/>
            <pc:sldMk cId="2937915315" sldId="259"/>
            <ac:picMk id="171" creationId="{E584D2C1-F980-43B3-8CAD-DF8347E8042F}"/>
          </ac:picMkLst>
        </pc:picChg>
        <pc:picChg chg="mod">
          <ac:chgData name="前川 亮" userId="d7d429a203bb0ce1" providerId="LiveId" clId="{DB5F47A4-BFA9-4B72-A3E4-CC68A106D2CB}" dt="2023-05-24T00:23:03.647" v="490" actId="1036"/>
          <ac:picMkLst>
            <pc:docMk/>
            <pc:sldMk cId="2937915315" sldId="259"/>
            <ac:picMk id="1028" creationId="{8155A72A-5393-4A06-B9E8-230C273EC6D8}"/>
          </ac:picMkLst>
        </pc:picChg>
      </pc:sldChg>
    </pc:docChg>
  </pc:docChgLst>
  <pc:docChgLst>
    <pc:chgData name="前川 亮" userId="d7d429a203bb0ce1" providerId="LiveId" clId="{38CEACBA-203D-4642-94D4-C024BE3E398B}"/>
    <pc:docChg chg="undo custSel modSld">
      <pc:chgData name="前川 亮" userId="d7d429a203bb0ce1" providerId="LiveId" clId="{38CEACBA-203D-4642-94D4-C024BE3E398B}" dt="2023-05-18T04:30:03.632" v="981" actId="20577"/>
      <pc:docMkLst>
        <pc:docMk/>
      </pc:docMkLst>
      <pc:sldChg chg="addSp delSp modSp">
        <pc:chgData name="前川 亮" userId="d7d429a203bb0ce1" providerId="LiveId" clId="{38CEACBA-203D-4642-94D4-C024BE3E398B}" dt="2023-05-18T04:30:03.632" v="981" actId="20577"/>
        <pc:sldMkLst>
          <pc:docMk/>
          <pc:sldMk cId="2937915315" sldId="259"/>
        </pc:sldMkLst>
        <pc:spChg chg="del">
          <ac:chgData name="前川 亮" userId="d7d429a203bb0ce1" providerId="LiveId" clId="{38CEACBA-203D-4642-94D4-C024BE3E398B}" dt="2023-05-18T03:49:53.607" v="23" actId="478"/>
          <ac:spMkLst>
            <pc:docMk/>
            <pc:sldMk cId="2937915315" sldId="259"/>
            <ac:spMk id="3" creationId="{00000000-0000-0000-0000-000000000000}"/>
          </ac:spMkLst>
        </pc:spChg>
        <pc:spChg chg="mod">
          <ac:chgData name="前川 亮" userId="d7d429a203bb0ce1" providerId="LiveId" clId="{38CEACBA-203D-4642-94D4-C024BE3E398B}" dt="2023-05-18T02:03:25.131" v="21" actId="12788"/>
          <ac:spMkLst>
            <pc:docMk/>
            <pc:sldMk cId="2937915315" sldId="259"/>
            <ac:spMk id="9" creationId="{00000000-0000-0000-0000-000000000000}"/>
          </ac:spMkLst>
        </pc:spChg>
        <pc:spChg chg="mod">
          <ac:chgData name="前川 亮" userId="d7d429a203bb0ce1" providerId="LiveId" clId="{38CEACBA-203D-4642-94D4-C024BE3E398B}" dt="2023-05-18T02:03:32.749" v="22" actId="1076"/>
          <ac:spMkLst>
            <pc:docMk/>
            <pc:sldMk cId="2937915315" sldId="259"/>
            <ac:spMk id="10" creationId="{00000000-0000-0000-0000-000000000000}"/>
          </ac:spMkLst>
        </pc:spChg>
        <pc:spChg chg="mod">
          <ac:chgData name="前川 亮" userId="d7d429a203bb0ce1" providerId="LiveId" clId="{38CEACBA-203D-4642-94D4-C024BE3E398B}" dt="2023-05-18T03:58:53.988" v="44" actId="20577"/>
          <ac:spMkLst>
            <pc:docMk/>
            <pc:sldMk cId="2937915315" sldId="259"/>
            <ac:spMk id="30" creationId="{02F0E0F3-0D1E-4BCC-BF75-28D58EBD2ECC}"/>
          </ac:spMkLst>
        </pc:spChg>
        <pc:spChg chg="mod">
          <ac:chgData name="前川 亮" userId="d7d429a203bb0ce1" providerId="LiveId" clId="{38CEACBA-203D-4642-94D4-C024BE3E398B}" dt="2023-05-18T04:06:03.110" v="199" actId="1037"/>
          <ac:spMkLst>
            <pc:docMk/>
            <pc:sldMk cId="2937915315" sldId="259"/>
            <ac:spMk id="37" creationId="{EDBD594C-13C2-4372-9740-E13E6CDDAFBD}"/>
          </ac:spMkLst>
        </pc:spChg>
        <pc:spChg chg="mod">
          <ac:chgData name="前川 亮" userId="d7d429a203bb0ce1" providerId="LiveId" clId="{38CEACBA-203D-4642-94D4-C024BE3E398B}" dt="2023-05-18T04:18:49.549" v="475" actId="554"/>
          <ac:spMkLst>
            <pc:docMk/>
            <pc:sldMk cId="2937915315" sldId="259"/>
            <ac:spMk id="39" creationId="{0C57D9BF-D5CF-4286-9D32-695BB103D11F}"/>
          </ac:spMkLst>
        </pc:spChg>
        <pc:spChg chg="mod">
          <ac:chgData name="前川 亮" userId="d7d429a203bb0ce1" providerId="LiveId" clId="{38CEACBA-203D-4642-94D4-C024BE3E398B}" dt="2023-05-18T04:27:49.012" v="874" actId="1076"/>
          <ac:spMkLst>
            <pc:docMk/>
            <pc:sldMk cId="2937915315" sldId="259"/>
            <ac:spMk id="40" creationId="{1E2EC451-5049-4305-8E06-EEE27F7B5662}"/>
          </ac:spMkLst>
        </pc:spChg>
        <pc:spChg chg="add mod">
          <ac:chgData name="前川 亮" userId="d7d429a203bb0ce1" providerId="LiveId" clId="{38CEACBA-203D-4642-94D4-C024BE3E398B}" dt="2023-05-18T04:18:24.822" v="455" actId="1035"/>
          <ac:spMkLst>
            <pc:docMk/>
            <pc:sldMk cId="2937915315" sldId="259"/>
            <ac:spMk id="55" creationId="{A1E03CDD-6212-482F-8212-E728DA9E9976}"/>
          </ac:spMkLst>
        </pc:spChg>
        <pc:spChg chg="add mod">
          <ac:chgData name="前川 亮" userId="d7d429a203bb0ce1" providerId="LiveId" clId="{38CEACBA-203D-4642-94D4-C024BE3E398B}" dt="2023-05-18T04:28:51.981" v="913" actId="1038"/>
          <ac:spMkLst>
            <pc:docMk/>
            <pc:sldMk cId="2937915315" sldId="259"/>
            <ac:spMk id="56" creationId="{8EF0ABFC-AB1E-40EE-89AF-DB36EF77270A}"/>
          </ac:spMkLst>
        </pc:spChg>
        <pc:spChg chg="mod">
          <ac:chgData name="前川 亮" userId="d7d429a203bb0ce1" providerId="LiveId" clId="{38CEACBA-203D-4642-94D4-C024BE3E398B}" dt="2023-05-18T04:04:16.586" v="87" actId="20577"/>
          <ac:spMkLst>
            <pc:docMk/>
            <pc:sldMk cId="2937915315" sldId="259"/>
            <ac:spMk id="109" creationId="{E18396D1-6C34-4C3B-BC7A-DACB22CDE397}"/>
          </ac:spMkLst>
        </pc:spChg>
        <pc:spChg chg="mod">
          <ac:chgData name="前川 亮" userId="d7d429a203bb0ce1" providerId="LiveId" clId="{38CEACBA-203D-4642-94D4-C024BE3E398B}" dt="2023-05-18T04:05:18.583" v="126" actId="20577"/>
          <ac:spMkLst>
            <pc:docMk/>
            <pc:sldMk cId="2937915315" sldId="259"/>
            <ac:spMk id="113" creationId="{C634662F-BEBD-4EF6-9430-83660BCE634B}"/>
          </ac:spMkLst>
        </pc:spChg>
        <pc:spChg chg="mod">
          <ac:chgData name="前川 亮" userId="d7d429a203bb0ce1" providerId="LiveId" clId="{38CEACBA-203D-4642-94D4-C024BE3E398B}" dt="2023-05-18T04:28:08.300" v="876" actId="1076"/>
          <ac:spMkLst>
            <pc:docMk/>
            <pc:sldMk cId="2937915315" sldId="259"/>
            <ac:spMk id="119" creationId="{C6A93AE5-8A56-4DC5-B399-329F295E0E4A}"/>
          </ac:spMkLst>
        </pc:spChg>
        <pc:spChg chg="mod">
          <ac:chgData name="前川 亮" userId="d7d429a203bb0ce1" providerId="LiveId" clId="{38CEACBA-203D-4642-94D4-C024BE3E398B}" dt="2023-05-18T04:29:48.389" v="979" actId="20577"/>
          <ac:spMkLst>
            <pc:docMk/>
            <pc:sldMk cId="2937915315" sldId="259"/>
            <ac:spMk id="121" creationId="{35697901-CAEC-42A1-86BF-5CCEF1483C0E}"/>
          </ac:spMkLst>
        </pc:spChg>
        <pc:spChg chg="mod">
          <ac:chgData name="前川 亮" userId="d7d429a203bb0ce1" providerId="LiveId" clId="{38CEACBA-203D-4642-94D4-C024BE3E398B}" dt="2023-05-18T04:27:55.289" v="875" actId="1076"/>
          <ac:spMkLst>
            <pc:docMk/>
            <pc:sldMk cId="2937915315" sldId="259"/>
            <ac:spMk id="122" creationId="{F7D41CB9-5A68-44CD-B50F-5DD0651C84BC}"/>
          </ac:spMkLst>
        </pc:spChg>
        <pc:spChg chg="mod">
          <ac:chgData name="前川 亮" userId="d7d429a203bb0ce1" providerId="LiveId" clId="{38CEACBA-203D-4642-94D4-C024BE3E398B}" dt="2023-05-18T04:30:03.632" v="981" actId="20577"/>
          <ac:spMkLst>
            <pc:docMk/>
            <pc:sldMk cId="2937915315" sldId="259"/>
            <ac:spMk id="138" creationId="{7A86CB6D-E2E9-4D9F-8478-ABEC1C69C952}"/>
          </ac:spMkLst>
        </pc:spChg>
        <pc:spChg chg="mod">
          <ac:chgData name="前川 亮" userId="d7d429a203bb0ce1" providerId="LiveId" clId="{38CEACBA-203D-4642-94D4-C024BE3E398B}" dt="2023-05-18T04:17:13.678" v="372" actId="20577"/>
          <ac:spMkLst>
            <pc:docMk/>
            <pc:sldMk cId="2937915315" sldId="259"/>
            <ac:spMk id="192" creationId="{D8350313-A24D-4785-B2DE-46B7C62E1942}"/>
          </ac:spMkLst>
        </pc:spChg>
        <pc:grpChg chg="mod">
          <ac:chgData name="前川 亮" userId="d7d429a203bb0ce1" providerId="LiveId" clId="{38CEACBA-203D-4642-94D4-C024BE3E398B}" dt="2023-05-18T04:28:15.583" v="891" actId="1035"/>
          <ac:grpSpMkLst>
            <pc:docMk/>
            <pc:sldMk cId="2937915315" sldId="259"/>
            <ac:grpSpMk id="191" creationId="{51516E1D-BBAC-4286-9B09-001B91666CF3}"/>
          </ac:grpSpMkLst>
        </pc:grpChg>
        <pc:picChg chg="add del mod">
          <ac:chgData name="前川 亮" userId="d7d429a203bb0ce1" providerId="LiveId" clId="{38CEACBA-203D-4642-94D4-C024BE3E398B}" dt="2023-05-18T03:56:50.615" v="27"/>
          <ac:picMkLst>
            <pc:docMk/>
            <pc:sldMk cId="2937915315" sldId="259"/>
            <ac:picMk id="13" creationId="{B0205310-30F2-40FF-BC2C-7D41C8BF17D0}"/>
          </ac:picMkLst>
        </pc:picChg>
        <pc:picChg chg="add mod">
          <ac:chgData name="前川 亮" userId="d7d429a203bb0ce1" providerId="LiveId" clId="{38CEACBA-203D-4642-94D4-C024BE3E398B}" dt="2023-05-18T04:02:04.947" v="65" actId="1076"/>
          <ac:picMkLst>
            <pc:docMk/>
            <pc:sldMk cId="2937915315" sldId="259"/>
            <ac:picMk id="26" creationId="{F4C598C9-D75D-4FC7-8F14-CCE41FA6CB58}"/>
          </ac:picMkLst>
        </pc:picChg>
        <pc:picChg chg="add mod">
          <ac:chgData name="前川 亮" userId="d7d429a203bb0ce1" providerId="LiveId" clId="{38CEACBA-203D-4642-94D4-C024BE3E398B}" dt="2023-05-18T03:59:13.592" v="50" actId="1076"/>
          <ac:picMkLst>
            <pc:docMk/>
            <pc:sldMk cId="2937915315" sldId="259"/>
            <ac:picMk id="29" creationId="{1EA2DE3A-72C5-40F0-9E69-15811732BA2B}"/>
          </ac:picMkLst>
        </pc:picChg>
        <pc:picChg chg="del">
          <ac:chgData name="前川 亮" userId="d7d429a203bb0ce1" providerId="LiveId" clId="{38CEACBA-203D-4642-94D4-C024BE3E398B}" dt="2023-05-18T04:04:23.230" v="88" actId="478"/>
          <ac:picMkLst>
            <pc:docMk/>
            <pc:sldMk cId="2937915315" sldId="259"/>
            <ac:picMk id="33" creationId="{C8BDA50F-FD16-4B5A-BC2A-DD3B4DEA7324}"/>
          </ac:picMkLst>
        </pc:picChg>
        <pc:picChg chg="add del mod">
          <ac:chgData name="前川 亮" userId="d7d429a203bb0ce1" providerId="LiveId" clId="{38CEACBA-203D-4642-94D4-C024BE3E398B}" dt="2023-05-18T03:59:26.077" v="53" actId="478"/>
          <ac:picMkLst>
            <pc:docMk/>
            <pc:sldMk cId="2937915315" sldId="259"/>
            <ac:picMk id="34" creationId="{1A81C38E-46BC-463E-ACCA-E671E36CEE1E}"/>
          </ac:picMkLst>
        </pc:picChg>
        <pc:picChg chg="add del mod">
          <ac:chgData name="前川 亮" userId="d7d429a203bb0ce1" providerId="LiveId" clId="{38CEACBA-203D-4642-94D4-C024BE3E398B}" dt="2023-05-18T03:59:55.700" v="58" actId="478"/>
          <ac:picMkLst>
            <pc:docMk/>
            <pc:sldMk cId="2937915315" sldId="259"/>
            <ac:picMk id="36" creationId="{C096D419-C913-4C87-84B3-D2FABC3ABD31}"/>
          </ac:picMkLst>
        </pc:picChg>
        <pc:picChg chg="add mod">
          <ac:chgData name="前川 亮" userId="d7d429a203bb0ce1" providerId="LiveId" clId="{38CEACBA-203D-4642-94D4-C024BE3E398B}" dt="2023-05-18T04:02:49.883" v="74" actId="1076"/>
          <ac:picMkLst>
            <pc:docMk/>
            <pc:sldMk cId="2937915315" sldId="259"/>
            <ac:picMk id="42" creationId="{9C87ADF4-665C-4D5D-AA3A-B35D1D141A2F}"/>
          </ac:picMkLst>
        </pc:picChg>
        <pc:picChg chg="add mod">
          <ac:chgData name="前川 亮" userId="d7d429a203bb0ce1" providerId="LiveId" clId="{38CEACBA-203D-4642-94D4-C024BE3E398B}" dt="2023-05-18T04:02:52.579" v="75" actId="14100"/>
          <ac:picMkLst>
            <pc:docMk/>
            <pc:sldMk cId="2937915315" sldId="259"/>
            <ac:picMk id="49" creationId="{F51F135F-E90F-4A5A-8148-DE7646710FEF}"/>
          </ac:picMkLst>
        </pc:picChg>
        <pc:picChg chg="add mod">
          <ac:chgData name="前川 亮" userId="d7d429a203bb0ce1" providerId="LiveId" clId="{38CEACBA-203D-4642-94D4-C024BE3E398B}" dt="2023-05-18T04:04:40.402" v="92" actId="1076"/>
          <ac:picMkLst>
            <pc:docMk/>
            <pc:sldMk cId="2937915315" sldId="259"/>
            <ac:picMk id="51" creationId="{7436CF22-AB90-4E92-9832-23FC7CD7EFA8}"/>
          </ac:picMkLst>
        </pc:picChg>
        <pc:picChg chg="add mod">
          <ac:chgData name="前川 亮" userId="d7d429a203bb0ce1" providerId="LiveId" clId="{38CEACBA-203D-4642-94D4-C024BE3E398B}" dt="2023-05-18T04:18:58.499" v="486" actId="1038"/>
          <ac:picMkLst>
            <pc:docMk/>
            <pc:sldMk cId="2937915315" sldId="259"/>
            <ac:picMk id="53" creationId="{41100570-507B-4DA4-B1FD-C6ACDD01478F}"/>
          </ac:picMkLst>
        </pc:picChg>
        <pc:picChg chg="add del mod">
          <ac:chgData name="前川 亮" userId="d7d429a203bb0ce1" providerId="LiveId" clId="{38CEACBA-203D-4642-94D4-C024BE3E398B}" dt="2023-05-18T04:10:37.041" v="213" actId="478"/>
          <ac:picMkLst>
            <pc:docMk/>
            <pc:sldMk cId="2937915315" sldId="259"/>
            <ac:picMk id="54" creationId="{20D09205-996B-4FA4-9593-F61E584A3047}"/>
          </ac:picMkLst>
        </pc:picChg>
        <pc:picChg chg="add mod modCrop">
          <ac:chgData name="前川 亮" userId="d7d429a203bb0ce1" providerId="LiveId" clId="{38CEACBA-203D-4642-94D4-C024BE3E398B}" dt="2023-05-18T04:28:15.583" v="891" actId="1035"/>
          <ac:picMkLst>
            <pc:docMk/>
            <pc:sldMk cId="2937915315" sldId="259"/>
            <ac:picMk id="171" creationId="{E584D2C1-F980-43B3-8CAD-DF8347E8042F}"/>
          </ac:picMkLst>
        </pc:picChg>
        <pc:picChg chg="add del">
          <ac:chgData name="前川 亮" userId="d7d429a203bb0ce1" providerId="LiveId" clId="{38CEACBA-203D-4642-94D4-C024BE3E398B}" dt="2023-05-18T03:58:56.332" v="45" actId="478"/>
          <ac:picMkLst>
            <pc:docMk/>
            <pc:sldMk cId="2937915315" sldId="259"/>
            <ac:picMk id="516" creationId="{CACB88BB-A9EF-4060-88C1-204BE2EE5293}"/>
          </ac:picMkLst>
        </pc:picChg>
        <pc:picChg chg="del">
          <ac:chgData name="前川 亮" userId="d7d429a203bb0ce1" providerId="LiveId" clId="{38CEACBA-203D-4642-94D4-C024BE3E398B}" dt="2023-05-18T03:59:18.474" v="51" actId="478"/>
          <ac:picMkLst>
            <pc:docMk/>
            <pc:sldMk cId="2937915315" sldId="259"/>
            <ac:picMk id="521" creationId="{5B437E74-38A8-47C8-A6DF-A987E8E5A616}"/>
          </ac:picMkLst>
        </pc:picChg>
        <pc:picChg chg="del">
          <ac:chgData name="前川 亮" userId="d7d429a203bb0ce1" providerId="LiveId" clId="{38CEACBA-203D-4642-94D4-C024BE3E398B}" dt="2023-05-18T04:06:23.655" v="200" actId="478"/>
          <ac:picMkLst>
            <pc:docMk/>
            <pc:sldMk cId="2937915315" sldId="259"/>
            <ac:picMk id="523" creationId="{6BB5290C-43D7-4F56-A62E-12BBB24C62EE}"/>
          </ac:picMkLst>
        </pc:picChg>
        <pc:picChg chg="del">
          <ac:chgData name="前川 亮" userId="d7d429a203bb0ce1" providerId="LiveId" clId="{38CEACBA-203D-4642-94D4-C024BE3E398B}" dt="2023-05-18T03:56:19.134" v="24" actId="478"/>
          <ac:picMkLst>
            <pc:docMk/>
            <pc:sldMk cId="2937915315" sldId="259"/>
            <ac:picMk id="563" creationId="{F672F41C-EEB5-489B-80BA-758650135C52}"/>
          </ac:picMkLst>
        </pc:picChg>
        <pc:picChg chg="del">
          <ac:chgData name="前川 亮" userId="d7d429a203bb0ce1" providerId="LiveId" clId="{38CEACBA-203D-4642-94D4-C024BE3E398B}" dt="2023-05-18T03:56:20.399" v="25" actId="478"/>
          <ac:picMkLst>
            <pc:docMk/>
            <pc:sldMk cId="2937915315" sldId="259"/>
            <ac:picMk id="585" creationId="{656DE1C8-917D-413D-AA24-6DB024F0B5D8}"/>
          </ac:picMkLst>
        </pc:picChg>
        <pc:picChg chg="add mod modCrop">
          <ac:chgData name="前川 亮" userId="d7d429a203bb0ce1" providerId="LiveId" clId="{38CEACBA-203D-4642-94D4-C024BE3E398B}" dt="2023-05-18T04:28:15.583" v="891" actId="1035"/>
          <ac:picMkLst>
            <pc:docMk/>
            <pc:sldMk cId="2937915315" sldId="259"/>
            <ac:picMk id="1028" creationId="{8155A72A-5393-4A06-B9E8-230C273EC6D8}"/>
          </ac:picMkLst>
        </pc:picChg>
      </pc:sldChg>
    </pc:docChg>
  </pc:docChgLst>
  <pc:docChgLst>
    <pc:chgData name="亮 前川" userId="d7d429a203bb0ce1" providerId="LiveId" clId="{2737FD75-B26B-4996-8045-3476BA61E491}"/>
    <pc:docChg chg="undo redo custSel modSld">
      <pc:chgData name="亮 前川" userId="d7d429a203bb0ce1" providerId="LiveId" clId="{2737FD75-B26B-4996-8045-3476BA61E491}" dt="2023-07-19T08:02:08.233" v="2703" actId="552"/>
      <pc:docMkLst>
        <pc:docMk/>
      </pc:docMkLst>
      <pc:sldChg chg="addSp delSp modSp mod">
        <pc:chgData name="亮 前川" userId="d7d429a203bb0ce1" providerId="LiveId" clId="{2737FD75-B26B-4996-8045-3476BA61E491}" dt="2023-07-19T08:02:08.233" v="2703" actId="552"/>
        <pc:sldMkLst>
          <pc:docMk/>
          <pc:sldMk cId="2937915315" sldId="259"/>
        </pc:sldMkLst>
        <pc:spChg chg="mod">
          <ac:chgData name="亮 前川" userId="d7d429a203bb0ce1" providerId="LiveId" clId="{2737FD75-B26B-4996-8045-3476BA61E491}" dt="2023-07-19T00:22:49.104" v="2162" actId="1036"/>
          <ac:spMkLst>
            <pc:docMk/>
            <pc:sldMk cId="2937915315" sldId="259"/>
            <ac:spMk id="5" creationId="{8AB4B45D-A00A-4417-B31D-EECBA7A1F752}"/>
          </ac:spMkLst>
        </pc:spChg>
        <pc:spChg chg="mod">
          <ac:chgData name="亮 前川" userId="d7d429a203bb0ce1" providerId="LiveId" clId="{2737FD75-B26B-4996-8045-3476BA61E491}" dt="2023-07-19T08:01:58.597" v="2700" actId="552"/>
          <ac:spMkLst>
            <pc:docMk/>
            <pc:sldMk cId="2937915315" sldId="259"/>
            <ac:spMk id="7" creationId="{B12041C7-A9BF-484D-9D32-7B5AFF2A2D7F}"/>
          </ac:spMkLst>
        </pc:spChg>
        <pc:spChg chg="mod">
          <ac:chgData name="亮 前川" userId="d7d429a203bb0ce1" providerId="LiveId" clId="{2737FD75-B26B-4996-8045-3476BA61E491}" dt="2023-07-19T00:22:49.104" v="2162" actId="1036"/>
          <ac:spMkLst>
            <pc:docMk/>
            <pc:sldMk cId="2937915315" sldId="259"/>
            <ac:spMk id="8" creationId="{09019A47-E797-444B-98E6-64DB37DE4C65}"/>
          </ac:spMkLst>
        </pc:spChg>
        <pc:spChg chg="del">
          <ac:chgData name="亮 前川" userId="d7d429a203bb0ce1" providerId="LiveId" clId="{2737FD75-B26B-4996-8045-3476BA61E491}" dt="2023-07-19T07:49:42.668" v="2544" actId="478"/>
          <ac:spMkLst>
            <pc:docMk/>
            <pc:sldMk cId="2937915315" sldId="259"/>
            <ac:spMk id="11" creationId="{6A401ACE-B279-4D0C-8616-607080211EFB}"/>
          </ac:spMkLst>
        </pc:spChg>
        <pc:spChg chg="del">
          <ac:chgData name="亮 前川" userId="d7d429a203bb0ce1" providerId="LiveId" clId="{2737FD75-B26B-4996-8045-3476BA61E491}" dt="2023-07-19T07:49:44.257" v="2545" actId="478"/>
          <ac:spMkLst>
            <pc:docMk/>
            <pc:sldMk cId="2937915315" sldId="259"/>
            <ac:spMk id="12" creationId="{85D5D43F-6369-43DA-81D9-7EDF3113283E}"/>
          </ac:spMkLst>
        </pc:spChg>
        <pc:spChg chg="mod">
          <ac:chgData name="亮 前川" userId="d7d429a203bb0ce1" providerId="LiveId" clId="{2737FD75-B26B-4996-8045-3476BA61E491}" dt="2023-07-19T07:54:19.160" v="2579" actId="1036"/>
          <ac:spMkLst>
            <pc:docMk/>
            <pc:sldMk cId="2937915315" sldId="259"/>
            <ac:spMk id="22" creationId="{FB8D683A-98F0-414B-8BF2-26C373533E3F}"/>
          </ac:spMkLst>
        </pc:spChg>
        <pc:spChg chg="mod">
          <ac:chgData name="亮 前川" userId="d7d429a203bb0ce1" providerId="LiveId" clId="{2737FD75-B26B-4996-8045-3476BA61E491}" dt="2023-07-19T02:20:34.731" v="2519" actId="20577"/>
          <ac:spMkLst>
            <pc:docMk/>
            <pc:sldMk cId="2937915315" sldId="259"/>
            <ac:spMk id="23" creationId="{3C8AEB42-B1A7-454D-B664-1FE5D6899BF3}"/>
          </ac:spMkLst>
        </pc:spChg>
        <pc:spChg chg="mod">
          <ac:chgData name="亮 前川" userId="d7d429a203bb0ce1" providerId="LiveId" clId="{2737FD75-B26B-4996-8045-3476BA61E491}" dt="2023-07-19T08:02:08.233" v="2703" actId="552"/>
          <ac:spMkLst>
            <pc:docMk/>
            <pc:sldMk cId="2937915315" sldId="259"/>
            <ac:spMk id="24" creationId="{02B1DBAA-BB92-4BB0-8832-3A118130CC8D}"/>
          </ac:spMkLst>
        </pc:spChg>
        <pc:spChg chg="add del mod">
          <ac:chgData name="亮 前川" userId="d7d429a203bb0ce1" providerId="LiveId" clId="{2737FD75-B26B-4996-8045-3476BA61E491}" dt="2023-07-19T07:53:05.039" v="2551"/>
          <ac:spMkLst>
            <pc:docMk/>
            <pc:sldMk cId="2937915315" sldId="259"/>
            <ac:spMk id="26" creationId="{F9D82A75-7C6B-F4A6-83AB-7DD8C18F6386}"/>
          </ac:spMkLst>
        </pc:spChg>
        <pc:spChg chg="add mod">
          <ac:chgData name="亮 前川" userId="d7d429a203bb0ce1" providerId="LiveId" clId="{2737FD75-B26B-4996-8045-3476BA61E491}" dt="2023-07-19T08:02:03.742" v="2702" actId="552"/>
          <ac:spMkLst>
            <pc:docMk/>
            <pc:sldMk cId="2937915315" sldId="259"/>
            <ac:spMk id="28" creationId="{7A2A9B6A-A784-82FA-0D5F-82BF9D06B78B}"/>
          </ac:spMkLst>
        </pc:spChg>
        <pc:spChg chg="add del mod">
          <ac:chgData name="亮 前川" userId="d7d429a203bb0ce1" providerId="LiveId" clId="{2737FD75-B26B-4996-8045-3476BA61E491}" dt="2023-07-18T05:50:44.633" v="1363" actId="767"/>
          <ac:spMkLst>
            <pc:docMk/>
            <pc:sldMk cId="2937915315" sldId="259"/>
            <ac:spMk id="28" creationId="{F4A396E6-C7E4-91C5-E35D-46D91E97604D}"/>
          </ac:spMkLst>
        </pc:spChg>
        <pc:spChg chg="mod">
          <ac:chgData name="亮 前川" userId="d7d429a203bb0ce1" providerId="LiveId" clId="{2737FD75-B26B-4996-8045-3476BA61E491}" dt="2023-07-19T02:11:19.056" v="2460" actId="20577"/>
          <ac:spMkLst>
            <pc:docMk/>
            <pc:sldMk cId="2937915315" sldId="259"/>
            <ac:spMk id="30" creationId="{02F0E0F3-0D1E-4BCC-BF75-28D58EBD2ECC}"/>
          </ac:spMkLst>
        </pc:spChg>
        <pc:spChg chg="mod">
          <ac:chgData name="亮 前川" userId="d7d429a203bb0ce1" providerId="LiveId" clId="{2737FD75-B26B-4996-8045-3476BA61E491}" dt="2023-07-18T03:49:35.940" v="895" actId="1035"/>
          <ac:spMkLst>
            <pc:docMk/>
            <pc:sldMk cId="2937915315" sldId="259"/>
            <ac:spMk id="31" creationId="{FC99CCB7-EFC5-40E0-93FF-A3724C0C3C57}"/>
          </ac:spMkLst>
        </pc:spChg>
        <pc:spChg chg="mod">
          <ac:chgData name="亮 前川" userId="d7d429a203bb0ce1" providerId="LiveId" clId="{2737FD75-B26B-4996-8045-3476BA61E491}" dt="2023-07-19T00:59:05.846" v="2351" actId="20577"/>
          <ac:spMkLst>
            <pc:docMk/>
            <pc:sldMk cId="2937915315" sldId="259"/>
            <ac:spMk id="33" creationId="{171EBD3C-4FBD-2ED3-B825-531924EA3E51}"/>
          </ac:spMkLst>
        </pc:spChg>
        <pc:spChg chg="del mod">
          <ac:chgData name="亮 前川" userId="d7d429a203bb0ce1" providerId="LiveId" clId="{2737FD75-B26B-4996-8045-3476BA61E491}" dt="2023-07-18T06:49:15.632" v="1536" actId="478"/>
          <ac:spMkLst>
            <pc:docMk/>
            <pc:sldMk cId="2937915315" sldId="259"/>
            <ac:spMk id="34" creationId="{FABBDF61-7E0D-EFE9-558E-6C8278E81338}"/>
          </ac:spMkLst>
        </pc:spChg>
        <pc:spChg chg="del mod">
          <ac:chgData name="亮 前川" userId="d7d429a203bb0ce1" providerId="LiveId" clId="{2737FD75-B26B-4996-8045-3476BA61E491}" dt="2023-07-18T05:48:24.557" v="1301" actId="478"/>
          <ac:spMkLst>
            <pc:docMk/>
            <pc:sldMk cId="2937915315" sldId="259"/>
            <ac:spMk id="35" creationId="{CD8106B5-00A3-4D47-A8AC-FADC3605E211}"/>
          </ac:spMkLst>
        </pc:spChg>
        <pc:spChg chg="del">
          <ac:chgData name="亮 前川" userId="d7d429a203bb0ce1" providerId="LiveId" clId="{2737FD75-B26B-4996-8045-3476BA61E491}" dt="2023-07-18T03:36:34.689" v="788" actId="478"/>
          <ac:spMkLst>
            <pc:docMk/>
            <pc:sldMk cId="2937915315" sldId="259"/>
            <ac:spMk id="36" creationId="{97791E75-D488-6307-3082-AC16A26DFF05}"/>
          </ac:spMkLst>
        </pc:spChg>
        <pc:spChg chg="mod">
          <ac:chgData name="亮 前川" userId="d7d429a203bb0ce1" providerId="LiveId" clId="{2737FD75-B26B-4996-8045-3476BA61E491}" dt="2023-07-18T06:58:27.586" v="1864" actId="1038"/>
          <ac:spMkLst>
            <pc:docMk/>
            <pc:sldMk cId="2937915315" sldId="259"/>
            <ac:spMk id="37" creationId="{EDBD594C-13C2-4372-9740-E13E6CDDAFBD}"/>
          </ac:spMkLst>
        </pc:spChg>
        <pc:spChg chg="mod">
          <ac:chgData name="亮 前川" userId="d7d429a203bb0ce1" providerId="LiveId" clId="{2737FD75-B26B-4996-8045-3476BA61E491}" dt="2023-07-19T00:16:44.289" v="2099" actId="1036"/>
          <ac:spMkLst>
            <pc:docMk/>
            <pc:sldMk cId="2937915315" sldId="259"/>
            <ac:spMk id="38" creationId="{3358CB84-B4DE-45B3-A8AA-BB57536D5B5B}"/>
          </ac:spMkLst>
        </pc:spChg>
        <pc:spChg chg="mod">
          <ac:chgData name="亮 前川" userId="d7d429a203bb0ce1" providerId="LiveId" clId="{2737FD75-B26B-4996-8045-3476BA61E491}" dt="2023-07-19T01:36:37.725" v="2408" actId="1036"/>
          <ac:spMkLst>
            <pc:docMk/>
            <pc:sldMk cId="2937915315" sldId="259"/>
            <ac:spMk id="39" creationId="{0C57D9BF-D5CF-4286-9D32-695BB103D11F}"/>
          </ac:spMkLst>
        </pc:spChg>
        <pc:spChg chg="mod">
          <ac:chgData name="亮 前川" userId="d7d429a203bb0ce1" providerId="LiveId" clId="{2737FD75-B26B-4996-8045-3476BA61E491}" dt="2023-07-19T01:36:37.725" v="2408" actId="1036"/>
          <ac:spMkLst>
            <pc:docMk/>
            <pc:sldMk cId="2937915315" sldId="259"/>
            <ac:spMk id="40" creationId="{1E2EC451-5049-4305-8E06-EEE27F7B5662}"/>
          </ac:spMkLst>
        </pc:spChg>
        <pc:spChg chg="del">
          <ac:chgData name="亮 前川" userId="d7d429a203bb0ce1" providerId="LiveId" clId="{2737FD75-B26B-4996-8045-3476BA61E491}" dt="2023-07-18T03:36:33.069" v="787" actId="478"/>
          <ac:spMkLst>
            <pc:docMk/>
            <pc:sldMk cId="2937915315" sldId="259"/>
            <ac:spMk id="42" creationId="{026CE1C9-56BF-6859-41AB-9E2EF4C0A0A1}"/>
          </ac:spMkLst>
        </pc:spChg>
        <pc:spChg chg="mod">
          <ac:chgData name="亮 前川" userId="d7d429a203bb0ce1" providerId="LiveId" clId="{2737FD75-B26B-4996-8045-3476BA61E491}" dt="2023-07-18T05:41:18.874" v="1268" actId="1036"/>
          <ac:spMkLst>
            <pc:docMk/>
            <pc:sldMk cId="2937915315" sldId="259"/>
            <ac:spMk id="43" creationId="{1095DE6E-C0FB-46BE-B209-CE8CD64DFEA9}"/>
          </ac:spMkLst>
        </pc:spChg>
        <pc:spChg chg="mod">
          <ac:chgData name="亮 前川" userId="d7d429a203bb0ce1" providerId="LiveId" clId="{2737FD75-B26B-4996-8045-3476BA61E491}" dt="2023-07-18T02:36:08.061" v="210" actId="1076"/>
          <ac:spMkLst>
            <pc:docMk/>
            <pc:sldMk cId="2937915315" sldId="259"/>
            <ac:spMk id="44" creationId="{0228B0FC-98AC-47B5-B4F0-4EB2FA390238}"/>
          </ac:spMkLst>
        </pc:spChg>
        <pc:spChg chg="mod">
          <ac:chgData name="亮 前川" userId="d7d429a203bb0ce1" providerId="LiveId" clId="{2737FD75-B26B-4996-8045-3476BA61E491}" dt="2023-07-19T02:16:26.909" v="2496" actId="465"/>
          <ac:spMkLst>
            <pc:docMk/>
            <pc:sldMk cId="2937915315" sldId="259"/>
            <ac:spMk id="45" creationId="{F5F1B659-9301-4D1B-B2D7-833F8EDA1E7D}"/>
          </ac:spMkLst>
        </pc:spChg>
        <pc:spChg chg="add mod">
          <ac:chgData name="亮 前川" userId="d7d429a203bb0ce1" providerId="LiveId" clId="{2737FD75-B26B-4996-8045-3476BA61E491}" dt="2023-07-19T01:36:37.725" v="2408" actId="1036"/>
          <ac:spMkLst>
            <pc:docMk/>
            <pc:sldMk cId="2937915315" sldId="259"/>
            <ac:spMk id="46" creationId="{F2B8DE24-741E-DB08-8D7D-F3CC8E0DE163}"/>
          </ac:spMkLst>
        </pc:spChg>
        <pc:spChg chg="mod">
          <ac:chgData name="亮 前川" userId="d7d429a203bb0ce1" providerId="LiveId" clId="{2737FD75-B26B-4996-8045-3476BA61E491}" dt="2023-07-19T02:16:10.724" v="2479" actId="1036"/>
          <ac:spMkLst>
            <pc:docMk/>
            <pc:sldMk cId="2937915315" sldId="259"/>
            <ac:spMk id="47" creationId="{D94E18DD-79BF-40C8-8334-22BD20D1BBCE}"/>
          </ac:spMkLst>
        </pc:spChg>
        <pc:spChg chg="mod">
          <ac:chgData name="亮 前川" userId="d7d429a203bb0ce1" providerId="LiveId" clId="{2737FD75-B26B-4996-8045-3476BA61E491}" dt="2023-07-19T02:16:10.724" v="2479" actId="1036"/>
          <ac:spMkLst>
            <pc:docMk/>
            <pc:sldMk cId="2937915315" sldId="259"/>
            <ac:spMk id="48" creationId="{2F372A61-FC3F-4C30-BEED-98A01856E116}"/>
          </ac:spMkLst>
        </pc:spChg>
        <pc:spChg chg="del mod">
          <ac:chgData name="亮 前川" userId="d7d429a203bb0ce1" providerId="LiveId" clId="{2737FD75-B26B-4996-8045-3476BA61E491}" dt="2023-07-18T06:57:19.107" v="1785" actId="478"/>
          <ac:spMkLst>
            <pc:docMk/>
            <pc:sldMk cId="2937915315" sldId="259"/>
            <ac:spMk id="55" creationId="{A1E03CDD-6212-482F-8212-E728DA9E9976}"/>
          </ac:spMkLst>
        </pc:spChg>
        <pc:spChg chg="mod">
          <ac:chgData name="亮 前川" userId="d7d429a203bb0ce1" providerId="LiveId" clId="{2737FD75-B26B-4996-8045-3476BA61E491}" dt="2023-07-19T01:36:37.725" v="2408" actId="1036"/>
          <ac:spMkLst>
            <pc:docMk/>
            <pc:sldMk cId="2937915315" sldId="259"/>
            <ac:spMk id="56" creationId="{8EF0ABFC-AB1E-40EE-89AF-DB36EF77270A}"/>
          </ac:spMkLst>
        </pc:spChg>
        <pc:spChg chg="add mod">
          <ac:chgData name="亮 前川" userId="d7d429a203bb0ce1" providerId="LiveId" clId="{2737FD75-B26B-4996-8045-3476BA61E491}" dt="2023-07-19T01:36:37.725" v="2408" actId="1036"/>
          <ac:spMkLst>
            <pc:docMk/>
            <pc:sldMk cId="2937915315" sldId="259"/>
            <ac:spMk id="60" creationId="{7859DC2D-F6B7-FBD2-50CE-1CC6DF2DB246}"/>
          </ac:spMkLst>
        </pc:spChg>
        <pc:spChg chg="mod">
          <ac:chgData name="亮 前川" userId="d7d429a203bb0ce1" providerId="LiveId" clId="{2737FD75-B26B-4996-8045-3476BA61E491}" dt="2023-07-19T08:02:03.742" v="2702" actId="552"/>
          <ac:spMkLst>
            <pc:docMk/>
            <pc:sldMk cId="2937915315" sldId="259"/>
            <ac:spMk id="70" creationId="{33FFBB63-972C-4441-9E81-66E768B545EA}"/>
          </ac:spMkLst>
        </pc:spChg>
        <pc:spChg chg="mod">
          <ac:chgData name="亮 前川" userId="d7d429a203bb0ce1" providerId="LiveId" clId="{2737FD75-B26B-4996-8045-3476BA61E491}" dt="2023-07-19T08:02:08.233" v="2703" actId="552"/>
          <ac:spMkLst>
            <pc:docMk/>
            <pc:sldMk cId="2937915315" sldId="259"/>
            <ac:spMk id="71" creationId="{3AED807F-C7E1-4912-87C8-CC9C95273C2E}"/>
          </ac:spMkLst>
        </pc:spChg>
        <pc:spChg chg="mod">
          <ac:chgData name="亮 前川" userId="d7d429a203bb0ce1" providerId="LiveId" clId="{2737FD75-B26B-4996-8045-3476BA61E491}" dt="2023-07-19T02:17:17.484" v="2500" actId="20577"/>
          <ac:spMkLst>
            <pc:docMk/>
            <pc:sldMk cId="2937915315" sldId="259"/>
            <ac:spMk id="77" creationId="{BD339B25-07AA-4350-9CBF-AF2F26BFBE39}"/>
          </ac:spMkLst>
        </pc:spChg>
        <pc:spChg chg="mod">
          <ac:chgData name="亮 前川" userId="d7d429a203bb0ce1" providerId="LiveId" clId="{2737FD75-B26B-4996-8045-3476BA61E491}" dt="2023-07-19T00:22:49.104" v="2162" actId="1036"/>
          <ac:spMkLst>
            <pc:docMk/>
            <pc:sldMk cId="2937915315" sldId="259"/>
            <ac:spMk id="78" creationId="{877A7219-1A7E-4DC4-B5F0-EABF1D361DE3}"/>
          </ac:spMkLst>
        </pc:spChg>
        <pc:spChg chg="mod">
          <ac:chgData name="亮 前川" userId="d7d429a203bb0ce1" providerId="LiveId" clId="{2737FD75-B26B-4996-8045-3476BA61E491}" dt="2023-07-19T00:22:49.104" v="2162" actId="1036"/>
          <ac:spMkLst>
            <pc:docMk/>
            <pc:sldMk cId="2937915315" sldId="259"/>
            <ac:spMk id="79" creationId="{58D3FB29-E60D-402D-99EE-AA1A242E3794}"/>
          </ac:spMkLst>
        </pc:spChg>
        <pc:spChg chg="mod">
          <ac:chgData name="亮 前川" userId="d7d429a203bb0ce1" providerId="LiveId" clId="{2737FD75-B26B-4996-8045-3476BA61E491}" dt="2023-07-18T02:33:09.572" v="95" actId="20577"/>
          <ac:spMkLst>
            <pc:docMk/>
            <pc:sldMk cId="2937915315" sldId="259"/>
            <ac:spMk id="80" creationId="{4A7E3A67-CE91-46C2-A0C6-881D00621303}"/>
          </ac:spMkLst>
        </pc:spChg>
        <pc:spChg chg="mod">
          <ac:chgData name="亮 前川" userId="d7d429a203bb0ce1" providerId="LiveId" clId="{2737FD75-B26B-4996-8045-3476BA61E491}" dt="2023-07-18T02:33:05.454" v="89" actId="20577"/>
          <ac:spMkLst>
            <pc:docMk/>
            <pc:sldMk cId="2937915315" sldId="259"/>
            <ac:spMk id="81" creationId="{385053DC-070C-4B4D-9F6E-FF65E05BE84E}"/>
          </ac:spMkLst>
        </pc:spChg>
        <pc:spChg chg="mod">
          <ac:chgData name="亮 前川" userId="d7d429a203bb0ce1" providerId="LiveId" clId="{2737FD75-B26B-4996-8045-3476BA61E491}" dt="2023-07-18T02:33:48.811" v="143" actId="20577"/>
          <ac:spMkLst>
            <pc:docMk/>
            <pc:sldMk cId="2937915315" sldId="259"/>
            <ac:spMk id="84" creationId="{1B90123B-68F1-4C60-8C29-AA5DAFAD1E20}"/>
          </ac:spMkLst>
        </pc:spChg>
        <pc:spChg chg="mod">
          <ac:chgData name="亮 前川" userId="d7d429a203bb0ce1" providerId="LiveId" clId="{2737FD75-B26B-4996-8045-3476BA61E491}" dt="2023-07-18T02:34:09.176" v="160" actId="1076"/>
          <ac:spMkLst>
            <pc:docMk/>
            <pc:sldMk cId="2937915315" sldId="259"/>
            <ac:spMk id="86" creationId="{3432BFD1-42FA-4747-A898-A68FCEEA747B}"/>
          </ac:spMkLst>
        </pc:spChg>
        <pc:spChg chg="mod">
          <ac:chgData name="亮 前川" userId="d7d429a203bb0ce1" providerId="LiveId" clId="{2737FD75-B26B-4996-8045-3476BA61E491}" dt="2023-07-19T00:58:32.246" v="2340" actId="552"/>
          <ac:spMkLst>
            <pc:docMk/>
            <pc:sldMk cId="2937915315" sldId="259"/>
            <ac:spMk id="107" creationId="{170A8045-E07E-4EB6-8DC1-B347B436F95B}"/>
          </ac:spMkLst>
        </pc:spChg>
        <pc:spChg chg="mod">
          <ac:chgData name="亮 前川" userId="d7d429a203bb0ce1" providerId="LiveId" clId="{2737FD75-B26B-4996-8045-3476BA61E491}" dt="2023-07-19T02:12:02.014" v="2472" actId="20577"/>
          <ac:spMkLst>
            <pc:docMk/>
            <pc:sldMk cId="2937915315" sldId="259"/>
            <ac:spMk id="108" creationId="{BBDC9470-AAF7-4046-9800-C9B4A4D7AEE0}"/>
          </ac:spMkLst>
        </pc:spChg>
        <pc:spChg chg="mod">
          <ac:chgData name="亮 前川" userId="d7d429a203bb0ce1" providerId="LiveId" clId="{2737FD75-B26B-4996-8045-3476BA61E491}" dt="2023-07-19T02:11:43.511" v="2468" actId="20577"/>
          <ac:spMkLst>
            <pc:docMk/>
            <pc:sldMk cId="2937915315" sldId="259"/>
            <ac:spMk id="109" creationId="{E18396D1-6C34-4C3B-BC7A-DACB22CDE397}"/>
          </ac:spMkLst>
        </pc:spChg>
        <pc:spChg chg="mod">
          <ac:chgData name="亮 前川" userId="d7d429a203bb0ce1" providerId="LiveId" clId="{2737FD75-B26B-4996-8045-3476BA61E491}" dt="2023-07-19T02:11:05.642" v="2456" actId="20577"/>
          <ac:spMkLst>
            <pc:docMk/>
            <pc:sldMk cId="2937915315" sldId="259"/>
            <ac:spMk id="110" creationId="{2D5131D3-26C0-460B-A327-B6651A7D9216}"/>
          </ac:spMkLst>
        </pc:spChg>
        <pc:spChg chg="mod">
          <ac:chgData name="亮 前川" userId="d7d429a203bb0ce1" providerId="LiveId" clId="{2737FD75-B26B-4996-8045-3476BA61E491}" dt="2023-07-18T05:05:50.841" v="1137" actId="1036"/>
          <ac:spMkLst>
            <pc:docMk/>
            <pc:sldMk cId="2937915315" sldId="259"/>
            <ac:spMk id="113" creationId="{C634662F-BEBD-4EF6-9430-83660BCE634B}"/>
          </ac:spMkLst>
        </pc:spChg>
        <pc:spChg chg="mod">
          <ac:chgData name="亮 前川" userId="d7d429a203bb0ce1" providerId="LiveId" clId="{2737FD75-B26B-4996-8045-3476BA61E491}" dt="2023-07-18T05:06:04.946" v="1143" actId="1035"/>
          <ac:spMkLst>
            <pc:docMk/>
            <pc:sldMk cId="2937915315" sldId="259"/>
            <ac:spMk id="114" creationId="{9E959F31-CDAF-4879-B7EC-406A3A87339F}"/>
          </ac:spMkLst>
        </pc:spChg>
        <pc:spChg chg="mod">
          <ac:chgData name="亮 前川" userId="d7d429a203bb0ce1" providerId="LiveId" clId="{2737FD75-B26B-4996-8045-3476BA61E491}" dt="2023-07-18T05:05:58.612" v="1142" actId="1038"/>
          <ac:spMkLst>
            <pc:docMk/>
            <pc:sldMk cId="2937915315" sldId="259"/>
            <ac:spMk id="115" creationId="{1B469097-C9C9-47DC-BCF4-B219BA471756}"/>
          </ac:spMkLst>
        </pc:spChg>
        <pc:spChg chg="del mod">
          <ac:chgData name="亮 前川" userId="d7d429a203bb0ce1" providerId="LiveId" clId="{2737FD75-B26B-4996-8045-3476BA61E491}" dt="2023-07-18T05:50:23.883" v="1324" actId="478"/>
          <ac:spMkLst>
            <pc:docMk/>
            <pc:sldMk cId="2937915315" sldId="259"/>
            <ac:spMk id="119" creationId="{C6A93AE5-8A56-4DC5-B399-329F295E0E4A}"/>
          </ac:spMkLst>
        </pc:spChg>
        <pc:spChg chg="mod">
          <ac:chgData name="亮 前川" userId="d7d429a203bb0ce1" providerId="LiveId" clId="{2737FD75-B26B-4996-8045-3476BA61E491}" dt="2023-07-19T01:44:25.109" v="2413" actId="20577"/>
          <ac:spMkLst>
            <pc:docMk/>
            <pc:sldMk cId="2937915315" sldId="259"/>
            <ac:spMk id="121" creationId="{35697901-CAEC-42A1-86BF-5CCEF1483C0E}"/>
          </ac:spMkLst>
        </pc:spChg>
        <pc:spChg chg="del mod">
          <ac:chgData name="亮 前川" userId="d7d429a203bb0ce1" providerId="LiveId" clId="{2737FD75-B26B-4996-8045-3476BA61E491}" dt="2023-07-18T05:50:26.020" v="1325" actId="478"/>
          <ac:spMkLst>
            <pc:docMk/>
            <pc:sldMk cId="2937915315" sldId="259"/>
            <ac:spMk id="122" creationId="{F7D41CB9-5A68-44CD-B50F-5DD0651C84BC}"/>
          </ac:spMkLst>
        </pc:spChg>
        <pc:spChg chg="mod">
          <ac:chgData name="亮 前川" userId="d7d429a203bb0ce1" providerId="LiveId" clId="{2737FD75-B26B-4996-8045-3476BA61E491}" dt="2023-07-18T02:35:00.642" v="169" actId="1076"/>
          <ac:spMkLst>
            <pc:docMk/>
            <pc:sldMk cId="2937915315" sldId="259"/>
            <ac:spMk id="131" creationId="{D5D0D716-6259-4AD6-986C-B8F4F7BD6CE7}"/>
          </ac:spMkLst>
        </pc:spChg>
        <pc:spChg chg="mod">
          <ac:chgData name="亮 前川" userId="d7d429a203bb0ce1" providerId="LiveId" clId="{2737FD75-B26B-4996-8045-3476BA61E491}" dt="2023-07-18T06:42:24.055" v="1475" actId="20577"/>
          <ac:spMkLst>
            <pc:docMk/>
            <pc:sldMk cId="2937915315" sldId="259"/>
            <ac:spMk id="133" creationId="{EB328DE1-E8BC-4652-9395-08966CCF30FF}"/>
          </ac:spMkLst>
        </pc:spChg>
        <pc:spChg chg="mod">
          <ac:chgData name="亮 前川" userId="d7d429a203bb0ce1" providerId="LiveId" clId="{2737FD75-B26B-4996-8045-3476BA61E491}" dt="2023-07-19T02:16:20.220" v="2490" actId="1036"/>
          <ac:spMkLst>
            <pc:docMk/>
            <pc:sldMk cId="2937915315" sldId="259"/>
            <ac:spMk id="136" creationId="{809A5970-30F6-4EDD-A9D3-E26AC76D1CC5}"/>
          </ac:spMkLst>
        </pc:spChg>
        <pc:spChg chg="mod">
          <ac:chgData name="亮 前川" userId="d7d429a203bb0ce1" providerId="LiveId" clId="{2737FD75-B26B-4996-8045-3476BA61E491}" dt="2023-07-19T02:16:26.909" v="2496" actId="465"/>
          <ac:spMkLst>
            <pc:docMk/>
            <pc:sldMk cId="2937915315" sldId="259"/>
            <ac:spMk id="137" creationId="{6D4E7A7C-C556-43DE-AE7E-FA93669E7E00}"/>
          </ac:spMkLst>
        </pc:spChg>
        <pc:spChg chg="mod">
          <ac:chgData name="亮 前川" userId="d7d429a203bb0ce1" providerId="LiveId" clId="{2737FD75-B26B-4996-8045-3476BA61E491}" dt="2023-07-19T02:16:10.724" v="2479" actId="1036"/>
          <ac:spMkLst>
            <pc:docMk/>
            <pc:sldMk cId="2937915315" sldId="259"/>
            <ac:spMk id="138" creationId="{7A86CB6D-E2E9-4D9F-8478-ABEC1C69C952}"/>
          </ac:spMkLst>
        </pc:spChg>
        <pc:spChg chg="mod">
          <ac:chgData name="亮 前川" userId="d7d429a203bb0ce1" providerId="LiveId" clId="{2737FD75-B26B-4996-8045-3476BA61E491}" dt="2023-07-19T02:21:27.356" v="2527" actId="20577"/>
          <ac:spMkLst>
            <pc:docMk/>
            <pc:sldMk cId="2937915315" sldId="259"/>
            <ac:spMk id="143" creationId="{93A4B4EF-FF07-47CD-BEFA-2E8C67C228FF}"/>
          </ac:spMkLst>
        </pc:spChg>
        <pc:spChg chg="mod">
          <ac:chgData name="亮 前川" userId="d7d429a203bb0ce1" providerId="LiveId" clId="{2737FD75-B26B-4996-8045-3476BA61E491}" dt="2023-07-18T03:35:26.986" v="754" actId="20577"/>
          <ac:spMkLst>
            <pc:docMk/>
            <pc:sldMk cId="2937915315" sldId="259"/>
            <ac:spMk id="146" creationId="{EA347566-61F7-4DBA-91F5-259F54EB8EF7}"/>
          </ac:spMkLst>
        </pc:spChg>
        <pc:spChg chg="mod">
          <ac:chgData name="亮 前川" userId="d7d429a203bb0ce1" providerId="LiveId" clId="{2737FD75-B26B-4996-8045-3476BA61E491}" dt="2023-07-18T03:35:29.610" v="756" actId="6549"/>
          <ac:spMkLst>
            <pc:docMk/>
            <pc:sldMk cId="2937915315" sldId="259"/>
            <ac:spMk id="160" creationId="{14013FD9-5B4C-4D2E-8613-132DAD677CA5}"/>
          </ac:spMkLst>
        </pc:spChg>
        <pc:spChg chg="mod">
          <ac:chgData name="亮 前川" userId="d7d429a203bb0ce1" providerId="LiveId" clId="{2737FD75-B26B-4996-8045-3476BA61E491}" dt="2023-07-19T02:16:10.724" v="2479" actId="1036"/>
          <ac:spMkLst>
            <pc:docMk/>
            <pc:sldMk cId="2937915315" sldId="259"/>
            <ac:spMk id="174" creationId="{2D369BAF-E2F3-4306-8526-FDB0F679236F}"/>
          </ac:spMkLst>
        </pc:spChg>
        <pc:spChg chg="del mod">
          <ac:chgData name="亮 前川" userId="d7d429a203bb0ce1" providerId="LiveId" clId="{2737FD75-B26B-4996-8045-3476BA61E491}" dt="2023-07-18T05:51:25.167" v="1371" actId="478"/>
          <ac:spMkLst>
            <pc:docMk/>
            <pc:sldMk cId="2937915315" sldId="259"/>
            <ac:spMk id="192" creationId="{D8350313-A24D-4785-B2DE-46B7C62E1942}"/>
          </ac:spMkLst>
        </pc:spChg>
        <pc:spChg chg="mod">
          <ac:chgData name="亮 前川" userId="d7d429a203bb0ce1" providerId="LiveId" clId="{2737FD75-B26B-4996-8045-3476BA61E491}" dt="2023-07-18T05:50:29.684" v="1358" actId="1035"/>
          <ac:spMkLst>
            <pc:docMk/>
            <pc:sldMk cId="2937915315" sldId="259"/>
            <ac:spMk id="193" creationId="{E5E8BA1D-A1DC-45C3-AC04-DEF6FFBEAF73}"/>
          </ac:spMkLst>
        </pc:spChg>
        <pc:spChg chg="mod">
          <ac:chgData name="亮 前川" userId="d7d429a203bb0ce1" providerId="LiveId" clId="{2737FD75-B26B-4996-8045-3476BA61E491}" dt="2023-07-18T05:50:29.684" v="1358" actId="1035"/>
          <ac:spMkLst>
            <pc:docMk/>
            <pc:sldMk cId="2937915315" sldId="259"/>
            <ac:spMk id="194" creationId="{0CC7557E-0FFC-4CF2-8B9D-DB28B2D7D7EE}"/>
          </ac:spMkLst>
        </pc:spChg>
        <pc:spChg chg="mod">
          <ac:chgData name="亮 前川" userId="d7d429a203bb0ce1" providerId="LiveId" clId="{2737FD75-B26B-4996-8045-3476BA61E491}" dt="2023-07-18T03:36:39.416" v="789" actId="14100"/>
          <ac:spMkLst>
            <pc:docMk/>
            <pc:sldMk cId="2937915315" sldId="259"/>
            <ac:spMk id="309" creationId="{00000000-0000-0000-0000-000000000000}"/>
          </ac:spMkLst>
        </pc:spChg>
        <pc:spChg chg="mod">
          <ac:chgData name="亮 前川" userId="d7d429a203bb0ce1" providerId="LiveId" clId="{2737FD75-B26B-4996-8045-3476BA61E491}" dt="2023-07-19T02:11:23.367" v="2464" actId="20577"/>
          <ac:spMkLst>
            <pc:docMk/>
            <pc:sldMk cId="2937915315" sldId="259"/>
            <ac:spMk id="560" creationId="{9EC308C8-0DC8-4B19-B243-DE30CA0E7E33}"/>
          </ac:spMkLst>
        </pc:spChg>
        <pc:grpChg chg="del">
          <ac:chgData name="亮 前川" userId="d7d429a203bb0ce1" providerId="LiveId" clId="{2737FD75-B26B-4996-8045-3476BA61E491}" dt="2023-07-19T07:46:46.735" v="2528" actId="478"/>
          <ac:grpSpMkLst>
            <pc:docMk/>
            <pc:sldMk cId="2937915315" sldId="259"/>
            <ac:grpSpMk id="21" creationId="{0286A231-B4F7-4777-BD34-3278CB67800F}"/>
          </ac:grpSpMkLst>
        </pc:grpChg>
        <pc:grpChg chg="del">
          <ac:chgData name="亮 前川" userId="d7d429a203bb0ce1" providerId="LiveId" clId="{2737FD75-B26B-4996-8045-3476BA61E491}" dt="2023-07-19T07:49:45.243" v="2546" actId="478"/>
          <ac:grpSpMkLst>
            <pc:docMk/>
            <pc:sldMk cId="2937915315" sldId="259"/>
            <ac:grpSpMk id="27" creationId="{5CD7B917-09EA-4500-ACB8-91A9B3B9802D}"/>
          </ac:grpSpMkLst>
        </pc:grpChg>
        <pc:grpChg chg="add mod">
          <ac:chgData name="亮 前川" userId="d7d429a203bb0ce1" providerId="LiveId" clId="{2737FD75-B26B-4996-8045-3476BA61E491}" dt="2023-07-19T01:36:37.725" v="2408" actId="1036"/>
          <ac:grpSpMkLst>
            <pc:docMk/>
            <pc:sldMk cId="2937915315" sldId="259"/>
            <ac:grpSpMk id="61" creationId="{CAE01565-EEC8-B99D-3AA9-7752CADA9C2A}"/>
          </ac:grpSpMkLst>
        </pc:grpChg>
        <pc:grpChg chg="del mod">
          <ac:chgData name="亮 前川" userId="d7d429a203bb0ce1" providerId="LiveId" clId="{2737FD75-B26B-4996-8045-3476BA61E491}" dt="2023-07-19T00:09:41.980" v="2070" actId="478"/>
          <ac:grpSpMkLst>
            <pc:docMk/>
            <pc:sldMk cId="2937915315" sldId="259"/>
            <ac:grpSpMk id="112" creationId="{4BBD1DAB-A30C-4EE2-83C1-ACA9BF399CAF}"/>
          </ac:grpSpMkLst>
        </pc:grpChg>
        <pc:grpChg chg="del mod">
          <ac:chgData name="亮 前川" userId="d7d429a203bb0ce1" providerId="LiveId" clId="{2737FD75-B26B-4996-8045-3476BA61E491}" dt="2023-07-18T05:51:29.040" v="1372" actId="478"/>
          <ac:grpSpMkLst>
            <pc:docMk/>
            <pc:sldMk cId="2937915315" sldId="259"/>
            <ac:grpSpMk id="191" creationId="{51516E1D-BBAC-4286-9B09-001B91666CF3}"/>
          </ac:grpSpMkLst>
        </pc:grpChg>
        <pc:grpChg chg="mod">
          <ac:chgData name="亮 前川" userId="d7d429a203bb0ce1" providerId="LiveId" clId="{2737FD75-B26B-4996-8045-3476BA61E491}" dt="2023-07-18T07:22:44.414" v="1984" actId="1037"/>
          <ac:grpSpMkLst>
            <pc:docMk/>
            <pc:sldMk cId="2937915315" sldId="259"/>
            <ac:grpSpMk id="517" creationId="{C0561116-E5D2-45A5-8179-5EDE97F1306E}"/>
          </ac:grpSpMkLst>
        </pc:grpChg>
        <pc:graphicFrameChg chg="mod">
          <ac:chgData name="亮 前川" userId="d7d429a203bb0ce1" providerId="LiveId" clId="{2737FD75-B26B-4996-8045-3476BA61E491}" dt="2023-07-18T07:22:44.414" v="1984" actId="1037"/>
          <ac:graphicFrameMkLst>
            <pc:docMk/>
            <pc:sldMk cId="2937915315" sldId="259"/>
            <ac:graphicFrameMk id="181" creationId="{2577EC4F-13D4-44B8-8875-7358ED35A754}"/>
          </ac:graphicFrameMkLst>
        </pc:graphicFrameChg>
        <pc:picChg chg="del">
          <ac:chgData name="亮 前川" userId="d7d429a203bb0ce1" providerId="LiveId" clId="{2737FD75-B26B-4996-8045-3476BA61E491}" dt="2023-07-18T06:46:51.980" v="1498" actId="478"/>
          <ac:picMkLst>
            <pc:docMk/>
            <pc:sldMk cId="2937915315" sldId="259"/>
            <ac:picMk id="2" creationId="{12D9FEC8-260F-1156-B1B7-2D8DFDE1C272}"/>
          </ac:picMkLst>
        </pc:picChg>
        <pc:picChg chg="add del mod">
          <ac:chgData name="亮 前川" userId="d7d429a203bb0ce1" providerId="LiveId" clId="{2737FD75-B26B-4996-8045-3476BA61E491}" dt="2023-07-19T07:48:54.298" v="2537" actId="478"/>
          <ac:picMkLst>
            <pc:docMk/>
            <pc:sldMk cId="2937915315" sldId="259"/>
            <ac:picMk id="3" creationId="{FAB87252-1485-2DC8-C3DA-ED834C420164}"/>
          </ac:picMkLst>
        </pc:picChg>
        <pc:picChg chg="add del">
          <ac:chgData name="亮 前川" userId="d7d429a203bb0ce1" providerId="LiveId" clId="{2737FD75-B26B-4996-8045-3476BA61E491}" dt="2023-07-18T06:47:46.632" v="1515" actId="478"/>
          <ac:picMkLst>
            <pc:docMk/>
            <pc:sldMk cId="2937915315" sldId="259"/>
            <ac:picMk id="17" creationId="{9392A2AB-7C93-22A1-4368-FD0F1428AAC4}"/>
          </ac:picMkLst>
        </pc:picChg>
        <pc:picChg chg="add mod">
          <ac:chgData name="亮 前川" userId="d7d429a203bb0ce1" providerId="LiveId" clId="{2737FD75-B26B-4996-8045-3476BA61E491}" dt="2023-07-19T08:01:14.097" v="2678" actId="14100"/>
          <ac:picMkLst>
            <pc:docMk/>
            <pc:sldMk cId="2937915315" sldId="259"/>
            <ac:picMk id="17" creationId="{BEDC4DE7-5275-BC9E-FBDF-6839F3EEA421}"/>
          </ac:picMkLst>
        </pc:picChg>
        <pc:picChg chg="del">
          <ac:chgData name="亮 前川" userId="d7d429a203bb0ce1" providerId="LiveId" clId="{2737FD75-B26B-4996-8045-3476BA61E491}" dt="2023-07-18T07:06:51.737" v="1931" actId="478"/>
          <ac:picMkLst>
            <pc:docMk/>
            <pc:sldMk cId="2937915315" sldId="259"/>
            <ac:picMk id="29" creationId="{785A0B52-D4BA-DEFE-57EE-491EAF1F2BCF}"/>
          </ac:picMkLst>
        </pc:picChg>
        <pc:picChg chg="del">
          <ac:chgData name="亮 前川" userId="d7d429a203bb0ce1" providerId="LiveId" clId="{2737FD75-B26B-4996-8045-3476BA61E491}" dt="2023-07-18T06:47:27.617" v="1507" actId="478"/>
          <ac:picMkLst>
            <pc:docMk/>
            <pc:sldMk cId="2937915315" sldId="259"/>
            <ac:picMk id="32" creationId="{BC31AB99-5CE9-0F57-B543-EFCA949B4A36}"/>
          </ac:picMkLst>
        </pc:picChg>
        <pc:picChg chg="del mod">
          <ac:chgData name="亮 前川" userId="d7d429a203bb0ce1" providerId="LiveId" clId="{2737FD75-B26B-4996-8045-3476BA61E491}" dt="2023-07-18T06:48:15.294" v="1524" actId="478"/>
          <ac:picMkLst>
            <pc:docMk/>
            <pc:sldMk cId="2937915315" sldId="259"/>
            <ac:picMk id="41" creationId="{41D66991-F2B6-EC21-C4D1-0325E92125A1}"/>
          </ac:picMkLst>
        </pc:picChg>
        <pc:picChg chg="add mod">
          <ac:chgData name="亮 前川" userId="d7d429a203bb0ce1" providerId="LiveId" clId="{2737FD75-B26B-4996-8045-3476BA61E491}" dt="2023-07-18T06:49:22.660" v="1537" actId="1076"/>
          <ac:picMkLst>
            <pc:docMk/>
            <pc:sldMk cId="2937915315" sldId="259"/>
            <ac:picMk id="50" creationId="{99ECD291-F62F-C363-FBA7-53E15A40CB4D}"/>
          </ac:picMkLst>
        </pc:picChg>
        <pc:picChg chg="mod">
          <ac:chgData name="亮 前川" userId="d7d429a203bb0ce1" providerId="LiveId" clId="{2737FD75-B26B-4996-8045-3476BA61E491}" dt="2023-07-18T05:41:18.874" v="1268" actId="1036"/>
          <ac:picMkLst>
            <pc:docMk/>
            <pc:sldMk cId="2937915315" sldId="259"/>
            <ac:picMk id="51" creationId="{7436CF22-AB90-4E92-9832-23FC7CD7EFA8}"/>
          </ac:picMkLst>
        </pc:picChg>
        <pc:picChg chg="add mod">
          <ac:chgData name="亮 前川" userId="d7d429a203bb0ce1" providerId="LiveId" clId="{2737FD75-B26B-4996-8045-3476BA61E491}" dt="2023-07-19T00:59:46.027" v="2356" actId="1036"/>
          <ac:picMkLst>
            <pc:docMk/>
            <pc:sldMk cId="2937915315" sldId="259"/>
            <ac:picMk id="53" creationId="{DAB21E07-C23B-B18E-7CEF-E626A1EA781F}"/>
          </ac:picMkLst>
        </pc:picChg>
        <pc:picChg chg="add mod ord">
          <ac:chgData name="亮 前川" userId="d7d429a203bb0ce1" providerId="LiveId" clId="{2737FD75-B26B-4996-8045-3476BA61E491}" dt="2023-07-19T00:57:11.735" v="2322" actId="1076"/>
          <ac:picMkLst>
            <pc:docMk/>
            <pc:sldMk cId="2937915315" sldId="259"/>
            <ac:picMk id="57" creationId="{29D7719B-70A8-F8FB-F530-B260B212A8DE}"/>
          </ac:picMkLst>
        </pc:picChg>
        <pc:picChg chg="add mod">
          <ac:chgData name="亮 前川" userId="d7d429a203bb0ce1" providerId="LiveId" clId="{2737FD75-B26B-4996-8045-3476BA61E491}" dt="2023-07-19T01:36:37.725" v="2408" actId="1036"/>
          <ac:picMkLst>
            <pc:docMk/>
            <pc:sldMk cId="2937915315" sldId="259"/>
            <ac:picMk id="59" creationId="{D3A433F5-2537-D45C-FE60-478AC76C3B95}"/>
          </ac:picMkLst>
        </pc:picChg>
        <pc:picChg chg="add mod">
          <ac:chgData name="亮 前川" userId="d7d429a203bb0ce1" providerId="LiveId" clId="{2737FD75-B26B-4996-8045-3476BA61E491}" dt="2023-07-18T07:06:58.426" v="1934" actId="1076"/>
          <ac:picMkLst>
            <pc:docMk/>
            <pc:sldMk cId="2937915315" sldId="259"/>
            <ac:picMk id="63" creationId="{E92308D2-F802-16E8-2029-F17E9D16879F}"/>
          </ac:picMkLst>
        </pc:picChg>
        <pc:picChg chg="mod">
          <ac:chgData name="亮 前川" userId="d7d429a203bb0ce1" providerId="LiveId" clId="{2737FD75-B26B-4996-8045-3476BA61E491}" dt="2023-07-19T00:22:49.104" v="2162" actId="1036"/>
          <ac:picMkLst>
            <pc:docMk/>
            <pc:sldMk cId="2937915315" sldId="259"/>
            <ac:picMk id="72" creationId="{8EE5062D-4ADC-483F-8A34-6BD8D330AA9B}"/>
          </ac:picMkLst>
        </pc:picChg>
        <pc:picChg chg="mod">
          <ac:chgData name="亮 前川" userId="d7d429a203bb0ce1" providerId="LiveId" clId="{2737FD75-B26B-4996-8045-3476BA61E491}" dt="2023-07-19T00:22:49.104" v="2162" actId="1036"/>
          <ac:picMkLst>
            <pc:docMk/>
            <pc:sldMk cId="2937915315" sldId="259"/>
            <ac:picMk id="73" creationId="{668AAC8A-A34C-4E8D-B3ED-4A0E085D53F1}"/>
          </ac:picMkLst>
        </pc:picChg>
        <pc:picChg chg="mod">
          <ac:chgData name="亮 前川" userId="d7d429a203bb0ce1" providerId="LiveId" clId="{2737FD75-B26B-4996-8045-3476BA61E491}" dt="2023-07-19T01:36:37.725" v="2408" actId="1036"/>
          <ac:picMkLst>
            <pc:docMk/>
            <pc:sldMk cId="2937915315" sldId="259"/>
            <ac:picMk id="171" creationId="{E584D2C1-F980-43B3-8CAD-DF8347E8042F}"/>
          </ac:picMkLst>
        </pc:picChg>
        <pc:picChg chg="mod">
          <ac:chgData name="亮 前川" userId="d7d429a203bb0ce1" providerId="LiveId" clId="{2737FD75-B26B-4996-8045-3476BA61E491}" dt="2023-07-19T01:36:37.725" v="2408" actId="1036"/>
          <ac:picMkLst>
            <pc:docMk/>
            <pc:sldMk cId="2937915315" sldId="259"/>
            <ac:picMk id="1028" creationId="{8155A72A-5393-4A06-B9E8-230C273EC6D8}"/>
          </ac:picMkLst>
        </pc:picChg>
        <pc:cxnChg chg="mod">
          <ac:chgData name="亮 前川" userId="d7d429a203bb0ce1" providerId="LiveId" clId="{2737FD75-B26B-4996-8045-3476BA61E491}" dt="2023-07-19T00:22:49.104" v="2162" actId="1036"/>
          <ac:cxnSpMkLst>
            <pc:docMk/>
            <pc:sldMk cId="2937915315" sldId="259"/>
            <ac:cxnSpMk id="14" creationId="{6A0CB852-F28F-485A-A007-BC18EDA266C5}"/>
          </ac:cxnSpMkLst>
        </pc:cxnChg>
        <pc:cxnChg chg="mod">
          <ac:chgData name="亮 前川" userId="d7d429a203bb0ce1" providerId="LiveId" clId="{2737FD75-B26B-4996-8045-3476BA61E491}" dt="2023-07-19T08:01:58.597" v="2700" actId="552"/>
          <ac:cxnSpMkLst>
            <pc:docMk/>
            <pc:sldMk cId="2937915315" sldId="259"/>
            <ac:cxnSpMk id="16" creationId="{EC7AB2FC-4DF4-4F37-AC78-014B8797B537}"/>
          </ac:cxnSpMkLst>
        </pc:cxnChg>
        <pc:cxnChg chg="mod">
          <ac:chgData name="亮 前川" userId="d7d429a203bb0ce1" providerId="LiveId" clId="{2737FD75-B26B-4996-8045-3476BA61E491}" dt="2023-07-19T00:22:49.104" v="2162" actId="1036"/>
          <ac:cxnSpMkLst>
            <pc:docMk/>
            <pc:sldMk cId="2937915315" sldId="259"/>
            <ac:cxnSpMk id="18" creationId="{6CC4C5F7-6521-4840-A692-122D67896DE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d429a203bb0ce1/&#12489;&#12461;&#12517;&#12513;&#12531;&#12488;/&#24195;&#23798;%20&#23455;&#39443;&#38306;&#20418;/&#30171;&#12415;/&#30171;&#12415;&#23455;&#39443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[痛み実験2.xlsx]Sheet2!$E$1</c:f>
              <c:strCache>
                <c:ptCount val="1"/>
                <c:pt idx="0">
                  <c:v>Cue 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[痛み実験2.xlsx]Sheet2!$E$2:$E$13</c:f>
              <c:numCache>
                <c:formatCode>General</c:formatCode>
                <c:ptCount val="12"/>
                <c:pt idx="0">
                  <c:v>0.19999999999999996</c:v>
                </c:pt>
                <c:pt idx="1">
                  <c:v>0.19999999999999996</c:v>
                </c:pt>
                <c:pt idx="2">
                  <c:v>0.8</c:v>
                </c:pt>
                <c:pt idx="3">
                  <c:v>0.8</c:v>
                </c:pt>
                <c:pt idx="4">
                  <c:v>0.19999999999999996</c:v>
                </c:pt>
                <c:pt idx="5">
                  <c:v>0.19999999999999996</c:v>
                </c:pt>
                <c:pt idx="6">
                  <c:v>0.8</c:v>
                </c:pt>
                <c:pt idx="7">
                  <c:v>0.8</c:v>
                </c:pt>
                <c:pt idx="8">
                  <c:v>0.19999999999999996</c:v>
                </c:pt>
                <c:pt idx="9">
                  <c:v>0.19999999999999996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E-4017-828A-17701CED737B}"/>
            </c:ext>
          </c:extLst>
        </c:ser>
        <c:ser>
          <c:idx val="1"/>
          <c:order val="1"/>
          <c:tx>
            <c:strRef>
              <c:f>[痛み実験2.xlsx]Sheet2!$F$1</c:f>
              <c:strCache>
                <c:ptCount val="1"/>
                <c:pt idx="0">
                  <c:v>Cue 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[痛み実験2.xlsx]Sheet2!$F$2:$F$13</c:f>
              <c:numCache>
                <c:formatCode>General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0.19999999999999996</c:v>
                </c:pt>
                <c:pt idx="3">
                  <c:v>0.19999999999999996</c:v>
                </c:pt>
                <c:pt idx="4">
                  <c:v>0.8</c:v>
                </c:pt>
                <c:pt idx="5">
                  <c:v>0.8</c:v>
                </c:pt>
                <c:pt idx="6">
                  <c:v>0.19999999999999996</c:v>
                </c:pt>
                <c:pt idx="7">
                  <c:v>0.19999999999999996</c:v>
                </c:pt>
                <c:pt idx="8">
                  <c:v>0.8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9E-4017-828A-17701CED7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073736"/>
        <c:axId val="315421416"/>
      </c:scatterChart>
      <c:valAx>
        <c:axId val="718073736"/>
        <c:scaling>
          <c:orientation val="minMax"/>
          <c:max val="7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pPr>
                <a:r>
                  <a:rPr lang="en-US"/>
                  <a:t>Trial number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pPr>
            <a:endParaRPr lang="ja-JP"/>
          </a:p>
        </c:txPr>
        <c:crossAx val="315421416"/>
        <c:crosses val="autoZero"/>
        <c:crossBetween val="midCat"/>
      </c:valAx>
      <c:valAx>
        <c:axId val="31542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pPr>
                <a:r>
                  <a:rPr lang="en-US"/>
                  <a:t>Pain</a:t>
                </a:r>
                <a:r>
                  <a:rPr lang="ja-JP"/>
                  <a:t> </a:t>
                </a:r>
                <a:r>
                  <a:rPr lang="en-US"/>
                  <a:t>ratio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pPr>
            <a:endParaRPr lang="ja-JP"/>
          </a:p>
        </c:txPr>
        <c:crossAx val="7180737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游ゴシック" panose="020B0400000000000000" pitchFamily="50" charset="-128"/>
          <a:ea typeface="游ゴシック" panose="020B0400000000000000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r">
              <a:defRPr sz="1200"/>
            </a:lvl1pPr>
          </a:lstStyle>
          <a:p>
            <a:fld id="{730E89EA-82F0-4DC5-86E2-4D30B69C494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r">
              <a:defRPr sz="1200"/>
            </a:lvl1pPr>
          </a:lstStyle>
          <a:p>
            <a:fld id="{E298CCFD-6E10-4C69-80DC-757CCFD68C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64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r">
              <a:defRPr sz="1200"/>
            </a:lvl1pPr>
          </a:lstStyle>
          <a:p>
            <a:fld id="{0B7113D3-3229-4E55-B749-47DFFC67867E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7900" y="1252538"/>
            <a:ext cx="23923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7" tIns="46163" rIns="92327" bIns="4616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2327" tIns="46163" rIns="92327" bIns="4616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r">
              <a:defRPr sz="1200"/>
            </a:lvl1pPr>
          </a:lstStyle>
          <a:p>
            <a:fld id="{E1F19FE1-CC2B-49D3-B394-97F3614DA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0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89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01576" y="14228288"/>
            <a:ext cx="16209854" cy="22639425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168076" y="14228288"/>
            <a:ext cx="48255062" cy="22639425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168075" y="71121626"/>
            <a:ext cx="32230487" cy="169500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77003" y="71121626"/>
            <a:ext cx="32234428" cy="169500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14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01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3B2B-3F9E-49E7-AC16-818B5CDF678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D65C-F552-4986-9B0F-B584A9FB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kumimoji="1"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kumimoji="1"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kumimoji="1"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26" Type="http://schemas.openxmlformats.org/officeDocument/2006/relationships/image" Target="../media/image19.jpg"/><Relationship Id="rId3" Type="http://schemas.openxmlformats.org/officeDocument/2006/relationships/chart" Target="../charts/chart1.xml"/><Relationship Id="rId21" Type="http://schemas.openxmlformats.org/officeDocument/2006/relationships/image" Target="../media/image18.jpeg"/><Relationship Id="rId7" Type="http://schemas.openxmlformats.org/officeDocument/2006/relationships/image" Target="../media/image4.jpg"/><Relationship Id="rId12" Type="http://schemas.openxmlformats.org/officeDocument/2006/relationships/image" Target="../media/image9.jp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24" Type="http://schemas.openxmlformats.org/officeDocument/2006/relationships/image" Target="../media/image21.png"/><Relationship Id="rId5" Type="http://schemas.openxmlformats.org/officeDocument/2006/relationships/image" Target="../media/image2.jpg"/><Relationship Id="rId15" Type="http://schemas.openxmlformats.org/officeDocument/2006/relationships/image" Target="../media/image12.jp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jp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グラフ 111">
            <a:extLst>
              <a:ext uri="{FF2B5EF4-FFF2-40B4-BE49-F238E27FC236}">
                <a16:creationId xmlns:a16="http://schemas.microsoft.com/office/drawing/2014/main" id="{8C0523ED-9C17-396B-9C99-8F6941C6B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583142"/>
              </p:ext>
            </p:extLst>
          </p:nvPr>
        </p:nvGraphicFramePr>
        <p:xfrm>
          <a:off x="9651895" y="18066249"/>
          <a:ext cx="10896919" cy="205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56" name="図 555">
            <a:extLst>
              <a:ext uri="{FF2B5EF4-FFF2-40B4-BE49-F238E27FC236}">
                <a16:creationId xmlns:a16="http://schemas.microsoft.com/office/drawing/2014/main" id="{5957DF18-0EB0-E444-6109-60FB9A2A5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2" t="50000" r="12304" b="2857"/>
          <a:stretch/>
        </p:blipFill>
        <p:spPr>
          <a:xfrm>
            <a:off x="16719887" y="23092088"/>
            <a:ext cx="6027451" cy="5367785"/>
          </a:xfrm>
          <a:prstGeom prst="rect">
            <a:avLst/>
          </a:prstGeom>
        </p:spPr>
      </p:pic>
      <p:pic>
        <p:nvPicPr>
          <p:cNvPr id="557" name="図 556">
            <a:extLst>
              <a:ext uri="{FF2B5EF4-FFF2-40B4-BE49-F238E27FC236}">
                <a16:creationId xmlns:a16="http://schemas.microsoft.com/office/drawing/2014/main" id="{AB434121-314F-7A4A-DEE6-A356FF5A8F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50053" r="12580" b="3048"/>
          <a:stretch/>
        </p:blipFill>
        <p:spPr>
          <a:xfrm>
            <a:off x="17395149" y="28763212"/>
            <a:ext cx="6262400" cy="5568236"/>
          </a:xfrm>
          <a:prstGeom prst="rect">
            <a:avLst/>
          </a:prstGeom>
        </p:spPr>
      </p:pic>
      <p:pic>
        <p:nvPicPr>
          <p:cNvPr id="561" name="図 560">
            <a:extLst>
              <a:ext uri="{FF2B5EF4-FFF2-40B4-BE49-F238E27FC236}">
                <a16:creationId xmlns:a16="http://schemas.microsoft.com/office/drawing/2014/main" id="{0267F65C-D204-5B05-2784-18E91F8F9C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50000" r="14501" b="4173"/>
          <a:stretch/>
        </p:blipFill>
        <p:spPr>
          <a:xfrm>
            <a:off x="23759034" y="28755330"/>
            <a:ext cx="5967940" cy="5478050"/>
          </a:xfrm>
          <a:prstGeom prst="rect">
            <a:avLst/>
          </a:prstGeom>
        </p:spPr>
      </p:pic>
      <p:pic>
        <p:nvPicPr>
          <p:cNvPr id="555" name="図 554">
            <a:extLst>
              <a:ext uri="{FF2B5EF4-FFF2-40B4-BE49-F238E27FC236}">
                <a16:creationId xmlns:a16="http://schemas.microsoft.com/office/drawing/2014/main" id="{F6D925D3-4A8F-B99D-82C0-CADEE7A7F4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r="8109"/>
          <a:stretch/>
        </p:blipFill>
        <p:spPr>
          <a:xfrm>
            <a:off x="1040918" y="37013630"/>
            <a:ext cx="6906936" cy="4748256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7037425F-0B19-4888-A860-45FEF9805722}"/>
              </a:ext>
            </a:extLst>
          </p:cNvPr>
          <p:cNvSpPr txBox="1"/>
          <p:nvPr/>
        </p:nvSpPr>
        <p:spPr>
          <a:xfrm>
            <a:off x="773583" y="13781065"/>
            <a:ext cx="771327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(Gabor 0°)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(Gabor 90°)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Heat stimuli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48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℃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Warm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35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℃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Cue-stim probability</a:t>
            </a: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:80%, W:20% B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:20%, W:80%</a:t>
            </a: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:20%, W:80% B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:80%, W:20%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Volatile: probabilities switched every 10 trials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Stable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same probability lasts for 20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Physiological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PPG, Blood pressure, EDA, respiration, pupil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Questionnaire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MAIA, BDI, BRS, BPQ, JPSS</a:t>
            </a: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27C97E4D-02D9-4CC3-A16B-F992E5CD5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502" y="13152638"/>
            <a:ext cx="3510211" cy="2996701"/>
          </a:xfrm>
          <a:prstGeom prst="rect">
            <a:avLst/>
          </a:prstGeom>
        </p:spPr>
      </p:pic>
      <p:sp>
        <p:nvSpPr>
          <p:cNvPr id="309" name="正方形/長方形 308"/>
          <p:cNvSpPr/>
          <p:nvPr/>
        </p:nvSpPr>
        <p:spPr>
          <a:xfrm>
            <a:off x="16173970" y="21302035"/>
            <a:ext cx="14007599" cy="13214577"/>
          </a:xfrm>
          <a:prstGeom prst="rect">
            <a:avLst/>
          </a:prstGeom>
          <a:noFill/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87ACE2-D612-4297-A9B0-4DE0CFFBB00A}"/>
              </a:ext>
            </a:extLst>
          </p:cNvPr>
          <p:cNvSpPr/>
          <p:nvPr/>
        </p:nvSpPr>
        <p:spPr>
          <a:xfrm>
            <a:off x="93642" y="21302034"/>
            <a:ext cx="15807557" cy="21417592"/>
          </a:xfrm>
          <a:prstGeom prst="rect">
            <a:avLst/>
          </a:prstGeom>
          <a:noFill/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2211" y="1438390"/>
            <a:ext cx="14130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Anterior insular cortex activity associated with volatility in pain prediction.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43904" y="2705555"/>
            <a:ext cx="101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Toru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Maekawa, Takafumi Sasaoka, </a:t>
            </a:r>
            <a:r>
              <a:rPr lang="en-US" altLang="ja-JP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Atsuo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Yoshino, Shigeto Yamawaki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 flipH="1">
            <a:off x="8881192" y="3215773"/>
            <a:ext cx="12512828" cy="4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154" tIns="36577" rIns="73154" bIns="36577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09701">
              <a:defRPr/>
            </a:pP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itchFamily="18" charset="0"/>
              </a:rPr>
              <a:t>広島大学，脳・こころ・感性科学研究センター（</a:t>
            </a:r>
            <a:r>
              <a:rPr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itchFamily="18" charset="0"/>
              </a:rPr>
              <a:t>Hiroshima University, BMK center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itchFamily="18" charset="0"/>
              </a:rPr>
              <a:t>）</a:t>
            </a:r>
            <a:endParaRPr lang="en-US" altLang="ja-JP" sz="2400" dirty="0">
              <a:solidFill>
                <a:schemeClr val="tx1">
                  <a:lumMod val="95000"/>
                  <a:lumOff val="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Times New Roman" pitchFamily="18" charset="0"/>
            </a:endParaRPr>
          </a:p>
        </p:txBody>
      </p:sp>
      <p:sp>
        <p:nvSpPr>
          <p:cNvPr id="419" name="正方形/長方形 418"/>
          <p:cNvSpPr/>
          <p:nvPr/>
        </p:nvSpPr>
        <p:spPr>
          <a:xfrm>
            <a:off x="93642" y="4035656"/>
            <a:ext cx="30087927" cy="7273283"/>
          </a:xfrm>
          <a:prstGeom prst="rect">
            <a:avLst/>
          </a:prstGeom>
          <a:noFill/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0" name="正方形/長方形 419"/>
          <p:cNvSpPr/>
          <p:nvPr/>
        </p:nvSpPr>
        <p:spPr>
          <a:xfrm>
            <a:off x="93642" y="4035654"/>
            <a:ext cx="30087927" cy="972000"/>
          </a:xfrm>
          <a:prstGeom prst="rect">
            <a:avLst/>
          </a:prstGeom>
          <a:solidFill>
            <a:srgbClr val="56000D"/>
          </a:solidFill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7" name="テキスト ボックス 426"/>
          <p:cNvSpPr txBox="1"/>
          <p:nvPr/>
        </p:nvSpPr>
        <p:spPr>
          <a:xfrm>
            <a:off x="13208234" y="4142277"/>
            <a:ext cx="385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Intr</a:t>
            </a:r>
            <a:r>
              <a:rPr lang="en-US" altLang="ja-JP" sz="4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oduction</a:t>
            </a:r>
            <a:endParaRPr kumimoji="1" lang="ja-JP" altLang="en-US" sz="4800" b="1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93644" y="11625261"/>
            <a:ext cx="30087926" cy="9339507"/>
          </a:xfrm>
          <a:prstGeom prst="rect">
            <a:avLst/>
          </a:prstGeom>
          <a:noFill/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204715" y="11683669"/>
            <a:ext cx="29976853" cy="972000"/>
          </a:xfrm>
          <a:prstGeom prst="rect">
            <a:avLst/>
          </a:prstGeom>
          <a:solidFill>
            <a:srgbClr val="56000D"/>
          </a:solidFill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14323120" y="11750435"/>
            <a:ext cx="2820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Methods</a:t>
            </a:r>
            <a:endParaRPr kumimoji="1" lang="ja-JP" altLang="en-US" sz="4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285335" y="211795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実験条件</a:t>
            </a:r>
            <a:endParaRPr kumimoji="1" lang="ja-JP" altLang="en-US" sz="6000" b="1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0" name="正方形/長方形 359"/>
          <p:cNvSpPr/>
          <p:nvPr/>
        </p:nvSpPr>
        <p:spPr>
          <a:xfrm>
            <a:off x="16174606" y="21251308"/>
            <a:ext cx="14006963" cy="972000"/>
          </a:xfrm>
          <a:prstGeom prst="rect">
            <a:avLst/>
          </a:prstGeom>
          <a:solidFill>
            <a:srgbClr val="56000D"/>
          </a:solidFill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1" name="テキスト ボックス 360"/>
          <p:cNvSpPr txBox="1"/>
          <p:nvPr/>
        </p:nvSpPr>
        <p:spPr>
          <a:xfrm>
            <a:off x="21247444" y="21324727"/>
            <a:ext cx="3861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fMRI results</a:t>
            </a:r>
            <a:endParaRPr kumimoji="1" lang="ja-JP" altLang="en-US" sz="4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1537743-52B7-4EAA-987C-2C9856E01E33}"/>
              </a:ext>
            </a:extLst>
          </p:cNvPr>
          <p:cNvSpPr/>
          <p:nvPr/>
        </p:nvSpPr>
        <p:spPr>
          <a:xfrm>
            <a:off x="93642" y="21251308"/>
            <a:ext cx="15807558" cy="972000"/>
          </a:xfrm>
          <a:prstGeom prst="rect">
            <a:avLst/>
          </a:prstGeom>
          <a:solidFill>
            <a:srgbClr val="56000D"/>
          </a:solidFill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93054DD-BF03-4F6F-88C4-26452E7E590A}"/>
              </a:ext>
            </a:extLst>
          </p:cNvPr>
          <p:cNvSpPr txBox="1"/>
          <p:nvPr/>
        </p:nvSpPr>
        <p:spPr>
          <a:xfrm>
            <a:off x="5189875" y="21362827"/>
            <a:ext cx="5601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Behavioral results</a:t>
            </a:r>
            <a:endParaRPr kumimoji="1" lang="ja-JP" altLang="en-US" sz="4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3" name="図 12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953054AB-5A87-C87B-3548-3C2F3B5626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375" y="792143"/>
            <a:ext cx="2417909" cy="2363648"/>
          </a:xfrm>
          <a:prstGeom prst="rect">
            <a:avLst/>
          </a:prstGeom>
        </p:spPr>
      </p:pic>
      <p:pic>
        <p:nvPicPr>
          <p:cNvPr id="63" name="図 62" descr="ロゴ, 会社名&#10;&#10;自動的に生成された説明">
            <a:extLst>
              <a:ext uri="{FF2B5EF4-FFF2-40B4-BE49-F238E27FC236}">
                <a16:creationId xmlns:a16="http://schemas.microsoft.com/office/drawing/2014/main" id="{E92308D2-F802-16E8-2029-F17E9D1687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569" y="849065"/>
            <a:ext cx="2536196" cy="2130194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C271F82-BEFE-8F0C-5451-EC3EAA8E5A37}"/>
              </a:ext>
            </a:extLst>
          </p:cNvPr>
          <p:cNvSpPr txBox="1"/>
          <p:nvPr/>
        </p:nvSpPr>
        <p:spPr>
          <a:xfrm>
            <a:off x="11812311" y="17943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B06394-AA2B-DB9C-D6A7-53E971EC0E0D}"/>
              </a:ext>
            </a:extLst>
          </p:cNvPr>
          <p:cNvSpPr txBox="1"/>
          <p:nvPr/>
        </p:nvSpPr>
        <p:spPr>
          <a:xfrm>
            <a:off x="13634265" y="17943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D173184-19DA-595F-3A1C-8363DA31FC9F}"/>
              </a:ext>
            </a:extLst>
          </p:cNvPr>
          <p:cNvSpPr txBox="1"/>
          <p:nvPr/>
        </p:nvSpPr>
        <p:spPr>
          <a:xfrm>
            <a:off x="16089597" y="17943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AE0809-9A1B-0671-639F-2545CEADE9BC}"/>
              </a:ext>
            </a:extLst>
          </p:cNvPr>
          <p:cNvSpPr txBox="1"/>
          <p:nvPr/>
        </p:nvSpPr>
        <p:spPr>
          <a:xfrm>
            <a:off x="14840166" y="17943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0A4FD55-257A-1A7F-0B82-696949F14C6C}"/>
              </a:ext>
            </a:extLst>
          </p:cNvPr>
          <p:cNvSpPr txBox="1"/>
          <p:nvPr/>
        </p:nvSpPr>
        <p:spPr>
          <a:xfrm>
            <a:off x="9579703" y="1995076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Volatility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A87E6F5-4EB7-4FF7-7176-333FC9DF40B9}"/>
              </a:ext>
            </a:extLst>
          </p:cNvPr>
          <p:cNvCxnSpPr>
            <a:cxnSpLocks/>
          </p:cNvCxnSpPr>
          <p:nvPr/>
        </p:nvCxnSpPr>
        <p:spPr>
          <a:xfrm>
            <a:off x="13186555" y="18262417"/>
            <a:ext cx="0" cy="19883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1D11602-5292-422B-C789-F46BDA6E1875}"/>
              </a:ext>
            </a:extLst>
          </p:cNvPr>
          <p:cNvSpPr txBox="1"/>
          <p:nvPr/>
        </p:nvSpPr>
        <p:spPr>
          <a:xfrm>
            <a:off x="11594396" y="19950768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Stable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3DDFDF3-027B-9F5F-841F-84614B36A022}"/>
              </a:ext>
            </a:extLst>
          </p:cNvPr>
          <p:cNvSpPr txBox="1"/>
          <p:nvPr/>
        </p:nvSpPr>
        <p:spPr>
          <a:xfrm>
            <a:off x="14552565" y="19950768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2B47367-E92A-FA06-EC9A-C10D9C16200D}"/>
              </a:ext>
            </a:extLst>
          </p:cNvPr>
          <p:cNvSpPr txBox="1"/>
          <p:nvPr/>
        </p:nvSpPr>
        <p:spPr>
          <a:xfrm>
            <a:off x="17621340" y="19950768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Stable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894D8A2-A2D0-B263-3B7C-2EA54ADDA3E9}"/>
              </a:ext>
            </a:extLst>
          </p:cNvPr>
          <p:cNvSpPr txBox="1"/>
          <p:nvPr/>
        </p:nvSpPr>
        <p:spPr>
          <a:xfrm>
            <a:off x="17804094" y="1794398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pic>
        <p:nvPicPr>
          <p:cNvPr id="113" name="図 112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E77A5218-F801-D06C-E4F4-08B6D96E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245" y="13773123"/>
            <a:ext cx="2747010" cy="1543050"/>
          </a:xfrm>
          <a:prstGeom prst="rect">
            <a:avLst/>
          </a:prstGeom>
        </p:spPr>
      </p:pic>
      <p:pic>
        <p:nvPicPr>
          <p:cNvPr id="114" name="図 113" descr="ダイアグラム&#10;&#10;自動的に生成された説明">
            <a:extLst>
              <a:ext uri="{FF2B5EF4-FFF2-40B4-BE49-F238E27FC236}">
                <a16:creationId xmlns:a16="http://schemas.microsoft.com/office/drawing/2014/main" id="{DB7063E1-B009-F322-7D3A-FD5AEC4B65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632" y="13773123"/>
            <a:ext cx="2747010" cy="1543050"/>
          </a:xfrm>
          <a:prstGeom prst="rect">
            <a:avLst/>
          </a:prstGeom>
        </p:spPr>
      </p:pic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AFE62E43-37E5-4CFB-4A7F-F7B2D5F6396A}"/>
              </a:ext>
            </a:extLst>
          </p:cNvPr>
          <p:cNvCxnSpPr>
            <a:cxnSpLocks/>
          </p:cNvCxnSpPr>
          <p:nvPr/>
        </p:nvCxnSpPr>
        <p:spPr>
          <a:xfrm>
            <a:off x="9409783" y="15838860"/>
            <a:ext cx="1145177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図 115" descr="テキスト&#10;&#10;自動的に生成された説明">
            <a:extLst>
              <a:ext uri="{FF2B5EF4-FFF2-40B4-BE49-F238E27FC236}">
                <a16:creationId xmlns:a16="http://schemas.microsoft.com/office/drawing/2014/main" id="{67FE47C4-5DF2-35CB-BDF7-884B4C8561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725" y="13773123"/>
            <a:ext cx="2747010" cy="1543050"/>
          </a:xfrm>
          <a:prstGeom prst="rect">
            <a:avLst/>
          </a:prstGeom>
        </p:spPr>
      </p:pic>
      <p:pic>
        <p:nvPicPr>
          <p:cNvPr id="117" name="図 116" descr="黒い背景と白い文字&#10;&#10;自動的に生成された説明">
            <a:extLst>
              <a:ext uri="{FF2B5EF4-FFF2-40B4-BE49-F238E27FC236}">
                <a16:creationId xmlns:a16="http://schemas.microsoft.com/office/drawing/2014/main" id="{1DB11944-C550-1D6F-C3AA-0D51C66A05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38" y="13773123"/>
            <a:ext cx="2747010" cy="1543050"/>
          </a:xfrm>
          <a:prstGeom prst="rect">
            <a:avLst/>
          </a:prstGeom>
        </p:spPr>
      </p:pic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778FF414-570A-D14F-27E0-08A449FD9BFD}"/>
              </a:ext>
            </a:extLst>
          </p:cNvPr>
          <p:cNvCxnSpPr>
            <a:cxnSpLocks/>
          </p:cNvCxnSpPr>
          <p:nvPr/>
        </p:nvCxnSpPr>
        <p:spPr>
          <a:xfrm>
            <a:off x="9409783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EBF88C4D-811D-F618-6489-115BB7AFE386}"/>
              </a:ext>
            </a:extLst>
          </p:cNvPr>
          <p:cNvCxnSpPr>
            <a:cxnSpLocks/>
          </p:cNvCxnSpPr>
          <p:nvPr/>
        </p:nvCxnSpPr>
        <p:spPr>
          <a:xfrm>
            <a:off x="10729370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F2FA497-9D0B-522F-4614-0C5B0701802A}"/>
              </a:ext>
            </a:extLst>
          </p:cNvPr>
          <p:cNvSpPr txBox="1"/>
          <p:nvPr/>
        </p:nvSpPr>
        <p:spPr>
          <a:xfrm>
            <a:off x="9760838" y="1608239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.0s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85AE733-0D43-A38B-A787-366FC30D4325}"/>
              </a:ext>
            </a:extLst>
          </p:cNvPr>
          <p:cNvCxnSpPr>
            <a:cxnSpLocks/>
          </p:cNvCxnSpPr>
          <p:nvPr/>
        </p:nvCxnSpPr>
        <p:spPr>
          <a:xfrm>
            <a:off x="12048957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2BA40B2-7B0B-CB2B-E2B0-44624D96D00F}"/>
              </a:ext>
            </a:extLst>
          </p:cNvPr>
          <p:cNvSpPr txBox="1"/>
          <p:nvPr/>
        </p:nvSpPr>
        <p:spPr>
          <a:xfrm>
            <a:off x="11080425" y="1608239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0.5s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64C8406-066B-B0A8-D020-2F9C2BFD62E6}"/>
              </a:ext>
            </a:extLst>
          </p:cNvPr>
          <p:cNvSpPr txBox="1"/>
          <p:nvPr/>
        </p:nvSpPr>
        <p:spPr>
          <a:xfrm>
            <a:off x="10936934" y="16461153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Fixation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26BC6477-F2B0-F3CC-3211-D9CFCE8844B2}"/>
              </a:ext>
            </a:extLst>
          </p:cNvPr>
          <p:cNvCxnSpPr>
            <a:cxnSpLocks/>
          </p:cNvCxnSpPr>
          <p:nvPr/>
        </p:nvCxnSpPr>
        <p:spPr>
          <a:xfrm>
            <a:off x="13368544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44F6FCA-9679-E322-B5E8-1C136A9CA094}"/>
              </a:ext>
            </a:extLst>
          </p:cNvPr>
          <p:cNvSpPr txBox="1"/>
          <p:nvPr/>
        </p:nvSpPr>
        <p:spPr>
          <a:xfrm>
            <a:off x="12400012" y="1608239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3.0s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BCA7031-9262-54E5-96D6-EF08BCC998E1}"/>
              </a:ext>
            </a:extLst>
          </p:cNvPr>
          <p:cNvSpPr txBox="1"/>
          <p:nvPr/>
        </p:nvSpPr>
        <p:spPr>
          <a:xfrm>
            <a:off x="12385659" y="16461153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Cue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97EB16C9-75DD-F41A-71AB-88AD988CCAC2}"/>
              </a:ext>
            </a:extLst>
          </p:cNvPr>
          <p:cNvCxnSpPr>
            <a:cxnSpLocks/>
          </p:cNvCxnSpPr>
          <p:nvPr/>
        </p:nvCxnSpPr>
        <p:spPr>
          <a:xfrm>
            <a:off x="14851637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テキスト ボックス 512">
            <a:extLst>
              <a:ext uri="{FF2B5EF4-FFF2-40B4-BE49-F238E27FC236}">
                <a16:creationId xmlns:a16="http://schemas.microsoft.com/office/drawing/2014/main" id="{E0565CBE-E1FA-AF8B-D48B-EF30A9CDAEDD}"/>
              </a:ext>
            </a:extLst>
          </p:cNvPr>
          <p:cNvSpPr txBox="1"/>
          <p:nvPr/>
        </p:nvSpPr>
        <p:spPr>
          <a:xfrm>
            <a:off x="13719599" y="1608239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~1.0s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87F7C471-E8A2-2749-597A-E253485EA5EE}"/>
              </a:ext>
            </a:extLst>
          </p:cNvPr>
          <p:cNvSpPr txBox="1"/>
          <p:nvPr/>
        </p:nvSpPr>
        <p:spPr>
          <a:xfrm>
            <a:off x="13784610" y="16461153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2AFC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5" name="テキスト ボックス 514">
            <a:extLst>
              <a:ext uri="{FF2B5EF4-FFF2-40B4-BE49-F238E27FC236}">
                <a16:creationId xmlns:a16="http://schemas.microsoft.com/office/drawing/2014/main" id="{637A9746-F293-A4F8-EC11-4A18497ACEB2}"/>
              </a:ext>
            </a:extLst>
          </p:cNvPr>
          <p:cNvSpPr txBox="1"/>
          <p:nvPr/>
        </p:nvSpPr>
        <p:spPr>
          <a:xfrm>
            <a:off x="15202692" y="1608239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.0s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6" name="テキスト ボックス 515">
            <a:extLst>
              <a:ext uri="{FF2B5EF4-FFF2-40B4-BE49-F238E27FC236}">
                <a16:creationId xmlns:a16="http://schemas.microsoft.com/office/drawing/2014/main" id="{AFBC1532-1C29-93AC-DE17-1CE8291F7843}"/>
              </a:ext>
            </a:extLst>
          </p:cNvPr>
          <p:cNvSpPr txBox="1"/>
          <p:nvPr/>
        </p:nvSpPr>
        <p:spPr>
          <a:xfrm>
            <a:off x="14868169" y="16461153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Anticipation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FF85F919-EAA2-9FE7-3B1E-770936033CBF}"/>
              </a:ext>
            </a:extLst>
          </p:cNvPr>
          <p:cNvCxnSpPr>
            <a:cxnSpLocks/>
          </p:cNvCxnSpPr>
          <p:nvPr/>
        </p:nvCxnSpPr>
        <p:spPr>
          <a:xfrm>
            <a:off x="16171224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テキスト ボックス 518">
            <a:extLst>
              <a:ext uri="{FF2B5EF4-FFF2-40B4-BE49-F238E27FC236}">
                <a16:creationId xmlns:a16="http://schemas.microsoft.com/office/drawing/2014/main" id="{ACEDA62B-C89D-CF4E-E857-3C3C818624FB}"/>
              </a:ext>
            </a:extLst>
          </p:cNvPr>
          <p:cNvSpPr txBox="1"/>
          <p:nvPr/>
        </p:nvSpPr>
        <p:spPr>
          <a:xfrm>
            <a:off x="16522279" y="1608239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5.0s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4C889220-B5AE-C918-2D93-2305C2983963}"/>
              </a:ext>
            </a:extLst>
          </p:cNvPr>
          <p:cNvSpPr txBox="1"/>
          <p:nvPr/>
        </p:nvSpPr>
        <p:spPr>
          <a:xfrm>
            <a:off x="16354422" y="1646115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Stimul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D5460AE8-8D2F-4EEB-BEA2-D5D80A24CC18}"/>
              </a:ext>
            </a:extLst>
          </p:cNvPr>
          <p:cNvCxnSpPr>
            <a:cxnSpLocks/>
          </p:cNvCxnSpPr>
          <p:nvPr/>
        </p:nvCxnSpPr>
        <p:spPr>
          <a:xfrm>
            <a:off x="17490811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テキスト ボックス 521">
            <a:extLst>
              <a:ext uri="{FF2B5EF4-FFF2-40B4-BE49-F238E27FC236}">
                <a16:creationId xmlns:a16="http://schemas.microsoft.com/office/drawing/2014/main" id="{3A3345DF-3B7C-9D41-1CB4-835B528A33BC}"/>
              </a:ext>
            </a:extLst>
          </p:cNvPr>
          <p:cNvSpPr txBox="1"/>
          <p:nvPr/>
        </p:nvSpPr>
        <p:spPr>
          <a:xfrm>
            <a:off x="17841866" y="1608239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~2.5s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53BDEC19-DC94-CF4F-222A-441119AB033B}"/>
              </a:ext>
            </a:extLst>
          </p:cNvPr>
          <p:cNvSpPr txBox="1"/>
          <p:nvPr/>
        </p:nvSpPr>
        <p:spPr>
          <a:xfrm>
            <a:off x="17718891" y="16461153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 VAS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5432DE48-CAB7-12AA-E3FC-E9F2F29A8134}"/>
              </a:ext>
            </a:extLst>
          </p:cNvPr>
          <p:cNvCxnSpPr>
            <a:cxnSpLocks/>
          </p:cNvCxnSpPr>
          <p:nvPr/>
        </p:nvCxnSpPr>
        <p:spPr>
          <a:xfrm>
            <a:off x="18973904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テキスト ボックス 524">
            <a:extLst>
              <a:ext uri="{FF2B5EF4-FFF2-40B4-BE49-F238E27FC236}">
                <a16:creationId xmlns:a16="http://schemas.microsoft.com/office/drawing/2014/main" id="{FD2EF59B-2506-E846-030D-1392BB48F18A}"/>
              </a:ext>
            </a:extLst>
          </p:cNvPr>
          <p:cNvSpPr txBox="1"/>
          <p:nvPr/>
        </p:nvSpPr>
        <p:spPr>
          <a:xfrm>
            <a:off x="19324959" y="1608239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~3.5s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6" name="テキスト ボックス 525">
            <a:extLst>
              <a:ext uri="{FF2B5EF4-FFF2-40B4-BE49-F238E27FC236}">
                <a16:creationId xmlns:a16="http://schemas.microsoft.com/office/drawing/2014/main" id="{70C122D2-CAFD-0773-0818-6A6C2A1E90EC}"/>
              </a:ext>
            </a:extLst>
          </p:cNvPr>
          <p:cNvSpPr txBox="1"/>
          <p:nvPr/>
        </p:nvSpPr>
        <p:spPr>
          <a:xfrm>
            <a:off x="19003198" y="16461153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Affective grid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F2D565FC-58FF-CE39-80EE-596E3D47126C}"/>
              </a:ext>
            </a:extLst>
          </p:cNvPr>
          <p:cNvCxnSpPr>
            <a:cxnSpLocks/>
          </p:cNvCxnSpPr>
          <p:nvPr/>
        </p:nvCxnSpPr>
        <p:spPr>
          <a:xfrm>
            <a:off x="20457001" y="15858843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矢印コネクタ 527">
            <a:extLst>
              <a:ext uri="{FF2B5EF4-FFF2-40B4-BE49-F238E27FC236}">
                <a16:creationId xmlns:a16="http://schemas.microsoft.com/office/drawing/2014/main" id="{BEB9E845-91F0-3BA5-2C2C-6F7B491C5E56}"/>
              </a:ext>
            </a:extLst>
          </p:cNvPr>
          <p:cNvCxnSpPr>
            <a:cxnSpLocks/>
            <a:endCxn id="117" idx="2"/>
          </p:cNvCxnSpPr>
          <p:nvPr/>
        </p:nvCxnSpPr>
        <p:spPr>
          <a:xfrm flipH="1" flipV="1">
            <a:off x="10591143" y="15316173"/>
            <a:ext cx="2117608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矢印コネクタ 528">
            <a:extLst>
              <a:ext uri="{FF2B5EF4-FFF2-40B4-BE49-F238E27FC236}">
                <a16:creationId xmlns:a16="http://schemas.microsoft.com/office/drawing/2014/main" id="{2CB2EDE7-6693-FCEE-9126-BFEFB8DAB827}"/>
              </a:ext>
            </a:extLst>
          </p:cNvPr>
          <p:cNvCxnSpPr>
            <a:cxnSpLocks/>
            <a:endCxn id="116" idx="2"/>
          </p:cNvCxnSpPr>
          <p:nvPr/>
        </p:nvCxnSpPr>
        <p:spPr>
          <a:xfrm flipH="1" flipV="1">
            <a:off x="13464230" y="15316173"/>
            <a:ext cx="667020" cy="497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矢印コネクタ 529">
            <a:extLst>
              <a:ext uri="{FF2B5EF4-FFF2-40B4-BE49-F238E27FC236}">
                <a16:creationId xmlns:a16="http://schemas.microsoft.com/office/drawing/2014/main" id="{37AFD6C2-2338-9D4B-2A72-C693B05BAB94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16551750" y="15316173"/>
            <a:ext cx="1588376" cy="49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DD53AD06-B7EB-76C3-0185-0D69CA202B16}"/>
              </a:ext>
            </a:extLst>
          </p:cNvPr>
          <p:cNvCxnSpPr>
            <a:cxnSpLocks/>
            <a:endCxn id="114" idx="2"/>
          </p:cNvCxnSpPr>
          <p:nvPr/>
        </p:nvCxnSpPr>
        <p:spPr>
          <a:xfrm flipH="1" flipV="1">
            <a:off x="19436137" y="15316173"/>
            <a:ext cx="410186" cy="513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3F3E1548-AFEF-8741-DBD7-4B52CF73D1FE}"/>
              </a:ext>
            </a:extLst>
          </p:cNvPr>
          <p:cNvSpPr txBox="1"/>
          <p:nvPr/>
        </p:nvSpPr>
        <p:spPr>
          <a:xfrm>
            <a:off x="10479141" y="1712816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1.0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4C1EFF3E-FB03-C048-EB6F-B0CB006D2FA0}"/>
              </a:ext>
            </a:extLst>
          </p:cNvPr>
          <p:cNvSpPr txBox="1"/>
          <p:nvPr/>
        </p:nvSpPr>
        <p:spPr>
          <a:xfrm>
            <a:off x="11798728" y="1712816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4" name="テキスト ボックス 533">
            <a:extLst>
              <a:ext uri="{FF2B5EF4-FFF2-40B4-BE49-F238E27FC236}">
                <a16:creationId xmlns:a16="http://schemas.microsoft.com/office/drawing/2014/main" id="{81294CD2-243B-E968-4E2C-0C99C6334D97}"/>
              </a:ext>
            </a:extLst>
          </p:cNvPr>
          <p:cNvSpPr txBox="1"/>
          <p:nvPr/>
        </p:nvSpPr>
        <p:spPr>
          <a:xfrm>
            <a:off x="13118315" y="1712816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テキスト ボックス 534">
            <a:extLst>
              <a:ext uri="{FF2B5EF4-FFF2-40B4-BE49-F238E27FC236}">
                <a16:creationId xmlns:a16="http://schemas.microsoft.com/office/drawing/2014/main" id="{2688D7C1-D571-01D4-72AB-8ED9AABBA1E5}"/>
              </a:ext>
            </a:extLst>
          </p:cNvPr>
          <p:cNvSpPr txBox="1"/>
          <p:nvPr/>
        </p:nvSpPr>
        <p:spPr>
          <a:xfrm>
            <a:off x="14601408" y="1712816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5.5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0398E384-6167-9F15-6AC8-980511EA0ED6}"/>
              </a:ext>
            </a:extLst>
          </p:cNvPr>
          <p:cNvSpPr txBox="1"/>
          <p:nvPr/>
        </p:nvSpPr>
        <p:spPr>
          <a:xfrm>
            <a:off x="15920995" y="1712816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8.5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EEF7B171-D731-BD5D-5D43-C7C34FF069D4}"/>
              </a:ext>
            </a:extLst>
          </p:cNvPr>
          <p:cNvSpPr txBox="1"/>
          <p:nvPr/>
        </p:nvSpPr>
        <p:spPr>
          <a:xfrm>
            <a:off x="17176462" y="171281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12.5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5CD64B24-F117-5087-A7F1-77A7CA71EE8A}"/>
              </a:ext>
            </a:extLst>
          </p:cNvPr>
          <p:cNvSpPr txBox="1"/>
          <p:nvPr/>
        </p:nvSpPr>
        <p:spPr>
          <a:xfrm>
            <a:off x="18664707" y="171281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15.0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B0AAB62D-77AA-7DA8-46C0-49CE5F28E3DC}"/>
              </a:ext>
            </a:extLst>
          </p:cNvPr>
          <p:cNvSpPr txBox="1"/>
          <p:nvPr/>
        </p:nvSpPr>
        <p:spPr>
          <a:xfrm>
            <a:off x="20142652" y="171281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游ゴシック" panose="020B0400000000000000" pitchFamily="50" charset="-128"/>
                <a:ea typeface="游ゴシック" panose="020B0400000000000000" pitchFamily="50" charset="-128"/>
              </a:rPr>
              <a:t>18.5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540" name="グループ化 539">
            <a:extLst>
              <a:ext uri="{FF2B5EF4-FFF2-40B4-BE49-F238E27FC236}">
                <a16:creationId xmlns:a16="http://schemas.microsoft.com/office/drawing/2014/main" id="{96FBC841-4051-2AFD-11D2-549E38EDA96A}"/>
              </a:ext>
            </a:extLst>
          </p:cNvPr>
          <p:cNvGrpSpPr/>
          <p:nvPr/>
        </p:nvGrpSpPr>
        <p:grpSpPr>
          <a:xfrm>
            <a:off x="595903" y="23090216"/>
            <a:ext cx="8631167" cy="4855031"/>
            <a:chOff x="381000" y="1520050"/>
            <a:chExt cx="9108688" cy="5123637"/>
          </a:xfrm>
        </p:grpSpPr>
        <p:pic>
          <p:nvPicPr>
            <p:cNvPr id="541" name="図 540">
              <a:extLst>
                <a:ext uri="{FF2B5EF4-FFF2-40B4-BE49-F238E27FC236}">
                  <a16:creationId xmlns:a16="http://schemas.microsoft.com/office/drawing/2014/main" id="{FA21DD72-4999-4709-FACD-D9A4CF537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520050"/>
              <a:ext cx="9108688" cy="5123637"/>
            </a:xfrm>
            <a:prstGeom prst="rect">
              <a:avLst/>
            </a:prstGeom>
          </p:spPr>
        </p:pic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6B380E01-A72D-14F9-21A7-822907CFCCC2}"/>
                </a:ext>
              </a:extLst>
            </p:cNvPr>
            <p:cNvSpPr/>
            <p:nvPr/>
          </p:nvSpPr>
          <p:spPr>
            <a:xfrm>
              <a:off x="8642194" y="3870815"/>
              <a:ext cx="847493" cy="1099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52" name="グループ化 551">
            <a:extLst>
              <a:ext uri="{FF2B5EF4-FFF2-40B4-BE49-F238E27FC236}">
                <a16:creationId xmlns:a16="http://schemas.microsoft.com/office/drawing/2014/main" id="{BE85039B-A856-D10B-51FD-4773F67B82CA}"/>
              </a:ext>
            </a:extLst>
          </p:cNvPr>
          <p:cNvGrpSpPr/>
          <p:nvPr/>
        </p:nvGrpSpPr>
        <p:grpSpPr>
          <a:xfrm>
            <a:off x="21887189" y="13754515"/>
            <a:ext cx="2164360" cy="2743796"/>
            <a:chOff x="17709210" y="25828216"/>
            <a:chExt cx="2164360" cy="3297935"/>
          </a:xfrm>
        </p:grpSpPr>
        <p:sp>
          <p:nvSpPr>
            <p:cNvPr id="543" name="六角形 542">
              <a:extLst>
                <a:ext uri="{FF2B5EF4-FFF2-40B4-BE49-F238E27FC236}">
                  <a16:creationId xmlns:a16="http://schemas.microsoft.com/office/drawing/2014/main" id="{63EAB5F6-37FE-B340-7EC2-7BE58CE419C3}"/>
                </a:ext>
              </a:extLst>
            </p:cNvPr>
            <p:cNvSpPr/>
            <p:nvPr/>
          </p:nvSpPr>
          <p:spPr>
            <a:xfrm>
              <a:off x="17757447" y="25828216"/>
              <a:ext cx="742426" cy="640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44" name="六角形 543">
              <a:extLst>
                <a:ext uri="{FF2B5EF4-FFF2-40B4-BE49-F238E27FC236}">
                  <a16:creationId xmlns:a16="http://schemas.microsoft.com/office/drawing/2014/main" id="{D4F01762-BC59-C0BB-9EA8-1506681E0ED6}"/>
                </a:ext>
              </a:extLst>
            </p:cNvPr>
            <p:cNvSpPr/>
            <p:nvPr/>
          </p:nvSpPr>
          <p:spPr>
            <a:xfrm>
              <a:off x="17757447" y="27071185"/>
              <a:ext cx="742426" cy="640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45" name="ひし形 544">
              <a:extLst>
                <a:ext uri="{FF2B5EF4-FFF2-40B4-BE49-F238E27FC236}">
                  <a16:creationId xmlns:a16="http://schemas.microsoft.com/office/drawing/2014/main" id="{6C0DCADA-B0EA-D793-012A-18F25D6228FA}"/>
                </a:ext>
              </a:extLst>
            </p:cNvPr>
            <p:cNvSpPr/>
            <p:nvPr/>
          </p:nvSpPr>
          <p:spPr>
            <a:xfrm>
              <a:off x="17709210" y="28287251"/>
              <a:ext cx="838900" cy="8389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46" name="楕円 545">
              <a:extLst>
                <a:ext uri="{FF2B5EF4-FFF2-40B4-BE49-F238E27FC236}">
                  <a16:creationId xmlns:a16="http://schemas.microsoft.com/office/drawing/2014/main" id="{B58867C2-FE64-A84E-39BA-142DDDF3C77A}"/>
                </a:ext>
              </a:extLst>
            </p:cNvPr>
            <p:cNvSpPr/>
            <p:nvPr/>
          </p:nvSpPr>
          <p:spPr>
            <a:xfrm>
              <a:off x="18971754" y="27071185"/>
              <a:ext cx="901816" cy="6400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ω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47" name="楕円 546">
              <a:extLst>
                <a:ext uri="{FF2B5EF4-FFF2-40B4-BE49-F238E27FC236}">
                  <a16:creationId xmlns:a16="http://schemas.microsoft.com/office/drawing/2014/main" id="{837306CC-8976-49F7-A8EF-A6A670AA694F}"/>
                </a:ext>
              </a:extLst>
            </p:cNvPr>
            <p:cNvSpPr/>
            <p:nvPr/>
          </p:nvSpPr>
          <p:spPr>
            <a:xfrm>
              <a:off x="18971754" y="25828216"/>
              <a:ext cx="901816" cy="6400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ω</a:t>
              </a:r>
              <a:r>
                <a:rPr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548" name="直線矢印コネクタ 547">
              <a:extLst>
                <a:ext uri="{FF2B5EF4-FFF2-40B4-BE49-F238E27FC236}">
                  <a16:creationId xmlns:a16="http://schemas.microsoft.com/office/drawing/2014/main" id="{25711C9D-1B76-AC39-2EB6-4ED60A395B66}"/>
                </a:ext>
              </a:extLst>
            </p:cNvPr>
            <p:cNvCxnSpPr>
              <a:stCxn id="547" idx="2"/>
              <a:endCxn id="543" idx="0"/>
            </p:cNvCxnSpPr>
            <p:nvPr/>
          </p:nvCxnSpPr>
          <p:spPr>
            <a:xfrm flipH="1">
              <a:off x="18499873" y="26148227"/>
              <a:ext cx="471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矢印コネクタ 548">
              <a:extLst>
                <a:ext uri="{FF2B5EF4-FFF2-40B4-BE49-F238E27FC236}">
                  <a16:creationId xmlns:a16="http://schemas.microsoft.com/office/drawing/2014/main" id="{E21FDB3B-3A8F-74BB-1D2A-709B3D3E850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660" y="26468238"/>
              <a:ext cx="0" cy="602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矢印コネクタ 549">
              <a:extLst>
                <a:ext uri="{FF2B5EF4-FFF2-40B4-BE49-F238E27FC236}">
                  <a16:creationId xmlns:a16="http://schemas.microsoft.com/office/drawing/2014/main" id="{F5EADEB9-A333-5B1E-F595-D11FB75687F7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660" y="27711207"/>
              <a:ext cx="0" cy="576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矢印コネクタ 550">
              <a:extLst>
                <a:ext uri="{FF2B5EF4-FFF2-40B4-BE49-F238E27FC236}">
                  <a16:creationId xmlns:a16="http://schemas.microsoft.com/office/drawing/2014/main" id="{32E4C347-42C4-D897-AF16-CF553443F536}"/>
                </a:ext>
              </a:extLst>
            </p:cNvPr>
            <p:cNvCxnSpPr>
              <a:stCxn id="546" idx="2"/>
              <a:endCxn id="544" idx="0"/>
            </p:cNvCxnSpPr>
            <p:nvPr/>
          </p:nvCxnSpPr>
          <p:spPr>
            <a:xfrm flipH="1">
              <a:off x="18499873" y="27391196"/>
              <a:ext cx="471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3" name="図 552">
            <a:extLst>
              <a:ext uri="{FF2B5EF4-FFF2-40B4-BE49-F238E27FC236}">
                <a16:creationId xmlns:a16="http://schemas.microsoft.com/office/drawing/2014/main" id="{18BCE003-5459-4EC5-978E-2A5AC2B8B0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9" y="28210361"/>
            <a:ext cx="8930268" cy="5023276"/>
          </a:xfrm>
          <a:prstGeom prst="rect">
            <a:avLst/>
          </a:prstGeom>
        </p:spPr>
      </p:pic>
      <p:pic>
        <p:nvPicPr>
          <p:cNvPr id="562" name="図 561">
            <a:extLst>
              <a:ext uri="{FF2B5EF4-FFF2-40B4-BE49-F238E27FC236}">
                <a16:creationId xmlns:a16="http://schemas.microsoft.com/office/drawing/2014/main" id="{CEE2CC4B-7709-62FA-DA2A-9CE660D801A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59"/>
          <a:stretch/>
        </p:blipFill>
        <p:spPr>
          <a:xfrm>
            <a:off x="8413332" y="33783884"/>
            <a:ext cx="6475821" cy="3933167"/>
          </a:xfrm>
          <a:prstGeom prst="rect">
            <a:avLst/>
          </a:prstGeom>
        </p:spPr>
      </p:pic>
      <p:pic>
        <p:nvPicPr>
          <p:cNvPr id="563" name="図 562">
            <a:extLst>
              <a:ext uri="{FF2B5EF4-FFF2-40B4-BE49-F238E27FC236}">
                <a16:creationId xmlns:a16="http://schemas.microsoft.com/office/drawing/2014/main" id="{6C7513E6-7C14-F2A7-62FD-9F464309D98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7365"/>
          <a:stretch/>
        </p:blipFill>
        <p:spPr>
          <a:xfrm>
            <a:off x="8378568" y="37608376"/>
            <a:ext cx="6623772" cy="40232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0FAEF9C-A117-8FE4-AA08-E79956E70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0887"/>
          <a:stretch/>
        </p:blipFill>
        <p:spPr bwMode="auto">
          <a:xfrm>
            <a:off x="18648112" y="6012631"/>
            <a:ext cx="7372277" cy="28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図3">
            <a:extLst>
              <a:ext uri="{FF2B5EF4-FFF2-40B4-BE49-F238E27FC236}">
                <a16:creationId xmlns:a16="http://schemas.microsoft.com/office/drawing/2014/main" id="{1ADF458E-C3FB-8E57-E107-14B58C15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789" y="5987832"/>
            <a:ext cx="3117372" cy="341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7E4B7E-41D3-0823-2CFB-57C31421A60A}"/>
              </a:ext>
            </a:extLst>
          </p:cNvPr>
          <p:cNvSpPr txBox="1"/>
          <p:nvPr/>
        </p:nvSpPr>
        <p:spPr>
          <a:xfrm>
            <a:off x="777999" y="5746404"/>
            <a:ext cx="1068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In the reinforcement learning paradigm, volatility refers to the stability of the probability that a reward will be associated with a cue.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F5C7DF-293F-2A0A-44D3-521C471F89D7}"/>
              </a:ext>
            </a:extLst>
          </p:cNvPr>
          <p:cNvSpPr txBox="1"/>
          <p:nvPr/>
        </p:nvSpPr>
        <p:spPr>
          <a:xfrm>
            <a:off x="17950741" y="5227699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 prediction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B4208FB-CE99-4EEC-992F-B10D2A5AB61C}"/>
              </a:ext>
            </a:extLst>
          </p:cNvPr>
          <p:cNvSpPr txBox="1"/>
          <p:nvPr/>
        </p:nvSpPr>
        <p:spPr>
          <a:xfrm>
            <a:off x="555317" y="522769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Volatility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993ED29-830D-4643-B88C-480E83DAA535}"/>
              </a:ext>
            </a:extLst>
          </p:cNvPr>
          <p:cNvSpPr txBox="1"/>
          <p:nvPr/>
        </p:nvSpPr>
        <p:spPr>
          <a:xfrm>
            <a:off x="11535351" y="10106887"/>
            <a:ext cx="675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Rewards × volatility interaction revealed activation in the ACC (green)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82D34DC0-649F-4A17-B1CA-2EE0A3A7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33" y="7012530"/>
            <a:ext cx="41640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2C03C68-3E07-4450-9BA2-EA0280A29196}"/>
              </a:ext>
            </a:extLst>
          </p:cNvPr>
          <p:cNvSpPr txBox="1"/>
          <p:nvPr/>
        </p:nvSpPr>
        <p:spPr>
          <a:xfrm>
            <a:off x="5861127" y="6676901"/>
            <a:ext cx="60951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Stable conditions</a:t>
            </a:r>
          </a:p>
          <a:p>
            <a:pPr marL="176213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Participants must adapt slowly to reduce the effects of noise and to achieve stable behavior.</a:t>
            </a:r>
          </a:p>
          <a:p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Volatile conditions</a:t>
            </a:r>
          </a:p>
          <a:p>
            <a:pPr marL="176213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Participants should quickly adapt to continuous changes in the environment.</a:t>
            </a:r>
            <a:endParaRPr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317CEF2-FE0E-4F9C-B38F-6DB1BA2DACFB}"/>
              </a:ext>
            </a:extLst>
          </p:cNvPr>
          <p:cNvSpPr txBox="1"/>
          <p:nvPr/>
        </p:nvSpPr>
        <p:spPr>
          <a:xfrm>
            <a:off x="5861127" y="10208762"/>
            <a:ext cx="4307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Stable   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low learning rate</a:t>
            </a:r>
          </a:p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Volatile 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⇒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high learning rate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B8BE86F2-C1D8-4F46-8741-C44B7C2E4D0C}"/>
              </a:ext>
            </a:extLst>
          </p:cNvPr>
          <p:cNvSpPr txBox="1"/>
          <p:nvPr/>
        </p:nvSpPr>
        <p:spPr>
          <a:xfrm>
            <a:off x="3657995" y="10587157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Xu et al. (2021)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25F596-59C5-4E47-9F90-C54B69ED242B}"/>
              </a:ext>
            </a:extLst>
          </p:cNvPr>
          <p:cNvSpPr txBox="1"/>
          <p:nvPr/>
        </p:nvSpPr>
        <p:spPr>
          <a:xfrm>
            <a:off x="15017031" y="9482321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Behrens et al. (2007)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CB78929-0F93-4875-AF9B-155FE987C244}"/>
              </a:ext>
            </a:extLst>
          </p:cNvPr>
          <p:cNvSpPr txBox="1"/>
          <p:nvPr/>
        </p:nvSpPr>
        <p:spPr>
          <a:xfrm>
            <a:off x="26565299" y="6812090"/>
            <a:ext cx="304602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perception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⇒ 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posterior insula</a:t>
            </a:r>
            <a:b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prediction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⇒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anterior insula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CD5CAB-6AF2-4547-86B0-97BF17B7454F}"/>
              </a:ext>
            </a:extLst>
          </p:cNvPr>
          <p:cNvSpPr txBox="1"/>
          <p:nvPr/>
        </p:nvSpPr>
        <p:spPr>
          <a:xfrm>
            <a:off x="23252527" y="8986452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Fazeli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&amp; 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Büchel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(2018)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FB5A3BA2-5842-45F6-BE5B-1D1D53A1E402}"/>
                  </a:ext>
                </a:extLst>
              </p:cNvPr>
              <p:cNvSpPr txBox="1"/>
              <p:nvPr/>
            </p:nvSpPr>
            <p:spPr>
              <a:xfrm>
                <a:off x="21731571" y="18741386"/>
                <a:ext cx="345030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FB5A3BA2-5842-45F6-BE5B-1D1D53A1E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571" y="18741386"/>
                <a:ext cx="3450304" cy="6531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DC3189A-FD2D-4E1C-A8D1-B95A50CA1B1C}"/>
                  </a:ext>
                </a:extLst>
              </p:cNvPr>
              <p:cNvSpPr txBox="1"/>
              <p:nvPr/>
            </p:nvSpPr>
            <p:spPr>
              <a:xfrm>
                <a:off x="21731572" y="17793233"/>
                <a:ext cx="4329647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DC3189A-FD2D-4E1C-A8D1-B95A50CA1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572" y="17793233"/>
                <a:ext cx="4329647" cy="6531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EE2FE2C-1175-4139-8C1C-06BE26F09000}"/>
                  </a:ext>
                </a:extLst>
              </p:cNvPr>
              <p:cNvSpPr txBox="1"/>
              <p:nvPr/>
            </p:nvSpPr>
            <p:spPr>
              <a:xfrm>
                <a:off x="21731571" y="16787463"/>
                <a:ext cx="3381567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EE2FE2C-1175-4139-8C1C-06BE26F0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571" y="16787463"/>
                <a:ext cx="3381567" cy="6531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2D8E2A9F-FB0D-4A8D-93C9-A15329898997}"/>
                  </a:ext>
                </a:extLst>
              </p:cNvPr>
              <p:cNvSpPr txBox="1"/>
              <p:nvPr/>
            </p:nvSpPr>
            <p:spPr>
              <a:xfrm>
                <a:off x="23002240" y="19635827"/>
                <a:ext cx="2729145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)≜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2D8E2A9F-FB0D-4A8D-93C9-A1532989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240" y="19635827"/>
                <a:ext cx="2729145" cy="7593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2D540A4-ACF1-43A4-BC4C-25BA287E4FD2}"/>
              </a:ext>
            </a:extLst>
          </p:cNvPr>
          <p:cNvSpPr txBox="1"/>
          <p:nvPr/>
        </p:nvSpPr>
        <p:spPr>
          <a:xfrm>
            <a:off x="26743278" y="18801627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Response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2736F2A-2F1D-4F17-95B9-428A4DDCC6EC}"/>
              </a:ext>
            </a:extLst>
          </p:cNvPr>
          <p:cNvSpPr txBox="1"/>
          <p:nvPr/>
        </p:nvSpPr>
        <p:spPr>
          <a:xfrm>
            <a:off x="26743279" y="1785347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Probability of pain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1F15089-9227-4750-990C-8EF1F81F54BA}"/>
              </a:ext>
            </a:extLst>
          </p:cNvPr>
          <p:cNvSpPr txBox="1"/>
          <p:nvPr/>
        </p:nvSpPr>
        <p:spPr>
          <a:xfrm>
            <a:off x="26743278" y="16847704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Volatility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矢印: 右 140">
            <a:extLst>
              <a:ext uri="{FF2B5EF4-FFF2-40B4-BE49-F238E27FC236}">
                <a16:creationId xmlns:a16="http://schemas.microsoft.com/office/drawing/2014/main" id="{B6CB0536-C0AF-472A-8F51-9C9866E24AD3}"/>
              </a:ext>
            </a:extLst>
          </p:cNvPr>
          <p:cNvSpPr/>
          <p:nvPr/>
        </p:nvSpPr>
        <p:spPr>
          <a:xfrm>
            <a:off x="26200032" y="18829177"/>
            <a:ext cx="270531" cy="31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2" name="矢印: 右 141">
            <a:extLst>
              <a:ext uri="{FF2B5EF4-FFF2-40B4-BE49-F238E27FC236}">
                <a16:creationId xmlns:a16="http://schemas.microsoft.com/office/drawing/2014/main" id="{739D52CF-E873-4526-8962-0AF5A64E6006}"/>
              </a:ext>
            </a:extLst>
          </p:cNvPr>
          <p:cNvSpPr/>
          <p:nvPr/>
        </p:nvSpPr>
        <p:spPr>
          <a:xfrm>
            <a:off x="26200033" y="17881024"/>
            <a:ext cx="270531" cy="31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3" name="矢印: 右 142">
            <a:extLst>
              <a:ext uri="{FF2B5EF4-FFF2-40B4-BE49-F238E27FC236}">
                <a16:creationId xmlns:a16="http://schemas.microsoft.com/office/drawing/2014/main" id="{B06466AC-7F02-45F1-803C-1D2815A76C1A}"/>
              </a:ext>
            </a:extLst>
          </p:cNvPr>
          <p:cNvSpPr/>
          <p:nvPr/>
        </p:nvSpPr>
        <p:spPr>
          <a:xfrm>
            <a:off x="26200032" y="16875254"/>
            <a:ext cx="270531" cy="31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E96E094-764D-4C14-AE7F-58C300115B15}"/>
              </a:ext>
            </a:extLst>
          </p:cNvPr>
          <p:cNvSpPr txBox="1"/>
          <p:nvPr/>
        </p:nvSpPr>
        <p:spPr>
          <a:xfrm>
            <a:off x="26736269" y="20230799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Ref. Lawson et al., 2017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8D8D76D5-55F7-45DC-B2E9-8FEF13482FAF}"/>
              </a:ext>
            </a:extLst>
          </p:cNvPr>
          <p:cNvGrpSpPr/>
          <p:nvPr/>
        </p:nvGrpSpPr>
        <p:grpSpPr>
          <a:xfrm>
            <a:off x="9708267" y="28756674"/>
            <a:ext cx="1891950" cy="2447941"/>
            <a:chOff x="17709210" y="25828216"/>
            <a:chExt cx="2164360" cy="3297935"/>
          </a:xfrm>
        </p:grpSpPr>
        <p:sp>
          <p:nvSpPr>
            <p:cNvPr id="146" name="六角形 145">
              <a:extLst>
                <a:ext uri="{FF2B5EF4-FFF2-40B4-BE49-F238E27FC236}">
                  <a16:creationId xmlns:a16="http://schemas.microsoft.com/office/drawing/2014/main" id="{0C219777-13DE-4DFD-A3AD-5817FED5DDAF}"/>
                </a:ext>
              </a:extLst>
            </p:cNvPr>
            <p:cNvSpPr/>
            <p:nvPr/>
          </p:nvSpPr>
          <p:spPr>
            <a:xfrm>
              <a:off x="17757447" y="25828216"/>
              <a:ext cx="742426" cy="640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48" name="六角形 147">
              <a:extLst>
                <a:ext uri="{FF2B5EF4-FFF2-40B4-BE49-F238E27FC236}">
                  <a16:creationId xmlns:a16="http://schemas.microsoft.com/office/drawing/2014/main" id="{1BF737FA-D0C2-4336-ACFA-6653F5F851DC}"/>
                </a:ext>
              </a:extLst>
            </p:cNvPr>
            <p:cNvSpPr/>
            <p:nvPr/>
          </p:nvSpPr>
          <p:spPr>
            <a:xfrm>
              <a:off x="17757447" y="27071185"/>
              <a:ext cx="742426" cy="640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49" name="ひし形 148">
              <a:extLst>
                <a:ext uri="{FF2B5EF4-FFF2-40B4-BE49-F238E27FC236}">
                  <a16:creationId xmlns:a16="http://schemas.microsoft.com/office/drawing/2014/main" id="{40538D7E-75EB-4ADA-8970-20C13EF56C91}"/>
                </a:ext>
              </a:extLst>
            </p:cNvPr>
            <p:cNvSpPr/>
            <p:nvPr/>
          </p:nvSpPr>
          <p:spPr>
            <a:xfrm>
              <a:off x="17709210" y="28287251"/>
              <a:ext cx="838900" cy="83890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69DD69E2-DB99-4A74-8230-CF3E77C7671F}"/>
                </a:ext>
              </a:extLst>
            </p:cNvPr>
            <p:cNvSpPr/>
            <p:nvPr/>
          </p:nvSpPr>
          <p:spPr>
            <a:xfrm>
              <a:off x="18971754" y="27071185"/>
              <a:ext cx="901816" cy="6400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ω</a:t>
              </a:r>
              <a:r>
                <a:rPr kumimoji="1"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984C6229-0687-4758-AEB3-FF1D57617654}"/>
                </a:ext>
              </a:extLst>
            </p:cNvPr>
            <p:cNvSpPr/>
            <p:nvPr/>
          </p:nvSpPr>
          <p:spPr>
            <a:xfrm>
              <a:off x="18971754" y="25828216"/>
              <a:ext cx="901816" cy="6400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ω</a:t>
              </a:r>
              <a:r>
                <a:rPr lang="en-US" altLang="ja-JP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</a:t>
              </a:r>
              <a:endParaRPr kumimoji="1" lang="ja-JP" altLang="en-US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6FE2B2B7-5F6C-43F8-A945-27B43F3AFD7C}"/>
                </a:ext>
              </a:extLst>
            </p:cNvPr>
            <p:cNvCxnSpPr>
              <a:stCxn id="151" idx="2"/>
              <a:endCxn id="146" idx="0"/>
            </p:cNvCxnSpPr>
            <p:nvPr/>
          </p:nvCxnSpPr>
          <p:spPr>
            <a:xfrm flipH="1">
              <a:off x="18499873" y="26148227"/>
              <a:ext cx="471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A853BC9C-9D33-42AD-B293-7D4FF6668662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660" y="26468238"/>
              <a:ext cx="0" cy="602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186D8793-26AB-470A-B880-C1D0534720CF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660" y="27711207"/>
              <a:ext cx="0" cy="576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B4660465-262D-4707-BC49-4FDA6FC12C1E}"/>
                </a:ext>
              </a:extLst>
            </p:cNvPr>
            <p:cNvCxnSpPr>
              <a:stCxn id="150" idx="2"/>
              <a:endCxn id="148" idx="0"/>
            </p:cNvCxnSpPr>
            <p:nvPr/>
          </p:nvCxnSpPr>
          <p:spPr>
            <a:xfrm flipH="1">
              <a:off x="18499873" y="27391196"/>
              <a:ext cx="471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4" name="図 553">
            <a:extLst>
              <a:ext uri="{FF2B5EF4-FFF2-40B4-BE49-F238E27FC236}">
                <a16:creationId xmlns:a16="http://schemas.microsoft.com/office/drawing/2014/main" id="{6AE8EA3C-CB1B-BD7B-8C11-141CA7E8D0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0" y="33919437"/>
            <a:ext cx="4311576" cy="3233682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6216F6A-4071-DC54-32D9-FA099A17FCD3}"/>
              </a:ext>
            </a:extLst>
          </p:cNvPr>
          <p:cNvGrpSpPr/>
          <p:nvPr/>
        </p:nvGrpSpPr>
        <p:grpSpPr>
          <a:xfrm>
            <a:off x="22870262" y="24710628"/>
            <a:ext cx="6775971" cy="1423615"/>
            <a:chOff x="22046697" y="23346646"/>
            <a:chExt cx="6775971" cy="142361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8389F13-ADD7-F1DC-FA00-6F5123609E8A}"/>
                </a:ext>
              </a:extLst>
            </p:cNvPr>
            <p:cNvSpPr/>
            <p:nvPr/>
          </p:nvSpPr>
          <p:spPr>
            <a:xfrm>
              <a:off x="23610265" y="23371706"/>
              <a:ext cx="767916" cy="111583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E69793BD-5EDC-4825-AEE7-C9B13E3F22E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697" y="23346646"/>
              <a:ext cx="6741064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749B93D0-3F07-4FBF-9B70-3D984D65041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697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C791553B-0D6E-471F-8785-F7F365162753}"/>
                </a:ext>
              </a:extLst>
            </p:cNvPr>
            <p:cNvCxnSpPr>
              <a:cxnSpLocks/>
            </p:cNvCxnSpPr>
            <p:nvPr/>
          </p:nvCxnSpPr>
          <p:spPr>
            <a:xfrm>
              <a:off x="22823470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BD92D348-0464-42C7-9045-0C85EDBD952E}"/>
                </a:ext>
              </a:extLst>
            </p:cNvPr>
            <p:cNvSpPr txBox="1"/>
            <p:nvPr/>
          </p:nvSpPr>
          <p:spPr>
            <a:xfrm>
              <a:off x="22177119" y="2355741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</a:t>
              </a:r>
              <a:r>
                <a:rPr kumimoji="1" lang="en-US" altLang="ja-JP" sz="1400" dirty="0"/>
                <a:t>.0s</a:t>
              </a:r>
              <a:endParaRPr kumimoji="1" lang="ja-JP" altLang="en-US" sz="1400" dirty="0"/>
            </a:p>
          </p:txBody>
        </p: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55C0D5E2-2231-4A3F-9CC5-6AE64F149C79}"/>
                </a:ext>
              </a:extLst>
            </p:cNvPr>
            <p:cNvCxnSpPr>
              <a:cxnSpLocks/>
            </p:cNvCxnSpPr>
            <p:nvPr/>
          </p:nvCxnSpPr>
          <p:spPr>
            <a:xfrm>
              <a:off x="23600242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63013042-B852-4FB4-8F89-E3ECED0C504A}"/>
                </a:ext>
              </a:extLst>
            </p:cNvPr>
            <p:cNvSpPr txBox="1"/>
            <p:nvPr/>
          </p:nvSpPr>
          <p:spPr>
            <a:xfrm>
              <a:off x="22953891" y="2355741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0.5s</a:t>
              </a:r>
              <a:endParaRPr kumimoji="1" lang="ja-JP" altLang="en-US" sz="14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B3BED4F4-7193-4A64-B98F-B549D5F82FAF}"/>
                </a:ext>
              </a:extLst>
            </p:cNvPr>
            <p:cNvSpPr txBox="1"/>
            <p:nvPr/>
          </p:nvSpPr>
          <p:spPr>
            <a:xfrm>
              <a:off x="22839187" y="23888709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fixation</a:t>
              </a:r>
              <a:endParaRPr kumimoji="1" lang="ja-JP" altLang="en-US" sz="1400" dirty="0"/>
            </a:p>
          </p:txBody>
        </p: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0A8E4D3B-C16C-4AF7-B610-0CDD6F5064E3}"/>
                </a:ext>
              </a:extLst>
            </p:cNvPr>
            <p:cNvCxnSpPr>
              <a:cxnSpLocks/>
            </p:cNvCxnSpPr>
            <p:nvPr/>
          </p:nvCxnSpPr>
          <p:spPr>
            <a:xfrm>
              <a:off x="24377015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BB3FB217-C63D-47FC-BAA8-48CFDDDC4C06}"/>
                </a:ext>
              </a:extLst>
            </p:cNvPr>
            <p:cNvSpPr txBox="1"/>
            <p:nvPr/>
          </p:nvSpPr>
          <p:spPr>
            <a:xfrm>
              <a:off x="23730664" y="2355741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3.0s</a:t>
              </a:r>
              <a:endParaRPr kumimoji="1" lang="ja-JP" altLang="en-US" sz="1400" dirty="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A0BD77C1-954F-4677-9476-E5FF6A997FBB}"/>
                </a:ext>
              </a:extLst>
            </p:cNvPr>
            <p:cNvSpPr txBox="1"/>
            <p:nvPr/>
          </p:nvSpPr>
          <p:spPr>
            <a:xfrm>
              <a:off x="23736122" y="23888709"/>
              <a:ext cx="513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Cue</a:t>
              </a:r>
            </a:p>
            <a:p>
              <a:endParaRPr kumimoji="1" lang="ja-JP" altLang="en-US" sz="1400" dirty="0"/>
            </a:p>
          </p:txBody>
        </p: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F2424384-15ED-4B1F-9E94-B6A89C9038AF}"/>
                </a:ext>
              </a:extLst>
            </p:cNvPr>
            <p:cNvCxnSpPr>
              <a:cxnSpLocks/>
            </p:cNvCxnSpPr>
            <p:nvPr/>
          </p:nvCxnSpPr>
          <p:spPr>
            <a:xfrm>
              <a:off x="25250034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FE161E56-834D-47F3-9065-13CCF0797A06}"/>
                </a:ext>
              </a:extLst>
            </p:cNvPr>
            <p:cNvSpPr txBox="1"/>
            <p:nvPr/>
          </p:nvSpPr>
          <p:spPr>
            <a:xfrm>
              <a:off x="24507436" y="23557414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~1.0s</a:t>
              </a:r>
              <a:endParaRPr kumimoji="1" lang="ja-JP" altLang="en-US" sz="1400" dirty="0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B45AD13B-988E-4F1C-B3D4-9B7A3C1EEE45}"/>
                </a:ext>
              </a:extLst>
            </p:cNvPr>
            <p:cNvSpPr txBox="1"/>
            <p:nvPr/>
          </p:nvSpPr>
          <p:spPr>
            <a:xfrm>
              <a:off x="24500454" y="2388870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2AFC</a:t>
              </a:r>
              <a:endParaRPr kumimoji="1" lang="ja-JP" altLang="en-US" sz="14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8DC167D8-C001-4F5C-87A7-8611BDF7A99A}"/>
                </a:ext>
              </a:extLst>
            </p:cNvPr>
            <p:cNvSpPr txBox="1"/>
            <p:nvPr/>
          </p:nvSpPr>
          <p:spPr>
            <a:xfrm>
              <a:off x="25380455" y="2355741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</a:t>
              </a:r>
              <a:r>
                <a:rPr kumimoji="1" lang="en-US" altLang="ja-JP" sz="1400" dirty="0"/>
                <a:t>.0s</a:t>
              </a:r>
              <a:endParaRPr kumimoji="1" lang="ja-JP" altLang="en-US" sz="1400" dirty="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1019D4D5-9BC3-4D4B-8688-DA7404F59427}"/>
                </a:ext>
              </a:extLst>
            </p:cNvPr>
            <p:cNvSpPr txBox="1"/>
            <p:nvPr/>
          </p:nvSpPr>
          <p:spPr>
            <a:xfrm>
              <a:off x="25307722" y="23888709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err="1"/>
                <a:t>Antici</a:t>
              </a:r>
              <a:r>
                <a:rPr lang="en-US" altLang="ja-JP" sz="1400" dirty="0"/>
                <a:t>-</a:t>
              </a:r>
            </a:p>
            <a:p>
              <a:r>
                <a:rPr lang="en-US" altLang="ja-JP" sz="1400" dirty="0" err="1"/>
                <a:t>pation</a:t>
              </a:r>
              <a:endParaRPr kumimoji="1" lang="ja-JP" altLang="en-US" sz="1400" dirty="0"/>
            </a:p>
          </p:txBody>
        </p: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6B86605D-4E8B-4FAD-A698-CA11CA8245F2}"/>
                </a:ext>
              </a:extLst>
            </p:cNvPr>
            <p:cNvCxnSpPr>
              <a:cxnSpLocks/>
            </p:cNvCxnSpPr>
            <p:nvPr/>
          </p:nvCxnSpPr>
          <p:spPr>
            <a:xfrm>
              <a:off x="26026807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E3A53221-53FA-4C7D-9EE2-9AC52A66D6E7}"/>
                </a:ext>
              </a:extLst>
            </p:cNvPr>
            <p:cNvSpPr txBox="1"/>
            <p:nvPr/>
          </p:nvSpPr>
          <p:spPr>
            <a:xfrm>
              <a:off x="26157229" y="2355741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4.0s</a:t>
              </a:r>
              <a:endParaRPr kumimoji="1" lang="ja-JP" altLang="en-US" sz="1400" dirty="0"/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87AD96C7-E6CE-4D33-B145-286C3A4FFBE8}"/>
                </a:ext>
              </a:extLst>
            </p:cNvPr>
            <p:cNvSpPr txBox="1"/>
            <p:nvPr/>
          </p:nvSpPr>
          <p:spPr>
            <a:xfrm>
              <a:off x="26146253" y="2388870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S</a:t>
              </a:r>
              <a:r>
                <a:rPr kumimoji="1" lang="en-US" altLang="ja-JP" sz="1400" dirty="0"/>
                <a:t>tim</a:t>
              </a:r>
              <a:endParaRPr kumimoji="1" lang="ja-JP" altLang="en-US" sz="1400" dirty="0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31E4627-031A-41A0-8B40-AC8F23701F84}"/>
                </a:ext>
              </a:extLst>
            </p:cNvPr>
            <p:cNvCxnSpPr>
              <a:cxnSpLocks/>
            </p:cNvCxnSpPr>
            <p:nvPr/>
          </p:nvCxnSpPr>
          <p:spPr>
            <a:xfrm>
              <a:off x="26803580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158B946B-EFFD-4733-98E9-403F9A7CA581}"/>
                </a:ext>
              </a:extLst>
            </p:cNvPr>
            <p:cNvSpPr txBox="1"/>
            <p:nvPr/>
          </p:nvSpPr>
          <p:spPr>
            <a:xfrm>
              <a:off x="26934001" y="23557414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~2.5s</a:t>
              </a:r>
              <a:endParaRPr kumimoji="1" lang="ja-JP" altLang="en-US" sz="1400" dirty="0"/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8911E760-07F6-41B1-BE60-C9FF27C9DB85}"/>
                </a:ext>
              </a:extLst>
            </p:cNvPr>
            <p:cNvSpPr txBox="1"/>
            <p:nvPr/>
          </p:nvSpPr>
          <p:spPr>
            <a:xfrm>
              <a:off x="26966440" y="2388870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Pain</a:t>
              </a:r>
            </a:p>
            <a:p>
              <a:r>
                <a:rPr kumimoji="1" lang="en-US" altLang="ja-JP" sz="1400" dirty="0"/>
                <a:t>VAS</a:t>
              </a: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1D754E86-F5E2-4308-AE40-A6EEBF3B16EB}"/>
                </a:ext>
              </a:extLst>
            </p:cNvPr>
            <p:cNvCxnSpPr>
              <a:cxnSpLocks/>
            </p:cNvCxnSpPr>
            <p:nvPr/>
          </p:nvCxnSpPr>
          <p:spPr>
            <a:xfrm>
              <a:off x="27676599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C16B9AF6-290A-421D-9021-204CDC5BB745}"/>
                </a:ext>
              </a:extLst>
            </p:cNvPr>
            <p:cNvSpPr txBox="1"/>
            <p:nvPr/>
          </p:nvSpPr>
          <p:spPr>
            <a:xfrm>
              <a:off x="27807021" y="23557414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~3.5s</a:t>
              </a:r>
              <a:endParaRPr kumimoji="1" lang="ja-JP" altLang="en-US" sz="1400" dirty="0"/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94AF44B3-F867-45B6-A3CD-896F279EB599}"/>
                </a:ext>
              </a:extLst>
            </p:cNvPr>
            <p:cNvSpPr txBox="1"/>
            <p:nvPr/>
          </p:nvSpPr>
          <p:spPr>
            <a:xfrm>
              <a:off x="27674984" y="23888709"/>
              <a:ext cx="869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A</a:t>
              </a:r>
              <a:r>
                <a:rPr lang="en-US" altLang="ja-JP" sz="1400" dirty="0"/>
                <a:t>ffective</a:t>
              </a:r>
            </a:p>
            <a:p>
              <a:r>
                <a:rPr kumimoji="1" lang="en-US" altLang="ja-JP" sz="1400" dirty="0"/>
                <a:t>grid</a:t>
              </a:r>
            </a:p>
          </p:txBody>
        </p: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C7415D57-0E0C-4762-A0E1-7766034791CC}"/>
                </a:ext>
              </a:extLst>
            </p:cNvPr>
            <p:cNvCxnSpPr>
              <a:cxnSpLocks/>
            </p:cNvCxnSpPr>
            <p:nvPr/>
          </p:nvCxnSpPr>
          <p:spPr>
            <a:xfrm>
              <a:off x="28549622" y="23363940"/>
              <a:ext cx="0" cy="10904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8753A876-9B9F-4B84-872C-1A17EC7FB43F}"/>
                </a:ext>
              </a:extLst>
            </p:cNvPr>
            <p:cNvSpPr txBox="1"/>
            <p:nvPr/>
          </p:nvSpPr>
          <p:spPr>
            <a:xfrm>
              <a:off x="22612375" y="2446248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1.0</a:t>
              </a:r>
              <a:endParaRPr kumimoji="1" lang="ja-JP" altLang="en-US" sz="1400" dirty="0"/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16DF2758-E682-4356-9FA8-E868BF42EC4E}"/>
                </a:ext>
              </a:extLst>
            </p:cNvPr>
            <p:cNvSpPr txBox="1"/>
            <p:nvPr/>
          </p:nvSpPr>
          <p:spPr>
            <a:xfrm>
              <a:off x="23389147" y="2446248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1.5</a:t>
              </a:r>
              <a:endParaRPr kumimoji="1" lang="ja-JP" altLang="en-US" sz="1400" dirty="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FBD72501-CBC1-48E7-8AF7-99C4FE8A0E94}"/>
                </a:ext>
              </a:extLst>
            </p:cNvPr>
            <p:cNvSpPr txBox="1"/>
            <p:nvPr/>
          </p:nvSpPr>
          <p:spPr>
            <a:xfrm>
              <a:off x="24165920" y="2446248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4.5</a:t>
              </a:r>
              <a:endParaRPr kumimoji="1" lang="ja-JP" altLang="en-US" sz="1400" dirty="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DA578438-E73E-4583-8F89-626C1D797E5D}"/>
                </a:ext>
              </a:extLst>
            </p:cNvPr>
            <p:cNvSpPr txBox="1"/>
            <p:nvPr/>
          </p:nvSpPr>
          <p:spPr>
            <a:xfrm>
              <a:off x="25038939" y="2446248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5.5</a:t>
              </a:r>
              <a:endParaRPr kumimoji="1" lang="ja-JP" altLang="en-US" sz="1400" dirty="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AFE03475-33B4-498E-8AB5-0C34389C834D}"/>
                </a:ext>
              </a:extLst>
            </p:cNvPr>
            <p:cNvSpPr txBox="1"/>
            <p:nvPr/>
          </p:nvSpPr>
          <p:spPr>
            <a:xfrm>
              <a:off x="25815712" y="2446248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8.5</a:t>
              </a:r>
              <a:endParaRPr kumimoji="1" lang="ja-JP" altLang="en-US" sz="1400" dirty="0"/>
            </a:p>
          </p:txBody>
        </p: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A0A65916-F665-4FF7-98D6-524BFEDFFDF3}"/>
                </a:ext>
              </a:extLst>
            </p:cNvPr>
            <p:cNvSpPr txBox="1"/>
            <p:nvPr/>
          </p:nvSpPr>
          <p:spPr>
            <a:xfrm>
              <a:off x="26544108" y="2446248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12.5</a:t>
              </a:r>
              <a:endParaRPr kumimoji="1" lang="ja-JP" altLang="en-US" sz="1400" dirty="0"/>
            </a:p>
          </p:txBody>
        </p: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63609649-C91C-412C-9D85-3EB47E5CDB3D}"/>
                </a:ext>
              </a:extLst>
            </p:cNvPr>
            <p:cNvSpPr txBox="1"/>
            <p:nvPr/>
          </p:nvSpPr>
          <p:spPr>
            <a:xfrm>
              <a:off x="27420161" y="2446248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15.0</a:t>
              </a:r>
              <a:endParaRPr kumimoji="1" lang="ja-JP" altLang="en-US" sz="1400" dirty="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7BFC0029-C425-4477-BA1D-3C67E2AA432A}"/>
                </a:ext>
              </a:extLst>
            </p:cNvPr>
            <p:cNvSpPr txBox="1"/>
            <p:nvPr/>
          </p:nvSpPr>
          <p:spPr>
            <a:xfrm>
              <a:off x="28290150" y="2446248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18.5</a:t>
              </a:r>
              <a:endParaRPr kumimoji="1" lang="ja-JP" altLang="en-US" sz="1400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638FC568-8BDA-4402-BD71-90AF1C055748}"/>
                </a:ext>
              </a:extLst>
            </p:cNvPr>
            <p:cNvSpPr/>
            <p:nvPr/>
          </p:nvSpPr>
          <p:spPr>
            <a:xfrm>
              <a:off x="25265446" y="23346646"/>
              <a:ext cx="761018" cy="111583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B565F6F6-423B-0B4A-95BB-FE5492C8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843" y="35964763"/>
            <a:ext cx="4278711" cy="20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4A8C31-DF9E-0351-D47E-599C22ECED47}"/>
              </a:ext>
            </a:extLst>
          </p:cNvPr>
          <p:cNvSpPr txBox="1"/>
          <p:nvPr/>
        </p:nvSpPr>
        <p:spPr>
          <a:xfrm>
            <a:off x="589380" y="22489189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Subjective r</a:t>
            </a:r>
            <a:r>
              <a:rPr kumimoji="1"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ating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A8240C-CDC2-839F-59B9-973919BD6FF3}"/>
              </a:ext>
            </a:extLst>
          </p:cNvPr>
          <p:cNvSpPr txBox="1"/>
          <p:nvPr/>
        </p:nvSpPr>
        <p:spPr>
          <a:xfrm>
            <a:off x="589380" y="2795492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Volatility model parameter estimation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93112F-23F3-1F89-6967-C5FB434F54EF}"/>
              </a:ext>
            </a:extLst>
          </p:cNvPr>
          <p:cNvSpPr/>
          <p:nvPr/>
        </p:nvSpPr>
        <p:spPr>
          <a:xfrm>
            <a:off x="16189140" y="34855591"/>
            <a:ext cx="13992430" cy="6379874"/>
          </a:xfrm>
          <a:prstGeom prst="rect">
            <a:avLst/>
          </a:prstGeom>
          <a:noFill/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5E3AE0C-A1A6-89CD-EB92-384A17B97EBF}"/>
              </a:ext>
            </a:extLst>
          </p:cNvPr>
          <p:cNvSpPr/>
          <p:nvPr/>
        </p:nvSpPr>
        <p:spPr>
          <a:xfrm>
            <a:off x="16189775" y="34715964"/>
            <a:ext cx="13991794" cy="972000"/>
          </a:xfrm>
          <a:prstGeom prst="rect">
            <a:avLst/>
          </a:prstGeom>
          <a:solidFill>
            <a:srgbClr val="56000D"/>
          </a:solidFill>
          <a:ln w="161925">
            <a:solidFill>
              <a:srgbClr val="560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49269E7-4C76-2154-520E-A2E9014038E4}"/>
              </a:ext>
            </a:extLst>
          </p:cNvPr>
          <p:cNvSpPr txBox="1"/>
          <p:nvPr/>
        </p:nvSpPr>
        <p:spPr>
          <a:xfrm>
            <a:off x="21462194" y="34789383"/>
            <a:ext cx="346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Discussion</a:t>
            </a:r>
            <a:endParaRPr kumimoji="1" lang="ja-JP" altLang="en-US" sz="4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6D3601-9BFF-25F2-CCAD-E6D1EDDE02C2}"/>
              </a:ext>
            </a:extLst>
          </p:cNvPr>
          <p:cNvSpPr txBox="1"/>
          <p:nvPr/>
        </p:nvSpPr>
        <p:spPr>
          <a:xfrm>
            <a:off x="9942138" y="23751329"/>
            <a:ext cx="50658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 perception (pain stimulation)</a:t>
            </a:r>
          </a:p>
          <a:p>
            <a:pPr algn="l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Warm prediction &gt; Pain prediction</a:t>
            </a:r>
          </a:p>
          <a:p>
            <a:pPr algn="l"/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Arousal 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(warm stimulation)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prediction &gt; warm prediction</a:t>
            </a:r>
          </a:p>
          <a:p>
            <a:pPr algn="l"/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Valence (warm stimulation)</a:t>
            </a:r>
          </a:p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Warm prediction &gt; Pain prediction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3B15B4-4445-EAEE-72AE-677CC53A9977}"/>
              </a:ext>
            </a:extLst>
          </p:cNvPr>
          <p:cNvSpPr txBox="1"/>
          <p:nvPr/>
        </p:nvSpPr>
        <p:spPr>
          <a:xfrm>
            <a:off x="1822082" y="41615611"/>
            <a:ext cx="12118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No significant correlation found between volatility parameters and emotion ratings, physiological measurements, and questionnaires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ABC220B-5443-3594-8F5D-AC79DBD5DBED}"/>
              </a:ext>
            </a:extLst>
          </p:cNvPr>
          <p:cNvSpPr txBox="1"/>
          <p:nvPr/>
        </p:nvSpPr>
        <p:spPr>
          <a:xfrm>
            <a:off x="21143259" y="27649340"/>
            <a:ext cx="13692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err="1">
                <a:latin typeface="+mn-ea"/>
              </a:rPr>
              <a:t>uncorr</a:t>
            </a:r>
            <a:r>
              <a:rPr kumimoji="1" lang="en-US" altLang="ja-JP" sz="1050" dirty="0">
                <a:latin typeface="+mn-ea"/>
              </a:rPr>
              <a:t>. p &lt; 0.001</a:t>
            </a:r>
          </a:p>
          <a:p>
            <a:pPr algn="r"/>
            <a:r>
              <a:rPr kumimoji="1" lang="en-US" altLang="ja-JP" sz="1050" dirty="0">
                <a:latin typeface="+mn-ea"/>
              </a:rPr>
              <a:t>at peak level</a:t>
            </a:r>
          </a:p>
          <a:p>
            <a:pPr algn="r"/>
            <a:r>
              <a:rPr kumimoji="1" lang="en-US" altLang="ja-JP" sz="1050" dirty="0">
                <a:latin typeface="+mn-ea"/>
              </a:rPr>
              <a:t>FWE p &lt; 0.05</a:t>
            </a:r>
          </a:p>
          <a:p>
            <a:pPr algn="r"/>
            <a:r>
              <a:rPr kumimoji="1" lang="en-US" altLang="ja-JP" sz="1050" dirty="0">
                <a:latin typeface="+mn-ea"/>
              </a:rPr>
              <a:t>at cluster level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678E331-86CF-EB53-60F7-F67DB4C2D8CC}"/>
              </a:ext>
            </a:extLst>
          </p:cNvPr>
          <p:cNvSpPr txBox="1"/>
          <p:nvPr/>
        </p:nvSpPr>
        <p:spPr>
          <a:xfrm>
            <a:off x="19373906" y="28527146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Positive activity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0D7708-1E0D-C17E-3A92-63214B4F0C8D}"/>
              </a:ext>
            </a:extLst>
          </p:cNvPr>
          <p:cNvSpPr txBox="1"/>
          <p:nvPr/>
        </p:nvSpPr>
        <p:spPr>
          <a:xfrm>
            <a:off x="25181875" y="28521589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Negative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activity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956B7B8-A869-9128-E2C9-32355452A37F}"/>
                  </a:ext>
                </a:extLst>
              </p:cNvPr>
              <p:cNvSpPr txBox="1"/>
              <p:nvPr/>
            </p:nvSpPr>
            <p:spPr>
              <a:xfrm>
                <a:off x="23723541" y="23437629"/>
                <a:ext cx="4469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956B7B8-A869-9128-E2C9-32355452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541" y="23437629"/>
                <a:ext cx="4469109" cy="369332"/>
              </a:xfrm>
              <a:prstGeom prst="rect">
                <a:avLst/>
              </a:prstGeom>
              <a:blipFill>
                <a:blip r:embed="rId28"/>
                <a:stretch>
                  <a:fillRect l="-1910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C7FB4F27-D31C-C818-38D8-468B453408D4}"/>
              </a:ext>
            </a:extLst>
          </p:cNvPr>
          <p:cNvCxnSpPr>
            <a:cxnSpLocks/>
            <a:stCxn id="195" idx="0"/>
          </p:cNvCxnSpPr>
          <p:nvPr/>
        </p:nvCxnSpPr>
        <p:spPr>
          <a:xfrm rot="16200000" flipV="1">
            <a:off x="24283838" y="22524946"/>
            <a:ext cx="414389" cy="39569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24DBB4-96E8-E51D-E118-152596F9F605}"/>
              </a:ext>
            </a:extLst>
          </p:cNvPr>
          <p:cNvSpPr txBox="1"/>
          <p:nvPr/>
        </p:nvSpPr>
        <p:spPr>
          <a:xfrm>
            <a:off x="16689756" y="22539256"/>
            <a:ext cx="1058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Activities associated with volatility analyzed by the parametric modulation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1A65BFC-0A73-43D5-3663-B54824D21DEC}"/>
              </a:ext>
            </a:extLst>
          </p:cNvPr>
          <p:cNvSpPr txBox="1"/>
          <p:nvPr/>
        </p:nvSpPr>
        <p:spPr>
          <a:xfrm>
            <a:off x="27982973" y="33433419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err="1">
                <a:latin typeface="+mn-ea"/>
              </a:rPr>
              <a:t>uncorr</a:t>
            </a:r>
            <a:r>
              <a:rPr kumimoji="1" lang="en-US" altLang="ja-JP" sz="1050" dirty="0">
                <a:latin typeface="+mn-ea"/>
              </a:rPr>
              <a:t>. p &lt; 0.005</a:t>
            </a:r>
          </a:p>
          <a:p>
            <a:pPr algn="r"/>
            <a:r>
              <a:rPr kumimoji="1" lang="en-US" altLang="ja-JP" sz="1050" dirty="0">
                <a:latin typeface="+mn-ea"/>
              </a:rPr>
              <a:t>at peak level</a:t>
            </a:r>
          </a:p>
          <a:p>
            <a:pPr algn="r"/>
            <a:r>
              <a:rPr kumimoji="1" lang="en-US" altLang="ja-JP" sz="1050" dirty="0">
                <a:latin typeface="+mn-ea"/>
              </a:rPr>
              <a:t>FWE p &lt; 0.05</a:t>
            </a:r>
          </a:p>
          <a:p>
            <a:pPr algn="r"/>
            <a:r>
              <a:rPr kumimoji="1" lang="en-US" altLang="ja-JP" sz="1050" dirty="0">
                <a:latin typeface="+mn-ea"/>
              </a:rPr>
              <a:t>at cluster level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03BC912-9FED-6C94-1D8B-0FA706BE275C}"/>
              </a:ext>
            </a:extLst>
          </p:cNvPr>
          <p:cNvSpPr txBox="1"/>
          <p:nvPr/>
        </p:nvSpPr>
        <p:spPr>
          <a:xfrm>
            <a:off x="27187988" y="29762316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Para-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hippocampal</a:t>
            </a:r>
            <a:endParaRPr kumimoji="1" lang="ja-JP" altLang="en-US" sz="24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C89B4B4-D31B-1B27-E56F-82F0F7262D38}"/>
              </a:ext>
            </a:extLst>
          </p:cNvPr>
          <p:cNvSpPr txBox="1"/>
          <p:nvPr/>
        </p:nvSpPr>
        <p:spPr>
          <a:xfrm>
            <a:off x="18667475" y="2952671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Anterior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insula</a:t>
            </a:r>
            <a:endParaRPr kumimoji="1" lang="ja-JP" altLang="en-US" sz="24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7961EC-47F6-7CE2-F347-4E0229DEC5A6}"/>
              </a:ext>
            </a:extLst>
          </p:cNvPr>
          <p:cNvSpPr txBox="1"/>
          <p:nvPr/>
        </p:nvSpPr>
        <p:spPr>
          <a:xfrm>
            <a:off x="589380" y="33334662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Correlations between other indicators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AE1515C-8AA2-3E40-965D-7F5AF0501019}"/>
              </a:ext>
            </a:extLst>
          </p:cNvPr>
          <p:cNvSpPr txBox="1"/>
          <p:nvPr/>
        </p:nvSpPr>
        <p:spPr>
          <a:xfrm>
            <a:off x="9637735" y="31664262"/>
            <a:ext cx="549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Estimate volatility parameters (x</a:t>
            </a:r>
            <a:r>
              <a:rPr kumimoji="1" lang="en-US" altLang="ja-JP" sz="2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 x</a:t>
            </a:r>
            <a:r>
              <a:rPr kumimoji="1" lang="en-US" altLang="ja-JP" sz="2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 ω</a:t>
            </a:r>
            <a:r>
              <a:rPr kumimoji="1" lang="en-US" altLang="ja-JP" sz="2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 ω</a:t>
            </a:r>
            <a:r>
              <a:rPr kumimoji="1" lang="en-US" altLang="ja-JP" sz="2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for each participant based on prediction responses.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1AAD365-CDA8-2087-CA76-7B99E8A4DAF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4789004" y="25851524"/>
            <a:ext cx="28784" cy="26083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34BA5A92-0533-A7DF-0CA9-051BD3FA3FC6}"/>
              </a:ext>
            </a:extLst>
          </p:cNvPr>
          <p:cNvSpPr/>
          <p:nvPr/>
        </p:nvSpPr>
        <p:spPr>
          <a:xfrm rot="20762174">
            <a:off x="21458586" y="24569312"/>
            <a:ext cx="669663" cy="34616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8B458A1-87BB-9C3E-F1B3-333AEE854899}"/>
              </a:ext>
            </a:extLst>
          </p:cNvPr>
          <p:cNvSpPr txBox="1"/>
          <p:nvPr/>
        </p:nvSpPr>
        <p:spPr>
          <a:xfrm>
            <a:off x="20798293" y="2488592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Anterior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insula</a:t>
            </a:r>
            <a:endParaRPr kumimoji="1" lang="ja-JP" altLang="en-US" sz="24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9FA4BDF-F962-1790-3B29-0A141D6465F8}"/>
              </a:ext>
            </a:extLst>
          </p:cNvPr>
          <p:cNvSpPr/>
          <p:nvPr/>
        </p:nvSpPr>
        <p:spPr>
          <a:xfrm rot="20762174">
            <a:off x="21120573" y="23958670"/>
            <a:ext cx="370666" cy="37408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BA524CD-E3C5-CDE9-3E39-CE26886B5E2B}"/>
              </a:ext>
            </a:extLst>
          </p:cNvPr>
          <p:cNvSpPr txBox="1"/>
          <p:nvPr/>
        </p:nvSpPr>
        <p:spPr>
          <a:xfrm>
            <a:off x="20365229" y="2365286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SMC</a:t>
            </a:r>
            <a:endParaRPr kumimoji="1" lang="ja-JP" altLang="en-US" sz="24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20A88D6-554D-C125-40A7-D89AC5502455}"/>
              </a:ext>
            </a:extLst>
          </p:cNvPr>
          <p:cNvSpPr txBox="1"/>
          <p:nvPr/>
        </p:nvSpPr>
        <p:spPr>
          <a:xfrm>
            <a:off x="16616246" y="36124672"/>
            <a:ext cx="758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In the warm stimulus condition, valence was higher in warm predicted trials than in pain predicted trials.</a:t>
            </a:r>
          </a:p>
          <a:p>
            <a:pPr marL="627063" indent="-342900" algn="l">
              <a:buFont typeface="Wingdings" panose="05000000000000000000" pitchFamily="2" charset="2"/>
              <a:buChar char="Ø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Decreased free-energy was associated with better valence.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A2D0152-EF6B-D7F1-5A17-51DA08F596E8}"/>
              </a:ext>
            </a:extLst>
          </p:cNvPr>
          <p:cNvSpPr txBox="1"/>
          <p:nvPr/>
        </p:nvSpPr>
        <p:spPr>
          <a:xfrm>
            <a:off x="26725831" y="37878707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Joffily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&amp; </a:t>
            </a:r>
            <a:r>
              <a:rPr kumimoji="1"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Coricelli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(2013)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117BB11-62A5-459B-E8E3-C6BA78D290D3}"/>
              </a:ext>
            </a:extLst>
          </p:cNvPr>
          <p:cNvSpPr txBox="1"/>
          <p:nvPr/>
        </p:nvSpPr>
        <p:spPr>
          <a:xfrm>
            <a:off x="16616245" y="38241479"/>
            <a:ext cx="1307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Volatility estimates for the anticipatory period were associated with activity in the anterior insula.</a:t>
            </a:r>
          </a:p>
          <a:p>
            <a:pPr marL="627063" indent="-342900" algn="l"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Pain-related volatility is processed in anterior insula, not ACC.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AC432F4-BF3A-AA81-E972-B4BEAA2EF3BF}"/>
              </a:ext>
            </a:extLst>
          </p:cNvPr>
          <p:cNvSpPr txBox="1"/>
          <p:nvPr/>
        </p:nvSpPr>
        <p:spPr>
          <a:xfrm>
            <a:off x="16572920" y="39541421"/>
            <a:ext cx="133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Negative correlations with volatility (positive correlations with stability) were associated with activity in the </a:t>
            </a:r>
            <a:r>
              <a:rPr kumimoji="1" lang="en-US" altLang="ja-JP" sz="2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parahippocampal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gyrus.</a:t>
            </a:r>
          </a:p>
          <a:p>
            <a:pPr marL="627063" indent="-342900"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Parahippocampal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plays important role in memory encoding and retrieval 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(Brian et al., 1997)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pPr marL="627063" indent="-342900">
              <a:buFont typeface="Wingdings" panose="05000000000000000000" pitchFamily="2" charset="2"/>
              <a:buChar char="Ø"/>
            </a:pP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In stable condition, participants have a stronger encoding of cues that is later recalled.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C7D2B27-86F5-BB23-3785-238A8C298236}"/>
              </a:ext>
            </a:extLst>
          </p:cNvPr>
          <p:cNvSpPr txBox="1"/>
          <p:nvPr/>
        </p:nvSpPr>
        <p:spPr>
          <a:xfrm>
            <a:off x="17950741" y="9685598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Purpose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5584CC-B18D-DB20-8558-5E88CC8DAF20}"/>
              </a:ext>
            </a:extLst>
          </p:cNvPr>
          <p:cNvSpPr txBox="1"/>
          <p:nvPr/>
        </p:nvSpPr>
        <p:spPr>
          <a:xfrm>
            <a:off x="18587855" y="10361992"/>
            <a:ext cx="1103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To examine brain activity related to volatility when pain is used as a stimulus.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05AF72A-B851-5864-7DA6-E86242869966}"/>
              </a:ext>
            </a:extLst>
          </p:cNvPr>
          <p:cNvSpPr txBox="1"/>
          <p:nvPr/>
        </p:nvSpPr>
        <p:spPr>
          <a:xfrm>
            <a:off x="8577251" y="12954128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Procedure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5292BBA-7C50-4721-2ED0-2D8EBFF01900}"/>
              </a:ext>
            </a:extLst>
          </p:cNvPr>
          <p:cNvSpPr txBox="1"/>
          <p:nvPr/>
        </p:nvSpPr>
        <p:spPr>
          <a:xfrm>
            <a:off x="21311683" y="12954128"/>
            <a:ext cx="329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Learning model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8A06E95-B768-0E6C-92EF-349C8DC2B7CD}"/>
              </a:ext>
            </a:extLst>
          </p:cNvPr>
          <p:cNvCxnSpPr>
            <a:cxnSpLocks/>
          </p:cNvCxnSpPr>
          <p:nvPr/>
        </p:nvCxnSpPr>
        <p:spPr>
          <a:xfrm>
            <a:off x="16862757" y="18262417"/>
            <a:ext cx="0" cy="19883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91A430C-A94A-A17E-4362-1FA26B0D03AB}"/>
              </a:ext>
            </a:extLst>
          </p:cNvPr>
          <p:cNvSpPr txBox="1"/>
          <p:nvPr/>
        </p:nvSpPr>
        <p:spPr>
          <a:xfrm>
            <a:off x="24862485" y="13814067"/>
            <a:ext cx="4888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earning rate and subjective volatility of each participant were estimated from their prediction responses using Bayesian hierarchical estimation.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DBD04F-72CE-2DA6-D0C9-987C6C784D9A}"/>
              </a:ext>
            </a:extLst>
          </p:cNvPr>
          <p:cNvSpPr txBox="1"/>
          <p:nvPr/>
        </p:nvSpPr>
        <p:spPr>
          <a:xfrm>
            <a:off x="7427803" y="532502"/>
            <a:ext cx="15419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痛み予測のボラティリティと関連する前島の活動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9094C1-20BA-136F-C2E2-81847D0AC9F6}"/>
              </a:ext>
            </a:extLst>
          </p:cNvPr>
          <p:cNvSpPr txBox="1"/>
          <p:nvPr/>
        </p:nvSpPr>
        <p:spPr>
          <a:xfrm>
            <a:off x="12275284" y="219533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前川亮，笹岡貴史，吉野敦雄，山脇成人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210358-4DE4-0073-E114-F81FA3CE9EA0}"/>
              </a:ext>
            </a:extLst>
          </p:cNvPr>
          <p:cNvSpPr txBox="1"/>
          <p:nvPr/>
        </p:nvSpPr>
        <p:spPr>
          <a:xfrm>
            <a:off x="16616245" y="41474671"/>
            <a:ext cx="1331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Research funds: JST COI (grant nos. JPMJCE1311 and JPMJCA2208), JST Moonshot Research and Development Program (grant no. JPMJMS2296)</a:t>
            </a:r>
          </a:p>
          <a:p>
            <a:pPr algn="l"/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Disclosure of Conflict of Interest: Authors have no COI with regard to the presentation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9D877E-E222-DDA0-9FD7-FFF8456D153A}"/>
              </a:ext>
            </a:extLst>
          </p:cNvPr>
          <p:cNvSpPr txBox="1"/>
          <p:nvPr/>
        </p:nvSpPr>
        <p:spPr>
          <a:xfrm>
            <a:off x="595903" y="13035083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Conditions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9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721</Words>
  <Application>Microsoft Office PowerPoint</Application>
  <PresentationFormat>ユーザー設定</PresentationFormat>
  <Paragraphs>170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Arial</vt:lpstr>
      <vt:lpstr>Calibri</vt:lpstr>
      <vt:lpstr>Cambria Math</vt:lpstr>
      <vt:lpstr>Wingdings</vt:lpstr>
      <vt:lpstr>Office テーマ</vt:lpstr>
      <vt:lpstr>PowerPoint プレゼンテーション</vt:lpstr>
    </vt:vector>
  </TitlesOfParts>
  <Company>bsys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亮 前川</cp:lastModifiedBy>
  <cp:revision>8</cp:revision>
  <cp:lastPrinted>2017-08-25T08:20:42Z</cp:lastPrinted>
  <dcterms:created xsi:type="dcterms:W3CDTF">2016-08-16T02:18:27Z</dcterms:created>
  <dcterms:modified xsi:type="dcterms:W3CDTF">2023-07-31T02:08:31Z</dcterms:modified>
</cp:coreProperties>
</file>