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6" r:id="rId3"/>
    <p:sldId id="257" r:id="rId4"/>
    <p:sldId id="258" r:id="rId5"/>
    <p:sldId id="259" r:id="rId6"/>
    <p:sldId id="261" r:id="rId7"/>
    <p:sldId id="262" r:id="rId8"/>
    <p:sldId id="263" r:id="rId9"/>
    <p:sldId id="267" r:id="rId10"/>
    <p:sldId id="264" r:id="rId11"/>
    <p:sldId id="268" r:id="rId12"/>
    <p:sldId id="269" r:id="rId13"/>
    <p:sldId id="265" r:id="rId14"/>
    <p:sldId id="270" r:id="rId15"/>
    <p:sldId id="271" r:id="rId16"/>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083E6E3-FA7D-4D7B-A595-EF9225AFEA82}" styleName="淡色スタイル 1 - アクセント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79" autoAdjust="0"/>
    <p:restoredTop sz="94660"/>
  </p:normalViewPr>
  <p:slideViewPr>
    <p:cSldViewPr snapToGrid="0">
      <p:cViewPr varScale="1">
        <p:scale>
          <a:sx n="114" d="100"/>
          <a:sy n="114" d="100"/>
        </p:scale>
        <p:origin x="30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前川亮" userId="d7d429a203bb0ce1" providerId="LiveId" clId="{6A2CEAD3-A5AE-4C75-84E4-4D0F498D3784}"/>
    <pc:docChg chg="undo custSel addSld modSld">
      <pc:chgData name="前川亮" userId="d7d429a203bb0ce1" providerId="LiveId" clId="{6A2CEAD3-A5AE-4C75-84E4-4D0F498D3784}" dt="2018-01-16T07:37:05.899" v="1939" actId="1035"/>
      <pc:docMkLst>
        <pc:docMk/>
      </pc:docMkLst>
      <pc:sldChg chg="addSp delSp modSp">
        <pc:chgData name="前川亮" userId="d7d429a203bb0ce1" providerId="LiveId" clId="{6A2CEAD3-A5AE-4C75-84E4-4D0F498D3784}" dt="2018-01-16T07:24:59.898" v="973" actId="1038"/>
        <pc:sldMkLst>
          <pc:docMk/>
          <pc:sldMk cId="1134346131" sldId="262"/>
        </pc:sldMkLst>
        <pc:spChg chg="add del mod">
          <ac:chgData name="前川亮" userId="d7d429a203bb0ce1" providerId="LiveId" clId="{6A2CEAD3-A5AE-4C75-84E4-4D0F498D3784}" dt="2018-01-16T07:08:00.418" v="7" actId="1038"/>
          <ac:spMkLst>
            <pc:docMk/>
            <pc:sldMk cId="1134346131" sldId="262"/>
            <ac:spMk id="62" creationId="{C462C04D-8E73-46AC-985A-1E3DDECC37DA}"/>
          </ac:spMkLst>
        </pc:spChg>
        <pc:spChg chg="add mod">
          <ac:chgData name="前川亮" userId="d7d429a203bb0ce1" providerId="LiveId" clId="{6A2CEAD3-A5AE-4C75-84E4-4D0F498D3784}" dt="2018-01-16T07:08:13.327" v="10" actId="2085"/>
          <ac:spMkLst>
            <pc:docMk/>
            <pc:sldMk cId="1134346131" sldId="262"/>
            <ac:spMk id="63" creationId="{3EF177D1-DDDC-4573-978F-DCE20B0447B8}"/>
          </ac:spMkLst>
        </pc:spChg>
        <pc:spChg chg="add mod">
          <ac:chgData name="前川亮" userId="d7d429a203bb0ce1" providerId="LiveId" clId="{6A2CEAD3-A5AE-4C75-84E4-4D0F498D3784}" dt="2018-01-16T07:08:23.657" v="12" actId="1076"/>
          <ac:spMkLst>
            <pc:docMk/>
            <pc:sldMk cId="1134346131" sldId="262"/>
            <ac:spMk id="64" creationId="{84796EFB-E56F-439E-B158-0D1380FA1768}"/>
          </ac:spMkLst>
        </pc:spChg>
        <pc:spChg chg="add mod">
          <ac:chgData name="前川亮" userId="d7d429a203bb0ce1" providerId="LiveId" clId="{6A2CEAD3-A5AE-4C75-84E4-4D0F498D3784}" dt="2018-01-16T07:08:33.445" v="21" actId="1037"/>
          <ac:spMkLst>
            <pc:docMk/>
            <pc:sldMk cId="1134346131" sldId="262"/>
            <ac:spMk id="65" creationId="{71CEFCC2-3906-46F2-9E9A-932AB2E9976F}"/>
          </ac:spMkLst>
        </pc:spChg>
        <pc:spChg chg="add mod">
          <ac:chgData name="前川亮" userId="d7d429a203bb0ce1" providerId="LiveId" clId="{6A2CEAD3-A5AE-4C75-84E4-4D0F498D3784}" dt="2018-01-16T07:09:56.479" v="118" actId="1076"/>
          <ac:spMkLst>
            <pc:docMk/>
            <pc:sldMk cId="1134346131" sldId="262"/>
            <ac:spMk id="66" creationId="{57C001FA-6B1D-4369-A3D9-F8EB3866845D}"/>
          </ac:spMkLst>
        </pc:spChg>
        <pc:spChg chg="add mod">
          <ac:chgData name="前川亮" userId="d7d429a203bb0ce1" providerId="LiveId" clId="{6A2CEAD3-A5AE-4C75-84E4-4D0F498D3784}" dt="2018-01-16T07:08:46.171" v="28" actId="14100"/>
          <ac:spMkLst>
            <pc:docMk/>
            <pc:sldMk cId="1134346131" sldId="262"/>
            <ac:spMk id="67" creationId="{FB95EE43-F84A-445C-8B4F-1AE4F26F538E}"/>
          </ac:spMkLst>
        </pc:spChg>
        <pc:spChg chg="add mod">
          <ac:chgData name="前川亮" userId="d7d429a203bb0ce1" providerId="LiveId" clId="{6A2CEAD3-A5AE-4C75-84E4-4D0F498D3784}" dt="2018-01-16T07:24:56.234" v="969" actId="1076"/>
          <ac:spMkLst>
            <pc:docMk/>
            <pc:sldMk cId="1134346131" sldId="262"/>
            <ac:spMk id="68" creationId="{2100451B-79CC-4964-9485-23EB2DD8DB03}"/>
          </ac:spMkLst>
        </pc:spChg>
        <pc:spChg chg="add mod">
          <ac:chgData name="前川亮" userId="d7d429a203bb0ce1" providerId="LiveId" clId="{6A2CEAD3-A5AE-4C75-84E4-4D0F498D3784}" dt="2018-01-16T07:08:58.087" v="34" actId="14100"/>
          <ac:spMkLst>
            <pc:docMk/>
            <pc:sldMk cId="1134346131" sldId="262"/>
            <ac:spMk id="69" creationId="{54C943CB-D1E1-407C-AAFC-2F229F5BAF80}"/>
          </ac:spMkLst>
        </pc:spChg>
        <pc:spChg chg="add mod">
          <ac:chgData name="前川亮" userId="d7d429a203bb0ce1" providerId="LiveId" clId="{6A2CEAD3-A5AE-4C75-84E4-4D0F498D3784}" dt="2018-01-16T07:10:25.535" v="151" actId="1035"/>
          <ac:spMkLst>
            <pc:docMk/>
            <pc:sldMk cId="1134346131" sldId="262"/>
            <ac:spMk id="70" creationId="{62712EC9-7016-4959-AC39-1736F82931EC}"/>
          </ac:spMkLst>
        </pc:spChg>
        <pc:spChg chg="add mod">
          <ac:chgData name="前川亮" userId="d7d429a203bb0ce1" providerId="LiveId" clId="{6A2CEAD3-A5AE-4C75-84E4-4D0F498D3784}" dt="2018-01-16T07:10:33.744" v="155" actId="1037"/>
          <ac:spMkLst>
            <pc:docMk/>
            <pc:sldMk cId="1134346131" sldId="262"/>
            <ac:spMk id="71" creationId="{FF285F66-B606-47AC-8BAA-424D66D016EB}"/>
          </ac:spMkLst>
        </pc:spChg>
        <pc:spChg chg="add mod">
          <ac:chgData name="前川亮" userId="d7d429a203bb0ce1" providerId="LiveId" clId="{6A2CEAD3-A5AE-4C75-84E4-4D0F498D3784}" dt="2018-01-16T07:10:25.535" v="151" actId="1035"/>
          <ac:spMkLst>
            <pc:docMk/>
            <pc:sldMk cId="1134346131" sldId="262"/>
            <ac:spMk id="72" creationId="{6D3C6AEA-12D5-4261-AD37-349504CB5E88}"/>
          </ac:spMkLst>
        </pc:spChg>
        <pc:spChg chg="add mod">
          <ac:chgData name="前川亮" userId="d7d429a203bb0ce1" providerId="LiveId" clId="{6A2CEAD3-A5AE-4C75-84E4-4D0F498D3784}" dt="2018-01-16T07:10:25.535" v="151" actId="1035"/>
          <ac:spMkLst>
            <pc:docMk/>
            <pc:sldMk cId="1134346131" sldId="262"/>
            <ac:spMk id="73" creationId="{6B8B7A81-D2D0-4FE4-9CB6-C1AE79DA5F3F}"/>
          </ac:spMkLst>
        </pc:spChg>
        <pc:spChg chg="add mod">
          <ac:chgData name="前川亮" userId="d7d429a203bb0ce1" providerId="LiveId" clId="{6A2CEAD3-A5AE-4C75-84E4-4D0F498D3784}" dt="2018-01-16T07:10:31.870" v="154" actId="1038"/>
          <ac:spMkLst>
            <pc:docMk/>
            <pc:sldMk cId="1134346131" sldId="262"/>
            <ac:spMk id="74" creationId="{9F99AB9C-6E1E-4179-B13D-6FA777ABD48B}"/>
          </ac:spMkLst>
        </pc:spChg>
        <pc:spChg chg="add mod">
          <ac:chgData name="前川亮" userId="d7d429a203bb0ce1" providerId="LiveId" clId="{6A2CEAD3-A5AE-4C75-84E4-4D0F498D3784}" dt="2018-01-16T07:10:46.551" v="178" actId="1037"/>
          <ac:spMkLst>
            <pc:docMk/>
            <pc:sldMk cId="1134346131" sldId="262"/>
            <ac:spMk id="75" creationId="{18D1E243-6676-4D34-B1FF-0A17D865B5A6}"/>
          </ac:spMkLst>
        </pc:spChg>
        <pc:spChg chg="add mod">
          <ac:chgData name="前川亮" userId="d7d429a203bb0ce1" providerId="LiveId" clId="{6A2CEAD3-A5AE-4C75-84E4-4D0F498D3784}" dt="2018-01-16T07:24:59.898" v="973" actId="1038"/>
          <ac:spMkLst>
            <pc:docMk/>
            <pc:sldMk cId="1134346131" sldId="262"/>
            <ac:spMk id="76" creationId="{9E2560AD-D565-4022-A095-6CF4D9C273CF}"/>
          </ac:spMkLst>
        </pc:spChg>
        <pc:grpChg chg="del">
          <ac:chgData name="前川亮" userId="d7d429a203bb0ce1" providerId="LiveId" clId="{6A2CEAD3-A5AE-4C75-84E4-4D0F498D3784}" dt="2018-01-16T07:07:34.679" v="0" actId="478"/>
          <ac:grpSpMkLst>
            <pc:docMk/>
            <pc:sldMk cId="1134346131" sldId="262"/>
            <ac:grpSpMk id="59" creationId="{BF4D6FCF-CD23-440D-B45C-D971AFB05521}"/>
          </ac:grpSpMkLst>
        </pc:grpChg>
        <pc:picChg chg="add mod">
          <ac:chgData name="前川亮" userId="d7d429a203bb0ce1" providerId="LiveId" clId="{6A2CEAD3-A5AE-4C75-84E4-4D0F498D3784}" dt="2018-01-16T07:07:50.936" v="5" actId="1076"/>
          <ac:picMkLst>
            <pc:docMk/>
            <pc:sldMk cId="1134346131" sldId="262"/>
            <ac:picMk id="2" creationId="{3050EC03-0D17-4C01-AB6F-AE294A64B345}"/>
          </ac:picMkLst>
        </pc:picChg>
      </pc:sldChg>
      <pc:sldChg chg="addSp delSp modSp">
        <pc:chgData name="前川亮" userId="d7d429a203bb0ce1" providerId="LiveId" clId="{6A2CEAD3-A5AE-4C75-84E4-4D0F498D3784}" dt="2018-01-16T07:16:52.124" v="532" actId="1035"/>
        <pc:sldMkLst>
          <pc:docMk/>
          <pc:sldMk cId="1367124216" sldId="263"/>
        </pc:sldMkLst>
        <pc:spChg chg="add mod">
          <ac:chgData name="前川亮" userId="d7d429a203bb0ce1" providerId="LiveId" clId="{6A2CEAD3-A5AE-4C75-84E4-4D0F498D3784}" dt="2018-01-16T07:12:14.475" v="207" actId="1037"/>
          <ac:spMkLst>
            <pc:docMk/>
            <pc:sldMk cId="1367124216" sldId="263"/>
            <ac:spMk id="149" creationId="{63D6AA2A-E71E-4D8A-834C-4424BA69E903}"/>
          </ac:spMkLst>
        </pc:spChg>
        <pc:spChg chg="add mod">
          <ac:chgData name="前川亮" userId="d7d429a203bb0ce1" providerId="LiveId" clId="{6A2CEAD3-A5AE-4C75-84E4-4D0F498D3784}" dt="2018-01-16T07:12:27.452" v="237" actId="1076"/>
          <ac:spMkLst>
            <pc:docMk/>
            <pc:sldMk cId="1367124216" sldId="263"/>
            <ac:spMk id="150" creationId="{E42C23C4-D0FB-4C35-850C-72CF16EB6BFE}"/>
          </ac:spMkLst>
        </pc:spChg>
        <pc:spChg chg="add mod">
          <ac:chgData name="前川亮" userId="d7d429a203bb0ce1" providerId="LiveId" clId="{6A2CEAD3-A5AE-4C75-84E4-4D0F498D3784}" dt="2018-01-16T07:12:50.686" v="240" actId="2085"/>
          <ac:spMkLst>
            <pc:docMk/>
            <pc:sldMk cId="1367124216" sldId="263"/>
            <ac:spMk id="151" creationId="{B20ACAFD-7AC9-4A45-8074-DB2873EFB7E3}"/>
          </ac:spMkLst>
        </pc:spChg>
        <pc:spChg chg="add mod">
          <ac:chgData name="前川亮" userId="d7d429a203bb0ce1" providerId="LiveId" clId="{6A2CEAD3-A5AE-4C75-84E4-4D0F498D3784}" dt="2018-01-16T07:12:54.964" v="242" actId="1076"/>
          <ac:spMkLst>
            <pc:docMk/>
            <pc:sldMk cId="1367124216" sldId="263"/>
            <ac:spMk id="152" creationId="{4AEA604D-6AEB-449C-BEB3-EC901D3570C8}"/>
          </ac:spMkLst>
        </pc:spChg>
        <pc:spChg chg="add mod">
          <ac:chgData name="前川亮" userId="d7d429a203bb0ce1" providerId="LiveId" clId="{6A2CEAD3-A5AE-4C75-84E4-4D0F498D3784}" dt="2018-01-16T07:12:59.288" v="245" actId="14100"/>
          <ac:spMkLst>
            <pc:docMk/>
            <pc:sldMk cId="1367124216" sldId="263"/>
            <ac:spMk id="153" creationId="{66542328-37D6-4623-BA98-60BD1E73EBF5}"/>
          </ac:spMkLst>
        </pc:spChg>
        <pc:spChg chg="add mod">
          <ac:chgData name="前川亮" userId="d7d429a203bb0ce1" providerId="LiveId" clId="{6A2CEAD3-A5AE-4C75-84E4-4D0F498D3784}" dt="2018-01-16T07:13:04.338" v="248" actId="14100"/>
          <ac:spMkLst>
            <pc:docMk/>
            <pc:sldMk cId="1367124216" sldId="263"/>
            <ac:spMk id="154" creationId="{F551D3EF-72C3-4F2D-9D49-0D63F2CFFD46}"/>
          </ac:spMkLst>
        </pc:spChg>
        <pc:spChg chg="add mod">
          <ac:chgData name="前川亮" userId="d7d429a203bb0ce1" providerId="LiveId" clId="{6A2CEAD3-A5AE-4C75-84E4-4D0F498D3784}" dt="2018-01-16T07:13:24.821" v="267" actId="1037"/>
          <ac:spMkLst>
            <pc:docMk/>
            <pc:sldMk cId="1367124216" sldId="263"/>
            <ac:spMk id="155" creationId="{054EA79E-7312-447C-A0A1-B2CE11FDD736}"/>
          </ac:spMkLst>
        </pc:spChg>
        <pc:spChg chg="add mod">
          <ac:chgData name="前川亮" userId="d7d429a203bb0ce1" providerId="LiveId" clId="{6A2CEAD3-A5AE-4C75-84E4-4D0F498D3784}" dt="2018-01-16T07:13:37.630" v="274" actId="1038"/>
          <ac:spMkLst>
            <pc:docMk/>
            <pc:sldMk cId="1367124216" sldId="263"/>
            <ac:spMk id="156" creationId="{530BBFA8-C8DA-411A-A552-3E063767FEC3}"/>
          </ac:spMkLst>
        </pc:spChg>
        <pc:spChg chg="add mod">
          <ac:chgData name="前川亮" userId="d7d429a203bb0ce1" providerId="LiveId" clId="{6A2CEAD3-A5AE-4C75-84E4-4D0F498D3784}" dt="2018-01-16T07:13:50.766" v="295" actId="1076"/>
          <ac:spMkLst>
            <pc:docMk/>
            <pc:sldMk cId="1367124216" sldId="263"/>
            <ac:spMk id="157" creationId="{F6D2172F-7FED-4FA6-A397-3D7DA76A119D}"/>
          </ac:spMkLst>
        </pc:spChg>
        <pc:spChg chg="add mod">
          <ac:chgData name="前川亮" userId="d7d429a203bb0ce1" providerId="LiveId" clId="{6A2CEAD3-A5AE-4C75-84E4-4D0F498D3784}" dt="2018-01-16T07:14:05.330" v="321" actId="1076"/>
          <ac:spMkLst>
            <pc:docMk/>
            <pc:sldMk cId="1367124216" sldId="263"/>
            <ac:spMk id="158" creationId="{84D3E650-BEAC-476E-8F0A-65AAD923909A}"/>
          </ac:spMkLst>
        </pc:spChg>
        <pc:spChg chg="add mod">
          <ac:chgData name="前川亮" userId="d7d429a203bb0ce1" providerId="LiveId" clId="{6A2CEAD3-A5AE-4C75-84E4-4D0F498D3784}" dt="2018-01-16T07:14:38.895" v="328" actId="1036"/>
          <ac:spMkLst>
            <pc:docMk/>
            <pc:sldMk cId="1367124216" sldId="263"/>
            <ac:spMk id="159" creationId="{DF2553DA-4E51-4D89-A9B4-9E4DED0DABA0}"/>
          </ac:spMkLst>
        </pc:spChg>
        <pc:spChg chg="add mod">
          <ac:chgData name="前川亮" userId="d7d429a203bb0ce1" providerId="LiveId" clId="{6A2CEAD3-A5AE-4C75-84E4-4D0F498D3784}" dt="2018-01-16T07:14:37.136" v="327" actId="1076"/>
          <ac:spMkLst>
            <pc:docMk/>
            <pc:sldMk cId="1367124216" sldId="263"/>
            <ac:spMk id="160" creationId="{36B18077-D63D-4B24-866D-A6D9F4BC0FF5}"/>
          </ac:spMkLst>
        </pc:spChg>
        <pc:spChg chg="add mod">
          <ac:chgData name="前川亮" userId="d7d429a203bb0ce1" providerId="LiveId" clId="{6A2CEAD3-A5AE-4C75-84E4-4D0F498D3784}" dt="2018-01-16T07:14:45.230" v="334" actId="1036"/>
          <ac:spMkLst>
            <pc:docMk/>
            <pc:sldMk cId="1367124216" sldId="263"/>
            <ac:spMk id="161" creationId="{4EF589F1-D13E-487F-A311-D62A468FED52}"/>
          </ac:spMkLst>
        </pc:spChg>
        <pc:spChg chg="add mod">
          <ac:chgData name="前川亮" userId="d7d429a203bb0ce1" providerId="LiveId" clId="{6A2CEAD3-A5AE-4C75-84E4-4D0F498D3784}" dt="2018-01-16T07:14:52.158" v="340" actId="1036"/>
          <ac:spMkLst>
            <pc:docMk/>
            <pc:sldMk cId="1367124216" sldId="263"/>
            <ac:spMk id="162" creationId="{83B0755B-F029-497F-9549-78B22E72143B}"/>
          </ac:spMkLst>
        </pc:spChg>
        <pc:spChg chg="add mod">
          <ac:chgData name="前川亮" userId="d7d429a203bb0ce1" providerId="LiveId" clId="{6A2CEAD3-A5AE-4C75-84E4-4D0F498D3784}" dt="2018-01-16T07:15:07.206" v="346" actId="1035"/>
          <ac:spMkLst>
            <pc:docMk/>
            <pc:sldMk cId="1367124216" sldId="263"/>
            <ac:spMk id="163" creationId="{A8C9237F-70BA-4ABC-9A7F-FEC3DB6D4D8F}"/>
          </ac:spMkLst>
        </pc:spChg>
        <pc:spChg chg="add mod">
          <ac:chgData name="前川亮" userId="d7d429a203bb0ce1" providerId="LiveId" clId="{6A2CEAD3-A5AE-4C75-84E4-4D0F498D3784}" dt="2018-01-16T07:16:52.124" v="532" actId="1035"/>
          <ac:spMkLst>
            <pc:docMk/>
            <pc:sldMk cId="1367124216" sldId="263"/>
            <ac:spMk id="164" creationId="{0BD0D669-065D-4A98-BEF3-B4647AF2AC3A}"/>
          </ac:spMkLst>
        </pc:spChg>
        <pc:spChg chg="add del">
          <ac:chgData name="前川亮" userId="d7d429a203bb0ce1" providerId="LiveId" clId="{6A2CEAD3-A5AE-4C75-84E4-4D0F498D3784}" dt="2018-01-16T07:15:34.142" v="421" actId="1035"/>
          <ac:spMkLst>
            <pc:docMk/>
            <pc:sldMk cId="1367124216" sldId="263"/>
            <ac:spMk id="165" creationId="{545F49E4-27B2-47F4-B508-5A88DB8C0704}"/>
          </ac:spMkLst>
        </pc:spChg>
        <pc:spChg chg="add mod">
          <ac:chgData name="前川亮" userId="d7d429a203bb0ce1" providerId="LiveId" clId="{6A2CEAD3-A5AE-4C75-84E4-4D0F498D3784}" dt="2018-01-16T07:16:52.124" v="532" actId="1035"/>
          <ac:spMkLst>
            <pc:docMk/>
            <pc:sldMk cId="1367124216" sldId="263"/>
            <ac:spMk id="166" creationId="{784DD7D1-5939-4284-892F-9C839035EBBA}"/>
          </ac:spMkLst>
        </pc:spChg>
        <pc:spChg chg="add mod">
          <ac:chgData name="前川亮" userId="d7d429a203bb0ce1" providerId="LiveId" clId="{6A2CEAD3-A5AE-4C75-84E4-4D0F498D3784}" dt="2018-01-16T07:16:52.124" v="532" actId="1035"/>
          <ac:spMkLst>
            <pc:docMk/>
            <pc:sldMk cId="1367124216" sldId="263"/>
            <ac:spMk id="167" creationId="{4484445E-FE57-4A2A-8B64-F1F087676917}"/>
          </ac:spMkLst>
        </pc:spChg>
        <pc:spChg chg="add mod">
          <ac:chgData name="前川亮" userId="d7d429a203bb0ce1" providerId="LiveId" clId="{6A2CEAD3-A5AE-4C75-84E4-4D0F498D3784}" dt="2018-01-16T07:16:52.124" v="532" actId="1035"/>
          <ac:spMkLst>
            <pc:docMk/>
            <pc:sldMk cId="1367124216" sldId="263"/>
            <ac:spMk id="168" creationId="{D62577A4-588D-431A-8092-848757AC9A59}"/>
          </ac:spMkLst>
        </pc:spChg>
        <pc:spChg chg="add mod">
          <ac:chgData name="前川亮" userId="d7d429a203bb0ce1" providerId="LiveId" clId="{6A2CEAD3-A5AE-4C75-84E4-4D0F498D3784}" dt="2018-01-16T07:16:52.124" v="532" actId="1035"/>
          <ac:spMkLst>
            <pc:docMk/>
            <pc:sldMk cId="1367124216" sldId="263"/>
            <ac:spMk id="169" creationId="{9CF8F262-5A54-4153-8F00-EB190709EBA5}"/>
          </ac:spMkLst>
        </pc:spChg>
        <pc:grpChg chg="del">
          <ac:chgData name="前川亮" userId="d7d429a203bb0ce1" providerId="LiveId" clId="{6A2CEAD3-A5AE-4C75-84E4-4D0F498D3784}" dt="2018-01-16T07:11:30.518" v="179" actId="478"/>
          <ac:grpSpMkLst>
            <pc:docMk/>
            <pc:sldMk cId="1367124216" sldId="263"/>
            <ac:grpSpMk id="146" creationId="{55EA3D79-B534-4DD4-985D-D0BFB659BE2C}"/>
          </ac:grpSpMkLst>
        </pc:grpChg>
        <pc:picChg chg="add mod">
          <ac:chgData name="前川亮" userId="d7d429a203bb0ce1" providerId="LiveId" clId="{6A2CEAD3-A5AE-4C75-84E4-4D0F498D3784}" dt="2018-01-16T07:11:39.158" v="184" actId="1076"/>
          <ac:picMkLst>
            <pc:docMk/>
            <pc:sldMk cId="1367124216" sldId="263"/>
            <ac:picMk id="148" creationId="{493519E9-A3BB-4D96-844A-FFD1215AC34C}"/>
          </ac:picMkLst>
        </pc:picChg>
      </pc:sldChg>
      <pc:sldChg chg="addSp delSp modSp">
        <pc:chgData name="前川亮" userId="d7d429a203bb0ce1" providerId="LiveId" clId="{6A2CEAD3-A5AE-4C75-84E4-4D0F498D3784}" dt="2018-01-16T07:37:05.899" v="1939" actId="1035"/>
        <pc:sldMkLst>
          <pc:docMk/>
          <pc:sldMk cId="792682003" sldId="264"/>
        </pc:sldMkLst>
        <pc:spChg chg="mod">
          <ac:chgData name="前川亮" userId="d7d429a203bb0ce1" providerId="LiveId" clId="{6A2CEAD3-A5AE-4C75-84E4-4D0F498D3784}" dt="2018-01-16T07:18:31.812" v="669" actId="1035"/>
          <ac:spMkLst>
            <pc:docMk/>
            <pc:sldMk cId="792682003" sldId="264"/>
            <ac:spMk id="2" creationId="{B916D3E0-1C8D-4EEE-B670-46C0787DAF98}"/>
          </ac:spMkLst>
        </pc:spChg>
        <pc:spChg chg="add">
          <ac:chgData name="前川亮" userId="d7d429a203bb0ce1" providerId="LiveId" clId="{6A2CEAD3-A5AE-4C75-84E4-4D0F498D3784}" dt="2018-01-16T07:21:42.849" v="790" actId="1035"/>
          <ac:spMkLst>
            <pc:docMk/>
            <pc:sldMk cId="792682003" sldId="264"/>
            <ac:spMk id="5" creationId="{9BC4AAFF-2220-4649-8841-3754E6AA11D8}"/>
          </ac:spMkLst>
        </pc:spChg>
        <pc:spChg chg="add">
          <ac:chgData name="前川亮" userId="d7d429a203bb0ce1" providerId="LiveId" clId="{6A2CEAD3-A5AE-4C75-84E4-4D0F498D3784}" dt="2018-01-16T07:22:38.856" v="847" actId="1035"/>
          <ac:spMkLst>
            <pc:docMk/>
            <pc:sldMk cId="792682003" sldId="264"/>
            <ac:spMk id="6" creationId="{B849425E-F0E6-4CCF-AD53-7DF19CFADCFD}"/>
          </ac:spMkLst>
        </pc:spChg>
        <pc:spChg chg="add mod">
          <ac:chgData name="前川亮" userId="d7d429a203bb0ce1" providerId="LiveId" clId="{6A2CEAD3-A5AE-4C75-84E4-4D0F498D3784}" dt="2018-01-16T07:36:08.281" v="1880" actId="1035"/>
          <ac:spMkLst>
            <pc:docMk/>
            <pc:sldMk cId="792682003" sldId="264"/>
            <ac:spMk id="7" creationId="{1FBAECF2-1BF2-446F-A0EA-BE544BD95907}"/>
          </ac:spMkLst>
        </pc:spChg>
        <pc:spChg chg="add mod">
          <ac:chgData name="前川亮" userId="d7d429a203bb0ce1" providerId="LiveId" clId="{6A2CEAD3-A5AE-4C75-84E4-4D0F498D3784}" dt="2018-01-16T07:36:08.281" v="1880" actId="1035"/>
          <ac:spMkLst>
            <pc:docMk/>
            <pc:sldMk cId="792682003" sldId="264"/>
            <ac:spMk id="8" creationId="{AB178F6D-796B-4914-9D56-C0DED2E362C1}"/>
          </ac:spMkLst>
        </pc:spChg>
        <pc:spChg chg="add mod">
          <ac:chgData name="前川亮" userId="d7d429a203bb0ce1" providerId="LiveId" clId="{6A2CEAD3-A5AE-4C75-84E4-4D0F498D3784}" dt="2018-01-16T07:36:08.281" v="1880" actId="1035"/>
          <ac:spMkLst>
            <pc:docMk/>
            <pc:sldMk cId="792682003" sldId="264"/>
            <ac:spMk id="9" creationId="{8C4905B3-384A-431E-9A04-EAFBA35B6CBA}"/>
          </ac:spMkLst>
        </pc:spChg>
        <pc:spChg chg="add mod">
          <ac:chgData name="前川亮" userId="d7d429a203bb0ce1" providerId="LiveId" clId="{6A2CEAD3-A5AE-4C75-84E4-4D0F498D3784}" dt="2018-01-16T07:36:08.281" v="1880" actId="1035"/>
          <ac:spMkLst>
            <pc:docMk/>
            <pc:sldMk cId="792682003" sldId="264"/>
            <ac:spMk id="10" creationId="{51693F84-1BF4-451D-8855-BB68764437B8}"/>
          </ac:spMkLst>
        </pc:spChg>
        <pc:spChg chg="add mod">
          <ac:chgData name="前川亮" userId="d7d429a203bb0ce1" providerId="LiveId" clId="{6A2CEAD3-A5AE-4C75-84E4-4D0F498D3784}" dt="2018-01-16T07:36:27.095" v="1886" actId="1036"/>
          <ac:spMkLst>
            <pc:docMk/>
            <pc:sldMk cId="792682003" sldId="264"/>
            <ac:spMk id="11" creationId="{CE1D78BC-CBA9-4DDA-8E5A-750DDB716486}"/>
          </ac:spMkLst>
        </pc:spChg>
        <pc:spChg chg="add mod">
          <ac:chgData name="前川亮" userId="d7d429a203bb0ce1" providerId="LiveId" clId="{6A2CEAD3-A5AE-4C75-84E4-4D0F498D3784}" dt="2018-01-16T07:37:05.899" v="1939" actId="1035"/>
          <ac:spMkLst>
            <pc:docMk/>
            <pc:sldMk cId="792682003" sldId="264"/>
            <ac:spMk id="12" creationId="{64166B2D-D9AA-4BBC-9126-75754C6FAF50}"/>
          </ac:spMkLst>
        </pc:spChg>
        <pc:spChg chg="add mod">
          <ac:chgData name="前川亮" userId="d7d429a203bb0ce1" providerId="LiveId" clId="{6A2CEAD3-A5AE-4C75-84E4-4D0F498D3784}" dt="2018-01-16T07:37:05.899" v="1939" actId="1035"/>
          <ac:spMkLst>
            <pc:docMk/>
            <pc:sldMk cId="792682003" sldId="264"/>
            <ac:spMk id="13" creationId="{E4E59145-EE75-48D7-9B0C-59D8575E2047}"/>
          </ac:spMkLst>
        </pc:spChg>
        <pc:picChg chg="del">
          <ac:chgData name="前川亮" userId="d7d429a203bb0ce1" providerId="LiveId" clId="{6A2CEAD3-A5AE-4C75-84E4-4D0F498D3784}" dt="2018-01-16T07:17:55.813" v="603" actId="478"/>
          <ac:picMkLst>
            <pc:docMk/>
            <pc:sldMk cId="792682003" sldId="264"/>
            <ac:picMk id="3" creationId="{2E9DE085-1FBC-47A5-BC13-F74408093406}"/>
          </ac:picMkLst>
        </pc:picChg>
        <pc:picChg chg="add mod">
          <ac:chgData name="前川亮" userId="d7d429a203bb0ce1" providerId="LiveId" clId="{6A2CEAD3-A5AE-4C75-84E4-4D0F498D3784}" dt="2018-01-16T07:18:26.978" v="646" actId="1036"/>
          <ac:picMkLst>
            <pc:docMk/>
            <pc:sldMk cId="792682003" sldId="264"/>
            <ac:picMk id="4" creationId="{CD72985F-BF07-4158-AB64-0BA478196ABA}"/>
          </ac:picMkLst>
        </pc:picChg>
      </pc:sldChg>
      <pc:sldChg chg="modSp">
        <pc:chgData name="前川亮" userId="d7d429a203bb0ce1" providerId="LiveId" clId="{6A2CEAD3-A5AE-4C75-84E4-4D0F498D3784}" dt="2018-01-16T07:34:34.722" v="1798" actId="1035"/>
        <pc:sldMkLst>
          <pc:docMk/>
          <pc:sldMk cId="2343593448" sldId="265"/>
        </pc:sldMkLst>
        <pc:spChg chg="mod">
          <ac:chgData name="前川亮" userId="d7d429a203bb0ce1" providerId="LiveId" clId="{6A2CEAD3-A5AE-4C75-84E4-4D0F498D3784}" dt="2018-01-16T07:26:15.989" v="976" actId="20577"/>
          <ac:spMkLst>
            <pc:docMk/>
            <pc:sldMk cId="2343593448" sldId="265"/>
            <ac:spMk id="2" creationId="{447C63BA-9537-4FBB-94DC-BAA571067796}"/>
          </ac:spMkLst>
        </pc:spChg>
        <pc:spChg chg="mod">
          <ac:chgData name="前川亮" userId="d7d429a203bb0ce1" providerId="LiveId" clId="{6A2CEAD3-A5AE-4C75-84E4-4D0F498D3784}" dt="2018-01-16T07:34:34.722" v="1798" actId="1035"/>
          <ac:spMkLst>
            <pc:docMk/>
            <pc:sldMk cId="2343593448" sldId="265"/>
            <ac:spMk id="3" creationId="{C3F052CF-5C42-4531-B437-A668AD65DC1A}"/>
          </ac:spMkLst>
        </pc:spChg>
      </pc:sldChg>
      <pc:sldChg chg="addSp modSp add">
        <pc:chgData name="前川亮" userId="d7d429a203bb0ce1" providerId="LiveId" clId="{6A2CEAD3-A5AE-4C75-84E4-4D0F498D3784}" dt="2018-01-16T07:35:57.837" v="1870" actId="1035"/>
        <pc:sldMkLst>
          <pc:docMk/>
          <pc:sldMk cId="2615402290" sldId="267"/>
        </pc:sldMkLst>
        <pc:spChg chg="mod">
          <ac:chgData name="前川亮" userId="d7d429a203bb0ce1" providerId="LiveId" clId="{6A2CEAD3-A5AE-4C75-84E4-4D0F498D3784}" dt="2018-01-16T07:17:50.956" v="602" actId="1035"/>
          <ac:spMkLst>
            <pc:docMk/>
            <pc:sldMk cId="2615402290" sldId="267"/>
            <ac:spMk id="2" creationId="{952437E0-F176-4610-9399-F6BE15C9E2EB}"/>
          </ac:spMkLst>
        </pc:spChg>
        <pc:spChg chg="add mod">
          <ac:chgData name="前川亮" userId="d7d429a203bb0ce1" providerId="LiveId" clId="{6A2CEAD3-A5AE-4C75-84E4-4D0F498D3784}" dt="2018-01-16T07:21:40.185" v="789" actId="1036"/>
          <ac:spMkLst>
            <pc:docMk/>
            <pc:sldMk cId="2615402290" sldId="267"/>
            <ac:spMk id="4" creationId="{6825553D-E6E0-496A-8D8D-CE7FBBB17F95}"/>
          </ac:spMkLst>
        </pc:spChg>
        <pc:spChg chg="add mod">
          <ac:chgData name="前川亮" userId="d7d429a203bb0ce1" providerId="LiveId" clId="{6A2CEAD3-A5AE-4C75-84E4-4D0F498D3784}" dt="2018-01-16T07:22:31.321" v="846" actId="1035"/>
          <ac:spMkLst>
            <pc:docMk/>
            <pc:sldMk cId="2615402290" sldId="267"/>
            <ac:spMk id="5" creationId="{3243DD45-B947-428E-BDFB-61E959090AD0}"/>
          </ac:spMkLst>
        </pc:spChg>
        <pc:spChg chg="add mod">
          <ac:chgData name="前川亮" userId="d7d429a203bb0ce1" providerId="LiveId" clId="{6A2CEAD3-A5AE-4C75-84E4-4D0F498D3784}" dt="2018-01-16T07:35:17.033" v="1804" actId="1037"/>
          <ac:spMkLst>
            <pc:docMk/>
            <pc:sldMk cId="2615402290" sldId="267"/>
            <ac:spMk id="6" creationId="{6EB4B7A5-EF3F-4C08-BA01-3E500BB90067}"/>
          </ac:spMkLst>
        </pc:spChg>
        <pc:spChg chg="add mod">
          <ac:chgData name="前川亮" userId="d7d429a203bb0ce1" providerId="LiveId" clId="{6A2CEAD3-A5AE-4C75-84E4-4D0F498D3784}" dt="2018-01-16T07:35:22.270" v="1807" actId="14100"/>
          <ac:spMkLst>
            <pc:docMk/>
            <pc:sldMk cId="2615402290" sldId="267"/>
            <ac:spMk id="7" creationId="{7F71678E-B47B-43EE-8F3E-FE357F435518}"/>
          </ac:spMkLst>
        </pc:spChg>
        <pc:spChg chg="add mod">
          <ac:chgData name="前川亮" userId="d7d429a203bb0ce1" providerId="LiveId" clId="{6A2CEAD3-A5AE-4C75-84E4-4D0F498D3784}" dt="2018-01-16T07:35:57.837" v="1870" actId="1035"/>
          <ac:spMkLst>
            <pc:docMk/>
            <pc:sldMk cId="2615402290" sldId="267"/>
            <ac:spMk id="8" creationId="{248FE793-0688-4C7B-A7E4-E20CEBD860B0}"/>
          </ac:spMkLst>
        </pc:spChg>
        <pc:spChg chg="add mod">
          <ac:chgData name="前川亮" userId="d7d429a203bb0ce1" providerId="LiveId" clId="{6A2CEAD3-A5AE-4C75-84E4-4D0F498D3784}" dt="2018-01-16T07:35:57.837" v="1870" actId="1035"/>
          <ac:spMkLst>
            <pc:docMk/>
            <pc:sldMk cId="2615402290" sldId="267"/>
            <ac:spMk id="9" creationId="{7312EC35-E78E-495E-B083-189038AB31CE}"/>
          </ac:spMkLst>
        </pc:spChg>
        <pc:picChg chg="add mod">
          <ac:chgData name="前川亮" userId="d7d429a203bb0ce1" providerId="LiveId" clId="{6A2CEAD3-A5AE-4C75-84E4-4D0F498D3784}" dt="2018-01-16T07:18:18.082" v="622" actId="1036"/>
          <ac:picMkLst>
            <pc:docMk/>
            <pc:sldMk cId="2615402290" sldId="267"/>
            <ac:picMk id="3" creationId="{9657F7A3-9EE4-4D09-99E3-BCD8ACCF0BF9}"/>
          </ac:picMkLst>
        </pc:picChg>
      </pc:sldChg>
      <pc:sldChg chg="addSp delSp modSp add">
        <pc:chgData name="前川亮" userId="d7d429a203bb0ce1" providerId="LiveId" clId="{6A2CEAD3-A5AE-4C75-84E4-4D0F498D3784}" dt="2018-01-16T07:23:42.053" v="950" actId="1076"/>
        <pc:sldMkLst>
          <pc:docMk/>
          <pc:sldMk cId="2004444008" sldId="268"/>
        </pc:sldMkLst>
        <pc:spChg chg="mod">
          <ac:chgData name="前川亮" userId="d7d429a203bb0ce1" providerId="LiveId" clId="{6A2CEAD3-A5AE-4C75-84E4-4D0F498D3784}" dt="2018-01-16T07:19:50.011" v="713" actId="1076"/>
          <ac:spMkLst>
            <pc:docMk/>
            <pc:sldMk cId="2004444008" sldId="268"/>
            <ac:spMk id="2" creationId="{C0B35A91-E0F6-4179-8034-2C062DDBED9F}"/>
          </ac:spMkLst>
        </pc:spChg>
        <pc:spChg chg="add mod">
          <ac:chgData name="前川亮" userId="d7d429a203bb0ce1" providerId="LiveId" clId="{6A2CEAD3-A5AE-4C75-84E4-4D0F498D3784}" dt="2018-01-16T07:21:54.906" v="796" actId="14100"/>
          <ac:spMkLst>
            <pc:docMk/>
            <pc:sldMk cId="2004444008" sldId="268"/>
            <ac:spMk id="5" creationId="{86FA145A-C8BB-4958-8FF8-94C970AABAE5}"/>
          </ac:spMkLst>
        </pc:spChg>
        <pc:spChg chg="add mod">
          <ac:chgData name="前川亮" userId="d7d429a203bb0ce1" providerId="LiveId" clId="{6A2CEAD3-A5AE-4C75-84E4-4D0F498D3784}" dt="2018-01-16T07:21:59.879" v="798" actId="1076"/>
          <ac:spMkLst>
            <pc:docMk/>
            <pc:sldMk cId="2004444008" sldId="268"/>
            <ac:spMk id="6" creationId="{DCD98FF7-A070-40DA-A36E-A69A3732E46B}"/>
          </ac:spMkLst>
        </pc:spChg>
        <pc:spChg chg="add mod">
          <ac:chgData name="前川亮" userId="d7d429a203bb0ce1" providerId="LiveId" clId="{6A2CEAD3-A5AE-4C75-84E4-4D0F498D3784}" dt="2018-01-16T07:22:05.618" v="803" actId="1036"/>
          <ac:spMkLst>
            <pc:docMk/>
            <pc:sldMk cId="2004444008" sldId="268"/>
            <ac:spMk id="7" creationId="{BEF803CB-906F-43AE-ADA1-CFAEC15462DC}"/>
          </ac:spMkLst>
        </pc:spChg>
        <pc:spChg chg="add del mod">
          <ac:chgData name="前川亮" userId="d7d429a203bb0ce1" providerId="LiveId" clId="{6A2CEAD3-A5AE-4C75-84E4-4D0F498D3784}" dt="2018-01-16T07:22:10.186" v="806" actId="478"/>
          <ac:spMkLst>
            <pc:docMk/>
            <pc:sldMk cId="2004444008" sldId="268"/>
            <ac:spMk id="8" creationId="{DEE01131-B313-4BEC-9515-FB65D97B11BD}"/>
          </ac:spMkLst>
        </pc:spChg>
        <pc:spChg chg="add mod">
          <ac:chgData name="前川亮" userId="d7d429a203bb0ce1" providerId="LiveId" clId="{6A2CEAD3-A5AE-4C75-84E4-4D0F498D3784}" dt="2018-01-16T07:22:57.658" v="871" actId="1076"/>
          <ac:spMkLst>
            <pc:docMk/>
            <pc:sldMk cId="2004444008" sldId="268"/>
            <ac:spMk id="9" creationId="{718DC664-D3E5-4077-AC3F-1287ACE7FD83}"/>
          </ac:spMkLst>
        </pc:spChg>
        <pc:spChg chg="add mod">
          <ac:chgData name="前川亮" userId="d7d429a203bb0ce1" providerId="LiveId" clId="{6A2CEAD3-A5AE-4C75-84E4-4D0F498D3784}" dt="2018-01-16T07:23:16.130" v="902" actId="1076"/>
          <ac:spMkLst>
            <pc:docMk/>
            <pc:sldMk cId="2004444008" sldId="268"/>
            <ac:spMk id="10" creationId="{824DB04A-F569-4E23-8FBB-644A7759C6D1}"/>
          </ac:spMkLst>
        </pc:spChg>
        <pc:spChg chg="add mod">
          <ac:chgData name="前川亮" userId="d7d429a203bb0ce1" providerId="LiveId" clId="{6A2CEAD3-A5AE-4C75-84E4-4D0F498D3784}" dt="2018-01-16T07:23:20.267" v="916" actId="1076"/>
          <ac:spMkLst>
            <pc:docMk/>
            <pc:sldMk cId="2004444008" sldId="268"/>
            <ac:spMk id="11" creationId="{93B5D678-93FA-489E-9594-281D10B384CF}"/>
          </ac:spMkLst>
        </pc:spChg>
        <pc:spChg chg="add mod">
          <ac:chgData name="前川亮" userId="d7d429a203bb0ce1" providerId="LiveId" clId="{6A2CEAD3-A5AE-4C75-84E4-4D0F498D3784}" dt="2018-01-16T07:23:31.740" v="933" actId="1076"/>
          <ac:spMkLst>
            <pc:docMk/>
            <pc:sldMk cId="2004444008" sldId="268"/>
            <ac:spMk id="12" creationId="{BFE0D199-85E3-4CF3-82D4-D4F4C5D12E68}"/>
          </ac:spMkLst>
        </pc:spChg>
        <pc:spChg chg="add mod">
          <ac:chgData name="前川亮" userId="d7d429a203bb0ce1" providerId="LiveId" clId="{6A2CEAD3-A5AE-4C75-84E4-4D0F498D3784}" dt="2018-01-16T07:23:42.053" v="950" actId="1076"/>
          <ac:spMkLst>
            <pc:docMk/>
            <pc:sldMk cId="2004444008" sldId="268"/>
            <ac:spMk id="13" creationId="{984283C5-FAEA-4C39-930E-0E4D372B2D86}"/>
          </ac:spMkLst>
        </pc:spChg>
        <pc:picChg chg="add mod">
          <ac:chgData name="前川亮" userId="d7d429a203bb0ce1" providerId="LiveId" clId="{6A2CEAD3-A5AE-4C75-84E4-4D0F498D3784}" dt="2018-01-16T07:19:39.429" v="694" actId="1076"/>
          <ac:picMkLst>
            <pc:docMk/>
            <pc:sldMk cId="2004444008" sldId="268"/>
            <ac:picMk id="3" creationId="{62E52DB2-2673-4699-80AA-7192E596462E}"/>
          </ac:picMkLst>
        </pc:picChg>
        <pc:picChg chg="add mod">
          <ac:chgData name="前川亮" userId="d7d429a203bb0ce1" providerId="LiveId" clId="{6A2CEAD3-A5AE-4C75-84E4-4D0F498D3784}" dt="2018-01-16T07:19:35.918" v="693" actId="1076"/>
          <ac:picMkLst>
            <pc:docMk/>
            <pc:sldMk cId="2004444008" sldId="268"/>
            <ac:picMk id="4" creationId="{4D549A61-5CFD-4EFC-A369-C4E6573F5CB1}"/>
          </ac:picMkLst>
        </pc:picChg>
      </pc:sldChg>
    </pc:docChg>
  </pc:docChgLst>
  <pc:docChgLst>
    <pc:chgData name="前川亮" userId="d7d429a203bb0ce1" providerId="LiveId" clId="{7DB7829A-594A-4ADF-BEE2-1404533102BD}"/>
    <pc:docChg chg="modSld">
      <pc:chgData name="前川亮" userId="d7d429a203bb0ce1" providerId="LiveId" clId="{7DB7829A-594A-4ADF-BEE2-1404533102BD}" dt="2017-12-21T00:55:10.850" v="194" actId="15"/>
      <pc:docMkLst>
        <pc:docMk/>
      </pc:docMkLst>
      <pc:sldChg chg="modSp">
        <pc:chgData name="前川亮" userId="d7d429a203bb0ce1" providerId="LiveId" clId="{7DB7829A-594A-4ADF-BEE2-1404533102BD}" dt="2017-12-21T00:55:10.850" v="194" actId="15"/>
        <pc:sldMkLst>
          <pc:docMk/>
          <pc:sldMk cId="1367124216" sldId="263"/>
        </pc:sldMkLst>
        <pc:spChg chg="mod">
          <ac:chgData name="前川亮" userId="d7d429a203bb0ce1" providerId="LiveId" clId="{7DB7829A-594A-4ADF-BEE2-1404533102BD}" dt="2017-12-21T00:55:10.850" v="194" actId="15"/>
          <ac:spMkLst>
            <pc:docMk/>
            <pc:sldMk cId="1367124216" sldId="263"/>
            <ac:spMk id="147" creationId="{7F70E2E2-0F5D-4EFB-BBBB-56D42920A5FE}"/>
          </ac:spMkLst>
        </pc:spChg>
      </pc:sldChg>
      <pc:sldChg chg="addSp modSp">
        <pc:chgData name="前川亮" userId="d7d429a203bb0ce1" providerId="LiveId" clId="{7DB7829A-594A-4ADF-BEE2-1404533102BD}" dt="2017-12-21T00:51:27.650" v="10" actId="1076"/>
        <pc:sldMkLst>
          <pc:docMk/>
          <pc:sldMk cId="792682003" sldId="264"/>
        </pc:sldMkLst>
        <pc:spChg chg="mod">
          <ac:chgData name="前川亮" userId="d7d429a203bb0ce1" providerId="LiveId" clId="{7DB7829A-594A-4ADF-BEE2-1404533102BD}" dt="2017-12-21T00:50:20.916" v="7" actId="1076"/>
          <ac:spMkLst>
            <pc:docMk/>
            <pc:sldMk cId="792682003" sldId="264"/>
            <ac:spMk id="2" creationId="{B916D3E0-1C8D-4EEE-B670-46C0787DAF98}"/>
          </ac:spMkLst>
        </pc:spChg>
        <pc:picChg chg="add mod">
          <ac:chgData name="前川亮" userId="d7d429a203bb0ce1" providerId="LiveId" clId="{7DB7829A-594A-4ADF-BEE2-1404533102BD}" dt="2017-12-21T00:51:27.650" v="10" actId="1076"/>
          <ac:picMkLst>
            <pc:docMk/>
            <pc:sldMk cId="792682003" sldId="264"/>
            <ac:picMk id="3" creationId="{2E9DE085-1FBC-47A5-BC13-F74408093406}"/>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D474F36-D1F7-4DB3-BDC6-54EA18A1FBFF}"/>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サブタイトル 2">
            <a:extLst>
              <a:ext uri="{FF2B5EF4-FFF2-40B4-BE49-F238E27FC236}">
                <a16:creationId xmlns:a16="http://schemas.microsoft.com/office/drawing/2014/main" id="{82B862F6-060E-46F0-9F11-EF9848FEE51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3C1CE854-27DE-4B5A-AF5A-71A0FEAE2638}"/>
              </a:ext>
            </a:extLst>
          </p:cNvPr>
          <p:cNvSpPr>
            <a:spLocks noGrp="1"/>
          </p:cNvSpPr>
          <p:nvPr>
            <p:ph type="dt" sz="half" idx="10"/>
          </p:nvPr>
        </p:nvSpPr>
        <p:spPr/>
        <p:txBody>
          <a:bodyPr/>
          <a:lstStyle/>
          <a:p>
            <a:fld id="{8D6233CE-31F4-4C18-9079-6E57D3F6C7AD}" type="datetimeFigureOut">
              <a:rPr kumimoji="1" lang="ja-JP" altLang="en-US" smtClean="0"/>
              <a:t>2018/1/19</a:t>
            </a:fld>
            <a:endParaRPr kumimoji="1" lang="ja-JP" altLang="en-US"/>
          </a:p>
        </p:txBody>
      </p:sp>
      <p:sp>
        <p:nvSpPr>
          <p:cNvPr id="5" name="フッター プレースホルダー 4">
            <a:extLst>
              <a:ext uri="{FF2B5EF4-FFF2-40B4-BE49-F238E27FC236}">
                <a16:creationId xmlns:a16="http://schemas.microsoft.com/office/drawing/2014/main" id="{E7500DB3-C77B-4357-8141-8BB02B36678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43CF439-FF50-42FD-96AB-74FF2E0DFFE3}"/>
              </a:ext>
            </a:extLst>
          </p:cNvPr>
          <p:cNvSpPr>
            <a:spLocks noGrp="1"/>
          </p:cNvSpPr>
          <p:nvPr>
            <p:ph type="sldNum" sz="quarter" idx="12"/>
          </p:nvPr>
        </p:nvSpPr>
        <p:spPr/>
        <p:txBody>
          <a:bodyPr/>
          <a:lstStyle/>
          <a:p>
            <a:fld id="{B6479C28-572E-4A0A-8235-6E6DF9FE0925}" type="slidenum">
              <a:rPr kumimoji="1" lang="ja-JP" altLang="en-US" smtClean="0"/>
              <a:t>‹#›</a:t>
            </a:fld>
            <a:endParaRPr kumimoji="1" lang="ja-JP" altLang="en-US"/>
          </a:p>
        </p:txBody>
      </p:sp>
    </p:spTree>
    <p:extLst>
      <p:ext uri="{BB962C8B-B14F-4D97-AF65-F5344CB8AC3E}">
        <p14:creationId xmlns:p14="http://schemas.microsoft.com/office/powerpoint/2010/main" val="383838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E676B96-F0A2-4B5A-85D0-508797BEE824}"/>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D6B42B06-B7ED-4307-B5A8-5DE2999C09BD}"/>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C0F86BB-E36D-4640-8BEB-5D4DC3DBB48B}"/>
              </a:ext>
            </a:extLst>
          </p:cNvPr>
          <p:cNvSpPr>
            <a:spLocks noGrp="1"/>
          </p:cNvSpPr>
          <p:nvPr>
            <p:ph type="dt" sz="half" idx="10"/>
          </p:nvPr>
        </p:nvSpPr>
        <p:spPr/>
        <p:txBody>
          <a:bodyPr/>
          <a:lstStyle/>
          <a:p>
            <a:fld id="{8D6233CE-31F4-4C18-9079-6E57D3F6C7AD}" type="datetimeFigureOut">
              <a:rPr kumimoji="1" lang="ja-JP" altLang="en-US" smtClean="0"/>
              <a:t>2018/1/19</a:t>
            </a:fld>
            <a:endParaRPr kumimoji="1" lang="ja-JP" altLang="en-US"/>
          </a:p>
        </p:txBody>
      </p:sp>
      <p:sp>
        <p:nvSpPr>
          <p:cNvPr id="5" name="フッター プレースホルダー 4">
            <a:extLst>
              <a:ext uri="{FF2B5EF4-FFF2-40B4-BE49-F238E27FC236}">
                <a16:creationId xmlns:a16="http://schemas.microsoft.com/office/drawing/2014/main" id="{2F5C1583-F7F7-4A50-A680-221F0A137F9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15FFE1C-B41F-490B-93DD-38CC09434EC8}"/>
              </a:ext>
            </a:extLst>
          </p:cNvPr>
          <p:cNvSpPr>
            <a:spLocks noGrp="1"/>
          </p:cNvSpPr>
          <p:nvPr>
            <p:ph type="sldNum" sz="quarter" idx="12"/>
          </p:nvPr>
        </p:nvSpPr>
        <p:spPr/>
        <p:txBody>
          <a:bodyPr/>
          <a:lstStyle/>
          <a:p>
            <a:fld id="{B6479C28-572E-4A0A-8235-6E6DF9FE0925}" type="slidenum">
              <a:rPr kumimoji="1" lang="ja-JP" altLang="en-US" smtClean="0"/>
              <a:t>‹#›</a:t>
            </a:fld>
            <a:endParaRPr kumimoji="1" lang="ja-JP" altLang="en-US"/>
          </a:p>
        </p:txBody>
      </p:sp>
    </p:spTree>
    <p:extLst>
      <p:ext uri="{BB962C8B-B14F-4D97-AF65-F5344CB8AC3E}">
        <p14:creationId xmlns:p14="http://schemas.microsoft.com/office/powerpoint/2010/main" val="4498851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D72A1A28-5EF9-4967-AA8D-09736DE8243C}"/>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587CE9E8-F016-4FC9-920D-19E665A4E9BD}"/>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2C07B91-B149-4E97-A025-62854800E2FD}"/>
              </a:ext>
            </a:extLst>
          </p:cNvPr>
          <p:cNvSpPr>
            <a:spLocks noGrp="1"/>
          </p:cNvSpPr>
          <p:nvPr>
            <p:ph type="dt" sz="half" idx="10"/>
          </p:nvPr>
        </p:nvSpPr>
        <p:spPr/>
        <p:txBody>
          <a:bodyPr/>
          <a:lstStyle/>
          <a:p>
            <a:fld id="{8D6233CE-31F4-4C18-9079-6E57D3F6C7AD}" type="datetimeFigureOut">
              <a:rPr kumimoji="1" lang="ja-JP" altLang="en-US" smtClean="0"/>
              <a:t>2018/1/19</a:t>
            </a:fld>
            <a:endParaRPr kumimoji="1" lang="ja-JP" altLang="en-US"/>
          </a:p>
        </p:txBody>
      </p:sp>
      <p:sp>
        <p:nvSpPr>
          <p:cNvPr id="5" name="フッター プレースホルダー 4">
            <a:extLst>
              <a:ext uri="{FF2B5EF4-FFF2-40B4-BE49-F238E27FC236}">
                <a16:creationId xmlns:a16="http://schemas.microsoft.com/office/drawing/2014/main" id="{45E33F97-41A6-4392-A6E9-A094A246AAA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221F8B4-0EC8-4163-92EA-99C0EE402880}"/>
              </a:ext>
            </a:extLst>
          </p:cNvPr>
          <p:cNvSpPr>
            <a:spLocks noGrp="1"/>
          </p:cNvSpPr>
          <p:nvPr>
            <p:ph type="sldNum" sz="quarter" idx="12"/>
          </p:nvPr>
        </p:nvSpPr>
        <p:spPr/>
        <p:txBody>
          <a:bodyPr/>
          <a:lstStyle/>
          <a:p>
            <a:fld id="{B6479C28-572E-4A0A-8235-6E6DF9FE0925}" type="slidenum">
              <a:rPr kumimoji="1" lang="ja-JP" altLang="en-US" smtClean="0"/>
              <a:t>‹#›</a:t>
            </a:fld>
            <a:endParaRPr kumimoji="1" lang="ja-JP" altLang="en-US"/>
          </a:p>
        </p:txBody>
      </p:sp>
    </p:spTree>
    <p:extLst>
      <p:ext uri="{BB962C8B-B14F-4D97-AF65-F5344CB8AC3E}">
        <p14:creationId xmlns:p14="http://schemas.microsoft.com/office/powerpoint/2010/main" val="6997117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41022E9-3246-47BF-9759-8183F318B4C7}"/>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126D517-DE11-4326-B820-2E40AB1FB7F0}"/>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1088B17-11C6-439E-8BE8-5B56D9A4D1BD}"/>
              </a:ext>
            </a:extLst>
          </p:cNvPr>
          <p:cNvSpPr>
            <a:spLocks noGrp="1"/>
          </p:cNvSpPr>
          <p:nvPr>
            <p:ph type="dt" sz="half" idx="10"/>
          </p:nvPr>
        </p:nvSpPr>
        <p:spPr/>
        <p:txBody>
          <a:bodyPr/>
          <a:lstStyle/>
          <a:p>
            <a:fld id="{8D6233CE-31F4-4C18-9079-6E57D3F6C7AD}" type="datetimeFigureOut">
              <a:rPr kumimoji="1" lang="ja-JP" altLang="en-US" smtClean="0"/>
              <a:t>2018/1/19</a:t>
            </a:fld>
            <a:endParaRPr kumimoji="1" lang="ja-JP" altLang="en-US"/>
          </a:p>
        </p:txBody>
      </p:sp>
      <p:sp>
        <p:nvSpPr>
          <p:cNvPr id="5" name="フッター プレースホルダー 4">
            <a:extLst>
              <a:ext uri="{FF2B5EF4-FFF2-40B4-BE49-F238E27FC236}">
                <a16:creationId xmlns:a16="http://schemas.microsoft.com/office/drawing/2014/main" id="{83C660FC-3AD4-41A4-8E1F-B5DD5E52991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37F8F28-73BC-4895-95E7-1DE36EAD80F2}"/>
              </a:ext>
            </a:extLst>
          </p:cNvPr>
          <p:cNvSpPr>
            <a:spLocks noGrp="1"/>
          </p:cNvSpPr>
          <p:nvPr>
            <p:ph type="sldNum" sz="quarter" idx="12"/>
          </p:nvPr>
        </p:nvSpPr>
        <p:spPr/>
        <p:txBody>
          <a:bodyPr/>
          <a:lstStyle/>
          <a:p>
            <a:fld id="{B6479C28-572E-4A0A-8235-6E6DF9FE0925}" type="slidenum">
              <a:rPr kumimoji="1" lang="ja-JP" altLang="en-US" smtClean="0"/>
              <a:t>‹#›</a:t>
            </a:fld>
            <a:endParaRPr kumimoji="1" lang="ja-JP" altLang="en-US"/>
          </a:p>
        </p:txBody>
      </p:sp>
    </p:spTree>
    <p:extLst>
      <p:ext uri="{BB962C8B-B14F-4D97-AF65-F5344CB8AC3E}">
        <p14:creationId xmlns:p14="http://schemas.microsoft.com/office/powerpoint/2010/main" val="12184223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1BD2D11-0C08-4A5F-967B-06D8953E86FF}"/>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2C1B5677-42C5-4C24-A632-809DD1E5C10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93C9FA40-1345-4019-BC10-262CBF5120F7}"/>
              </a:ext>
            </a:extLst>
          </p:cNvPr>
          <p:cNvSpPr>
            <a:spLocks noGrp="1"/>
          </p:cNvSpPr>
          <p:nvPr>
            <p:ph type="dt" sz="half" idx="10"/>
          </p:nvPr>
        </p:nvSpPr>
        <p:spPr/>
        <p:txBody>
          <a:bodyPr/>
          <a:lstStyle/>
          <a:p>
            <a:fld id="{8D6233CE-31F4-4C18-9079-6E57D3F6C7AD}" type="datetimeFigureOut">
              <a:rPr kumimoji="1" lang="ja-JP" altLang="en-US" smtClean="0"/>
              <a:t>2018/1/19</a:t>
            </a:fld>
            <a:endParaRPr kumimoji="1" lang="ja-JP" altLang="en-US"/>
          </a:p>
        </p:txBody>
      </p:sp>
      <p:sp>
        <p:nvSpPr>
          <p:cNvPr id="5" name="フッター プレースホルダー 4">
            <a:extLst>
              <a:ext uri="{FF2B5EF4-FFF2-40B4-BE49-F238E27FC236}">
                <a16:creationId xmlns:a16="http://schemas.microsoft.com/office/drawing/2014/main" id="{7B32AE7E-5FDE-4B65-9886-FAEFBB9ED3B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49EBAB1-6B0A-4828-8950-4D7375CC0F17}"/>
              </a:ext>
            </a:extLst>
          </p:cNvPr>
          <p:cNvSpPr>
            <a:spLocks noGrp="1"/>
          </p:cNvSpPr>
          <p:nvPr>
            <p:ph type="sldNum" sz="quarter" idx="12"/>
          </p:nvPr>
        </p:nvSpPr>
        <p:spPr/>
        <p:txBody>
          <a:bodyPr/>
          <a:lstStyle/>
          <a:p>
            <a:fld id="{B6479C28-572E-4A0A-8235-6E6DF9FE0925}" type="slidenum">
              <a:rPr kumimoji="1" lang="ja-JP" altLang="en-US" smtClean="0"/>
              <a:t>‹#›</a:t>
            </a:fld>
            <a:endParaRPr kumimoji="1" lang="ja-JP" altLang="en-US"/>
          </a:p>
        </p:txBody>
      </p:sp>
    </p:spTree>
    <p:extLst>
      <p:ext uri="{BB962C8B-B14F-4D97-AF65-F5344CB8AC3E}">
        <p14:creationId xmlns:p14="http://schemas.microsoft.com/office/powerpoint/2010/main" val="27906744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C42C153-0F34-44C1-BCB9-0AA5B737E8DC}"/>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8840D504-50D0-4D57-A793-466530053848}"/>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A97346BF-B835-4747-AA8E-2B5451AB3364}"/>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A6C9AC41-F8D5-4706-967B-3CD95E68FDFF}"/>
              </a:ext>
            </a:extLst>
          </p:cNvPr>
          <p:cNvSpPr>
            <a:spLocks noGrp="1"/>
          </p:cNvSpPr>
          <p:nvPr>
            <p:ph type="dt" sz="half" idx="10"/>
          </p:nvPr>
        </p:nvSpPr>
        <p:spPr/>
        <p:txBody>
          <a:bodyPr/>
          <a:lstStyle/>
          <a:p>
            <a:fld id="{8D6233CE-31F4-4C18-9079-6E57D3F6C7AD}" type="datetimeFigureOut">
              <a:rPr kumimoji="1" lang="ja-JP" altLang="en-US" smtClean="0"/>
              <a:t>2018/1/19</a:t>
            </a:fld>
            <a:endParaRPr kumimoji="1" lang="ja-JP" altLang="en-US"/>
          </a:p>
        </p:txBody>
      </p:sp>
      <p:sp>
        <p:nvSpPr>
          <p:cNvPr id="6" name="フッター プレースホルダー 5">
            <a:extLst>
              <a:ext uri="{FF2B5EF4-FFF2-40B4-BE49-F238E27FC236}">
                <a16:creationId xmlns:a16="http://schemas.microsoft.com/office/drawing/2014/main" id="{2001C5C7-7720-4952-95ED-3028778814B1}"/>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EC6C5342-7B63-446E-AE3E-2A1A7B47E525}"/>
              </a:ext>
            </a:extLst>
          </p:cNvPr>
          <p:cNvSpPr>
            <a:spLocks noGrp="1"/>
          </p:cNvSpPr>
          <p:nvPr>
            <p:ph type="sldNum" sz="quarter" idx="12"/>
          </p:nvPr>
        </p:nvSpPr>
        <p:spPr/>
        <p:txBody>
          <a:bodyPr/>
          <a:lstStyle/>
          <a:p>
            <a:fld id="{B6479C28-572E-4A0A-8235-6E6DF9FE0925}" type="slidenum">
              <a:rPr kumimoji="1" lang="ja-JP" altLang="en-US" smtClean="0"/>
              <a:t>‹#›</a:t>
            </a:fld>
            <a:endParaRPr kumimoji="1" lang="ja-JP" altLang="en-US"/>
          </a:p>
        </p:txBody>
      </p:sp>
    </p:spTree>
    <p:extLst>
      <p:ext uri="{BB962C8B-B14F-4D97-AF65-F5344CB8AC3E}">
        <p14:creationId xmlns:p14="http://schemas.microsoft.com/office/powerpoint/2010/main" val="8514474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2094F06-3079-4B01-929F-47F15656972B}"/>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2C80AEEF-A9D6-4F40-B9F2-7902527B80F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E3E698BD-6D7B-4312-A310-7F6280976DCE}"/>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23984185-1FE3-4E7B-9F7E-444339E2E89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89073327-691C-44F3-8C4D-871E96C517EA}"/>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BD30AB02-E007-4016-93D1-8887378E435F}"/>
              </a:ext>
            </a:extLst>
          </p:cNvPr>
          <p:cNvSpPr>
            <a:spLocks noGrp="1"/>
          </p:cNvSpPr>
          <p:nvPr>
            <p:ph type="dt" sz="half" idx="10"/>
          </p:nvPr>
        </p:nvSpPr>
        <p:spPr/>
        <p:txBody>
          <a:bodyPr/>
          <a:lstStyle/>
          <a:p>
            <a:fld id="{8D6233CE-31F4-4C18-9079-6E57D3F6C7AD}" type="datetimeFigureOut">
              <a:rPr kumimoji="1" lang="ja-JP" altLang="en-US" smtClean="0"/>
              <a:t>2018/1/19</a:t>
            </a:fld>
            <a:endParaRPr kumimoji="1" lang="ja-JP" altLang="en-US"/>
          </a:p>
        </p:txBody>
      </p:sp>
      <p:sp>
        <p:nvSpPr>
          <p:cNvPr id="8" name="フッター プレースホルダー 7">
            <a:extLst>
              <a:ext uri="{FF2B5EF4-FFF2-40B4-BE49-F238E27FC236}">
                <a16:creationId xmlns:a16="http://schemas.microsoft.com/office/drawing/2014/main" id="{DF9D917B-18B3-4B86-BB9A-9EAC04D0B51B}"/>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654F287F-394B-401B-9CB1-840663BC51B3}"/>
              </a:ext>
            </a:extLst>
          </p:cNvPr>
          <p:cNvSpPr>
            <a:spLocks noGrp="1"/>
          </p:cNvSpPr>
          <p:nvPr>
            <p:ph type="sldNum" sz="quarter" idx="12"/>
          </p:nvPr>
        </p:nvSpPr>
        <p:spPr/>
        <p:txBody>
          <a:bodyPr/>
          <a:lstStyle/>
          <a:p>
            <a:fld id="{B6479C28-572E-4A0A-8235-6E6DF9FE0925}" type="slidenum">
              <a:rPr kumimoji="1" lang="ja-JP" altLang="en-US" smtClean="0"/>
              <a:t>‹#›</a:t>
            </a:fld>
            <a:endParaRPr kumimoji="1" lang="ja-JP" altLang="en-US"/>
          </a:p>
        </p:txBody>
      </p:sp>
    </p:spTree>
    <p:extLst>
      <p:ext uri="{BB962C8B-B14F-4D97-AF65-F5344CB8AC3E}">
        <p14:creationId xmlns:p14="http://schemas.microsoft.com/office/powerpoint/2010/main" val="12020632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A11C534-13AB-4B4D-8857-A04EB3D5DA36}"/>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872E8E5B-5F11-4DAB-8AB4-3347A6BCB2B4}"/>
              </a:ext>
            </a:extLst>
          </p:cNvPr>
          <p:cNvSpPr>
            <a:spLocks noGrp="1"/>
          </p:cNvSpPr>
          <p:nvPr>
            <p:ph type="dt" sz="half" idx="10"/>
          </p:nvPr>
        </p:nvSpPr>
        <p:spPr/>
        <p:txBody>
          <a:bodyPr/>
          <a:lstStyle/>
          <a:p>
            <a:fld id="{8D6233CE-31F4-4C18-9079-6E57D3F6C7AD}" type="datetimeFigureOut">
              <a:rPr kumimoji="1" lang="ja-JP" altLang="en-US" smtClean="0"/>
              <a:t>2018/1/19</a:t>
            </a:fld>
            <a:endParaRPr kumimoji="1" lang="ja-JP" altLang="en-US"/>
          </a:p>
        </p:txBody>
      </p:sp>
      <p:sp>
        <p:nvSpPr>
          <p:cNvPr id="4" name="フッター プレースホルダー 3">
            <a:extLst>
              <a:ext uri="{FF2B5EF4-FFF2-40B4-BE49-F238E27FC236}">
                <a16:creationId xmlns:a16="http://schemas.microsoft.com/office/drawing/2014/main" id="{7ECDFF4D-6F6C-485C-91CD-6557AC886F6B}"/>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BA463C71-AD12-4AA5-B120-C2CF68ED4E2B}"/>
              </a:ext>
            </a:extLst>
          </p:cNvPr>
          <p:cNvSpPr>
            <a:spLocks noGrp="1"/>
          </p:cNvSpPr>
          <p:nvPr>
            <p:ph type="sldNum" sz="quarter" idx="12"/>
          </p:nvPr>
        </p:nvSpPr>
        <p:spPr/>
        <p:txBody>
          <a:bodyPr/>
          <a:lstStyle/>
          <a:p>
            <a:fld id="{B6479C28-572E-4A0A-8235-6E6DF9FE0925}" type="slidenum">
              <a:rPr kumimoji="1" lang="ja-JP" altLang="en-US" smtClean="0"/>
              <a:t>‹#›</a:t>
            </a:fld>
            <a:endParaRPr kumimoji="1" lang="ja-JP" altLang="en-US"/>
          </a:p>
        </p:txBody>
      </p:sp>
    </p:spTree>
    <p:extLst>
      <p:ext uri="{BB962C8B-B14F-4D97-AF65-F5344CB8AC3E}">
        <p14:creationId xmlns:p14="http://schemas.microsoft.com/office/powerpoint/2010/main" val="39818292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74839698-181C-4233-9E88-A10DA4F33D70}"/>
              </a:ext>
            </a:extLst>
          </p:cNvPr>
          <p:cNvSpPr>
            <a:spLocks noGrp="1"/>
          </p:cNvSpPr>
          <p:nvPr>
            <p:ph type="dt" sz="half" idx="10"/>
          </p:nvPr>
        </p:nvSpPr>
        <p:spPr/>
        <p:txBody>
          <a:bodyPr/>
          <a:lstStyle/>
          <a:p>
            <a:fld id="{8D6233CE-31F4-4C18-9079-6E57D3F6C7AD}" type="datetimeFigureOut">
              <a:rPr kumimoji="1" lang="ja-JP" altLang="en-US" smtClean="0"/>
              <a:t>2018/1/19</a:t>
            </a:fld>
            <a:endParaRPr kumimoji="1" lang="ja-JP" altLang="en-US"/>
          </a:p>
        </p:txBody>
      </p:sp>
      <p:sp>
        <p:nvSpPr>
          <p:cNvPr id="3" name="フッター プレースホルダー 2">
            <a:extLst>
              <a:ext uri="{FF2B5EF4-FFF2-40B4-BE49-F238E27FC236}">
                <a16:creationId xmlns:a16="http://schemas.microsoft.com/office/drawing/2014/main" id="{2443616F-A12B-4CA4-9BBF-8DD8E667ACA3}"/>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D905F7AC-9F30-4EA8-A68C-934570A74B6D}"/>
              </a:ext>
            </a:extLst>
          </p:cNvPr>
          <p:cNvSpPr>
            <a:spLocks noGrp="1"/>
          </p:cNvSpPr>
          <p:nvPr>
            <p:ph type="sldNum" sz="quarter" idx="12"/>
          </p:nvPr>
        </p:nvSpPr>
        <p:spPr/>
        <p:txBody>
          <a:bodyPr/>
          <a:lstStyle/>
          <a:p>
            <a:fld id="{B6479C28-572E-4A0A-8235-6E6DF9FE0925}" type="slidenum">
              <a:rPr kumimoji="1" lang="ja-JP" altLang="en-US" smtClean="0"/>
              <a:t>‹#›</a:t>
            </a:fld>
            <a:endParaRPr kumimoji="1" lang="ja-JP" altLang="en-US"/>
          </a:p>
        </p:txBody>
      </p:sp>
    </p:spTree>
    <p:extLst>
      <p:ext uri="{BB962C8B-B14F-4D97-AF65-F5344CB8AC3E}">
        <p14:creationId xmlns:p14="http://schemas.microsoft.com/office/powerpoint/2010/main" val="19545455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96F3D03-F9FD-4EC6-8D1C-DC68681F51F0}"/>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929F7C36-5B5C-4EEC-BCBF-0C1A0DD8816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25D59AC4-FC27-4198-A56E-AFE4211223F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ECFA0305-4EF4-4EB5-ACC3-CA597DF2CD61}"/>
              </a:ext>
            </a:extLst>
          </p:cNvPr>
          <p:cNvSpPr>
            <a:spLocks noGrp="1"/>
          </p:cNvSpPr>
          <p:nvPr>
            <p:ph type="dt" sz="half" idx="10"/>
          </p:nvPr>
        </p:nvSpPr>
        <p:spPr/>
        <p:txBody>
          <a:bodyPr/>
          <a:lstStyle/>
          <a:p>
            <a:fld id="{8D6233CE-31F4-4C18-9079-6E57D3F6C7AD}" type="datetimeFigureOut">
              <a:rPr kumimoji="1" lang="ja-JP" altLang="en-US" smtClean="0"/>
              <a:t>2018/1/19</a:t>
            </a:fld>
            <a:endParaRPr kumimoji="1" lang="ja-JP" altLang="en-US"/>
          </a:p>
        </p:txBody>
      </p:sp>
      <p:sp>
        <p:nvSpPr>
          <p:cNvPr id="6" name="フッター プレースホルダー 5">
            <a:extLst>
              <a:ext uri="{FF2B5EF4-FFF2-40B4-BE49-F238E27FC236}">
                <a16:creationId xmlns:a16="http://schemas.microsoft.com/office/drawing/2014/main" id="{964C51C3-2094-4AEE-A400-6FB2023F8FCF}"/>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3E72CE45-1C95-4555-AFDC-512F0C5A5B83}"/>
              </a:ext>
            </a:extLst>
          </p:cNvPr>
          <p:cNvSpPr>
            <a:spLocks noGrp="1"/>
          </p:cNvSpPr>
          <p:nvPr>
            <p:ph type="sldNum" sz="quarter" idx="12"/>
          </p:nvPr>
        </p:nvSpPr>
        <p:spPr/>
        <p:txBody>
          <a:bodyPr/>
          <a:lstStyle/>
          <a:p>
            <a:fld id="{B6479C28-572E-4A0A-8235-6E6DF9FE0925}" type="slidenum">
              <a:rPr kumimoji="1" lang="ja-JP" altLang="en-US" smtClean="0"/>
              <a:t>‹#›</a:t>
            </a:fld>
            <a:endParaRPr kumimoji="1" lang="ja-JP" altLang="en-US"/>
          </a:p>
        </p:txBody>
      </p:sp>
    </p:spTree>
    <p:extLst>
      <p:ext uri="{BB962C8B-B14F-4D97-AF65-F5344CB8AC3E}">
        <p14:creationId xmlns:p14="http://schemas.microsoft.com/office/powerpoint/2010/main" val="10821275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C4B104-45C9-4324-B037-772A999B5A92}"/>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5EC9803B-C10E-4E97-B6DE-FFA96ECDA11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3B3CDB58-427F-457E-85F7-ED760A2F43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DDF2A68F-2EE3-448C-86B2-DA04825F8B55}"/>
              </a:ext>
            </a:extLst>
          </p:cNvPr>
          <p:cNvSpPr>
            <a:spLocks noGrp="1"/>
          </p:cNvSpPr>
          <p:nvPr>
            <p:ph type="dt" sz="half" idx="10"/>
          </p:nvPr>
        </p:nvSpPr>
        <p:spPr/>
        <p:txBody>
          <a:bodyPr/>
          <a:lstStyle/>
          <a:p>
            <a:fld id="{8D6233CE-31F4-4C18-9079-6E57D3F6C7AD}" type="datetimeFigureOut">
              <a:rPr kumimoji="1" lang="ja-JP" altLang="en-US" smtClean="0"/>
              <a:t>2018/1/19</a:t>
            </a:fld>
            <a:endParaRPr kumimoji="1" lang="ja-JP" altLang="en-US"/>
          </a:p>
        </p:txBody>
      </p:sp>
      <p:sp>
        <p:nvSpPr>
          <p:cNvPr id="6" name="フッター プレースホルダー 5">
            <a:extLst>
              <a:ext uri="{FF2B5EF4-FFF2-40B4-BE49-F238E27FC236}">
                <a16:creationId xmlns:a16="http://schemas.microsoft.com/office/drawing/2014/main" id="{F515F69F-8765-454F-A888-467598DBF725}"/>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E9FE12C7-8618-49A6-B06D-7199291AC262}"/>
              </a:ext>
            </a:extLst>
          </p:cNvPr>
          <p:cNvSpPr>
            <a:spLocks noGrp="1"/>
          </p:cNvSpPr>
          <p:nvPr>
            <p:ph type="sldNum" sz="quarter" idx="12"/>
          </p:nvPr>
        </p:nvSpPr>
        <p:spPr/>
        <p:txBody>
          <a:bodyPr/>
          <a:lstStyle/>
          <a:p>
            <a:fld id="{B6479C28-572E-4A0A-8235-6E6DF9FE0925}" type="slidenum">
              <a:rPr kumimoji="1" lang="ja-JP" altLang="en-US" smtClean="0"/>
              <a:t>‹#›</a:t>
            </a:fld>
            <a:endParaRPr kumimoji="1" lang="ja-JP" altLang="en-US"/>
          </a:p>
        </p:txBody>
      </p:sp>
    </p:spTree>
    <p:extLst>
      <p:ext uri="{BB962C8B-B14F-4D97-AF65-F5344CB8AC3E}">
        <p14:creationId xmlns:p14="http://schemas.microsoft.com/office/powerpoint/2010/main" val="351653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626FC686-A0E3-4984-9AEA-367516222AE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15A1441D-E093-4C7D-8146-18D5A9C8A6E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70DBB77-4D74-4770-8751-228310DF1C5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D6233CE-31F4-4C18-9079-6E57D3F6C7AD}" type="datetimeFigureOut">
              <a:rPr kumimoji="1" lang="ja-JP" altLang="en-US" smtClean="0"/>
              <a:t>2018/1/19</a:t>
            </a:fld>
            <a:endParaRPr kumimoji="1" lang="ja-JP" altLang="en-US"/>
          </a:p>
        </p:txBody>
      </p:sp>
      <p:sp>
        <p:nvSpPr>
          <p:cNvPr id="5" name="フッター プレースホルダー 4">
            <a:extLst>
              <a:ext uri="{FF2B5EF4-FFF2-40B4-BE49-F238E27FC236}">
                <a16:creationId xmlns:a16="http://schemas.microsoft.com/office/drawing/2014/main" id="{B253BA40-28D9-456A-8E03-62866BCCD2D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0DA32056-7DB3-468D-A9E0-067EB00B83C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479C28-572E-4A0A-8235-6E6DF9FE0925}" type="slidenum">
              <a:rPr kumimoji="1" lang="ja-JP" altLang="en-US" smtClean="0"/>
              <a:t>‹#›</a:t>
            </a:fld>
            <a:endParaRPr kumimoji="1" lang="ja-JP" altLang="en-US"/>
          </a:p>
        </p:txBody>
      </p:sp>
    </p:spTree>
    <p:extLst>
      <p:ext uri="{BB962C8B-B14F-4D97-AF65-F5344CB8AC3E}">
        <p14:creationId xmlns:p14="http://schemas.microsoft.com/office/powerpoint/2010/main" val="16376229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emf"/><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9199A7C-FEBE-4C53-A828-C46640537159}"/>
              </a:ext>
            </a:extLst>
          </p:cNvPr>
          <p:cNvSpPr>
            <a:spLocks noGrp="1"/>
          </p:cNvSpPr>
          <p:nvPr>
            <p:ph type="ctrTitle"/>
          </p:nvPr>
        </p:nvSpPr>
        <p:spPr/>
        <p:txBody>
          <a:bodyPr>
            <a:normAutofit/>
          </a:bodyPr>
          <a:lstStyle/>
          <a:p>
            <a:r>
              <a:rPr lang="ja-JP" altLang="en-US" sz="4400" dirty="0"/>
              <a:t>日常の感情変化が視覚探索課題に</a:t>
            </a:r>
            <a:br>
              <a:rPr lang="en-US" altLang="ja-JP" sz="4400" dirty="0"/>
            </a:br>
            <a:r>
              <a:rPr lang="ja-JP" altLang="en-US" sz="4400" dirty="0"/>
              <a:t>及ぼす影響</a:t>
            </a:r>
            <a:endParaRPr kumimoji="1" lang="ja-JP" altLang="en-US" sz="4400" dirty="0"/>
          </a:p>
        </p:txBody>
      </p:sp>
      <p:sp>
        <p:nvSpPr>
          <p:cNvPr id="3" name="サブタイトル 2">
            <a:extLst>
              <a:ext uri="{FF2B5EF4-FFF2-40B4-BE49-F238E27FC236}">
                <a16:creationId xmlns:a16="http://schemas.microsoft.com/office/drawing/2014/main" id="{2FE57124-414F-4432-A8C1-C7A9D6926828}"/>
              </a:ext>
            </a:extLst>
          </p:cNvPr>
          <p:cNvSpPr>
            <a:spLocks noGrp="1"/>
          </p:cNvSpPr>
          <p:nvPr>
            <p:ph type="subTitle" idx="1"/>
          </p:nvPr>
        </p:nvSpPr>
        <p:spPr>
          <a:xfrm>
            <a:off x="1524000" y="3602038"/>
            <a:ext cx="9144000" cy="2387600"/>
          </a:xfrm>
        </p:spPr>
        <p:txBody>
          <a:bodyPr>
            <a:normAutofit/>
          </a:bodyPr>
          <a:lstStyle/>
          <a:p>
            <a:pPr algn="r"/>
            <a:endParaRPr lang="en-US" altLang="ja-JP" dirty="0"/>
          </a:p>
          <a:p>
            <a:pPr algn="r"/>
            <a:endParaRPr lang="en-US" altLang="ja-JP" dirty="0"/>
          </a:p>
          <a:p>
            <a:pPr algn="r"/>
            <a:r>
              <a:rPr lang="ja-JP" altLang="en-US" dirty="0"/>
              <a:t>脳情報通信融合研究センター</a:t>
            </a:r>
            <a:endParaRPr lang="en-US" altLang="ja-JP" dirty="0"/>
          </a:p>
          <a:p>
            <a:pPr algn="r"/>
            <a:r>
              <a:rPr lang="ja-JP" altLang="en-US" dirty="0"/>
              <a:t>前川亮・山岸典子・</a:t>
            </a:r>
            <a:endParaRPr lang="en-US" altLang="ja-JP" dirty="0"/>
          </a:p>
          <a:p>
            <a:pPr algn="r"/>
            <a:r>
              <a:rPr lang="en-US" altLang="ja-JP" dirty="0"/>
              <a:t>de Brecht</a:t>
            </a:r>
            <a:r>
              <a:rPr lang="ja-JP" altLang="en-US" dirty="0"/>
              <a:t> </a:t>
            </a:r>
            <a:r>
              <a:rPr lang="en-US" altLang="ja-JP" dirty="0"/>
              <a:t>M.</a:t>
            </a:r>
            <a:r>
              <a:rPr lang="ja-JP" altLang="en-US" dirty="0"/>
              <a:t>・</a:t>
            </a:r>
            <a:r>
              <a:rPr lang="en-US" altLang="ja-JP" dirty="0"/>
              <a:t>Anderson</a:t>
            </a:r>
            <a:r>
              <a:rPr lang="ja-JP" altLang="en-US" dirty="0"/>
              <a:t> </a:t>
            </a:r>
            <a:r>
              <a:rPr lang="en-US" altLang="ja-JP" dirty="0"/>
              <a:t>S. J.</a:t>
            </a:r>
            <a:endParaRPr kumimoji="1" lang="ja-JP" altLang="en-US" dirty="0"/>
          </a:p>
        </p:txBody>
      </p:sp>
      <p:sp>
        <p:nvSpPr>
          <p:cNvPr id="4" name="テキスト ボックス 3">
            <a:extLst>
              <a:ext uri="{FF2B5EF4-FFF2-40B4-BE49-F238E27FC236}">
                <a16:creationId xmlns:a16="http://schemas.microsoft.com/office/drawing/2014/main" id="{44E46BE0-5DBC-43AD-B64D-3D2EAF066918}"/>
              </a:ext>
            </a:extLst>
          </p:cNvPr>
          <p:cNvSpPr txBox="1"/>
          <p:nvPr/>
        </p:nvSpPr>
        <p:spPr>
          <a:xfrm>
            <a:off x="775504" y="753031"/>
            <a:ext cx="4256293" cy="461665"/>
          </a:xfrm>
          <a:prstGeom prst="rect">
            <a:avLst/>
          </a:prstGeom>
          <a:noFill/>
        </p:spPr>
        <p:txBody>
          <a:bodyPr wrap="none" rtlCol="0">
            <a:spAutoFit/>
          </a:bodyPr>
          <a:lstStyle/>
          <a:p>
            <a:r>
              <a:rPr lang="zh-CN" altLang="en-US" sz="2400" dirty="0"/>
              <a:t>日本視覚学会</a:t>
            </a:r>
            <a:r>
              <a:rPr lang="en-US" altLang="zh-CN" sz="2400" dirty="0"/>
              <a:t>2018</a:t>
            </a:r>
            <a:r>
              <a:rPr lang="zh-CN" altLang="en-US" sz="2400" dirty="0"/>
              <a:t>年冬季大会</a:t>
            </a:r>
            <a:endParaRPr kumimoji="1" lang="ja-JP" altLang="en-US" sz="2400" dirty="0"/>
          </a:p>
        </p:txBody>
      </p:sp>
    </p:spTree>
    <p:extLst>
      <p:ext uri="{BB962C8B-B14F-4D97-AF65-F5344CB8AC3E}">
        <p14:creationId xmlns:p14="http://schemas.microsoft.com/office/powerpoint/2010/main" val="13782930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916D3E0-1C8D-4EEE-B670-46C0787DAF98}"/>
              </a:ext>
            </a:extLst>
          </p:cNvPr>
          <p:cNvSpPr>
            <a:spLocks noGrp="1"/>
          </p:cNvSpPr>
          <p:nvPr>
            <p:ph type="title"/>
          </p:nvPr>
        </p:nvSpPr>
        <p:spPr/>
        <p:txBody>
          <a:bodyPr/>
          <a:lstStyle/>
          <a:p>
            <a:r>
              <a:rPr kumimoji="1" lang="ja-JP" altLang="en-US" dirty="0"/>
              <a:t>結果（感情の影響）</a:t>
            </a:r>
          </a:p>
        </p:txBody>
      </p:sp>
      <p:pic>
        <p:nvPicPr>
          <p:cNvPr id="4" name="図 3">
            <a:extLst>
              <a:ext uri="{FF2B5EF4-FFF2-40B4-BE49-F238E27FC236}">
                <a16:creationId xmlns:a16="http://schemas.microsoft.com/office/drawing/2014/main" id="{CD72985F-BF07-4158-AB64-0BA478196ABA}"/>
              </a:ext>
            </a:extLst>
          </p:cNvPr>
          <p:cNvPicPr>
            <a:picLocks noChangeAspect="1"/>
          </p:cNvPicPr>
          <p:nvPr/>
        </p:nvPicPr>
        <p:blipFill>
          <a:blip r:embed="rId2"/>
          <a:stretch>
            <a:fillRect/>
          </a:stretch>
        </p:blipFill>
        <p:spPr>
          <a:xfrm>
            <a:off x="1050300" y="1812499"/>
            <a:ext cx="6814800" cy="4938300"/>
          </a:xfrm>
          <a:prstGeom prst="rect">
            <a:avLst/>
          </a:prstGeom>
        </p:spPr>
      </p:pic>
      <p:sp>
        <p:nvSpPr>
          <p:cNvPr id="5" name="テキスト ボックス 4">
            <a:extLst>
              <a:ext uri="{FF2B5EF4-FFF2-40B4-BE49-F238E27FC236}">
                <a16:creationId xmlns:a16="http://schemas.microsoft.com/office/drawing/2014/main" id="{9BC4AAFF-2220-4649-8841-3754E6AA11D8}"/>
              </a:ext>
            </a:extLst>
          </p:cNvPr>
          <p:cNvSpPr txBox="1"/>
          <p:nvPr/>
        </p:nvSpPr>
        <p:spPr>
          <a:xfrm rot="16200000">
            <a:off x="-125704" y="3839178"/>
            <a:ext cx="2656539" cy="369332"/>
          </a:xfrm>
          <a:prstGeom prst="rect">
            <a:avLst/>
          </a:prstGeom>
          <a:solidFill>
            <a:schemeClr val="bg1"/>
          </a:solidFill>
        </p:spPr>
        <p:txBody>
          <a:bodyPr wrap="square" rtlCol="0">
            <a:spAutoFit/>
          </a:bodyPr>
          <a:lstStyle/>
          <a:p>
            <a:pPr algn="ctr"/>
            <a:r>
              <a:rPr kumimoji="1" lang="ja-JP" altLang="en-US" dirty="0"/>
              <a:t>応答時間（秒）</a:t>
            </a:r>
          </a:p>
        </p:txBody>
      </p:sp>
      <p:sp>
        <p:nvSpPr>
          <p:cNvPr id="6" name="テキスト ボックス 5">
            <a:extLst>
              <a:ext uri="{FF2B5EF4-FFF2-40B4-BE49-F238E27FC236}">
                <a16:creationId xmlns:a16="http://schemas.microsoft.com/office/drawing/2014/main" id="{B849425E-F0E6-4CCF-AD53-7DF19CFADCFD}"/>
              </a:ext>
            </a:extLst>
          </p:cNvPr>
          <p:cNvSpPr txBox="1"/>
          <p:nvPr/>
        </p:nvSpPr>
        <p:spPr>
          <a:xfrm>
            <a:off x="3543300" y="6355759"/>
            <a:ext cx="2362200" cy="369332"/>
          </a:xfrm>
          <a:prstGeom prst="rect">
            <a:avLst/>
          </a:prstGeom>
          <a:solidFill>
            <a:schemeClr val="bg1"/>
          </a:solidFill>
        </p:spPr>
        <p:txBody>
          <a:bodyPr wrap="square" rtlCol="0">
            <a:spAutoFit/>
          </a:bodyPr>
          <a:lstStyle/>
          <a:p>
            <a:pPr algn="ctr"/>
            <a:r>
              <a:rPr kumimoji="1" lang="ja-JP" altLang="en-US" dirty="0"/>
              <a:t>妨害刺激数</a:t>
            </a:r>
          </a:p>
        </p:txBody>
      </p:sp>
      <p:sp>
        <p:nvSpPr>
          <p:cNvPr id="7" name="正方形/長方形 6">
            <a:extLst>
              <a:ext uri="{FF2B5EF4-FFF2-40B4-BE49-F238E27FC236}">
                <a16:creationId xmlns:a16="http://schemas.microsoft.com/office/drawing/2014/main" id="{1FBAECF2-1BF2-446F-A0EA-BE544BD95907}"/>
              </a:ext>
            </a:extLst>
          </p:cNvPr>
          <p:cNvSpPr/>
          <p:nvPr/>
        </p:nvSpPr>
        <p:spPr>
          <a:xfrm>
            <a:off x="4812743" y="2069961"/>
            <a:ext cx="929473" cy="1507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AB178F6D-796B-4914-9D56-C0DED2E362C1}"/>
              </a:ext>
            </a:extLst>
          </p:cNvPr>
          <p:cNvSpPr/>
          <p:nvPr/>
        </p:nvSpPr>
        <p:spPr>
          <a:xfrm>
            <a:off x="6000124" y="2069960"/>
            <a:ext cx="706734" cy="1507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8C4905B3-384A-431E-9A04-EAFBA35B6CBA}"/>
              </a:ext>
            </a:extLst>
          </p:cNvPr>
          <p:cNvSpPr txBox="1"/>
          <p:nvPr/>
        </p:nvSpPr>
        <p:spPr>
          <a:xfrm>
            <a:off x="5792749" y="2029588"/>
            <a:ext cx="1031051" cy="261610"/>
          </a:xfrm>
          <a:prstGeom prst="rect">
            <a:avLst/>
          </a:prstGeom>
          <a:noFill/>
        </p:spPr>
        <p:txBody>
          <a:bodyPr wrap="none" rtlCol="0">
            <a:spAutoFit/>
          </a:bodyPr>
          <a:lstStyle/>
          <a:p>
            <a:r>
              <a:rPr kumimoji="1" lang="ja-JP" altLang="en-US" sz="1100" dirty="0"/>
              <a:t>ポップアウト</a:t>
            </a:r>
          </a:p>
        </p:txBody>
      </p:sp>
      <p:sp>
        <p:nvSpPr>
          <p:cNvPr id="10" name="テキスト ボックス 9">
            <a:extLst>
              <a:ext uri="{FF2B5EF4-FFF2-40B4-BE49-F238E27FC236}">
                <a16:creationId xmlns:a16="http://schemas.microsoft.com/office/drawing/2014/main" id="{51693F84-1BF4-451D-8855-BB68764437B8}"/>
              </a:ext>
            </a:extLst>
          </p:cNvPr>
          <p:cNvSpPr txBox="1"/>
          <p:nvPr/>
        </p:nvSpPr>
        <p:spPr>
          <a:xfrm>
            <a:off x="4911812" y="2029588"/>
            <a:ext cx="748923" cy="261610"/>
          </a:xfrm>
          <a:prstGeom prst="rect">
            <a:avLst/>
          </a:prstGeom>
          <a:noFill/>
        </p:spPr>
        <p:txBody>
          <a:bodyPr wrap="none" rtlCol="0">
            <a:spAutoFit/>
          </a:bodyPr>
          <a:lstStyle/>
          <a:p>
            <a:r>
              <a:rPr lang="ja-JP" altLang="en-US" sz="1100" dirty="0"/>
              <a:t>逐次探索</a:t>
            </a:r>
            <a:endParaRPr kumimoji="1" lang="ja-JP" altLang="en-US" sz="1100" dirty="0"/>
          </a:p>
        </p:txBody>
      </p:sp>
      <p:sp>
        <p:nvSpPr>
          <p:cNvPr id="11" name="正方形/長方形 10">
            <a:extLst>
              <a:ext uri="{FF2B5EF4-FFF2-40B4-BE49-F238E27FC236}">
                <a16:creationId xmlns:a16="http://schemas.microsoft.com/office/drawing/2014/main" id="{CE1D78BC-CBA9-4DDA-8E5A-750DDB716486}"/>
              </a:ext>
            </a:extLst>
          </p:cNvPr>
          <p:cNvSpPr/>
          <p:nvPr/>
        </p:nvSpPr>
        <p:spPr>
          <a:xfrm>
            <a:off x="3139691" y="2235757"/>
            <a:ext cx="1532374" cy="34666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64166B2D-D9AA-4BBC-9126-75754C6FAF50}"/>
              </a:ext>
            </a:extLst>
          </p:cNvPr>
          <p:cNvSpPr txBox="1"/>
          <p:nvPr/>
        </p:nvSpPr>
        <p:spPr>
          <a:xfrm>
            <a:off x="3543300" y="2195738"/>
            <a:ext cx="1031051" cy="261610"/>
          </a:xfrm>
          <a:prstGeom prst="rect">
            <a:avLst/>
          </a:prstGeom>
          <a:noFill/>
        </p:spPr>
        <p:txBody>
          <a:bodyPr wrap="none" rtlCol="0">
            <a:spAutoFit/>
          </a:bodyPr>
          <a:lstStyle/>
          <a:p>
            <a:r>
              <a:rPr kumimoji="1" lang="ja-JP" altLang="en-US" sz="1100" dirty="0"/>
              <a:t>幸福度（高）</a:t>
            </a:r>
          </a:p>
        </p:txBody>
      </p:sp>
      <p:sp>
        <p:nvSpPr>
          <p:cNvPr id="13" name="テキスト ボックス 12">
            <a:extLst>
              <a:ext uri="{FF2B5EF4-FFF2-40B4-BE49-F238E27FC236}">
                <a16:creationId xmlns:a16="http://schemas.microsoft.com/office/drawing/2014/main" id="{E4E59145-EE75-48D7-9B0C-59D8575E2047}"/>
              </a:ext>
            </a:extLst>
          </p:cNvPr>
          <p:cNvSpPr txBox="1"/>
          <p:nvPr/>
        </p:nvSpPr>
        <p:spPr>
          <a:xfrm>
            <a:off x="3543300" y="2367116"/>
            <a:ext cx="1031051" cy="261610"/>
          </a:xfrm>
          <a:prstGeom prst="rect">
            <a:avLst/>
          </a:prstGeom>
          <a:noFill/>
        </p:spPr>
        <p:txBody>
          <a:bodyPr wrap="none" rtlCol="0">
            <a:spAutoFit/>
          </a:bodyPr>
          <a:lstStyle/>
          <a:p>
            <a:r>
              <a:rPr kumimoji="1" lang="ja-JP" altLang="en-US" sz="1100" dirty="0"/>
              <a:t>幸福度（低）</a:t>
            </a:r>
          </a:p>
        </p:txBody>
      </p:sp>
      <p:sp>
        <p:nvSpPr>
          <p:cNvPr id="14" name="テキスト ボックス 13">
            <a:extLst>
              <a:ext uri="{FF2B5EF4-FFF2-40B4-BE49-F238E27FC236}">
                <a16:creationId xmlns:a16="http://schemas.microsoft.com/office/drawing/2014/main" id="{97932162-9CB4-469A-B37F-76B72EAF055C}"/>
              </a:ext>
            </a:extLst>
          </p:cNvPr>
          <p:cNvSpPr txBox="1"/>
          <p:nvPr/>
        </p:nvSpPr>
        <p:spPr>
          <a:xfrm>
            <a:off x="8006792" y="2071688"/>
            <a:ext cx="3593230" cy="1569660"/>
          </a:xfrm>
          <a:prstGeom prst="rect">
            <a:avLst/>
          </a:prstGeom>
          <a:noFill/>
        </p:spPr>
        <p:txBody>
          <a:bodyPr wrap="square" rtlCol="0">
            <a:spAutoFit/>
          </a:bodyPr>
          <a:lstStyle/>
          <a:p>
            <a:pPr marL="342900" indent="-342900">
              <a:buFont typeface="Arial" panose="020B0604020202020204" pitchFamily="34" charset="0"/>
              <a:buChar char="•"/>
            </a:pPr>
            <a:r>
              <a:rPr lang="ja-JP" altLang="en-US" sz="2400" dirty="0"/>
              <a:t>幸福度の高い試行と低い試行で比較</a:t>
            </a:r>
            <a:endParaRPr kumimoji="1" lang="en-US" altLang="ja-JP" sz="2400" dirty="0"/>
          </a:p>
          <a:p>
            <a:pPr marL="342900" indent="-342900">
              <a:buFont typeface="Arial" panose="020B0604020202020204" pitchFamily="34" charset="0"/>
              <a:buChar char="•"/>
            </a:pPr>
            <a:r>
              <a:rPr lang="ja-JP" altLang="en-US" sz="2400" dirty="0"/>
              <a:t>逐次探索・妨害刺激数</a:t>
            </a:r>
            <a:r>
              <a:rPr lang="en-US" altLang="ja-JP" sz="2400" dirty="0"/>
              <a:t>30</a:t>
            </a:r>
            <a:r>
              <a:rPr lang="ja-JP" altLang="en-US" sz="2400" dirty="0"/>
              <a:t>条件で有意な差</a:t>
            </a:r>
            <a:endParaRPr kumimoji="1" lang="ja-JP" altLang="en-US" sz="2400" dirty="0"/>
          </a:p>
        </p:txBody>
      </p:sp>
      <p:sp>
        <p:nvSpPr>
          <p:cNvPr id="15" name="矢印: 下 14">
            <a:extLst>
              <a:ext uri="{FF2B5EF4-FFF2-40B4-BE49-F238E27FC236}">
                <a16:creationId xmlns:a16="http://schemas.microsoft.com/office/drawing/2014/main" id="{65171F32-512B-4852-8810-E204AC1D7121}"/>
              </a:ext>
            </a:extLst>
          </p:cNvPr>
          <p:cNvSpPr/>
          <p:nvPr/>
        </p:nvSpPr>
        <p:spPr>
          <a:xfrm>
            <a:off x="9195205" y="4049391"/>
            <a:ext cx="1216404" cy="813732"/>
          </a:xfrm>
          <a:prstGeom prst="downArrow">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6427F222-901A-4F35-B89C-8DFCA4BD6E45}"/>
              </a:ext>
            </a:extLst>
          </p:cNvPr>
          <p:cNvSpPr txBox="1"/>
          <p:nvPr/>
        </p:nvSpPr>
        <p:spPr>
          <a:xfrm>
            <a:off x="8006792" y="5239608"/>
            <a:ext cx="3593230" cy="830997"/>
          </a:xfrm>
          <a:prstGeom prst="rect">
            <a:avLst/>
          </a:prstGeom>
          <a:noFill/>
        </p:spPr>
        <p:txBody>
          <a:bodyPr wrap="square" rtlCol="0">
            <a:spAutoFit/>
          </a:bodyPr>
          <a:lstStyle/>
          <a:p>
            <a:r>
              <a:rPr kumimoji="1" lang="ja-JP" altLang="en-US" sz="2400" dirty="0"/>
              <a:t>幸福度の高い時に探索時間が短くなった</a:t>
            </a:r>
            <a:endParaRPr kumimoji="1" lang="en-US" altLang="ja-JP" sz="2400" dirty="0"/>
          </a:p>
        </p:txBody>
      </p:sp>
    </p:spTree>
    <p:extLst>
      <p:ext uri="{BB962C8B-B14F-4D97-AF65-F5344CB8AC3E}">
        <p14:creationId xmlns:p14="http://schemas.microsoft.com/office/powerpoint/2010/main" val="7926820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0B35A91-E0F6-4179-8034-2C062DDBED9F}"/>
              </a:ext>
            </a:extLst>
          </p:cNvPr>
          <p:cNvSpPr>
            <a:spLocks noGrp="1"/>
          </p:cNvSpPr>
          <p:nvPr>
            <p:ph type="title"/>
          </p:nvPr>
        </p:nvSpPr>
        <p:spPr/>
        <p:txBody>
          <a:bodyPr/>
          <a:lstStyle/>
          <a:p>
            <a:r>
              <a:rPr kumimoji="1" lang="ja-JP" altLang="en-US" dirty="0"/>
              <a:t>結果（相関）</a:t>
            </a:r>
          </a:p>
        </p:txBody>
      </p:sp>
      <p:pic>
        <p:nvPicPr>
          <p:cNvPr id="3" name="図 2">
            <a:extLst>
              <a:ext uri="{FF2B5EF4-FFF2-40B4-BE49-F238E27FC236}">
                <a16:creationId xmlns:a16="http://schemas.microsoft.com/office/drawing/2014/main" id="{62E52DB2-2673-4699-80AA-7192E596462E}"/>
              </a:ext>
            </a:extLst>
          </p:cNvPr>
          <p:cNvPicPr>
            <a:picLocks noChangeAspect="1"/>
          </p:cNvPicPr>
          <p:nvPr/>
        </p:nvPicPr>
        <p:blipFill>
          <a:blip r:embed="rId2"/>
          <a:stretch>
            <a:fillRect/>
          </a:stretch>
        </p:blipFill>
        <p:spPr>
          <a:xfrm>
            <a:off x="838200" y="2066925"/>
            <a:ext cx="3508560" cy="2676960"/>
          </a:xfrm>
          <a:prstGeom prst="rect">
            <a:avLst/>
          </a:prstGeom>
        </p:spPr>
      </p:pic>
      <p:pic>
        <p:nvPicPr>
          <p:cNvPr id="4" name="図 3">
            <a:extLst>
              <a:ext uri="{FF2B5EF4-FFF2-40B4-BE49-F238E27FC236}">
                <a16:creationId xmlns:a16="http://schemas.microsoft.com/office/drawing/2014/main" id="{4D549A61-5CFD-4EFC-A369-C4E6573F5CB1}"/>
              </a:ext>
            </a:extLst>
          </p:cNvPr>
          <p:cNvPicPr>
            <a:picLocks noChangeAspect="1"/>
          </p:cNvPicPr>
          <p:nvPr/>
        </p:nvPicPr>
        <p:blipFill>
          <a:blip r:embed="rId3"/>
          <a:stretch>
            <a:fillRect/>
          </a:stretch>
        </p:blipFill>
        <p:spPr>
          <a:xfrm>
            <a:off x="5399086" y="913320"/>
            <a:ext cx="6375600" cy="5650920"/>
          </a:xfrm>
          <a:prstGeom prst="rect">
            <a:avLst/>
          </a:prstGeom>
        </p:spPr>
      </p:pic>
      <p:sp>
        <p:nvSpPr>
          <p:cNvPr id="5" name="テキスト ボックス 4">
            <a:extLst>
              <a:ext uri="{FF2B5EF4-FFF2-40B4-BE49-F238E27FC236}">
                <a16:creationId xmlns:a16="http://schemas.microsoft.com/office/drawing/2014/main" id="{86FA145A-C8BB-4958-8FF8-94C970AABAE5}"/>
              </a:ext>
            </a:extLst>
          </p:cNvPr>
          <p:cNvSpPr txBox="1"/>
          <p:nvPr/>
        </p:nvSpPr>
        <p:spPr>
          <a:xfrm rot="16200000">
            <a:off x="113750" y="3130197"/>
            <a:ext cx="1756677" cy="307777"/>
          </a:xfrm>
          <a:prstGeom prst="rect">
            <a:avLst/>
          </a:prstGeom>
          <a:solidFill>
            <a:schemeClr val="bg1"/>
          </a:solidFill>
        </p:spPr>
        <p:txBody>
          <a:bodyPr wrap="square" rtlCol="0">
            <a:spAutoFit/>
          </a:bodyPr>
          <a:lstStyle/>
          <a:p>
            <a:pPr algn="ctr"/>
            <a:r>
              <a:rPr kumimoji="1" lang="ja-JP" altLang="en-US" sz="1400" dirty="0"/>
              <a:t>応答時間（秒）</a:t>
            </a:r>
          </a:p>
        </p:txBody>
      </p:sp>
      <p:sp>
        <p:nvSpPr>
          <p:cNvPr id="6" name="テキスト ボックス 5">
            <a:extLst>
              <a:ext uri="{FF2B5EF4-FFF2-40B4-BE49-F238E27FC236}">
                <a16:creationId xmlns:a16="http://schemas.microsoft.com/office/drawing/2014/main" id="{DCD98FF7-A070-40DA-A36E-A69A3732E46B}"/>
              </a:ext>
            </a:extLst>
          </p:cNvPr>
          <p:cNvSpPr txBox="1"/>
          <p:nvPr/>
        </p:nvSpPr>
        <p:spPr>
          <a:xfrm rot="16200000">
            <a:off x="4674636" y="2084994"/>
            <a:ext cx="1756677" cy="307777"/>
          </a:xfrm>
          <a:prstGeom prst="rect">
            <a:avLst/>
          </a:prstGeom>
          <a:solidFill>
            <a:schemeClr val="bg1"/>
          </a:solidFill>
        </p:spPr>
        <p:txBody>
          <a:bodyPr wrap="square" rtlCol="0">
            <a:spAutoFit/>
          </a:bodyPr>
          <a:lstStyle/>
          <a:p>
            <a:pPr algn="ctr"/>
            <a:r>
              <a:rPr kumimoji="1" lang="ja-JP" altLang="en-US" sz="1400" dirty="0"/>
              <a:t>応答時間（秒）</a:t>
            </a:r>
          </a:p>
        </p:txBody>
      </p:sp>
      <p:sp>
        <p:nvSpPr>
          <p:cNvPr id="7" name="テキスト ボックス 6">
            <a:extLst>
              <a:ext uri="{FF2B5EF4-FFF2-40B4-BE49-F238E27FC236}">
                <a16:creationId xmlns:a16="http://schemas.microsoft.com/office/drawing/2014/main" id="{BEF803CB-906F-43AE-ADA1-CFAEC15462DC}"/>
              </a:ext>
            </a:extLst>
          </p:cNvPr>
          <p:cNvSpPr txBox="1"/>
          <p:nvPr/>
        </p:nvSpPr>
        <p:spPr>
          <a:xfrm rot="16200000">
            <a:off x="4674635" y="4911372"/>
            <a:ext cx="1756677" cy="307777"/>
          </a:xfrm>
          <a:prstGeom prst="rect">
            <a:avLst/>
          </a:prstGeom>
          <a:solidFill>
            <a:schemeClr val="bg1"/>
          </a:solidFill>
        </p:spPr>
        <p:txBody>
          <a:bodyPr wrap="square" rtlCol="0">
            <a:spAutoFit/>
          </a:bodyPr>
          <a:lstStyle/>
          <a:p>
            <a:pPr algn="ctr"/>
            <a:r>
              <a:rPr kumimoji="1" lang="ja-JP" altLang="en-US" sz="1400" dirty="0"/>
              <a:t>応答時間（秒）</a:t>
            </a:r>
          </a:p>
        </p:txBody>
      </p:sp>
      <p:sp>
        <p:nvSpPr>
          <p:cNvPr id="9" name="テキスト ボックス 8">
            <a:extLst>
              <a:ext uri="{FF2B5EF4-FFF2-40B4-BE49-F238E27FC236}">
                <a16:creationId xmlns:a16="http://schemas.microsoft.com/office/drawing/2014/main" id="{718DC664-D3E5-4077-AC3F-1287ACE7FD83}"/>
              </a:ext>
            </a:extLst>
          </p:cNvPr>
          <p:cNvSpPr txBox="1"/>
          <p:nvPr/>
        </p:nvSpPr>
        <p:spPr>
          <a:xfrm>
            <a:off x="1981200" y="4436108"/>
            <a:ext cx="1371600" cy="307777"/>
          </a:xfrm>
          <a:prstGeom prst="rect">
            <a:avLst/>
          </a:prstGeom>
          <a:solidFill>
            <a:schemeClr val="bg1"/>
          </a:solidFill>
        </p:spPr>
        <p:txBody>
          <a:bodyPr wrap="square" rtlCol="0">
            <a:spAutoFit/>
          </a:bodyPr>
          <a:lstStyle/>
          <a:p>
            <a:pPr algn="ctr"/>
            <a:r>
              <a:rPr lang="ja-JP" altLang="en-US" sz="1400" dirty="0"/>
              <a:t>幸福度</a:t>
            </a:r>
            <a:endParaRPr kumimoji="1" lang="ja-JP" altLang="en-US" sz="1400" dirty="0"/>
          </a:p>
        </p:txBody>
      </p:sp>
      <p:sp>
        <p:nvSpPr>
          <p:cNvPr id="10" name="テキスト ボックス 9">
            <a:extLst>
              <a:ext uri="{FF2B5EF4-FFF2-40B4-BE49-F238E27FC236}">
                <a16:creationId xmlns:a16="http://schemas.microsoft.com/office/drawing/2014/main" id="{824DB04A-F569-4E23-8FBB-644A7759C6D1}"/>
              </a:ext>
            </a:extLst>
          </p:cNvPr>
          <p:cNvSpPr txBox="1"/>
          <p:nvPr/>
        </p:nvSpPr>
        <p:spPr>
          <a:xfrm>
            <a:off x="6572250" y="3431003"/>
            <a:ext cx="1371600" cy="307777"/>
          </a:xfrm>
          <a:prstGeom prst="rect">
            <a:avLst/>
          </a:prstGeom>
          <a:solidFill>
            <a:schemeClr val="bg1"/>
          </a:solidFill>
        </p:spPr>
        <p:txBody>
          <a:bodyPr wrap="square" rtlCol="0">
            <a:spAutoFit/>
          </a:bodyPr>
          <a:lstStyle/>
          <a:p>
            <a:pPr algn="ctr"/>
            <a:r>
              <a:rPr lang="ja-JP" altLang="en-US" sz="1400" dirty="0"/>
              <a:t>眠気</a:t>
            </a:r>
            <a:endParaRPr kumimoji="1" lang="ja-JP" altLang="en-US" sz="1400" dirty="0"/>
          </a:p>
        </p:txBody>
      </p:sp>
      <p:sp>
        <p:nvSpPr>
          <p:cNvPr id="11" name="テキスト ボックス 10">
            <a:extLst>
              <a:ext uri="{FF2B5EF4-FFF2-40B4-BE49-F238E27FC236}">
                <a16:creationId xmlns:a16="http://schemas.microsoft.com/office/drawing/2014/main" id="{93B5D678-93FA-489E-9594-281D10B384CF}"/>
              </a:ext>
            </a:extLst>
          </p:cNvPr>
          <p:cNvSpPr txBox="1"/>
          <p:nvPr/>
        </p:nvSpPr>
        <p:spPr>
          <a:xfrm>
            <a:off x="9667875" y="3431003"/>
            <a:ext cx="1371600" cy="307777"/>
          </a:xfrm>
          <a:prstGeom prst="rect">
            <a:avLst/>
          </a:prstGeom>
          <a:solidFill>
            <a:schemeClr val="bg1"/>
          </a:solidFill>
        </p:spPr>
        <p:txBody>
          <a:bodyPr wrap="square" rtlCol="0">
            <a:spAutoFit/>
          </a:bodyPr>
          <a:lstStyle/>
          <a:p>
            <a:pPr algn="ctr"/>
            <a:r>
              <a:rPr kumimoji="1" lang="ja-JP" altLang="en-US" sz="1400" dirty="0"/>
              <a:t>ストレス</a:t>
            </a:r>
          </a:p>
        </p:txBody>
      </p:sp>
      <p:sp>
        <p:nvSpPr>
          <p:cNvPr id="12" name="テキスト ボックス 11">
            <a:extLst>
              <a:ext uri="{FF2B5EF4-FFF2-40B4-BE49-F238E27FC236}">
                <a16:creationId xmlns:a16="http://schemas.microsoft.com/office/drawing/2014/main" id="{BFE0D199-85E3-4CF3-82D4-D4F4C5D12E68}"/>
              </a:ext>
            </a:extLst>
          </p:cNvPr>
          <p:cNvSpPr txBox="1"/>
          <p:nvPr/>
        </p:nvSpPr>
        <p:spPr>
          <a:xfrm>
            <a:off x="6329362" y="6256463"/>
            <a:ext cx="1857375" cy="307777"/>
          </a:xfrm>
          <a:prstGeom prst="rect">
            <a:avLst/>
          </a:prstGeom>
          <a:solidFill>
            <a:schemeClr val="bg1"/>
          </a:solidFill>
        </p:spPr>
        <p:txBody>
          <a:bodyPr wrap="square" rtlCol="0">
            <a:spAutoFit/>
          </a:bodyPr>
          <a:lstStyle/>
          <a:p>
            <a:pPr algn="ctr"/>
            <a:r>
              <a:rPr kumimoji="1" lang="ja-JP" altLang="en-US" sz="1400" dirty="0"/>
              <a:t>コミュニケーション</a:t>
            </a:r>
          </a:p>
        </p:txBody>
      </p:sp>
      <p:sp>
        <p:nvSpPr>
          <p:cNvPr id="13" name="テキスト ボックス 12">
            <a:extLst>
              <a:ext uri="{FF2B5EF4-FFF2-40B4-BE49-F238E27FC236}">
                <a16:creationId xmlns:a16="http://schemas.microsoft.com/office/drawing/2014/main" id="{984283C5-FAEA-4C39-930E-0E4D372B2D86}"/>
              </a:ext>
            </a:extLst>
          </p:cNvPr>
          <p:cNvSpPr txBox="1"/>
          <p:nvPr/>
        </p:nvSpPr>
        <p:spPr>
          <a:xfrm>
            <a:off x="9525000" y="6257978"/>
            <a:ext cx="1657350" cy="307777"/>
          </a:xfrm>
          <a:prstGeom prst="rect">
            <a:avLst/>
          </a:prstGeom>
          <a:solidFill>
            <a:schemeClr val="bg1"/>
          </a:solidFill>
        </p:spPr>
        <p:txBody>
          <a:bodyPr wrap="square" rtlCol="0">
            <a:spAutoFit/>
          </a:bodyPr>
          <a:lstStyle/>
          <a:p>
            <a:pPr algn="ctr"/>
            <a:r>
              <a:rPr kumimoji="1" lang="ja-JP" altLang="en-US" sz="1400" dirty="0"/>
              <a:t>スマートフォン</a:t>
            </a:r>
          </a:p>
        </p:txBody>
      </p:sp>
      <p:sp>
        <p:nvSpPr>
          <p:cNvPr id="14" name="テキスト ボックス 13">
            <a:extLst>
              <a:ext uri="{FF2B5EF4-FFF2-40B4-BE49-F238E27FC236}">
                <a16:creationId xmlns:a16="http://schemas.microsoft.com/office/drawing/2014/main" id="{C179F0AA-9AA8-4AC4-A233-CAF3AA110434}"/>
              </a:ext>
            </a:extLst>
          </p:cNvPr>
          <p:cNvSpPr txBox="1"/>
          <p:nvPr/>
        </p:nvSpPr>
        <p:spPr>
          <a:xfrm>
            <a:off x="624298" y="5207879"/>
            <a:ext cx="3936364" cy="830997"/>
          </a:xfrm>
          <a:prstGeom prst="rect">
            <a:avLst/>
          </a:prstGeom>
          <a:noFill/>
        </p:spPr>
        <p:txBody>
          <a:bodyPr wrap="square" rtlCol="0">
            <a:spAutoFit/>
          </a:bodyPr>
          <a:lstStyle/>
          <a:p>
            <a:r>
              <a:rPr lang="ja-JP" altLang="en-US" sz="2400" dirty="0"/>
              <a:t>視覚探索時間と幸福度の間のみ，有意な相関があった</a:t>
            </a:r>
            <a:endParaRPr kumimoji="1" lang="en-US" altLang="ja-JP" sz="2400" dirty="0"/>
          </a:p>
        </p:txBody>
      </p:sp>
    </p:spTree>
    <p:extLst>
      <p:ext uri="{BB962C8B-B14F-4D97-AF65-F5344CB8AC3E}">
        <p14:creationId xmlns:p14="http://schemas.microsoft.com/office/powerpoint/2010/main" val="20044440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28BBBE0-D6FD-4EED-90CF-B3AC5CDBA37F}"/>
              </a:ext>
            </a:extLst>
          </p:cNvPr>
          <p:cNvSpPr>
            <a:spLocks noGrp="1"/>
          </p:cNvSpPr>
          <p:nvPr>
            <p:ph type="title"/>
          </p:nvPr>
        </p:nvSpPr>
        <p:spPr/>
        <p:txBody>
          <a:bodyPr/>
          <a:lstStyle/>
          <a:p>
            <a:r>
              <a:rPr kumimoji="1" lang="ja-JP" altLang="en-US" dirty="0"/>
              <a:t>結果（タップ課題）</a:t>
            </a:r>
          </a:p>
        </p:txBody>
      </p:sp>
      <p:pic>
        <p:nvPicPr>
          <p:cNvPr id="3" name="図 2">
            <a:extLst>
              <a:ext uri="{FF2B5EF4-FFF2-40B4-BE49-F238E27FC236}">
                <a16:creationId xmlns:a16="http://schemas.microsoft.com/office/drawing/2014/main" id="{C5D4FF63-1130-47D7-BD4A-F363DE1EF439}"/>
              </a:ext>
            </a:extLst>
          </p:cNvPr>
          <p:cNvPicPr>
            <a:picLocks noChangeAspect="1"/>
          </p:cNvPicPr>
          <p:nvPr/>
        </p:nvPicPr>
        <p:blipFill>
          <a:blip r:embed="rId2"/>
          <a:stretch>
            <a:fillRect/>
          </a:stretch>
        </p:blipFill>
        <p:spPr>
          <a:xfrm>
            <a:off x="1883395" y="2331314"/>
            <a:ext cx="4432050" cy="3470500"/>
          </a:xfrm>
          <a:prstGeom prst="rect">
            <a:avLst/>
          </a:prstGeom>
        </p:spPr>
      </p:pic>
      <p:sp>
        <p:nvSpPr>
          <p:cNvPr id="4" name="テキスト ボックス 3">
            <a:extLst>
              <a:ext uri="{FF2B5EF4-FFF2-40B4-BE49-F238E27FC236}">
                <a16:creationId xmlns:a16="http://schemas.microsoft.com/office/drawing/2014/main" id="{6ED80E3A-1D54-4F17-B0B4-38816F54D159}"/>
              </a:ext>
            </a:extLst>
          </p:cNvPr>
          <p:cNvSpPr txBox="1"/>
          <p:nvPr/>
        </p:nvSpPr>
        <p:spPr>
          <a:xfrm rot="16200000">
            <a:off x="1075338" y="3663742"/>
            <a:ext cx="1964304" cy="307777"/>
          </a:xfrm>
          <a:prstGeom prst="rect">
            <a:avLst/>
          </a:prstGeom>
          <a:solidFill>
            <a:schemeClr val="bg1"/>
          </a:solidFill>
        </p:spPr>
        <p:txBody>
          <a:bodyPr wrap="square" rtlCol="0">
            <a:spAutoFit/>
          </a:bodyPr>
          <a:lstStyle/>
          <a:p>
            <a:pPr algn="ctr"/>
            <a:r>
              <a:rPr kumimoji="1" lang="ja-JP" altLang="en-US" sz="1400" dirty="0"/>
              <a:t>応答時間（秒）</a:t>
            </a:r>
          </a:p>
        </p:txBody>
      </p:sp>
      <p:sp>
        <p:nvSpPr>
          <p:cNvPr id="5" name="テキスト ボックス 4">
            <a:extLst>
              <a:ext uri="{FF2B5EF4-FFF2-40B4-BE49-F238E27FC236}">
                <a16:creationId xmlns:a16="http://schemas.microsoft.com/office/drawing/2014/main" id="{34AF6514-BE6B-494B-B012-29753C29D988}"/>
              </a:ext>
            </a:extLst>
          </p:cNvPr>
          <p:cNvSpPr txBox="1"/>
          <p:nvPr/>
        </p:nvSpPr>
        <p:spPr>
          <a:xfrm>
            <a:off x="3642220" y="5501306"/>
            <a:ext cx="1371600" cy="307777"/>
          </a:xfrm>
          <a:prstGeom prst="rect">
            <a:avLst/>
          </a:prstGeom>
          <a:solidFill>
            <a:schemeClr val="bg1"/>
          </a:solidFill>
        </p:spPr>
        <p:txBody>
          <a:bodyPr wrap="square" rtlCol="0">
            <a:spAutoFit/>
          </a:bodyPr>
          <a:lstStyle/>
          <a:p>
            <a:pPr algn="ctr"/>
            <a:r>
              <a:rPr lang="ja-JP" altLang="en-US" sz="1400" dirty="0"/>
              <a:t>幸福度</a:t>
            </a:r>
            <a:endParaRPr kumimoji="1" lang="ja-JP" altLang="en-US" sz="1400" dirty="0"/>
          </a:p>
        </p:txBody>
      </p:sp>
      <p:sp>
        <p:nvSpPr>
          <p:cNvPr id="6" name="テキスト ボックス 5">
            <a:extLst>
              <a:ext uri="{FF2B5EF4-FFF2-40B4-BE49-F238E27FC236}">
                <a16:creationId xmlns:a16="http://schemas.microsoft.com/office/drawing/2014/main" id="{BECC6456-CE16-4C42-AE25-0B9430AF6B95}"/>
              </a:ext>
            </a:extLst>
          </p:cNvPr>
          <p:cNvSpPr txBox="1"/>
          <p:nvPr/>
        </p:nvSpPr>
        <p:spPr>
          <a:xfrm>
            <a:off x="8006792" y="2071688"/>
            <a:ext cx="3593230" cy="1200329"/>
          </a:xfrm>
          <a:prstGeom prst="rect">
            <a:avLst/>
          </a:prstGeom>
          <a:noFill/>
        </p:spPr>
        <p:txBody>
          <a:bodyPr wrap="square" rtlCol="0">
            <a:spAutoFit/>
          </a:bodyPr>
          <a:lstStyle/>
          <a:p>
            <a:pPr marL="342900" indent="-342900">
              <a:buFont typeface="Arial" panose="020B0604020202020204" pitchFamily="34" charset="0"/>
              <a:buChar char="•"/>
            </a:pPr>
            <a:r>
              <a:rPr lang="ja-JP" altLang="en-US" sz="2400" dirty="0"/>
              <a:t>幸福度とタップ課題の間に有意な関係はみられなかった</a:t>
            </a:r>
            <a:endParaRPr kumimoji="1" lang="en-US" altLang="ja-JP" sz="2400" dirty="0"/>
          </a:p>
        </p:txBody>
      </p:sp>
      <p:sp>
        <p:nvSpPr>
          <p:cNvPr id="7" name="矢印: 下 6">
            <a:extLst>
              <a:ext uri="{FF2B5EF4-FFF2-40B4-BE49-F238E27FC236}">
                <a16:creationId xmlns:a16="http://schemas.microsoft.com/office/drawing/2014/main" id="{3F9090F6-B618-427A-ACDD-7042961772F1}"/>
              </a:ext>
            </a:extLst>
          </p:cNvPr>
          <p:cNvSpPr/>
          <p:nvPr/>
        </p:nvSpPr>
        <p:spPr>
          <a:xfrm>
            <a:off x="9195205" y="3453772"/>
            <a:ext cx="1216404" cy="813732"/>
          </a:xfrm>
          <a:prstGeom prst="downArrow">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57A90160-E28D-4C60-ADF9-A2E3831BE9CF}"/>
              </a:ext>
            </a:extLst>
          </p:cNvPr>
          <p:cNvSpPr txBox="1"/>
          <p:nvPr/>
        </p:nvSpPr>
        <p:spPr>
          <a:xfrm>
            <a:off x="8006792" y="4459431"/>
            <a:ext cx="3593230" cy="1569660"/>
          </a:xfrm>
          <a:prstGeom prst="rect">
            <a:avLst/>
          </a:prstGeom>
          <a:noFill/>
        </p:spPr>
        <p:txBody>
          <a:bodyPr wrap="square" rtlCol="0">
            <a:spAutoFit/>
          </a:bodyPr>
          <a:lstStyle/>
          <a:p>
            <a:r>
              <a:rPr lang="ja-JP" altLang="en-US" sz="2400" dirty="0"/>
              <a:t>視覚探索課題での応答時間の差が，モチベーションや運動速度によるものではないことを示唆</a:t>
            </a:r>
            <a:endParaRPr kumimoji="1" lang="en-US" altLang="ja-JP" sz="2400" dirty="0"/>
          </a:p>
        </p:txBody>
      </p:sp>
    </p:spTree>
    <p:extLst>
      <p:ext uri="{BB962C8B-B14F-4D97-AF65-F5344CB8AC3E}">
        <p14:creationId xmlns:p14="http://schemas.microsoft.com/office/powerpoint/2010/main" val="16165755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47C63BA-9537-4FBB-94DC-BAA571067796}"/>
              </a:ext>
            </a:extLst>
          </p:cNvPr>
          <p:cNvSpPr>
            <a:spLocks noGrp="1"/>
          </p:cNvSpPr>
          <p:nvPr>
            <p:ph type="title"/>
          </p:nvPr>
        </p:nvSpPr>
        <p:spPr/>
        <p:txBody>
          <a:bodyPr/>
          <a:lstStyle/>
          <a:p>
            <a:r>
              <a:rPr lang="ja-JP" altLang="en-US" dirty="0"/>
              <a:t>まとめ</a:t>
            </a:r>
            <a:endParaRPr kumimoji="1" lang="ja-JP" altLang="en-US" dirty="0"/>
          </a:p>
        </p:txBody>
      </p:sp>
      <p:sp>
        <p:nvSpPr>
          <p:cNvPr id="3" name="コンテンツ プレースホルダー 2">
            <a:extLst>
              <a:ext uri="{FF2B5EF4-FFF2-40B4-BE49-F238E27FC236}">
                <a16:creationId xmlns:a16="http://schemas.microsoft.com/office/drawing/2014/main" id="{C3F052CF-5C42-4531-B437-A668AD65DC1A}"/>
              </a:ext>
            </a:extLst>
          </p:cNvPr>
          <p:cNvSpPr>
            <a:spLocks noGrp="1"/>
          </p:cNvSpPr>
          <p:nvPr>
            <p:ph idx="1"/>
          </p:nvPr>
        </p:nvSpPr>
        <p:spPr/>
        <p:txBody>
          <a:bodyPr/>
          <a:lstStyle/>
          <a:p>
            <a:r>
              <a:rPr kumimoji="1" lang="ja-JP" altLang="en-US" dirty="0"/>
              <a:t>実験室外で課題を行ったが、視覚探索におけるポップアウト効果が十分な強さで再現された。</a:t>
            </a:r>
            <a:endParaRPr kumimoji="1" lang="en-US" altLang="ja-JP" dirty="0"/>
          </a:p>
          <a:p>
            <a:pPr lvl="1"/>
            <a:r>
              <a:rPr kumimoji="1" lang="ja-JP" altLang="en-US" dirty="0"/>
              <a:t>実験室外でも実施可能な視覚実験があることを示す</a:t>
            </a:r>
            <a:endParaRPr lang="en-US" altLang="ja-JP" dirty="0"/>
          </a:p>
          <a:p>
            <a:endParaRPr lang="en-US" altLang="ja-JP" dirty="0"/>
          </a:p>
          <a:p>
            <a:r>
              <a:rPr lang="ja-JP" altLang="en-US" dirty="0"/>
              <a:t>ポジティブな感情によって視覚探索速度が速くなった</a:t>
            </a:r>
            <a:endParaRPr lang="en-US" altLang="ja-JP" dirty="0"/>
          </a:p>
          <a:p>
            <a:pPr lvl="1"/>
            <a:r>
              <a:rPr lang="ja-JP" altLang="en-US" dirty="0"/>
              <a:t>感情が低次視覚機能に影響を与えている</a:t>
            </a:r>
            <a:endParaRPr lang="en-US" altLang="ja-JP" dirty="0"/>
          </a:p>
          <a:p>
            <a:pPr lvl="1"/>
            <a:r>
              <a:rPr lang="ja-JP" altLang="en-US" dirty="0"/>
              <a:t>意図的に誘導したものでない感情によって影響が確認された</a:t>
            </a:r>
            <a:endParaRPr lang="en-US" altLang="ja-JP" dirty="0"/>
          </a:p>
          <a:p>
            <a:pPr lvl="1"/>
            <a:r>
              <a:rPr lang="ja-JP" altLang="en-US" dirty="0"/>
              <a:t>探索速度の変化は，単純なボタン押しの早さの変化ではない</a:t>
            </a:r>
            <a:endParaRPr lang="en-US" altLang="ja-JP" dirty="0"/>
          </a:p>
          <a:p>
            <a:endParaRPr kumimoji="1" lang="en-US" altLang="ja-JP" dirty="0"/>
          </a:p>
          <a:p>
            <a:endParaRPr kumimoji="1" lang="ja-JP" altLang="en-US" dirty="0"/>
          </a:p>
        </p:txBody>
      </p:sp>
    </p:spTree>
    <p:extLst>
      <p:ext uri="{BB962C8B-B14F-4D97-AF65-F5344CB8AC3E}">
        <p14:creationId xmlns:p14="http://schemas.microsoft.com/office/powerpoint/2010/main" val="23435934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A22DD4D-AC34-499A-8562-ED95C3A42983}"/>
              </a:ext>
            </a:extLst>
          </p:cNvPr>
          <p:cNvSpPr>
            <a:spLocks noGrp="1"/>
          </p:cNvSpPr>
          <p:nvPr>
            <p:ph type="ctrTitle"/>
          </p:nvPr>
        </p:nvSpPr>
        <p:spPr/>
        <p:txBody>
          <a:bodyPr>
            <a:normAutofit/>
          </a:bodyPr>
          <a:lstStyle/>
          <a:p>
            <a:r>
              <a:rPr kumimoji="1" lang="ja-JP" altLang="en-US" sz="4800" dirty="0"/>
              <a:t>ご清聴ありがとうございました</a:t>
            </a:r>
          </a:p>
        </p:txBody>
      </p:sp>
      <p:sp>
        <p:nvSpPr>
          <p:cNvPr id="3" name="サブタイトル 2">
            <a:extLst>
              <a:ext uri="{FF2B5EF4-FFF2-40B4-BE49-F238E27FC236}">
                <a16:creationId xmlns:a16="http://schemas.microsoft.com/office/drawing/2014/main" id="{9EA99280-54DF-46AF-895F-A14BA7C37704}"/>
              </a:ext>
            </a:extLst>
          </p:cNvPr>
          <p:cNvSpPr>
            <a:spLocks noGrp="1"/>
          </p:cNvSpPr>
          <p:nvPr>
            <p:ph type="subTitle" idx="1"/>
          </p:nvPr>
        </p:nvSpPr>
        <p:spPr/>
        <p:txBody>
          <a:bodyPr/>
          <a:lstStyle/>
          <a:p>
            <a:endParaRPr kumimoji="1" lang="ja-JP" altLang="en-US"/>
          </a:p>
        </p:txBody>
      </p:sp>
    </p:spTree>
    <p:extLst>
      <p:ext uri="{BB962C8B-B14F-4D97-AF65-F5344CB8AC3E}">
        <p14:creationId xmlns:p14="http://schemas.microsoft.com/office/powerpoint/2010/main" val="32438392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5961A73-AACB-4713-9C33-6D3C93B332E9}"/>
              </a:ext>
            </a:extLst>
          </p:cNvPr>
          <p:cNvSpPr>
            <a:spLocks noGrp="1"/>
          </p:cNvSpPr>
          <p:nvPr>
            <p:ph type="title"/>
          </p:nvPr>
        </p:nvSpPr>
        <p:spPr/>
        <p:txBody>
          <a:bodyPr/>
          <a:lstStyle/>
          <a:p>
            <a:r>
              <a:rPr kumimoji="1" lang="ja-JP" altLang="en-US" dirty="0"/>
              <a:t>仮説（注意の広がり）</a:t>
            </a:r>
          </a:p>
        </p:txBody>
      </p:sp>
      <p:pic>
        <p:nvPicPr>
          <p:cNvPr id="3" name="図 2">
            <a:extLst>
              <a:ext uri="{FF2B5EF4-FFF2-40B4-BE49-F238E27FC236}">
                <a16:creationId xmlns:a16="http://schemas.microsoft.com/office/drawing/2014/main" id="{57308866-A220-451F-BEB6-449C34F50F35}"/>
              </a:ext>
            </a:extLst>
          </p:cNvPr>
          <p:cNvPicPr>
            <a:picLocks noChangeAspect="1"/>
          </p:cNvPicPr>
          <p:nvPr/>
        </p:nvPicPr>
        <p:blipFill>
          <a:blip r:embed="rId2"/>
          <a:stretch>
            <a:fillRect/>
          </a:stretch>
        </p:blipFill>
        <p:spPr>
          <a:xfrm>
            <a:off x="7012125" y="1928813"/>
            <a:ext cx="4035150" cy="4422000"/>
          </a:xfrm>
          <a:prstGeom prst="rect">
            <a:avLst/>
          </a:prstGeom>
        </p:spPr>
      </p:pic>
      <p:sp>
        <p:nvSpPr>
          <p:cNvPr id="4" name="コンテンツ プレースホルダー 146">
            <a:extLst>
              <a:ext uri="{FF2B5EF4-FFF2-40B4-BE49-F238E27FC236}">
                <a16:creationId xmlns:a16="http://schemas.microsoft.com/office/drawing/2014/main" id="{4353C390-4AD2-40F9-8123-A47EEC868382}"/>
              </a:ext>
            </a:extLst>
          </p:cNvPr>
          <p:cNvSpPr txBox="1">
            <a:spLocks/>
          </p:cNvSpPr>
          <p:nvPr/>
        </p:nvSpPr>
        <p:spPr>
          <a:xfrm>
            <a:off x="838200" y="1825625"/>
            <a:ext cx="5581649" cy="435133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2400" dirty="0"/>
              <a:t>注意が空間的に広がっていると考える</a:t>
            </a:r>
            <a:endParaRPr lang="en-US" altLang="ja-JP" sz="2400" dirty="0"/>
          </a:p>
          <a:p>
            <a:endParaRPr lang="en-US" altLang="ja-JP" sz="2400" dirty="0"/>
          </a:p>
          <a:p>
            <a:r>
              <a:rPr lang="ja-JP" altLang="en-US" sz="2400" dirty="0"/>
              <a:t>空間的な広がりの影響は刺激の密度が高いほど大きくなる</a:t>
            </a:r>
            <a:endParaRPr lang="en-US" altLang="ja-JP" sz="2400" dirty="0"/>
          </a:p>
          <a:p>
            <a:endParaRPr lang="en-US" altLang="ja-JP" sz="2400" dirty="0"/>
          </a:p>
          <a:p>
            <a:r>
              <a:rPr lang="ja-JP" altLang="en-US" sz="2400" dirty="0"/>
              <a:t>視覚探索の応答速度は，視線の移動回数よりも視野の広さに依存している（</a:t>
            </a:r>
            <a:r>
              <a:rPr lang="en-US" altLang="ja-JP" sz="2400" dirty="0"/>
              <a:t>Greene &amp; Rayner, 20011</a:t>
            </a:r>
            <a:r>
              <a:rPr lang="ja-JP" altLang="en-US" sz="2400" dirty="0"/>
              <a:t>）</a:t>
            </a:r>
            <a:endParaRPr lang="en-US" altLang="ja-JP" sz="2400" dirty="0"/>
          </a:p>
        </p:txBody>
      </p:sp>
    </p:spTree>
    <p:extLst>
      <p:ext uri="{BB962C8B-B14F-4D97-AF65-F5344CB8AC3E}">
        <p14:creationId xmlns:p14="http://schemas.microsoft.com/office/powerpoint/2010/main" val="20716357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BCD1CD2-083C-4249-A1F0-1C40153E24FC}"/>
              </a:ext>
            </a:extLst>
          </p:cNvPr>
          <p:cNvSpPr>
            <a:spLocks noGrp="1"/>
          </p:cNvSpPr>
          <p:nvPr>
            <p:ph type="title"/>
          </p:nvPr>
        </p:nvSpPr>
        <p:spPr/>
        <p:txBody>
          <a:bodyPr/>
          <a:lstStyle/>
          <a:p>
            <a:r>
              <a:rPr kumimoji="1" lang="ja-JP" altLang="en-US" dirty="0"/>
              <a:t>ポジティブ感情</a:t>
            </a:r>
          </a:p>
        </p:txBody>
      </p:sp>
      <p:sp>
        <p:nvSpPr>
          <p:cNvPr id="3" name="コンテンツ プレースホルダー 2">
            <a:extLst>
              <a:ext uri="{FF2B5EF4-FFF2-40B4-BE49-F238E27FC236}">
                <a16:creationId xmlns:a16="http://schemas.microsoft.com/office/drawing/2014/main" id="{D1B3E817-CE87-4220-A2F5-D4B1054E93AC}"/>
              </a:ext>
            </a:extLst>
          </p:cNvPr>
          <p:cNvSpPr>
            <a:spLocks noGrp="1"/>
          </p:cNvSpPr>
          <p:nvPr>
            <p:ph idx="1"/>
          </p:nvPr>
        </p:nvSpPr>
        <p:spPr/>
        <p:txBody>
          <a:bodyPr/>
          <a:lstStyle/>
          <a:p>
            <a:r>
              <a:rPr lang="ja-JP" altLang="en-US" dirty="0"/>
              <a:t>ポジティブな感情の効果</a:t>
            </a:r>
            <a:endParaRPr lang="en-US" altLang="ja-JP" dirty="0"/>
          </a:p>
          <a:p>
            <a:pPr lvl="1"/>
            <a:r>
              <a:rPr lang="ja-JP" altLang="en-US" dirty="0"/>
              <a:t>開けた思考 </a:t>
            </a:r>
            <a:r>
              <a:rPr lang="en-US" altLang="ja-JP" dirty="0"/>
              <a:t>		(Estrada, </a:t>
            </a:r>
            <a:r>
              <a:rPr lang="en-US" altLang="ja-JP" dirty="0" err="1"/>
              <a:t>Isen</a:t>
            </a:r>
            <a:r>
              <a:rPr lang="en-US" altLang="ja-JP" dirty="0"/>
              <a:t> &amp; Young, 1997)</a:t>
            </a:r>
          </a:p>
          <a:p>
            <a:pPr lvl="1"/>
            <a:endParaRPr lang="en-US" altLang="ja-JP" dirty="0"/>
          </a:p>
          <a:p>
            <a:pPr lvl="1"/>
            <a:r>
              <a:rPr lang="ja-JP" altLang="en-US" dirty="0"/>
              <a:t>創造的な思考 </a:t>
            </a:r>
            <a:r>
              <a:rPr lang="en-US" altLang="ja-JP" dirty="0"/>
              <a:t>		(</a:t>
            </a:r>
            <a:r>
              <a:rPr lang="en-US" altLang="ja-JP" dirty="0" err="1"/>
              <a:t>Isen</a:t>
            </a:r>
            <a:r>
              <a:rPr lang="en-US" altLang="ja-JP" dirty="0"/>
              <a:t>, </a:t>
            </a:r>
            <a:r>
              <a:rPr lang="en-US" altLang="ja-JP" dirty="0" err="1"/>
              <a:t>Daubman</a:t>
            </a:r>
            <a:r>
              <a:rPr lang="en-US" altLang="ja-JP" dirty="0"/>
              <a:t> &amp; Nowicki, 1987)</a:t>
            </a:r>
          </a:p>
          <a:p>
            <a:pPr lvl="1"/>
            <a:endParaRPr lang="en-US" altLang="ja-JP" dirty="0"/>
          </a:p>
          <a:p>
            <a:pPr lvl="1"/>
            <a:r>
              <a:rPr lang="ja-JP" altLang="en-US" dirty="0"/>
              <a:t>総合的な思考 </a:t>
            </a:r>
            <a:r>
              <a:rPr lang="en-US" altLang="ja-JP" dirty="0"/>
              <a:t>		(</a:t>
            </a:r>
            <a:r>
              <a:rPr lang="en-US" altLang="ja-JP" dirty="0" err="1"/>
              <a:t>Isen</a:t>
            </a:r>
            <a:r>
              <a:rPr lang="en-US" altLang="ja-JP" dirty="0"/>
              <a:t>, Rosenzweig &amp; Young, 1991)</a:t>
            </a:r>
          </a:p>
          <a:p>
            <a:pPr lvl="1"/>
            <a:endParaRPr lang="en-US" altLang="ja-JP" dirty="0"/>
          </a:p>
          <a:p>
            <a:pPr lvl="1"/>
            <a:r>
              <a:rPr lang="ja-JP" altLang="en-US" dirty="0"/>
              <a:t>柔軟な思考 </a:t>
            </a:r>
            <a:r>
              <a:rPr lang="en-US" altLang="ja-JP" dirty="0"/>
              <a:t>		(</a:t>
            </a:r>
            <a:r>
              <a:rPr lang="en-US" altLang="ja-JP" dirty="0" err="1"/>
              <a:t>Isen</a:t>
            </a:r>
            <a:r>
              <a:rPr lang="en-US" altLang="ja-JP" dirty="0"/>
              <a:t> &amp; </a:t>
            </a:r>
            <a:r>
              <a:rPr lang="en-US" altLang="ja-JP" dirty="0" err="1"/>
              <a:t>Daubman</a:t>
            </a:r>
            <a:r>
              <a:rPr lang="en-US" altLang="ja-JP" dirty="0"/>
              <a:t>, 1984)</a:t>
            </a:r>
          </a:p>
          <a:p>
            <a:pPr lvl="1"/>
            <a:endParaRPr lang="en-US" altLang="ja-JP" dirty="0"/>
          </a:p>
          <a:p>
            <a:pPr lvl="1"/>
            <a:r>
              <a:rPr lang="en-US" altLang="ja-JP" dirty="0"/>
              <a:t>Positive</a:t>
            </a:r>
            <a:r>
              <a:rPr lang="ja-JP" altLang="en-US" dirty="0"/>
              <a:t>な感情は学習を促進する </a:t>
            </a:r>
            <a:r>
              <a:rPr lang="en-US" altLang="ja-JP" dirty="0"/>
              <a:t>(</a:t>
            </a:r>
            <a:r>
              <a:rPr lang="en-US" altLang="ja-JP" dirty="0" err="1"/>
              <a:t>Biss</a:t>
            </a:r>
            <a:r>
              <a:rPr lang="en-US" altLang="ja-JP" dirty="0"/>
              <a:t> et al., 2010; 2011)</a:t>
            </a:r>
          </a:p>
          <a:p>
            <a:pPr lvl="1"/>
            <a:endParaRPr lang="en-US" altLang="ja-JP" dirty="0"/>
          </a:p>
          <a:p>
            <a:endParaRPr kumimoji="1" lang="ja-JP" altLang="en-US" dirty="0"/>
          </a:p>
        </p:txBody>
      </p:sp>
    </p:spTree>
    <p:extLst>
      <p:ext uri="{BB962C8B-B14F-4D97-AF65-F5344CB8AC3E}">
        <p14:creationId xmlns:p14="http://schemas.microsoft.com/office/powerpoint/2010/main" val="24155640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1B0A22C-A3E1-4715-85F8-88516FD0817D}"/>
              </a:ext>
            </a:extLst>
          </p:cNvPr>
          <p:cNvSpPr>
            <a:spLocks noGrp="1"/>
          </p:cNvSpPr>
          <p:nvPr>
            <p:ph type="title"/>
          </p:nvPr>
        </p:nvSpPr>
        <p:spPr/>
        <p:txBody>
          <a:bodyPr/>
          <a:lstStyle/>
          <a:p>
            <a:r>
              <a:rPr kumimoji="1" lang="ja-JP" altLang="en-US" dirty="0"/>
              <a:t>ポジティブ感情と視覚情報処理</a:t>
            </a:r>
          </a:p>
        </p:txBody>
      </p:sp>
      <p:sp>
        <p:nvSpPr>
          <p:cNvPr id="5" name="テキスト ボックス 4">
            <a:extLst>
              <a:ext uri="{FF2B5EF4-FFF2-40B4-BE49-F238E27FC236}">
                <a16:creationId xmlns:a16="http://schemas.microsoft.com/office/drawing/2014/main" id="{EDAB2701-8A3D-4732-8DBD-0E26AB4EDE33}"/>
              </a:ext>
            </a:extLst>
          </p:cNvPr>
          <p:cNvSpPr txBox="1"/>
          <p:nvPr/>
        </p:nvSpPr>
        <p:spPr>
          <a:xfrm>
            <a:off x="8414796" y="6123543"/>
            <a:ext cx="3506088" cy="369332"/>
          </a:xfrm>
          <a:prstGeom prst="rect">
            <a:avLst/>
          </a:prstGeom>
          <a:noFill/>
        </p:spPr>
        <p:txBody>
          <a:bodyPr wrap="none" rtlCol="0">
            <a:spAutoFit/>
          </a:bodyPr>
          <a:lstStyle/>
          <a:p>
            <a:r>
              <a:rPr kumimoji="1" lang="en-US" altLang="ja-JP" dirty="0"/>
              <a:t>(Fredrickson &amp; </a:t>
            </a:r>
            <a:r>
              <a:rPr kumimoji="1" lang="en-US" altLang="ja-JP" dirty="0" err="1"/>
              <a:t>Branigan</a:t>
            </a:r>
            <a:r>
              <a:rPr kumimoji="1" lang="en-US" altLang="ja-JP" dirty="0"/>
              <a:t>, 2005)</a:t>
            </a:r>
            <a:endParaRPr kumimoji="1" lang="ja-JP" altLang="en-US" dirty="0"/>
          </a:p>
        </p:txBody>
      </p:sp>
      <p:pic>
        <p:nvPicPr>
          <p:cNvPr id="3" name="図 2">
            <a:extLst>
              <a:ext uri="{FF2B5EF4-FFF2-40B4-BE49-F238E27FC236}">
                <a16:creationId xmlns:a16="http://schemas.microsoft.com/office/drawing/2014/main" id="{3021CDDB-318E-45D3-8E8B-378627DE07AA}"/>
              </a:ext>
            </a:extLst>
          </p:cNvPr>
          <p:cNvPicPr>
            <a:picLocks noChangeAspect="1"/>
          </p:cNvPicPr>
          <p:nvPr/>
        </p:nvPicPr>
        <p:blipFill>
          <a:blip r:embed="rId2"/>
          <a:stretch>
            <a:fillRect/>
          </a:stretch>
        </p:blipFill>
        <p:spPr>
          <a:xfrm>
            <a:off x="1359373" y="2794027"/>
            <a:ext cx="3271349" cy="2685943"/>
          </a:xfrm>
          <a:prstGeom prst="rect">
            <a:avLst/>
          </a:prstGeom>
        </p:spPr>
      </p:pic>
      <p:sp>
        <p:nvSpPr>
          <p:cNvPr id="6" name="テキスト ボックス 5">
            <a:extLst>
              <a:ext uri="{FF2B5EF4-FFF2-40B4-BE49-F238E27FC236}">
                <a16:creationId xmlns:a16="http://schemas.microsoft.com/office/drawing/2014/main" id="{CB3340FE-B8B1-4838-A5E7-036820FCA847}"/>
              </a:ext>
            </a:extLst>
          </p:cNvPr>
          <p:cNvSpPr txBox="1"/>
          <p:nvPr/>
        </p:nvSpPr>
        <p:spPr>
          <a:xfrm>
            <a:off x="6182686" y="2608584"/>
            <a:ext cx="5171114" cy="2677656"/>
          </a:xfrm>
          <a:prstGeom prst="rect">
            <a:avLst/>
          </a:prstGeom>
          <a:noFill/>
        </p:spPr>
        <p:txBody>
          <a:bodyPr wrap="square" rtlCol="0">
            <a:spAutoFit/>
          </a:bodyPr>
          <a:lstStyle/>
          <a:p>
            <a:pPr marL="342900" indent="-342900">
              <a:buFont typeface="Arial" panose="020B0604020202020204" pitchFamily="34" charset="0"/>
              <a:buChar char="•"/>
            </a:pPr>
            <a:r>
              <a:rPr kumimoji="1" lang="ja-JP" altLang="en-US" sz="2400" dirty="0"/>
              <a:t>ポジティブなときはグローバルな特徴に注目</a:t>
            </a:r>
            <a:endParaRPr kumimoji="1" lang="en-US" altLang="ja-JP" sz="2400" dirty="0"/>
          </a:p>
          <a:p>
            <a:pPr marL="342900" indent="-342900">
              <a:buFont typeface="Arial" panose="020B0604020202020204" pitchFamily="34" charset="0"/>
              <a:buChar char="•"/>
            </a:pPr>
            <a:r>
              <a:rPr lang="ja-JP" altLang="en-US" sz="2400" dirty="0"/>
              <a:t>ネガティブなときはローカルな特徴に注目</a:t>
            </a:r>
            <a:endParaRPr lang="en-US" altLang="ja-JP" sz="2400" dirty="0"/>
          </a:p>
          <a:p>
            <a:pPr marL="342900" indent="-342900">
              <a:buFont typeface="Arial" panose="020B0604020202020204" pitchFamily="34" charset="0"/>
              <a:buChar char="•"/>
            </a:pPr>
            <a:endParaRPr kumimoji="1" lang="en-US" altLang="ja-JP" sz="2400" dirty="0"/>
          </a:p>
          <a:p>
            <a:pPr marL="342900" indent="-342900">
              <a:buFont typeface="Wingdings" panose="05000000000000000000" pitchFamily="2" charset="2"/>
              <a:buChar char="Ø"/>
            </a:pPr>
            <a:r>
              <a:rPr lang="ja-JP" altLang="en-US" sz="2400" dirty="0"/>
              <a:t>感情は注意の空間的な広がりに影響を与える</a:t>
            </a:r>
            <a:endParaRPr kumimoji="1" lang="ja-JP" altLang="en-US" sz="2400" dirty="0"/>
          </a:p>
        </p:txBody>
      </p:sp>
    </p:spTree>
    <p:extLst>
      <p:ext uri="{BB962C8B-B14F-4D97-AF65-F5344CB8AC3E}">
        <p14:creationId xmlns:p14="http://schemas.microsoft.com/office/powerpoint/2010/main" val="7494271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6554AA8-BF71-4368-A697-1DD990E0FC1A}"/>
              </a:ext>
            </a:extLst>
          </p:cNvPr>
          <p:cNvSpPr>
            <a:spLocks noGrp="1"/>
          </p:cNvSpPr>
          <p:nvPr>
            <p:ph type="title"/>
          </p:nvPr>
        </p:nvSpPr>
        <p:spPr/>
        <p:txBody>
          <a:bodyPr/>
          <a:lstStyle/>
          <a:p>
            <a:r>
              <a:rPr lang="ja-JP" altLang="en-US" dirty="0"/>
              <a:t>ポジティブ感情と視覚情報処理</a:t>
            </a:r>
            <a:endParaRPr kumimoji="1" lang="ja-JP" altLang="en-US" dirty="0"/>
          </a:p>
        </p:txBody>
      </p:sp>
      <p:graphicFrame>
        <p:nvGraphicFramePr>
          <p:cNvPr id="4" name="コンテンツ プレースホルダー 3">
            <a:extLst>
              <a:ext uri="{FF2B5EF4-FFF2-40B4-BE49-F238E27FC236}">
                <a16:creationId xmlns:a16="http://schemas.microsoft.com/office/drawing/2014/main" id="{BFC5524C-5FD0-4589-8076-59D11B679506}"/>
              </a:ext>
            </a:extLst>
          </p:cNvPr>
          <p:cNvGraphicFramePr>
            <a:graphicFrameLocks noGrp="1"/>
          </p:cNvGraphicFramePr>
          <p:nvPr>
            <p:ph idx="1"/>
            <p:extLst>
              <p:ext uri="{D42A27DB-BD31-4B8C-83A1-F6EECF244321}">
                <p14:modId xmlns:p14="http://schemas.microsoft.com/office/powerpoint/2010/main" val="148781717"/>
              </p:ext>
            </p:extLst>
          </p:nvPr>
        </p:nvGraphicFramePr>
        <p:xfrm>
          <a:off x="838200" y="1690688"/>
          <a:ext cx="4902200" cy="4860016"/>
        </p:xfrm>
        <a:graphic>
          <a:graphicData uri="http://schemas.openxmlformats.org/drawingml/2006/table">
            <a:tbl>
              <a:tblPr bandRow="1">
                <a:tableStyleId>{C083E6E3-FA7D-4D7B-A595-EF9225AFEA82}</a:tableStyleId>
              </a:tblPr>
              <a:tblGrid>
                <a:gridCol w="2819400">
                  <a:extLst>
                    <a:ext uri="{9D8B030D-6E8A-4147-A177-3AD203B41FA5}">
                      <a16:colId xmlns:a16="http://schemas.microsoft.com/office/drawing/2014/main" val="5367457"/>
                    </a:ext>
                  </a:extLst>
                </a:gridCol>
                <a:gridCol w="1049867">
                  <a:extLst>
                    <a:ext uri="{9D8B030D-6E8A-4147-A177-3AD203B41FA5}">
                      <a16:colId xmlns:a16="http://schemas.microsoft.com/office/drawing/2014/main" val="2392130217"/>
                    </a:ext>
                  </a:extLst>
                </a:gridCol>
                <a:gridCol w="1032933">
                  <a:extLst>
                    <a:ext uri="{9D8B030D-6E8A-4147-A177-3AD203B41FA5}">
                      <a16:colId xmlns:a16="http://schemas.microsoft.com/office/drawing/2014/main" val="168622744"/>
                    </a:ext>
                  </a:extLst>
                </a:gridCol>
              </a:tblGrid>
              <a:tr h="347144">
                <a:tc>
                  <a:txBody>
                    <a:bodyPr/>
                    <a:lstStyle/>
                    <a:p>
                      <a:r>
                        <a:rPr kumimoji="1" lang="en-US" altLang="ja-JP" sz="1600" dirty="0" err="1"/>
                        <a:t>Bruyneel</a:t>
                      </a:r>
                      <a:r>
                        <a:rPr kumimoji="1" lang="en-US" altLang="ja-JP" sz="1600" dirty="0"/>
                        <a:t> et al. (2013)</a:t>
                      </a:r>
                      <a:endParaRPr kumimoji="1" lang="ja-JP" altLang="en-US" sz="1600" dirty="0"/>
                    </a:p>
                  </a:txBody>
                  <a:tcPr/>
                </a:tc>
                <a:tc>
                  <a:txBody>
                    <a:bodyPr/>
                    <a:lstStyle/>
                    <a:p>
                      <a:r>
                        <a:rPr kumimoji="1" lang="en-US" altLang="ja-JP" sz="1600" dirty="0"/>
                        <a:t>Exp. 1</a:t>
                      </a:r>
                      <a:endParaRPr kumimoji="1" lang="ja-JP" altLang="en-US" sz="1600" dirty="0"/>
                    </a:p>
                  </a:txBody>
                  <a:tcPr/>
                </a:tc>
                <a:tc>
                  <a:txBody>
                    <a:bodyPr/>
                    <a:lstStyle/>
                    <a:p>
                      <a:pPr algn="ctr"/>
                      <a:r>
                        <a:rPr kumimoji="1" lang="en-US" altLang="ja-JP" sz="1600" b="1" dirty="0">
                          <a:solidFill>
                            <a:schemeClr val="accent1"/>
                          </a:solidFill>
                        </a:rPr>
                        <a:t>N</a:t>
                      </a:r>
                      <a:endParaRPr kumimoji="1" lang="ja-JP" altLang="en-US" sz="1600" b="1" dirty="0">
                        <a:solidFill>
                          <a:schemeClr val="accent1"/>
                        </a:solidFill>
                      </a:endParaRPr>
                    </a:p>
                  </a:txBody>
                  <a:tcPr/>
                </a:tc>
                <a:extLst>
                  <a:ext uri="{0D108BD9-81ED-4DB2-BD59-A6C34878D82A}">
                    <a16:rowId xmlns:a16="http://schemas.microsoft.com/office/drawing/2014/main" val="2709892049"/>
                  </a:ext>
                </a:extLst>
              </a:tr>
              <a:tr h="347144">
                <a:tc>
                  <a:txBody>
                    <a:bodyPr/>
                    <a:lstStyle/>
                    <a:p>
                      <a:endParaRPr kumimoji="1" lang="ja-JP" altLang="en-US" sz="1600" dirty="0"/>
                    </a:p>
                  </a:txBody>
                  <a:tcPr/>
                </a:tc>
                <a:tc>
                  <a:txBody>
                    <a:bodyPr/>
                    <a:lstStyle/>
                    <a:p>
                      <a:r>
                        <a:rPr kumimoji="1" lang="en-US" altLang="ja-JP" sz="1600" dirty="0"/>
                        <a:t>Exp. 2</a:t>
                      </a:r>
                      <a:endParaRPr kumimoji="1" lang="ja-JP" altLang="en-US" sz="1600" dirty="0"/>
                    </a:p>
                  </a:txBody>
                  <a:tcPr/>
                </a:tc>
                <a:tc>
                  <a:txBody>
                    <a:bodyPr/>
                    <a:lstStyle/>
                    <a:p>
                      <a:pPr algn="ctr"/>
                      <a:r>
                        <a:rPr kumimoji="1" lang="en-US" altLang="ja-JP" sz="1600" b="1" dirty="0">
                          <a:solidFill>
                            <a:schemeClr val="accent1"/>
                          </a:solidFill>
                        </a:rPr>
                        <a:t>N</a:t>
                      </a:r>
                      <a:endParaRPr kumimoji="1" lang="ja-JP" altLang="en-US" sz="1600" b="1" dirty="0">
                        <a:solidFill>
                          <a:schemeClr val="accent1"/>
                        </a:solidFill>
                      </a:endParaRPr>
                    </a:p>
                  </a:txBody>
                  <a:tcPr/>
                </a:tc>
                <a:extLst>
                  <a:ext uri="{0D108BD9-81ED-4DB2-BD59-A6C34878D82A}">
                    <a16:rowId xmlns:a16="http://schemas.microsoft.com/office/drawing/2014/main" val="2357478866"/>
                  </a:ext>
                </a:extLst>
              </a:tr>
              <a:tr h="347144">
                <a:tc>
                  <a:txBody>
                    <a:bodyPr/>
                    <a:lstStyle/>
                    <a:p>
                      <a:endParaRPr kumimoji="1" lang="ja-JP" altLang="en-US" sz="1600" dirty="0"/>
                    </a:p>
                  </a:txBody>
                  <a:tcPr/>
                </a:tc>
                <a:tc>
                  <a:txBody>
                    <a:bodyPr/>
                    <a:lstStyle/>
                    <a:p>
                      <a:r>
                        <a:rPr kumimoji="1" lang="en-US" altLang="ja-JP" sz="1600" dirty="0"/>
                        <a:t>Exp. 3</a:t>
                      </a:r>
                      <a:endParaRPr kumimoji="1" lang="ja-JP" altLang="en-US" sz="1600" dirty="0"/>
                    </a:p>
                  </a:txBody>
                  <a:tcPr/>
                </a:tc>
                <a:tc>
                  <a:txBody>
                    <a:bodyPr/>
                    <a:lstStyle/>
                    <a:p>
                      <a:pPr algn="ctr"/>
                      <a:r>
                        <a:rPr kumimoji="1" lang="en-US" altLang="ja-JP" sz="1600" b="1" dirty="0">
                          <a:solidFill>
                            <a:schemeClr val="accent1"/>
                          </a:solidFill>
                        </a:rPr>
                        <a:t>N</a:t>
                      </a:r>
                      <a:endParaRPr kumimoji="1" lang="ja-JP" altLang="en-US" sz="1600" b="1" dirty="0">
                        <a:solidFill>
                          <a:schemeClr val="accent1"/>
                        </a:solidFill>
                      </a:endParaRPr>
                    </a:p>
                  </a:txBody>
                  <a:tcPr/>
                </a:tc>
                <a:extLst>
                  <a:ext uri="{0D108BD9-81ED-4DB2-BD59-A6C34878D82A}">
                    <a16:rowId xmlns:a16="http://schemas.microsoft.com/office/drawing/2014/main" val="3194799962"/>
                  </a:ext>
                </a:extLst>
              </a:tr>
              <a:tr h="347144">
                <a:tc>
                  <a:txBody>
                    <a:bodyPr/>
                    <a:lstStyle/>
                    <a:p>
                      <a:r>
                        <a:rPr kumimoji="1" lang="en-US" altLang="ja-JP" sz="1600" dirty="0"/>
                        <a:t>Finucane et al. (2010)</a:t>
                      </a:r>
                      <a:endParaRPr kumimoji="1" lang="ja-JP" altLang="en-US" sz="1600" dirty="0"/>
                    </a:p>
                  </a:txBody>
                  <a:tcPr/>
                </a:tc>
                <a:tc>
                  <a:txBody>
                    <a:bodyPr/>
                    <a:lstStyle/>
                    <a:p>
                      <a:endParaRPr kumimoji="1" lang="ja-JP" altLang="en-US" sz="1600" dirty="0"/>
                    </a:p>
                  </a:txBody>
                  <a:tcPr/>
                </a:tc>
                <a:tc>
                  <a:txBody>
                    <a:bodyPr/>
                    <a:lstStyle/>
                    <a:p>
                      <a:pPr algn="ctr"/>
                      <a:r>
                        <a:rPr kumimoji="1" lang="en-US" altLang="ja-JP" sz="1600" b="1" dirty="0">
                          <a:solidFill>
                            <a:schemeClr val="accent1"/>
                          </a:solidFill>
                        </a:rPr>
                        <a:t>N</a:t>
                      </a:r>
                      <a:endParaRPr kumimoji="1" lang="ja-JP" altLang="en-US" sz="1600" b="1" dirty="0">
                        <a:solidFill>
                          <a:schemeClr val="accent1"/>
                        </a:solidFill>
                      </a:endParaRPr>
                    </a:p>
                  </a:txBody>
                  <a:tcPr/>
                </a:tc>
                <a:extLst>
                  <a:ext uri="{0D108BD9-81ED-4DB2-BD59-A6C34878D82A}">
                    <a16:rowId xmlns:a16="http://schemas.microsoft.com/office/drawing/2014/main" val="1043238972"/>
                  </a:ext>
                </a:extLst>
              </a:tr>
              <a:tr h="347144">
                <a:tc>
                  <a:txBody>
                    <a:bodyPr/>
                    <a:lstStyle/>
                    <a:p>
                      <a:r>
                        <a:rPr kumimoji="1" lang="en-US" altLang="ja-JP" sz="1600" dirty="0" err="1"/>
                        <a:t>Huntsinger</a:t>
                      </a:r>
                      <a:r>
                        <a:rPr kumimoji="1" lang="en-US" altLang="ja-JP" sz="1600" dirty="0"/>
                        <a:t> (2012)</a:t>
                      </a:r>
                      <a:endParaRPr kumimoji="1" lang="ja-JP" altLang="en-US" sz="1600" dirty="0"/>
                    </a:p>
                  </a:txBody>
                  <a:tcPr/>
                </a:tc>
                <a:tc>
                  <a:txBody>
                    <a:bodyPr/>
                    <a:lstStyle/>
                    <a:p>
                      <a:r>
                        <a:rPr kumimoji="1" lang="en-US" altLang="ja-JP" sz="1600" dirty="0"/>
                        <a:t>Exp. 1</a:t>
                      </a:r>
                      <a:endParaRPr kumimoji="1" lang="ja-JP" altLang="en-US" sz="1600" dirty="0"/>
                    </a:p>
                  </a:txBody>
                  <a:tcPr/>
                </a:tc>
                <a:tc>
                  <a:txBody>
                    <a:bodyPr/>
                    <a:lstStyle/>
                    <a:p>
                      <a:pPr algn="ctr"/>
                      <a:r>
                        <a:rPr kumimoji="1" lang="en-US" altLang="ja-JP" sz="1600" b="1" dirty="0">
                          <a:solidFill>
                            <a:schemeClr val="accent1"/>
                          </a:solidFill>
                        </a:rPr>
                        <a:t>N</a:t>
                      </a:r>
                      <a:endParaRPr kumimoji="1" lang="ja-JP" altLang="en-US" sz="1600" b="1" dirty="0">
                        <a:solidFill>
                          <a:schemeClr val="accent1"/>
                        </a:solidFill>
                      </a:endParaRPr>
                    </a:p>
                  </a:txBody>
                  <a:tcPr/>
                </a:tc>
                <a:extLst>
                  <a:ext uri="{0D108BD9-81ED-4DB2-BD59-A6C34878D82A}">
                    <a16:rowId xmlns:a16="http://schemas.microsoft.com/office/drawing/2014/main" val="3221864883"/>
                  </a:ext>
                </a:extLst>
              </a:tr>
              <a:tr h="347144">
                <a:tc>
                  <a:txBody>
                    <a:bodyPr/>
                    <a:lstStyle/>
                    <a:p>
                      <a:endParaRPr kumimoji="1" lang="ja-JP" altLang="en-US" sz="1600" dirty="0"/>
                    </a:p>
                  </a:txBody>
                  <a:tcPr/>
                </a:tc>
                <a:tc>
                  <a:txBody>
                    <a:bodyPr/>
                    <a:lstStyle/>
                    <a:p>
                      <a:r>
                        <a:rPr kumimoji="1" lang="en-US" altLang="ja-JP" sz="1600" dirty="0"/>
                        <a:t>Exp. 2</a:t>
                      </a:r>
                      <a:endParaRPr kumimoji="1" lang="ja-JP" altLang="en-US" sz="1600" dirty="0"/>
                    </a:p>
                  </a:txBody>
                  <a:tcPr/>
                </a:tc>
                <a:tc>
                  <a:txBody>
                    <a:bodyPr/>
                    <a:lstStyle/>
                    <a:p>
                      <a:pPr algn="ctr"/>
                      <a:r>
                        <a:rPr kumimoji="1" lang="en-US" altLang="ja-JP" sz="1600" b="1" dirty="0">
                          <a:solidFill>
                            <a:schemeClr val="accent1"/>
                          </a:solidFill>
                        </a:rPr>
                        <a:t>N</a:t>
                      </a:r>
                      <a:endParaRPr kumimoji="1" lang="ja-JP" altLang="en-US" sz="1600" b="1" dirty="0">
                        <a:solidFill>
                          <a:schemeClr val="accent1"/>
                        </a:solidFill>
                      </a:endParaRPr>
                    </a:p>
                  </a:txBody>
                  <a:tcPr/>
                </a:tc>
                <a:extLst>
                  <a:ext uri="{0D108BD9-81ED-4DB2-BD59-A6C34878D82A}">
                    <a16:rowId xmlns:a16="http://schemas.microsoft.com/office/drawing/2014/main" val="2591925598"/>
                  </a:ext>
                </a:extLst>
              </a:tr>
              <a:tr h="347144">
                <a:tc>
                  <a:txBody>
                    <a:bodyPr/>
                    <a:lstStyle/>
                    <a:p>
                      <a:r>
                        <a:rPr kumimoji="1" lang="en-US" altLang="ja-JP" sz="1600" dirty="0"/>
                        <a:t>Jiang et al. (2011)</a:t>
                      </a:r>
                      <a:endParaRPr kumimoji="1" lang="ja-JP" altLang="en-US" sz="1600" dirty="0"/>
                    </a:p>
                  </a:txBody>
                  <a:tcPr/>
                </a:tc>
                <a:tc>
                  <a:txBody>
                    <a:bodyPr/>
                    <a:lstStyle/>
                    <a:p>
                      <a:endParaRPr kumimoji="1" lang="ja-JP" altLang="en-US" sz="1600" dirty="0"/>
                    </a:p>
                  </a:txBody>
                  <a:tcPr/>
                </a:tc>
                <a:tc>
                  <a:txBody>
                    <a:bodyPr/>
                    <a:lstStyle/>
                    <a:p>
                      <a:pPr algn="ctr"/>
                      <a:r>
                        <a:rPr kumimoji="1" lang="en-US" altLang="ja-JP" sz="1600" b="1" dirty="0">
                          <a:solidFill>
                            <a:schemeClr val="accent1"/>
                          </a:solidFill>
                        </a:rPr>
                        <a:t>N</a:t>
                      </a:r>
                      <a:endParaRPr kumimoji="1" lang="ja-JP" altLang="en-US" sz="1600" b="1" dirty="0">
                        <a:solidFill>
                          <a:schemeClr val="accent1"/>
                        </a:solidFill>
                      </a:endParaRPr>
                    </a:p>
                  </a:txBody>
                  <a:tcPr/>
                </a:tc>
                <a:extLst>
                  <a:ext uri="{0D108BD9-81ED-4DB2-BD59-A6C34878D82A}">
                    <a16:rowId xmlns:a16="http://schemas.microsoft.com/office/drawing/2014/main" val="435122215"/>
                  </a:ext>
                </a:extLst>
              </a:tr>
              <a:tr h="347144">
                <a:tc>
                  <a:txBody>
                    <a:bodyPr/>
                    <a:lstStyle/>
                    <a:p>
                      <a:r>
                        <a:rPr kumimoji="1" lang="en-US" altLang="ja-JP" sz="1600" dirty="0"/>
                        <a:t>Martin &amp; Kerns (2011)</a:t>
                      </a:r>
                      <a:endParaRPr kumimoji="1" lang="ja-JP" altLang="en-US" sz="1600" dirty="0"/>
                    </a:p>
                  </a:txBody>
                  <a:tcPr/>
                </a:tc>
                <a:tc>
                  <a:txBody>
                    <a:bodyPr/>
                    <a:lstStyle/>
                    <a:p>
                      <a:r>
                        <a:rPr kumimoji="1" lang="en-US" altLang="ja-JP" sz="1600" dirty="0"/>
                        <a:t>Exp. 2</a:t>
                      </a:r>
                      <a:endParaRPr kumimoji="1" lang="ja-JP" altLang="en-US" sz="1600" dirty="0"/>
                    </a:p>
                  </a:txBody>
                  <a:tcPr/>
                </a:tc>
                <a:tc>
                  <a:txBody>
                    <a:bodyPr/>
                    <a:lstStyle/>
                    <a:p>
                      <a:pPr algn="ctr"/>
                      <a:r>
                        <a:rPr kumimoji="1" lang="en-US" altLang="ja-JP" sz="1600" b="1" dirty="0">
                          <a:solidFill>
                            <a:schemeClr val="accent1"/>
                          </a:solidFill>
                        </a:rPr>
                        <a:t>N</a:t>
                      </a:r>
                      <a:endParaRPr kumimoji="1" lang="ja-JP" altLang="en-US" sz="1600" b="1" dirty="0">
                        <a:solidFill>
                          <a:schemeClr val="accent1"/>
                        </a:solidFill>
                      </a:endParaRPr>
                    </a:p>
                  </a:txBody>
                  <a:tcPr/>
                </a:tc>
                <a:extLst>
                  <a:ext uri="{0D108BD9-81ED-4DB2-BD59-A6C34878D82A}">
                    <a16:rowId xmlns:a16="http://schemas.microsoft.com/office/drawing/2014/main" val="156108484"/>
                  </a:ext>
                </a:extLst>
              </a:tr>
              <a:tr h="347144">
                <a:tc>
                  <a:txBody>
                    <a:bodyPr/>
                    <a:lstStyle/>
                    <a:p>
                      <a:r>
                        <a:rPr kumimoji="1" lang="en-US" altLang="ja-JP" sz="1600" dirty="0"/>
                        <a:t>McConnell (2011)</a:t>
                      </a:r>
                      <a:endParaRPr kumimoji="1" lang="ja-JP" altLang="en-US" sz="1600" dirty="0"/>
                    </a:p>
                  </a:txBody>
                  <a:tcPr/>
                </a:tc>
                <a:tc>
                  <a:txBody>
                    <a:bodyPr/>
                    <a:lstStyle/>
                    <a:p>
                      <a:r>
                        <a:rPr kumimoji="1" lang="en-US" altLang="ja-JP" sz="1600" dirty="0"/>
                        <a:t>Exp. 2</a:t>
                      </a:r>
                      <a:endParaRPr kumimoji="1" lang="ja-JP" altLang="en-US" sz="1600" dirty="0"/>
                    </a:p>
                  </a:txBody>
                  <a:tcPr/>
                </a:tc>
                <a:tc>
                  <a:txBody>
                    <a:bodyPr/>
                    <a:lstStyle/>
                    <a:p>
                      <a:pPr algn="ctr"/>
                      <a:r>
                        <a:rPr kumimoji="1" lang="en-US" altLang="ja-JP" sz="1600" b="1" dirty="0">
                          <a:solidFill>
                            <a:schemeClr val="accent1"/>
                          </a:solidFill>
                        </a:rPr>
                        <a:t>N</a:t>
                      </a:r>
                      <a:endParaRPr kumimoji="1" lang="ja-JP" altLang="en-US" sz="1600" b="1" dirty="0">
                        <a:solidFill>
                          <a:schemeClr val="accent1"/>
                        </a:solidFill>
                      </a:endParaRPr>
                    </a:p>
                  </a:txBody>
                  <a:tcPr/>
                </a:tc>
                <a:extLst>
                  <a:ext uri="{0D108BD9-81ED-4DB2-BD59-A6C34878D82A}">
                    <a16:rowId xmlns:a16="http://schemas.microsoft.com/office/drawing/2014/main" val="753082728"/>
                  </a:ext>
                </a:extLst>
              </a:tr>
              <a:tr h="347144">
                <a:tc>
                  <a:txBody>
                    <a:bodyPr/>
                    <a:lstStyle/>
                    <a:p>
                      <a:r>
                        <a:rPr kumimoji="1" lang="en-US" altLang="ja-JP" sz="1600" dirty="0"/>
                        <a:t>Moriya &amp; </a:t>
                      </a:r>
                      <a:r>
                        <a:rPr kumimoji="1" lang="en-US" altLang="ja-JP" sz="1600" dirty="0" err="1"/>
                        <a:t>Nittono</a:t>
                      </a:r>
                      <a:r>
                        <a:rPr kumimoji="1" lang="en-US" altLang="ja-JP" sz="1600" dirty="0"/>
                        <a:t> (2011)</a:t>
                      </a:r>
                      <a:endParaRPr kumimoji="1" lang="ja-JP" altLang="en-US" sz="1600" dirty="0"/>
                    </a:p>
                  </a:txBody>
                  <a:tcPr/>
                </a:tc>
                <a:tc>
                  <a:txBody>
                    <a:bodyPr/>
                    <a:lstStyle/>
                    <a:p>
                      <a:endParaRPr kumimoji="1" lang="ja-JP" altLang="en-US" sz="1600" dirty="0"/>
                    </a:p>
                  </a:txBody>
                  <a:tcPr/>
                </a:tc>
                <a:tc>
                  <a:txBody>
                    <a:bodyPr/>
                    <a:lstStyle/>
                    <a:p>
                      <a:pPr algn="ctr"/>
                      <a:r>
                        <a:rPr kumimoji="1" lang="en-US" altLang="ja-JP" sz="1600" b="1" dirty="0">
                          <a:solidFill>
                            <a:srgbClr val="FF0000"/>
                          </a:solidFill>
                        </a:rPr>
                        <a:t>Y</a:t>
                      </a:r>
                      <a:endParaRPr kumimoji="1" lang="ja-JP" altLang="en-US" sz="1600" b="1" dirty="0">
                        <a:solidFill>
                          <a:srgbClr val="FF0000"/>
                        </a:solidFill>
                      </a:endParaRPr>
                    </a:p>
                  </a:txBody>
                  <a:tcPr/>
                </a:tc>
                <a:extLst>
                  <a:ext uri="{0D108BD9-81ED-4DB2-BD59-A6C34878D82A}">
                    <a16:rowId xmlns:a16="http://schemas.microsoft.com/office/drawing/2014/main" val="1789323936"/>
                  </a:ext>
                </a:extLst>
              </a:tr>
              <a:tr h="347144">
                <a:tc>
                  <a:txBody>
                    <a:bodyPr/>
                    <a:lstStyle/>
                    <a:p>
                      <a:r>
                        <a:rPr kumimoji="1" lang="en-US" altLang="ja-JP" sz="1600" dirty="0" err="1"/>
                        <a:t>Rhaf</a:t>
                      </a:r>
                      <a:r>
                        <a:rPr kumimoji="1" lang="en-US" altLang="ja-JP" sz="1600" dirty="0"/>
                        <a:t> (2015)</a:t>
                      </a:r>
                      <a:endParaRPr kumimoji="1" lang="ja-JP" altLang="en-US" sz="1600" dirty="0"/>
                    </a:p>
                  </a:txBody>
                  <a:tcPr/>
                </a:tc>
                <a:tc>
                  <a:txBody>
                    <a:bodyPr/>
                    <a:lstStyle/>
                    <a:p>
                      <a:endParaRPr kumimoji="1" lang="ja-JP" altLang="en-US" sz="1600" dirty="0"/>
                    </a:p>
                  </a:txBody>
                  <a:tcPr/>
                </a:tc>
                <a:tc>
                  <a:txBody>
                    <a:bodyPr/>
                    <a:lstStyle/>
                    <a:p>
                      <a:pPr algn="ctr"/>
                      <a:r>
                        <a:rPr kumimoji="1" lang="en-US" altLang="ja-JP" sz="1600" b="1" dirty="0">
                          <a:solidFill>
                            <a:srgbClr val="FF0000"/>
                          </a:solidFill>
                        </a:rPr>
                        <a:t>Y</a:t>
                      </a:r>
                      <a:endParaRPr kumimoji="1" lang="ja-JP" altLang="en-US" sz="1600" b="1" dirty="0">
                        <a:solidFill>
                          <a:srgbClr val="FF0000"/>
                        </a:solidFill>
                      </a:endParaRPr>
                    </a:p>
                  </a:txBody>
                  <a:tcPr/>
                </a:tc>
                <a:extLst>
                  <a:ext uri="{0D108BD9-81ED-4DB2-BD59-A6C34878D82A}">
                    <a16:rowId xmlns:a16="http://schemas.microsoft.com/office/drawing/2014/main" val="1948506449"/>
                  </a:ext>
                </a:extLst>
              </a:tr>
              <a:tr h="347144">
                <a:tc>
                  <a:txBody>
                    <a:bodyPr/>
                    <a:lstStyle/>
                    <a:p>
                      <a:r>
                        <a:rPr kumimoji="1" lang="en-US" altLang="ja-JP" sz="1600" dirty="0"/>
                        <a:t>Rowe et al. (2007)</a:t>
                      </a:r>
                      <a:endParaRPr kumimoji="1" lang="ja-JP" altLang="en-US" sz="1600" dirty="0"/>
                    </a:p>
                  </a:txBody>
                  <a:tcPr/>
                </a:tc>
                <a:tc>
                  <a:txBody>
                    <a:bodyPr/>
                    <a:lstStyle/>
                    <a:p>
                      <a:endParaRPr kumimoji="1" lang="ja-JP" altLang="en-US" sz="1600" dirty="0"/>
                    </a:p>
                  </a:txBody>
                  <a:tcPr/>
                </a:tc>
                <a:tc>
                  <a:txBody>
                    <a:bodyPr/>
                    <a:lstStyle/>
                    <a:p>
                      <a:pPr algn="ctr"/>
                      <a:r>
                        <a:rPr kumimoji="1" lang="en-US" altLang="ja-JP" sz="1600" b="1" dirty="0">
                          <a:solidFill>
                            <a:srgbClr val="FF0000"/>
                          </a:solidFill>
                        </a:rPr>
                        <a:t>Y</a:t>
                      </a:r>
                      <a:endParaRPr kumimoji="1" lang="ja-JP" altLang="en-US" sz="1600" b="1" dirty="0">
                        <a:solidFill>
                          <a:srgbClr val="FF0000"/>
                        </a:solidFill>
                      </a:endParaRPr>
                    </a:p>
                  </a:txBody>
                  <a:tcPr/>
                </a:tc>
                <a:extLst>
                  <a:ext uri="{0D108BD9-81ED-4DB2-BD59-A6C34878D82A}">
                    <a16:rowId xmlns:a16="http://schemas.microsoft.com/office/drawing/2014/main" val="2527380434"/>
                  </a:ext>
                </a:extLst>
              </a:tr>
              <a:tr h="347144">
                <a:tc>
                  <a:txBody>
                    <a:bodyPr/>
                    <a:lstStyle/>
                    <a:p>
                      <a:r>
                        <a:rPr kumimoji="1" lang="en-US" altLang="ja-JP" sz="1600" dirty="0" err="1"/>
                        <a:t>Wegbreit</a:t>
                      </a:r>
                      <a:r>
                        <a:rPr kumimoji="1" lang="en-US" altLang="ja-JP" sz="1600" dirty="0"/>
                        <a:t> et al. (2015)</a:t>
                      </a:r>
                      <a:endParaRPr kumimoji="1" lang="ja-JP" altLang="en-US" sz="1600" dirty="0"/>
                    </a:p>
                  </a:txBody>
                  <a:tcPr/>
                </a:tc>
                <a:tc>
                  <a:txBody>
                    <a:bodyPr/>
                    <a:lstStyle/>
                    <a:p>
                      <a:r>
                        <a:rPr kumimoji="1" lang="en-US" altLang="ja-JP" sz="1600" dirty="0"/>
                        <a:t>Exp. 1</a:t>
                      </a:r>
                      <a:endParaRPr kumimoji="1" lang="ja-JP" altLang="en-US" sz="1600" dirty="0"/>
                    </a:p>
                  </a:txBody>
                  <a:tcPr/>
                </a:tc>
                <a:tc>
                  <a:txBody>
                    <a:bodyPr/>
                    <a:lstStyle/>
                    <a:p>
                      <a:pPr algn="ctr"/>
                      <a:r>
                        <a:rPr kumimoji="1" lang="en-US" altLang="ja-JP" sz="1600" b="1" dirty="0">
                          <a:solidFill>
                            <a:schemeClr val="accent1"/>
                          </a:solidFill>
                        </a:rPr>
                        <a:t>N</a:t>
                      </a:r>
                      <a:endParaRPr kumimoji="1" lang="ja-JP" altLang="en-US" sz="1600" b="1" dirty="0">
                        <a:solidFill>
                          <a:schemeClr val="accent1"/>
                        </a:solidFill>
                      </a:endParaRPr>
                    </a:p>
                  </a:txBody>
                  <a:tcPr/>
                </a:tc>
                <a:extLst>
                  <a:ext uri="{0D108BD9-81ED-4DB2-BD59-A6C34878D82A}">
                    <a16:rowId xmlns:a16="http://schemas.microsoft.com/office/drawing/2014/main" val="4288741890"/>
                  </a:ext>
                </a:extLst>
              </a:tr>
              <a:tr h="347144">
                <a:tc>
                  <a:txBody>
                    <a:bodyPr/>
                    <a:lstStyle/>
                    <a:p>
                      <a:endParaRPr kumimoji="1" lang="ja-JP" altLang="en-US" sz="1600" dirty="0"/>
                    </a:p>
                  </a:txBody>
                  <a:tcPr/>
                </a:tc>
                <a:tc>
                  <a:txBody>
                    <a:bodyPr/>
                    <a:lstStyle/>
                    <a:p>
                      <a:r>
                        <a:rPr kumimoji="1" lang="en-US" altLang="ja-JP" sz="1600" dirty="0"/>
                        <a:t>Exp. 2</a:t>
                      </a:r>
                      <a:endParaRPr kumimoji="1" lang="ja-JP" altLang="en-US" sz="1600" dirty="0"/>
                    </a:p>
                  </a:txBody>
                  <a:tcPr/>
                </a:tc>
                <a:tc>
                  <a:txBody>
                    <a:bodyPr/>
                    <a:lstStyle/>
                    <a:p>
                      <a:pPr algn="ctr"/>
                      <a:r>
                        <a:rPr kumimoji="1" lang="en-US" altLang="ja-JP" sz="1600" b="1" dirty="0">
                          <a:solidFill>
                            <a:schemeClr val="accent1"/>
                          </a:solidFill>
                        </a:rPr>
                        <a:t>N</a:t>
                      </a:r>
                      <a:endParaRPr kumimoji="1" lang="ja-JP" altLang="en-US" sz="1600" b="1" dirty="0">
                        <a:solidFill>
                          <a:schemeClr val="accent1"/>
                        </a:solidFill>
                      </a:endParaRPr>
                    </a:p>
                  </a:txBody>
                  <a:tcPr/>
                </a:tc>
                <a:extLst>
                  <a:ext uri="{0D108BD9-81ED-4DB2-BD59-A6C34878D82A}">
                    <a16:rowId xmlns:a16="http://schemas.microsoft.com/office/drawing/2014/main" val="2412433232"/>
                  </a:ext>
                </a:extLst>
              </a:tr>
            </a:tbl>
          </a:graphicData>
        </a:graphic>
      </p:graphicFrame>
      <p:sp>
        <p:nvSpPr>
          <p:cNvPr id="5" name="テキスト ボックス 4">
            <a:extLst>
              <a:ext uri="{FF2B5EF4-FFF2-40B4-BE49-F238E27FC236}">
                <a16:creationId xmlns:a16="http://schemas.microsoft.com/office/drawing/2014/main" id="{2021BB1C-0200-4EB7-B9F1-C32E72D77677}"/>
              </a:ext>
            </a:extLst>
          </p:cNvPr>
          <p:cNvSpPr txBox="1"/>
          <p:nvPr/>
        </p:nvSpPr>
        <p:spPr>
          <a:xfrm>
            <a:off x="8663640" y="6181372"/>
            <a:ext cx="2690160" cy="369332"/>
          </a:xfrm>
          <a:prstGeom prst="rect">
            <a:avLst/>
          </a:prstGeom>
          <a:noFill/>
        </p:spPr>
        <p:txBody>
          <a:bodyPr wrap="none" rtlCol="0">
            <a:spAutoFit/>
          </a:bodyPr>
          <a:lstStyle/>
          <a:p>
            <a:r>
              <a:rPr kumimoji="1" lang="en-US" altLang="ja-JP" dirty="0"/>
              <a:t>(</a:t>
            </a:r>
            <a:r>
              <a:rPr kumimoji="1" lang="en-US" altLang="ja-JP" dirty="0" err="1"/>
              <a:t>Vanlessen</a:t>
            </a:r>
            <a:r>
              <a:rPr kumimoji="1" lang="en-US" altLang="ja-JP" dirty="0"/>
              <a:t> et al., 2016)</a:t>
            </a:r>
            <a:endParaRPr kumimoji="1" lang="ja-JP" altLang="en-US" dirty="0"/>
          </a:p>
        </p:txBody>
      </p:sp>
      <p:graphicFrame>
        <p:nvGraphicFramePr>
          <p:cNvPr id="6" name="コンテンツ プレースホルダー 3">
            <a:extLst>
              <a:ext uri="{FF2B5EF4-FFF2-40B4-BE49-F238E27FC236}">
                <a16:creationId xmlns:a16="http://schemas.microsoft.com/office/drawing/2014/main" id="{FAA61EFC-D4C9-45DF-A352-5152280C506B}"/>
              </a:ext>
            </a:extLst>
          </p:cNvPr>
          <p:cNvGraphicFramePr>
            <a:graphicFrameLocks/>
          </p:cNvGraphicFramePr>
          <p:nvPr>
            <p:extLst>
              <p:ext uri="{D42A27DB-BD31-4B8C-83A1-F6EECF244321}">
                <p14:modId xmlns:p14="http://schemas.microsoft.com/office/powerpoint/2010/main" val="4076999334"/>
              </p:ext>
            </p:extLst>
          </p:nvPr>
        </p:nvGraphicFramePr>
        <p:xfrm>
          <a:off x="6335060" y="1690688"/>
          <a:ext cx="4902200" cy="4397704"/>
        </p:xfrm>
        <a:graphic>
          <a:graphicData uri="http://schemas.openxmlformats.org/drawingml/2006/table">
            <a:tbl>
              <a:tblPr bandRow="1">
                <a:tableStyleId>{C083E6E3-FA7D-4D7B-A595-EF9225AFEA82}</a:tableStyleId>
              </a:tblPr>
              <a:tblGrid>
                <a:gridCol w="2819400">
                  <a:extLst>
                    <a:ext uri="{9D8B030D-6E8A-4147-A177-3AD203B41FA5}">
                      <a16:colId xmlns:a16="http://schemas.microsoft.com/office/drawing/2014/main" val="5367457"/>
                    </a:ext>
                  </a:extLst>
                </a:gridCol>
                <a:gridCol w="1049867">
                  <a:extLst>
                    <a:ext uri="{9D8B030D-6E8A-4147-A177-3AD203B41FA5}">
                      <a16:colId xmlns:a16="http://schemas.microsoft.com/office/drawing/2014/main" val="2392130217"/>
                    </a:ext>
                  </a:extLst>
                </a:gridCol>
                <a:gridCol w="1032933">
                  <a:extLst>
                    <a:ext uri="{9D8B030D-6E8A-4147-A177-3AD203B41FA5}">
                      <a16:colId xmlns:a16="http://schemas.microsoft.com/office/drawing/2014/main" val="168622744"/>
                    </a:ext>
                  </a:extLst>
                </a:gridCol>
              </a:tblGrid>
              <a:tr h="347144">
                <a:tc>
                  <a:txBody>
                    <a:bodyPr/>
                    <a:lstStyle/>
                    <a:p>
                      <a:r>
                        <a:rPr kumimoji="1" lang="en-US" altLang="ja-JP" sz="1600" dirty="0" err="1"/>
                        <a:t>Biss</a:t>
                      </a:r>
                      <a:r>
                        <a:rPr kumimoji="1" lang="en-US" altLang="ja-JP" sz="1600" dirty="0"/>
                        <a:t> &amp; Hasher (2011)</a:t>
                      </a:r>
                      <a:endParaRPr kumimoji="1" lang="ja-JP" altLang="en-US" sz="1600" dirty="0"/>
                    </a:p>
                  </a:txBody>
                  <a:tcPr/>
                </a:tc>
                <a:tc>
                  <a:txBody>
                    <a:bodyPr/>
                    <a:lstStyle/>
                    <a:p>
                      <a:endParaRPr kumimoji="1" lang="ja-JP" altLang="en-US" sz="1600" dirty="0"/>
                    </a:p>
                  </a:txBody>
                  <a:tcPr/>
                </a:tc>
                <a:tc>
                  <a:txBody>
                    <a:bodyPr/>
                    <a:lstStyle/>
                    <a:p>
                      <a:pPr algn="ctr"/>
                      <a:r>
                        <a:rPr kumimoji="1" lang="en-US" altLang="ja-JP" sz="1600" b="1" dirty="0">
                          <a:solidFill>
                            <a:srgbClr val="FF0000"/>
                          </a:solidFill>
                        </a:rPr>
                        <a:t>Y</a:t>
                      </a:r>
                      <a:endParaRPr kumimoji="1" lang="ja-JP" altLang="en-US" sz="1600" b="1" dirty="0">
                        <a:solidFill>
                          <a:srgbClr val="FF0000"/>
                        </a:solidFill>
                      </a:endParaRPr>
                    </a:p>
                  </a:txBody>
                  <a:tcPr/>
                </a:tc>
                <a:extLst>
                  <a:ext uri="{0D108BD9-81ED-4DB2-BD59-A6C34878D82A}">
                    <a16:rowId xmlns:a16="http://schemas.microsoft.com/office/drawing/2014/main" val="2709892049"/>
                  </a:ext>
                </a:extLst>
              </a:tr>
              <a:tr h="347144">
                <a:tc>
                  <a:txBody>
                    <a:bodyPr/>
                    <a:lstStyle/>
                    <a:p>
                      <a:r>
                        <a:rPr kumimoji="1" lang="en-US" altLang="ja-JP" sz="1600" dirty="0" err="1"/>
                        <a:t>Biss</a:t>
                      </a:r>
                      <a:r>
                        <a:rPr kumimoji="1" lang="en-US" altLang="ja-JP" sz="1600" dirty="0"/>
                        <a:t> et al. (2012)</a:t>
                      </a:r>
                      <a:endParaRPr kumimoji="1" lang="ja-JP" altLang="en-US" sz="1600" dirty="0"/>
                    </a:p>
                  </a:txBody>
                  <a:tcPr/>
                </a:tc>
                <a:tc>
                  <a:txBody>
                    <a:bodyPr/>
                    <a:lstStyle/>
                    <a:p>
                      <a:endParaRPr kumimoji="1" lang="ja-JP" altLang="en-US" sz="1600" dirty="0"/>
                    </a:p>
                  </a:txBody>
                  <a:tcPr/>
                </a:tc>
                <a:tc>
                  <a:txBody>
                    <a:bodyPr/>
                    <a:lstStyle/>
                    <a:p>
                      <a:pPr algn="ctr"/>
                      <a:r>
                        <a:rPr kumimoji="1" lang="en-US" altLang="ja-JP" sz="1600" b="1" dirty="0">
                          <a:solidFill>
                            <a:srgbClr val="FF0000"/>
                          </a:solidFill>
                        </a:rPr>
                        <a:t>Y</a:t>
                      </a:r>
                      <a:endParaRPr kumimoji="1" lang="ja-JP" altLang="en-US" sz="1600" b="1" dirty="0">
                        <a:solidFill>
                          <a:srgbClr val="FF0000"/>
                        </a:solidFill>
                      </a:endParaRPr>
                    </a:p>
                  </a:txBody>
                  <a:tcPr/>
                </a:tc>
                <a:extLst>
                  <a:ext uri="{0D108BD9-81ED-4DB2-BD59-A6C34878D82A}">
                    <a16:rowId xmlns:a16="http://schemas.microsoft.com/office/drawing/2014/main" val="2357478866"/>
                  </a:ext>
                </a:extLst>
              </a:tr>
              <a:tr h="347144">
                <a:tc>
                  <a:txBody>
                    <a:bodyPr/>
                    <a:lstStyle/>
                    <a:p>
                      <a:r>
                        <a:rPr kumimoji="1" lang="en-US" altLang="ja-JP" sz="1600" dirty="0" err="1"/>
                        <a:t>Dhinakraran</a:t>
                      </a:r>
                      <a:r>
                        <a:rPr kumimoji="1" lang="en-US" altLang="ja-JP" sz="1600" dirty="0"/>
                        <a:t> et al. (2013)</a:t>
                      </a:r>
                      <a:endParaRPr kumimoji="1" lang="ja-JP" altLang="en-US" sz="1600" dirty="0"/>
                    </a:p>
                  </a:txBody>
                  <a:tcPr/>
                </a:tc>
                <a:tc>
                  <a:txBody>
                    <a:bodyPr/>
                    <a:lstStyle/>
                    <a:p>
                      <a:endParaRPr kumimoji="1" lang="ja-JP" altLang="en-US" sz="1600" dirty="0"/>
                    </a:p>
                  </a:txBody>
                  <a:tcPr/>
                </a:tc>
                <a:tc>
                  <a:txBody>
                    <a:bodyPr/>
                    <a:lstStyle/>
                    <a:p>
                      <a:pPr algn="ctr"/>
                      <a:r>
                        <a:rPr kumimoji="1" lang="en-US" altLang="ja-JP" sz="1600" b="1" dirty="0">
                          <a:solidFill>
                            <a:schemeClr val="accent1"/>
                          </a:solidFill>
                        </a:rPr>
                        <a:t>N</a:t>
                      </a:r>
                      <a:endParaRPr kumimoji="1" lang="ja-JP" altLang="en-US" sz="1600" b="1" dirty="0">
                        <a:solidFill>
                          <a:schemeClr val="accent1"/>
                        </a:solidFill>
                      </a:endParaRPr>
                    </a:p>
                  </a:txBody>
                  <a:tcPr/>
                </a:tc>
                <a:extLst>
                  <a:ext uri="{0D108BD9-81ED-4DB2-BD59-A6C34878D82A}">
                    <a16:rowId xmlns:a16="http://schemas.microsoft.com/office/drawing/2014/main" val="3194799962"/>
                  </a:ext>
                </a:extLst>
              </a:tr>
              <a:tr h="347144">
                <a:tc>
                  <a:txBody>
                    <a:bodyPr/>
                    <a:lstStyle/>
                    <a:p>
                      <a:r>
                        <a:rPr kumimoji="1" lang="en-US" altLang="ja-JP" sz="1600" dirty="0" err="1"/>
                        <a:t>Crol</a:t>
                      </a:r>
                      <a:r>
                        <a:rPr kumimoji="1" lang="en-US" altLang="ja-JP" sz="1600" dirty="0"/>
                        <a:t> (2014a)</a:t>
                      </a:r>
                      <a:endParaRPr kumimoji="1" lang="ja-JP" altLang="en-US" sz="1600" dirty="0"/>
                    </a:p>
                  </a:txBody>
                  <a:tcPr/>
                </a:tc>
                <a:tc>
                  <a:txBody>
                    <a:bodyPr/>
                    <a:lstStyle/>
                    <a:p>
                      <a:r>
                        <a:rPr kumimoji="1" lang="en-US" altLang="ja-JP" sz="1600" dirty="0"/>
                        <a:t>Exp. 2</a:t>
                      </a:r>
                      <a:endParaRPr kumimoji="1" lang="ja-JP" altLang="en-US" sz="1600" dirty="0"/>
                    </a:p>
                  </a:txBody>
                  <a:tcPr/>
                </a:tc>
                <a:tc>
                  <a:txBody>
                    <a:bodyPr/>
                    <a:lstStyle/>
                    <a:p>
                      <a:pPr algn="ctr"/>
                      <a:r>
                        <a:rPr kumimoji="1" lang="en-US" altLang="ja-JP" sz="1600" b="1" dirty="0">
                          <a:solidFill>
                            <a:srgbClr val="FF0000"/>
                          </a:solidFill>
                        </a:rPr>
                        <a:t>Y</a:t>
                      </a:r>
                      <a:endParaRPr kumimoji="1" lang="ja-JP" altLang="en-US" sz="1600" b="1" dirty="0">
                        <a:solidFill>
                          <a:srgbClr val="FF0000"/>
                        </a:solidFill>
                      </a:endParaRPr>
                    </a:p>
                  </a:txBody>
                  <a:tcPr/>
                </a:tc>
                <a:extLst>
                  <a:ext uri="{0D108BD9-81ED-4DB2-BD59-A6C34878D82A}">
                    <a16:rowId xmlns:a16="http://schemas.microsoft.com/office/drawing/2014/main" val="1043238972"/>
                  </a:ext>
                </a:extLst>
              </a:tr>
              <a:tr h="347144">
                <a:tc>
                  <a:txBody>
                    <a:bodyPr/>
                    <a:lstStyle/>
                    <a:p>
                      <a:r>
                        <a:rPr kumimoji="1" lang="en-US" altLang="ja-JP" sz="1600" dirty="0" err="1"/>
                        <a:t>Crol</a:t>
                      </a:r>
                      <a:r>
                        <a:rPr kumimoji="1" lang="en-US" altLang="ja-JP" sz="1600" dirty="0"/>
                        <a:t> (2014b)</a:t>
                      </a:r>
                      <a:endParaRPr kumimoji="1" lang="ja-JP" altLang="en-US" sz="1600" dirty="0"/>
                    </a:p>
                  </a:txBody>
                  <a:tcPr/>
                </a:tc>
                <a:tc>
                  <a:txBody>
                    <a:bodyPr/>
                    <a:lstStyle/>
                    <a:p>
                      <a:endParaRPr kumimoji="1" lang="ja-JP" altLang="en-US" sz="1600" dirty="0"/>
                    </a:p>
                  </a:txBody>
                  <a:tcPr/>
                </a:tc>
                <a:tc>
                  <a:txBody>
                    <a:bodyPr/>
                    <a:lstStyle/>
                    <a:p>
                      <a:pPr algn="ctr"/>
                      <a:r>
                        <a:rPr kumimoji="1" lang="en-US" altLang="ja-JP" sz="1600" b="1" dirty="0">
                          <a:solidFill>
                            <a:srgbClr val="FF0000"/>
                          </a:solidFill>
                        </a:rPr>
                        <a:t>Y</a:t>
                      </a:r>
                      <a:endParaRPr kumimoji="1" lang="ja-JP" altLang="en-US" sz="1600" b="1" dirty="0">
                        <a:solidFill>
                          <a:srgbClr val="FF0000"/>
                        </a:solidFill>
                      </a:endParaRPr>
                    </a:p>
                  </a:txBody>
                  <a:tcPr/>
                </a:tc>
                <a:extLst>
                  <a:ext uri="{0D108BD9-81ED-4DB2-BD59-A6C34878D82A}">
                    <a16:rowId xmlns:a16="http://schemas.microsoft.com/office/drawing/2014/main" val="3221864883"/>
                  </a:ext>
                </a:extLst>
              </a:tr>
              <a:tr h="347144">
                <a:tc>
                  <a:txBody>
                    <a:bodyPr/>
                    <a:lstStyle/>
                    <a:p>
                      <a:r>
                        <a:rPr kumimoji="1" lang="en-US" altLang="ja-JP" sz="1600" dirty="0" err="1"/>
                        <a:t>Huttermann</a:t>
                      </a:r>
                      <a:r>
                        <a:rPr kumimoji="1" lang="en-US" altLang="ja-JP" sz="1600" dirty="0"/>
                        <a:t> &amp; </a:t>
                      </a:r>
                      <a:r>
                        <a:rPr kumimoji="1" lang="en-US" altLang="ja-JP" sz="1600" dirty="0" err="1"/>
                        <a:t>Memmert</a:t>
                      </a:r>
                      <a:r>
                        <a:rPr kumimoji="1" lang="en-US" altLang="ja-JP" sz="1600" dirty="0"/>
                        <a:t> (2015)</a:t>
                      </a:r>
                      <a:endParaRPr kumimoji="1" lang="ja-JP" altLang="en-US" sz="1600" dirty="0"/>
                    </a:p>
                  </a:txBody>
                  <a:tcPr/>
                </a:tc>
                <a:tc>
                  <a:txBody>
                    <a:bodyPr/>
                    <a:lstStyle/>
                    <a:p>
                      <a:r>
                        <a:rPr kumimoji="1" lang="en-US" altLang="ja-JP" sz="1600" dirty="0"/>
                        <a:t>Exp. 2</a:t>
                      </a:r>
                      <a:endParaRPr kumimoji="1" lang="ja-JP" altLang="en-US" sz="1600" dirty="0"/>
                    </a:p>
                  </a:txBody>
                  <a:tcPr/>
                </a:tc>
                <a:tc>
                  <a:txBody>
                    <a:bodyPr/>
                    <a:lstStyle/>
                    <a:p>
                      <a:pPr algn="ctr"/>
                      <a:r>
                        <a:rPr kumimoji="1" lang="en-US" altLang="ja-JP" sz="1600" b="1" dirty="0">
                          <a:solidFill>
                            <a:schemeClr val="accent1"/>
                          </a:solidFill>
                        </a:rPr>
                        <a:t>N</a:t>
                      </a:r>
                      <a:endParaRPr kumimoji="1" lang="ja-JP" altLang="en-US" sz="1600" b="1" dirty="0">
                        <a:solidFill>
                          <a:schemeClr val="accent1"/>
                        </a:solidFill>
                      </a:endParaRPr>
                    </a:p>
                  </a:txBody>
                  <a:tcPr/>
                </a:tc>
                <a:extLst>
                  <a:ext uri="{0D108BD9-81ED-4DB2-BD59-A6C34878D82A}">
                    <a16:rowId xmlns:a16="http://schemas.microsoft.com/office/drawing/2014/main" val="2591925598"/>
                  </a:ext>
                </a:extLst>
              </a:tr>
              <a:tr h="347144">
                <a:tc>
                  <a:txBody>
                    <a:bodyPr/>
                    <a:lstStyle/>
                    <a:p>
                      <a:r>
                        <a:rPr kumimoji="1" lang="en-US" altLang="ja-JP" sz="1600" dirty="0" err="1"/>
                        <a:t>Kuhbandner</a:t>
                      </a:r>
                      <a:r>
                        <a:rPr kumimoji="1" lang="en-US" altLang="ja-JP" sz="1600" dirty="0"/>
                        <a:t> et al. (2011)</a:t>
                      </a:r>
                      <a:endParaRPr kumimoji="1" lang="ja-JP" altLang="en-US" sz="1600" dirty="0"/>
                    </a:p>
                  </a:txBody>
                  <a:tcPr/>
                </a:tc>
                <a:tc>
                  <a:txBody>
                    <a:bodyPr/>
                    <a:lstStyle/>
                    <a:p>
                      <a:endParaRPr kumimoji="1" lang="ja-JP" altLang="en-US" sz="1600" dirty="0"/>
                    </a:p>
                  </a:txBody>
                  <a:tcPr/>
                </a:tc>
                <a:tc>
                  <a:txBody>
                    <a:bodyPr/>
                    <a:lstStyle/>
                    <a:p>
                      <a:pPr algn="ctr"/>
                      <a:r>
                        <a:rPr kumimoji="1" lang="en-US" altLang="ja-JP" sz="1600" b="1" dirty="0">
                          <a:solidFill>
                            <a:srgbClr val="FF0000"/>
                          </a:solidFill>
                        </a:rPr>
                        <a:t>Y</a:t>
                      </a:r>
                      <a:endParaRPr kumimoji="1" lang="ja-JP" altLang="en-US" sz="1600" b="1" dirty="0">
                        <a:solidFill>
                          <a:srgbClr val="FF0000"/>
                        </a:solidFill>
                      </a:endParaRPr>
                    </a:p>
                  </a:txBody>
                  <a:tcPr/>
                </a:tc>
                <a:extLst>
                  <a:ext uri="{0D108BD9-81ED-4DB2-BD59-A6C34878D82A}">
                    <a16:rowId xmlns:a16="http://schemas.microsoft.com/office/drawing/2014/main" val="435122215"/>
                  </a:ext>
                </a:extLst>
              </a:tr>
              <a:tr h="347144">
                <a:tc>
                  <a:txBody>
                    <a:bodyPr/>
                    <a:lstStyle/>
                    <a:p>
                      <a:r>
                        <a:rPr kumimoji="1" lang="en-US" altLang="ja-JP" sz="1600" dirty="0"/>
                        <a:t>Schmitz et al. (2009)</a:t>
                      </a:r>
                      <a:endParaRPr kumimoji="1" lang="ja-JP" altLang="en-US" sz="1600" dirty="0"/>
                    </a:p>
                  </a:txBody>
                  <a:tcPr/>
                </a:tc>
                <a:tc>
                  <a:txBody>
                    <a:bodyPr/>
                    <a:lstStyle/>
                    <a:p>
                      <a:endParaRPr kumimoji="1" lang="ja-JP" altLang="en-US" sz="1600" dirty="0"/>
                    </a:p>
                  </a:txBody>
                  <a:tcPr/>
                </a:tc>
                <a:tc>
                  <a:txBody>
                    <a:bodyPr/>
                    <a:lstStyle/>
                    <a:p>
                      <a:pPr algn="ctr"/>
                      <a:r>
                        <a:rPr kumimoji="1" lang="en-US" altLang="ja-JP" sz="1600" b="1" dirty="0">
                          <a:solidFill>
                            <a:srgbClr val="FF0000"/>
                          </a:solidFill>
                        </a:rPr>
                        <a:t>Y</a:t>
                      </a:r>
                      <a:endParaRPr kumimoji="1" lang="ja-JP" altLang="en-US" sz="1600" b="1" dirty="0">
                        <a:solidFill>
                          <a:srgbClr val="FF0000"/>
                        </a:solidFill>
                      </a:endParaRPr>
                    </a:p>
                  </a:txBody>
                  <a:tcPr/>
                </a:tc>
                <a:extLst>
                  <a:ext uri="{0D108BD9-81ED-4DB2-BD59-A6C34878D82A}">
                    <a16:rowId xmlns:a16="http://schemas.microsoft.com/office/drawing/2014/main" val="156108484"/>
                  </a:ext>
                </a:extLst>
              </a:tr>
              <a:tr h="347144">
                <a:tc>
                  <a:txBody>
                    <a:bodyPr/>
                    <a:lstStyle/>
                    <a:p>
                      <a:r>
                        <a:rPr kumimoji="1" lang="en-US" altLang="ja-JP" sz="1600" dirty="0" err="1"/>
                        <a:t>Uddenberg</a:t>
                      </a:r>
                      <a:r>
                        <a:rPr kumimoji="1" lang="en-US" altLang="ja-JP" sz="1600" dirty="0"/>
                        <a:t> &amp; Shim (2014)</a:t>
                      </a:r>
                      <a:endParaRPr kumimoji="1" lang="ja-JP" altLang="en-US" sz="1600" dirty="0"/>
                    </a:p>
                  </a:txBody>
                  <a:tcPr/>
                </a:tc>
                <a:tc>
                  <a:txBody>
                    <a:bodyPr/>
                    <a:lstStyle/>
                    <a:p>
                      <a:endParaRPr kumimoji="1" lang="ja-JP" altLang="en-US" sz="1600" dirty="0"/>
                    </a:p>
                  </a:txBody>
                  <a:tcPr/>
                </a:tc>
                <a:tc>
                  <a:txBody>
                    <a:bodyPr/>
                    <a:lstStyle/>
                    <a:p>
                      <a:pPr algn="ctr"/>
                      <a:r>
                        <a:rPr kumimoji="1" lang="en-US" altLang="ja-JP" sz="1600" b="1" dirty="0">
                          <a:solidFill>
                            <a:srgbClr val="FF0000"/>
                          </a:solidFill>
                        </a:rPr>
                        <a:t>Y</a:t>
                      </a:r>
                      <a:endParaRPr kumimoji="1" lang="ja-JP" altLang="en-US" sz="1600" b="1" dirty="0">
                        <a:solidFill>
                          <a:srgbClr val="FF0000"/>
                        </a:solidFill>
                      </a:endParaRPr>
                    </a:p>
                  </a:txBody>
                  <a:tcPr/>
                </a:tc>
                <a:extLst>
                  <a:ext uri="{0D108BD9-81ED-4DB2-BD59-A6C34878D82A}">
                    <a16:rowId xmlns:a16="http://schemas.microsoft.com/office/drawing/2014/main" val="753082728"/>
                  </a:ext>
                </a:extLst>
              </a:tr>
              <a:tr h="347144">
                <a:tc>
                  <a:txBody>
                    <a:bodyPr/>
                    <a:lstStyle/>
                    <a:p>
                      <a:r>
                        <a:rPr kumimoji="1" lang="en-US" altLang="ja-JP" sz="1600" dirty="0" err="1"/>
                        <a:t>Vanlessen</a:t>
                      </a:r>
                      <a:r>
                        <a:rPr kumimoji="1" lang="en-US" altLang="ja-JP" sz="1600" dirty="0"/>
                        <a:t> et al. (2013)</a:t>
                      </a:r>
                      <a:endParaRPr kumimoji="1" lang="ja-JP" altLang="en-US" sz="1600" dirty="0"/>
                    </a:p>
                  </a:txBody>
                  <a:tcPr/>
                </a:tc>
                <a:tc>
                  <a:txBody>
                    <a:bodyPr/>
                    <a:lstStyle/>
                    <a:p>
                      <a:r>
                        <a:rPr kumimoji="1" lang="en-US" altLang="ja-JP" sz="1600" dirty="0"/>
                        <a:t>Exp. 1</a:t>
                      </a:r>
                      <a:endParaRPr kumimoji="1" lang="ja-JP" altLang="en-US" sz="1600" dirty="0"/>
                    </a:p>
                  </a:txBody>
                  <a:tcPr/>
                </a:tc>
                <a:tc>
                  <a:txBody>
                    <a:bodyPr/>
                    <a:lstStyle/>
                    <a:p>
                      <a:pPr algn="ctr"/>
                      <a:r>
                        <a:rPr kumimoji="1" lang="en-US" altLang="ja-JP" sz="1600" b="1" dirty="0">
                          <a:solidFill>
                            <a:srgbClr val="FF0000"/>
                          </a:solidFill>
                        </a:rPr>
                        <a:t>Y</a:t>
                      </a:r>
                      <a:endParaRPr kumimoji="1" lang="ja-JP" altLang="en-US" sz="1600" b="1" dirty="0">
                        <a:solidFill>
                          <a:srgbClr val="FF0000"/>
                        </a:solidFill>
                      </a:endParaRPr>
                    </a:p>
                  </a:txBody>
                  <a:tcPr/>
                </a:tc>
                <a:extLst>
                  <a:ext uri="{0D108BD9-81ED-4DB2-BD59-A6C34878D82A}">
                    <a16:rowId xmlns:a16="http://schemas.microsoft.com/office/drawing/2014/main" val="1789323936"/>
                  </a:ext>
                </a:extLst>
              </a:tr>
              <a:tr h="347144">
                <a:tc>
                  <a:txBody>
                    <a:bodyPr/>
                    <a:lstStyle/>
                    <a:p>
                      <a:endParaRPr kumimoji="1" lang="ja-JP" altLang="en-US" sz="1600" dirty="0"/>
                    </a:p>
                  </a:txBody>
                  <a:tcPr/>
                </a:tc>
                <a:tc>
                  <a:txBody>
                    <a:bodyPr/>
                    <a:lstStyle/>
                    <a:p>
                      <a:r>
                        <a:rPr kumimoji="1" lang="en-US" altLang="ja-JP" sz="1600" dirty="0"/>
                        <a:t>Exp. 2</a:t>
                      </a:r>
                      <a:endParaRPr kumimoji="1" lang="ja-JP" altLang="en-US" sz="1600" dirty="0"/>
                    </a:p>
                  </a:txBody>
                  <a:tcPr/>
                </a:tc>
                <a:tc>
                  <a:txBody>
                    <a:bodyPr/>
                    <a:lstStyle/>
                    <a:p>
                      <a:pPr algn="ctr"/>
                      <a:r>
                        <a:rPr kumimoji="1" lang="en-US" altLang="ja-JP" sz="1600" b="1" dirty="0">
                          <a:solidFill>
                            <a:srgbClr val="FF0000"/>
                          </a:solidFill>
                        </a:rPr>
                        <a:t>Y</a:t>
                      </a:r>
                      <a:endParaRPr kumimoji="1" lang="ja-JP" altLang="en-US" sz="1600" b="1" dirty="0">
                        <a:solidFill>
                          <a:srgbClr val="FF0000"/>
                        </a:solidFill>
                      </a:endParaRPr>
                    </a:p>
                  </a:txBody>
                  <a:tcPr/>
                </a:tc>
                <a:extLst>
                  <a:ext uri="{0D108BD9-81ED-4DB2-BD59-A6C34878D82A}">
                    <a16:rowId xmlns:a16="http://schemas.microsoft.com/office/drawing/2014/main" val="1948506449"/>
                  </a:ext>
                </a:extLst>
              </a:tr>
              <a:tr h="347144">
                <a:tc>
                  <a:txBody>
                    <a:bodyPr/>
                    <a:lstStyle/>
                    <a:p>
                      <a:r>
                        <a:rPr kumimoji="1" lang="en-US" altLang="ja-JP" sz="1600" dirty="0" err="1"/>
                        <a:t>Vanlessen</a:t>
                      </a:r>
                      <a:r>
                        <a:rPr kumimoji="1" lang="en-US" altLang="ja-JP" sz="1600" dirty="0"/>
                        <a:t> et al. (2014)</a:t>
                      </a:r>
                      <a:endParaRPr kumimoji="1" lang="ja-JP" altLang="en-US" sz="1600" dirty="0"/>
                    </a:p>
                  </a:txBody>
                  <a:tcPr/>
                </a:tc>
                <a:tc>
                  <a:txBody>
                    <a:bodyPr/>
                    <a:lstStyle/>
                    <a:p>
                      <a:endParaRPr kumimoji="1" lang="ja-JP" altLang="en-US" sz="1600" dirty="0"/>
                    </a:p>
                  </a:txBody>
                  <a:tcPr/>
                </a:tc>
                <a:tc>
                  <a:txBody>
                    <a:bodyPr/>
                    <a:lstStyle/>
                    <a:p>
                      <a:pPr algn="ctr"/>
                      <a:r>
                        <a:rPr kumimoji="1" lang="en-US" altLang="ja-JP" sz="1600" b="1" dirty="0">
                          <a:solidFill>
                            <a:srgbClr val="FF0000"/>
                          </a:solidFill>
                        </a:rPr>
                        <a:t>Y</a:t>
                      </a:r>
                      <a:endParaRPr kumimoji="1" lang="ja-JP" altLang="en-US" sz="1600" b="1" dirty="0">
                        <a:solidFill>
                          <a:srgbClr val="FF0000"/>
                        </a:solidFill>
                      </a:endParaRPr>
                    </a:p>
                  </a:txBody>
                  <a:tcPr/>
                </a:tc>
                <a:extLst>
                  <a:ext uri="{0D108BD9-81ED-4DB2-BD59-A6C34878D82A}">
                    <a16:rowId xmlns:a16="http://schemas.microsoft.com/office/drawing/2014/main" val="2527380434"/>
                  </a:ext>
                </a:extLst>
              </a:tr>
            </a:tbl>
          </a:graphicData>
        </a:graphic>
      </p:graphicFrame>
    </p:spTree>
    <p:extLst>
      <p:ext uri="{BB962C8B-B14F-4D97-AF65-F5344CB8AC3E}">
        <p14:creationId xmlns:p14="http://schemas.microsoft.com/office/powerpoint/2010/main" val="278147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8C25132-4355-43D7-91D0-E606816CAC93}"/>
              </a:ext>
            </a:extLst>
          </p:cNvPr>
          <p:cNvSpPr>
            <a:spLocks noGrp="1"/>
          </p:cNvSpPr>
          <p:nvPr>
            <p:ph type="title"/>
          </p:nvPr>
        </p:nvSpPr>
        <p:spPr/>
        <p:txBody>
          <a:bodyPr/>
          <a:lstStyle/>
          <a:p>
            <a:r>
              <a:rPr kumimoji="1" lang="ja-JP" altLang="en-US" dirty="0"/>
              <a:t>気分の誘導</a:t>
            </a:r>
          </a:p>
        </p:txBody>
      </p:sp>
      <p:pic>
        <p:nvPicPr>
          <p:cNvPr id="1026" name="Picture 2" descr="音楽鑑賞のイラスト">
            <a:extLst>
              <a:ext uri="{FF2B5EF4-FFF2-40B4-BE49-F238E27FC236}">
                <a16:creationId xmlns:a16="http://schemas.microsoft.com/office/drawing/2014/main" id="{BDB95008-35D0-460B-A429-2F1F810F6A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6451" y="2708031"/>
            <a:ext cx="2722494" cy="2880946"/>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思い出の料理のイラスト">
            <a:extLst>
              <a:ext uri="{FF2B5EF4-FFF2-40B4-BE49-F238E27FC236}">
                <a16:creationId xmlns:a16="http://schemas.microsoft.com/office/drawing/2014/main" id="{21FDC00A-1F84-4D9E-B333-65ADB2ED695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60010" y="1954647"/>
            <a:ext cx="2915540" cy="3634330"/>
          </a:xfrm>
          <a:prstGeom prst="rect">
            <a:avLst/>
          </a:prstGeom>
          <a:noFill/>
          <a:extLst>
            <a:ext uri="{909E8E84-426E-40DD-AFC4-6F175D3DCCD1}">
              <a14:hiddenFill xmlns:a14="http://schemas.microsoft.com/office/drawing/2010/main">
                <a:solidFill>
                  <a:srgbClr val="FFFFFF"/>
                </a:solidFill>
              </a14:hiddenFill>
            </a:ext>
          </a:extLst>
        </p:spPr>
      </p:pic>
      <p:sp>
        <p:nvSpPr>
          <p:cNvPr id="4" name="テキスト ボックス 3">
            <a:extLst>
              <a:ext uri="{FF2B5EF4-FFF2-40B4-BE49-F238E27FC236}">
                <a16:creationId xmlns:a16="http://schemas.microsoft.com/office/drawing/2014/main" id="{5E5ADA39-BC84-46D1-B4BB-3259AD6193DB}"/>
              </a:ext>
            </a:extLst>
          </p:cNvPr>
          <p:cNvSpPr txBox="1"/>
          <p:nvPr/>
        </p:nvSpPr>
        <p:spPr>
          <a:xfrm>
            <a:off x="1691694" y="5740678"/>
            <a:ext cx="1723549" cy="461665"/>
          </a:xfrm>
          <a:prstGeom prst="rect">
            <a:avLst/>
          </a:prstGeom>
          <a:noFill/>
        </p:spPr>
        <p:txBody>
          <a:bodyPr wrap="none" rtlCol="0">
            <a:spAutoFit/>
          </a:bodyPr>
          <a:lstStyle/>
          <a:p>
            <a:r>
              <a:rPr kumimoji="1" lang="ja-JP" altLang="en-US" sz="2400" dirty="0"/>
              <a:t>音楽・映像</a:t>
            </a:r>
          </a:p>
        </p:txBody>
      </p:sp>
      <p:sp>
        <p:nvSpPr>
          <p:cNvPr id="10" name="テキスト ボックス 9">
            <a:extLst>
              <a:ext uri="{FF2B5EF4-FFF2-40B4-BE49-F238E27FC236}">
                <a16:creationId xmlns:a16="http://schemas.microsoft.com/office/drawing/2014/main" id="{9CE49EAA-3A8F-46BA-B00A-C4C1665CA90F}"/>
              </a:ext>
            </a:extLst>
          </p:cNvPr>
          <p:cNvSpPr txBox="1"/>
          <p:nvPr/>
        </p:nvSpPr>
        <p:spPr>
          <a:xfrm>
            <a:off x="5599367" y="5740678"/>
            <a:ext cx="800219" cy="461665"/>
          </a:xfrm>
          <a:prstGeom prst="rect">
            <a:avLst/>
          </a:prstGeom>
          <a:noFill/>
        </p:spPr>
        <p:txBody>
          <a:bodyPr wrap="none" rtlCol="0">
            <a:spAutoFit/>
          </a:bodyPr>
          <a:lstStyle/>
          <a:p>
            <a:r>
              <a:rPr kumimoji="1" lang="ja-JP" altLang="en-US" sz="2400" dirty="0"/>
              <a:t>報酬</a:t>
            </a:r>
          </a:p>
        </p:txBody>
      </p:sp>
      <p:sp>
        <p:nvSpPr>
          <p:cNvPr id="11" name="テキスト ボックス 10">
            <a:extLst>
              <a:ext uri="{FF2B5EF4-FFF2-40B4-BE49-F238E27FC236}">
                <a16:creationId xmlns:a16="http://schemas.microsoft.com/office/drawing/2014/main" id="{3D927E37-BF57-40BC-9AC1-3241321B9E03}"/>
              </a:ext>
            </a:extLst>
          </p:cNvPr>
          <p:cNvSpPr txBox="1"/>
          <p:nvPr/>
        </p:nvSpPr>
        <p:spPr>
          <a:xfrm>
            <a:off x="8756005" y="5740678"/>
            <a:ext cx="1723549" cy="461665"/>
          </a:xfrm>
          <a:prstGeom prst="rect">
            <a:avLst/>
          </a:prstGeom>
          <a:noFill/>
        </p:spPr>
        <p:txBody>
          <a:bodyPr wrap="none" rtlCol="0">
            <a:spAutoFit/>
          </a:bodyPr>
          <a:lstStyle/>
          <a:p>
            <a:r>
              <a:rPr lang="ja-JP" altLang="en-US" sz="2400" dirty="0"/>
              <a:t>記憶の想起</a:t>
            </a:r>
            <a:endParaRPr kumimoji="1" lang="ja-JP" altLang="en-US" sz="2400" dirty="0"/>
          </a:p>
        </p:txBody>
      </p:sp>
      <p:pic>
        <p:nvPicPr>
          <p:cNvPr id="5" name="Picture 2" descr="飴・キャンディーのイラスト">
            <a:extLst>
              <a:ext uri="{FF2B5EF4-FFF2-40B4-BE49-F238E27FC236}">
                <a16:creationId xmlns:a16="http://schemas.microsoft.com/office/drawing/2014/main" id="{67B2A7C3-8942-4546-9C05-690AE582277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89096" y="3049048"/>
            <a:ext cx="2813807" cy="22932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93282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4659641-55A9-44D1-85EE-D119F66DCC32}"/>
              </a:ext>
            </a:extLst>
          </p:cNvPr>
          <p:cNvSpPr>
            <a:spLocks noGrp="1"/>
          </p:cNvSpPr>
          <p:nvPr>
            <p:ph type="title"/>
          </p:nvPr>
        </p:nvSpPr>
        <p:spPr/>
        <p:txBody>
          <a:bodyPr/>
          <a:lstStyle/>
          <a:p>
            <a:r>
              <a:rPr kumimoji="1" lang="ja-JP" altLang="en-US" dirty="0"/>
              <a:t>目的</a:t>
            </a:r>
          </a:p>
        </p:txBody>
      </p:sp>
      <p:sp>
        <p:nvSpPr>
          <p:cNvPr id="4" name="四角形: 角を丸くする 3">
            <a:extLst>
              <a:ext uri="{FF2B5EF4-FFF2-40B4-BE49-F238E27FC236}">
                <a16:creationId xmlns:a16="http://schemas.microsoft.com/office/drawing/2014/main" id="{AD2E9C5B-276C-4773-AA39-2EACA7291C28}"/>
              </a:ext>
            </a:extLst>
          </p:cNvPr>
          <p:cNvSpPr/>
          <p:nvPr/>
        </p:nvSpPr>
        <p:spPr>
          <a:xfrm>
            <a:off x="1497654" y="5284278"/>
            <a:ext cx="9196693" cy="1002222"/>
          </a:xfrm>
          <a:prstGeom prst="roundRect">
            <a:avLst/>
          </a:prstGeom>
          <a:noFill/>
          <a:ln w="349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solidFill>
                  <a:schemeClr val="tx1"/>
                </a:solidFill>
              </a:rPr>
              <a:t>実験室で誘導したものではなく，日常生活における</a:t>
            </a:r>
            <a:endParaRPr lang="en-US" altLang="ja-JP" sz="2400" dirty="0">
              <a:solidFill>
                <a:schemeClr val="tx1"/>
              </a:solidFill>
            </a:endParaRPr>
          </a:p>
          <a:p>
            <a:pPr algn="ctr"/>
            <a:r>
              <a:rPr lang="ja-JP" altLang="en-US" sz="2400" dirty="0">
                <a:solidFill>
                  <a:schemeClr val="tx1"/>
                </a:solidFill>
              </a:rPr>
              <a:t>感情変化の視覚情報処理への影響を検証する</a:t>
            </a:r>
          </a:p>
        </p:txBody>
      </p:sp>
      <p:sp>
        <p:nvSpPr>
          <p:cNvPr id="5" name="テキスト ボックス 4">
            <a:extLst>
              <a:ext uri="{FF2B5EF4-FFF2-40B4-BE49-F238E27FC236}">
                <a16:creationId xmlns:a16="http://schemas.microsoft.com/office/drawing/2014/main" id="{025A75A3-9054-4DEA-9EE1-0FB3C8423A09}"/>
              </a:ext>
            </a:extLst>
          </p:cNvPr>
          <p:cNvSpPr txBox="1"/>
          <p:nvPr/>
        </p:nvSpPr>
        <p:spPr>
          <a:xfrm>
            <a:off x="925354" y="1909763"/>
            <a:ext cx="10341293" cy="461665"/>
          </a:xfrm>
          <a:prstGeom prst="rect">
            <a:avLst/>
          </a:prstGeom>
          <a:noFill/>
        </p:spPr>
        <p:txBody>
          <a:bodyPr wrap="none" rtlCol="0">
            <a:spAutoFit/>
          </a:bodyPr>
          <a:lstStyle/>
          <a:p>
            <a:r>
              <a:rPr kumimoji="1" lang="ja-JP" altLang="en-US" sz="2400" dirty="0"/>
              <a:t>ポジティブな感情が</a:t>
            </a:r>
            <a:r>
              <a:rPr lang="ja-JP" altLang="en-US" sz="2400" dirty="0"/>
              <a:t>視覚情報処理</a:t>
            </a:r>
            <a:r>
              <a:rPr kumimoji="1" lang="ja-JP" altLang="en-US" sz="2400" dirty="0"/>
              <a:t>に影響を与えることが報告されている</a:t>
            </a:r>
          </a:p>
        </p:txBody>
      </p:sp>
      <p:sp>
        <p:nvSpPr>
          <p:cNvPr id="6" name="テキスト ボックス 5">
            <a:extLst>
              <a:ext uri="{FF2B5EF4-FFF2-40B4-BE49-F238E27FC236}">
                <a16:creationId xmlns:a16="http://schemas.microsoft.com/office/drawing/2014/main" id="{D42DE47A-6B9A-4225-BBDC-EC5A98565268}"/>
              </a:ext>
            </a:extLst>
          </p:cNvPr>
          <p:cNvSpPr txBox="1"/>
          <p:nvPr/>
        </p:nvSpPr>
        <p:spPr>
          <a:xfrm>
            <a:off x="1387019" y="2993326"/>
            <a:ext cx="9417963" cy="461665"/>
          </a:xfrm>
          <a:prstGeom prst="rect">
            <a:avLst/>
          </a:prstGeom>
          <a:noFill/>
        </p:spPr>
        <p:txBody>
          <a:bodyPr wrap="none" rtlCol="0">
            <a:spAutoFit/>
          </a:bodyPr>
          <a:lstStyle/>
          <a:p>
            <a:r>
              <a:rPr kumimoji="1" lang="ja-JP" altLang="en-US" sz="2400" dirty="0"/>
              <a:t>研究</a:t>
            </a:r>
            <a:r>
              <a:rPr lang="ja-JP" altLang="en-US" sz="2400" dirty="0"/>
              <a:t>によってさまざまな感情誘導方法がもちいられ，結果が異なる</a:t>
            </a:r>
            <a:endParaRPr kumimoji="1" lang="ja-JP" altLang="en-US" sz="2400" dirty="0"/>
          </a:p>
        </p:txBody>
      </p:sp>
      <p:sp>
        <p:nvSpPr>
          <p:cNvPr id="8" name="テキスト ボックス 7">
            <a:extLst>
              <a:ext uri="{FF2B5EF4-FFF2-40B4-BE49-F238E27FC236}">
                <a16:creationId xmlns:a16="http://schemas.microsoft.com/office/drawing/2014/main" id="{44C592C3-20F0-4B58-A2BA-652FABC89AF0}"/>
              </a:ext>
            </a:extLst>
          </p:cNvPr>
          <p:cNvSpPr txBox="1"/>
          <p:nvPr/>
        </p:nvSpPr>
        <p:spPr>
          <a:xfrm>
            <a:off x="1079242" y="4076889"/>
            <a:ext cx="10033516" cy="461665"/>
          </a:xfrm>
          <a:prstGeom prst="rect">
            <a:avLst/>
          </a:prstGeom>
          <a:noFill/>
        </p:spPr>
        <p:txBody>
          <a:bodyPr wrap="none" rtlCol="0">
            <a:spAutoFit/>
          </a:bodyPr>
          <a:lstStyle/>
          <a:p>
            <a:r>
              <a:rPr kumimoji="1" lang="ja-JP" altLang="en-US" sz="2400" dirty="0"/>
              <a:t>実験室外で実験を行うことで自然な感情変化の影響を調べられないか</a:t>
            </a:r>
          </a:p>
        </p:txBody>
      </p:sp>
      <p:sp>
        <p:nvSpPr>
          <p:cNvPr id="9" name="矢印: 下 8">
            <a:extLst>
              <a:ext uri="{FF2B5EF4-FFF2-40B4-BE49-F238E27FC236}">
                <a16:creationId xmlns:a16="http://schemas.microsoft.com/office/drawing/2014/main" id="{6363D56F-CC76-4AB6-A30B-B380A21E283F}"/>
              </a:ext>
            </a:extLst>
          </p:cNvPr>
          <p:cNvSpPr/>
          <p:nvPr/>
        </p:nvSpPr>
        <p:spPr>
          <a:xfrm>
            <a:off x="5519738" y="2486844"/>
            <a:ext cx="1152525" cy="39106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矢印: 下 9">
            <a:extLst>
              <a:ext uri="{FF2B5EF4-FFF2-40B4-BE49-F238E27FC236}">
                <a16:creationId xmlns:a16="http://schemas.microsoft.com/office/drawing/2014/main" id="{66913597-3606-477A-B0BF-105753E3FEFA}"/>
              </a:ext>
            </a:extLst>
          </p:cNvPr>
          <p:cNvSpPr/>
          <p:nvPr/>
        </p:nvSpPr>
        <p:spPr>
          <a:xfrm>
            <a:off x="5519738" y="3570407"/>
            <a:ext cx="1152525" cy="39106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矢印: 下 10">
            <a:extLst>
              <a:ext uri="{FF2B5EF4-FFF2-40B4-BE49-F238E27FC236}">
                <a16:creationId xmlns:a16="http://schemas.microsoft.com/office/drawing/2014/main" id="{EF0BB353-0BB5-450B-9A22-4F6C1E090DED}"/>
              </a:ext>
            </a:extLst>
          </p:cNvPr>
          <p:cNvSpPr/>
          <p:nvPr/>
        </p:nvSpPr>
        <p:spPr>
          <a:xfrm>
            <a:off x="5519738" y="4653970"/>
            <a:ext cx="1152525" cy="39106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4006074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タイトル 59">
            <a:extLst>
              <a:ext uri="{FF2B5EF4-FFF2-40B4-BE49-F238E27FC236}">
                <a16:creationId xmlns:a16="http://schemas.microsoft.com/office/drawing/2014/main" id="{91A6527E-8A62-4BA3-962F-ED8EC6D3440E}"/>
              </a:ext>
            </a:extLst>
          </p:cNvPr>
          <p:cNvSpPr>
            <a:spLocks noGrp="1"/>
          </p:cNvSpPr>
          <p:nvPr>
            <p:ph type="title"/>
          </p:nvPr>
        </p:nvSpPr>
        <p:spPr/>
        <p:txBody>
          <a:bodyPr/>
          <a:lstStyle/>
          <a:p>
            <a:r>
              <a:rPr kumimoji="1" lang="ja-JP" altLang="en-US" dirty="0"/>
              <a:t>実験概要</a:t>
            </a:r>
          </a:p>
        </p:txBody>
      </p:sp>
      <p:sp>
        <p:nvSpPr>
          <p:cNvPr id="61" name="コンテンツ プレースホルダー 60">
            <a:extLst>
              <a:ext uri="{FF2B5EF4-FFF2-40B4-BE49-F238E27FC236}">
                <a16:creationId xmlns:a16="http://schemas.microsoft.com/office/drawing/2014/main" id="{BE7B7E87-7674-4A8C-A85C-10F46270A8B3}"/>
              </a:ext>
            </a:extLst>
          </p:cNvPr>
          <p:cNvSpPr>
            <a:spLocks noGrp="1"/>
          </p:cNvSpPr>
          <p:nvPr>
            <p:ph idx="1"/>
          </p:nvPr>
        </p:nvSpPr>
        <p:spPr>
          <a:xfrm>
            <a:off x="838200" y="1825625"/>
            <a:ext cx="5379816" cy="4351338"/>
          </a:xfrm>
        </p:spPr>
        <p:txBody>
          <a:bodyPr>
            <a:normAutofit/>
          </a:bodyPr>
          <a:lstStyle/>
          <a:p>
            <a:r>
              <a:rPr kumimoji="1" lang="en-US" altLang="ja-JP" sz="2400" dirty="0"/>
              <a:t>iPhone</a:t>
            </a:r>
            <a:r>
              <a:rPr kumimoji="1" lang="ja-JP" altLang="en-US" sz="2400" dirty="0"/>
              <a:t>アプリを作成</a:t>
            </a:r>
            <a:endParaRPr kumimoji="1" lang="en-US" altLang="ja-JP" sz="2400" dirty="0"/>
          </a:p>
          <a:p>
            <a:r>
              <a:rPr lang="ja-JP" altLang="en-US" sz="2400" dirty="0"/>
              <a:t>日常生活の中</a:t>
            </a:r>
            <a:r>
              <a:rPr kumimoji="1" lang="ja-JP" altLang="en-US" sz="2400" dirty="0"/>
              <a:t>で課題を行う</a:t>
            </a:r>
            <a:endParaRPr kumimoji="1" lang="en-US" altLang="ja-JP" sz="2400" dirty="0"/>
          </a:p>
          <a:p>
            <a:endParaRPr kumimoji="1" lang="en-US" altLang="ja-JP" sz="2400" dirty="0"/>
          </a:p>
          <a:p>
            <a:r>
              <a:rPr kumimoji="1" lang="en-US" altLang="ja-JP" sz="2400" dirty="0"/>
              <a:t>1</a:t>
            </a:r>
            <a:r>
              <a:rPr kumimoji="1" lang="ja-JP" altLang="en-US" sz="2400" dirty="0"/>
              <a:t>回</a:t>
            </a:r>
            <a:r>
              <a:rPr kumimoji="1" lang="en-US" altLang="ja-JP" sz="2400" dirty="0"/>
              <a:t>5</a:t>
            </a:r>
            <a:r>
              <a:rPr kumimoji="1" lang="ja-JP" altLang="en-US" sz="2400" dirty="0"/>
              <a:t>分程度</a:t>
            </a:r>
            <a:endParaRPr kumimoji="1" lang="en-US" altLang="ja-JP" sz="2400" dirty="0"/>
          </a:p>
          <a:p>
            <a:r>
              <a:rPr lang="en-US" altLang="ja-JP" sz="2400" dirty="0"/>
              <a:t>1</a:t>
            </a:r>
            <a:r>
              <a:rPr lang="ja-JP" altLang="en-US" sz="2400" dirty="0"/>
              <a:t>日</a:t>
            </a:r>
            <a:r>
              <a:rPr lang="en-US" altLang="ja-JP" sz="2400" dirty="0"/>
              <a:t>3</a:t>
            </a:r>
            <a:r>
              <a:rPr lang="ja-JP" altLang="en-US" sz="2400" dirty="0"/>
              <a:t>回（朝・昼・晩）</a:t>
            </a:r>
            <a:endParaRPr kumimoji="1" lang="en-US" altLang="ja-JP" sz="2400" dirty="0"/>
          </a:p>
          <a:p>
            <a:r>
              <a:rPr lang="ja-JP" altLang="en-US" sz="2400" dirty="0"/>
              <a:t>期間：</a:t>
            </a:r>
            <a:r>
              <a:rPr lang="en-US" altLang="ja-JP" sz="2400" dirty="0"/>
              <a:t>2</a:t>
            </a:r>
            <a:r>
              <a:rPr lang="ja-JP" altLang="en-US" sz="2400" dirty="0"/>
              <a:t>週間</a:t>
            </a:r>
            <a:endParaRPr lang="en-US" altLang="ja-JP" sz="2400" dirty="0"/>
          </a:p>
          <a:p>
            <a:endParaRPr lang="en-US" altLang="ja-JP" sz="2400" dirty="0"/>
          </a:p>
          <a:p>
            <a:r>
              <a:rPr kumimoji="1" lang="ja-JP" altLang="en-US" sz="2400" dirty="0"/>
              <a:t>参加者：</a:t>
            </a:r>
            <a:r>
              <a:rPr kumimoji="1" lang="en-US" altLang="ja-JP" sz="2400" dirty="0"/>
              <a:t>33</a:t>
            </a:r>
            <a:r>
              <a:rPr kumimoji="1" lang="ja-JP" altLang="en-US" sz="2400" dirty="0"/>
              <a:t>名</a:t>
            </a:r>
          </a:p>
        </p:txBody>
      </p:sp>
      <p:pic>
        <p:nvPicPr>
          <p:cNvPr id="2" name="図 1">
            <a:extLst>
              <a:ext uri="{FF2B5EF4-FFF2-40B4-BE49-F238E27FC236}">
                <a16:creationId xmlns:a16="http://schemas.microsoft.com/office/drawing/2014/main" id="{3050EC03-0D17-4C01-AB6F-AE294A64B345}"/>
              </a:ext>
            </a:extLst>
          </p:cNvPr>
          <p:cNvPicPr>
            <a:picLocks noChangeAspect="1"/>
          </p:cNvPicPr>
          <p:nvPr/>
        </p:nvPicPr>
        <p:blipFill>
          <a:blip r:embed="rId2"/>
          <a:stretch>
            <a:fillRect/>
          </a:stretch>
        </p:blipFill>
        <p:spPr>
          <a:xfrm>
            <a:off x="6036544" y="2546274"/>
            <a:ext cx="4911089" cy="3765626"/>
          </a:xfrm>
          <a:prstGeom prst="rect">
            <a:avLst/>
          </a:prstGeom>
        </p:spPr>
      </p:pic>
      <p:sp>
        <p:nvSpPr>
          <p:cNvPr id="63" name="正方形/長方形 62">
            <a:extLst>
              <a:ext uri="{FF2B5EF4-FFF2-40B4-BE49-F238E27FC236}">
                <a16:creationId xmlns:a16="http://schemas.microsoft.com/office/drawing/2014/main" id="{3EF177D1-DDDC-4573-978F-DCE20B0447B8}"/>
              </a:ext>
            </a:extLst>
          </p:cNvPr>
          <p:cNvSpPr/>
          <p:nvPr/>
        </p:nvSpPr>
        <p:spPr>
          <a:xfrm>
            <a:off x="6096000" y="3674378"/>
            <a:ext cx="615193" cy="2600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正方形/長方形 63">
            <a:extLst>
              <a:ext uri="{FF2B5EF4-FFF2-40B4-BE49-F238E27FC236}">
                <a16:creationId xmlns:a16="http://schemas.microsoft.com/office/drawing/2014/main" id="{84796EFB-E56F-439E-B158-0D1380FA1768}"/>
              </a:ext>
            </a:extLst>
          </p:cNvPr>
          <p:cNvSpPr/>
          <p:nvPr/>
        </p:nvSpPr>
        <p:spPr>
          <a:xfrm>
            <a:off x="8184491" y="3674378"/>
            <a:ext cx="615193" cy="2600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正方形/長方形 64">
            <a:extLst>
              <a:ext uri="{FF2B5EF4-FFF2-40B4-BE49-F238E27FC236}">
                <a16:creationId xmlns:a16="http://schemas.microsoft.com/office/drawing/2014/main" id="{71CEFCC2-3906-46F2-9E9A-932AB2E9976F}"/>
              </a:ext>
            </a:extLst>
          </p:cNvPr>
          <p:cNvSpPr/>
          <p:nvPr/>
        </p:nvSpPr>
        <p:spPr>
          <a:xfrm>
            <a:off x="10230950" y="3703747"/>
            <a:ext cx="615193" cy="2600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正方形/長方形 65">
            <a:extLst>
              <a:ext uri="{FF2B5EF4-FFF2-40B4-BE49-F238E27FC236}">
                <a16:creationId xmlns:a16="http://schemas.microsoft.com/office/drawing/2014/main" id="{57C001FA-6B1D-4369-A3D9-F8EB3866845D}"/>
              </a:ext>
            </a:extLst>
          </p:cNvPr>
          <p:cNvSpPr/>
          <p:nvPr/>
        </p:nvSpPr>
        <p:spPr>
          <a:xfrm>
            <a:off x="6893657" y="2632832"/>
            <a:ext cx="1059718" cy="2600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正方形/長方形 66">
            <a:extLst>
              <a:ext uri="{FF2B5EF4-FFF2-40B4-BE49-F238E27FC236}">
                <a16:creationId xmlns:a16="http://schemas.microsoft.com/office/drawing/2014/main" id="{FB95EE43-F84A-445C-8B4F-1AE4F26F538E}"/>
              </a:ext>
            </a:extLst>
          </p:cNvPr>
          <p:cNvSpPr/>
          <p:nvPr/>
        </p:nvSpPr>
        <p:spPr>
          <a:xfrm>
            <a:off x="8818734" y="2619360"/>
            <a:ext cx="1192041" cy="2600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正方形/長方形 67">
            <a:extLst>
              <a:ext uri="{FF2B5EF4-FFF2-40B4-BE49-F238E27FC236}">
                <a16:creationId xmlns:a16="http://schemas.microsoft.com/office/drawing/2014/main" id="{2100451B-79CC-4964-9485-23EB2DD8DB03}"/>
              </a:ext>
            </a:extLst>
          </p:cNvPr>
          <p:cNvSpPr/>
          <p:nvPr/>
        </p:nvSpPr>
        <p:spPr>
          <a:xfrm>
            <a:off x="6218016" y="4508205"/>
            <a:ext cx="1573434" cy="2600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正方形/長方形 68">
            <a:extLst>
              <a:ext uri="{FF2B5EF4-FFF2-40B4-BE49-F238E27FC236}">
                <a16:creationId xmlns:a16="http://schemas.microsoft.com/office/drawing/2014/main" id="{54C943CB-D1E1-407C-AAFC-2F229F5BAF80}"/>
              </a:ext>
            </a:extLst>
          </p:cNvPr>
          <p:cNvSpPr/>
          <p:nvPr/>
        </p:nvSpPr>
        <p:spPr>
          <a:xfrm>
            <a:off x="7791450" y="5938823"/>
            <a:ext cx="1381125" cy="3730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テキスト ボックス 69">
            <a:extLst>
              <a:ext uri="{FF2B5EF4-FFF2-40B4-BE49-F238E27FC236}">
                <a16:creationId xmlns:a16="http://schemas.microsoft.com/office/drawing/2014/main" id="{62712EC9-7016-4959-AC39-1736F82931EC}"/>
              </a:ext>
            </a:extLst>
          </p:cNvPr>
          <p:cNvSpPr txBox="1"/>
          <p:nvPr/>
        </p:nvSpPr>
        <p:spPr>
          <a:xfrm>
            <a:off x="7908757" y="3657236"/>
            <a:ext cx="1107996" cy="369332"/>
          </a:xfrm>
          <a:prstGeom prst="rect">
            <a:avLst/>
          </a:prstGeom>
          <a:noFill/>
        </p:spPr>
        <p:txBody>
          <a:bodyPr wrap="none" rtlCol="0">
            <a:spAutoFit/>
          </a:bodyPr>
          <a:lstStyle/>
          <a:p>
            <a:r>
              <a:rPr lang="ja-JP" altLang="en-US" dirty="0"/>
              <a:t>中間報告</a:t>
            </a:r>
            <a:endParaRPr kumimoji="1" lang="ja-JP" altLang="en-US" dirty="0"/>
          </a:p>
        </p:txBody>
      </p:sp>
      <p:sp>
        <p:nvSpPr>
          <p:cNvPr id="71" name="テキスト ボックス 70">
            <a:extLst>
              <a:ext uri="{FF2B5EF4-FFF2-40B4-BE49-F238E27FC236}">
                <a16:creationId xmlns:a16="http://schemas.microsoft.com/office/drawing/2014/main" id="{FF285F66-B606-47AC-8BAA-424D66D016EB}"/>
              </a:ext>
            </a:extLst>
          </p:cNvPr>
          <p:cNvSpPr txBox="1"/>
          <p:nvPr/>
        </p:nvSpPr>
        <p:spPr>
          <a:xfrm>
            <a:off x="9011114" y="2579506"/>
            <a:ext cx="1005403" cy="369332"/>
          </a:xfrm>
          <a:prstGeom prst="rect">
            <a:avLst/>
          </a:prstGeom>
          <a:noFill/>
        </p:spPr>
        <p:txBody>
          <a:bodyPr wrap="none" rtlCol="0">
            <a:spAutoFit/>
          </a:bodyPr>
          <a:lstStyle/>
          <a:p>
            <a:r>
              <a:rPr lang="en-US" altLang="ja-JP" dirty="0"/>
              <a:t>2</a:t>
            </a:r>
            <a:r>
              <a:rPr kumimoji="1" lang="ja-JP" altLang="en-US" dirty="0"/>
              <a:t>週間目</a:t>
            </a:r>
          </a:p>
        </p:txBody>
      </p:sp>
      <p:sp>
        <p:nvSpPr>
          <p:cNvPr id="72" name="テキスト ボックス 71">
            <a:extLst>
              <a:ext uri="{FF2B5EF4-FFF2-40B4-BE49-F238E27FC236}">
                <a16:creationId xmlns:a16="http://schemas.microsoft.com/office/drawing/2014/main" id="{6D3C6AEA-12D5-4261-AD37-349504CB5E88}"/>
              </a:ext>
            </a:extLst>
          </p:cNvPr>
          <p:cNvSpPr txBox="1"/>
          <p:nvPr/>
        </p:nvSpPr>
        <p:spPr>
          <a:xfrm>
            <a:off x="6096547" y="3657236"/>
            <a:ext cx="646331" cy="369332"/>
          </a:xfrm>
          <a:prstGeom prst="rect">
            <a:avLst/>
          </a:prstGeom>
          <a:noFill/>
        </p:spPr>
        <p:txBody>
          <a:bodyPr wrap="none" rtlCol="0">
            <a:spAutoFit/>
          </a:bodyPr>
          <a:lstStyle/>
          <a:p>
            <a:r>
              <a:rPr lang="ja-JP" altLang="en-US" dirty="0"/>
              <a:t>準備</a:t>
            </a:r>
            <a:endParaRPr kumimoji="1" lang="ja-JP" altLang="en-US" dirty="0"/>
          </a:p>
        </p:txBody>
      </p:sp>
      <p:sp>
        <p:nvSpPr>
          <p:cNvPr id="73" name="テキスト ボックス 72">
            <a:extLst>
              <a:ext uri="{FF2B5EF4-FFF2-40B4-BE49-F238E27FC236}">
                <a16:creationId xmlns:a16="http://schemas.microsoft.com/office/drawing/2014/main" id="{6B8B7A81-D2D0-4FE4-9CB6-C1AE79DA5F3F}"/>
              </a:ext>
            </a:extLst>
          </p:cNvPr>
          <p:cNvSpPr txBox="1"/>
          <p:nvPr/>
        </p:nvSpPr>
        <p:spPr>
          <a:xfrm>
            <a:off x="9863325" y="3657236"/>
            <a:ext cx="1338828" cy="369332"/>
          </a:xfrm>
          <a:prstGeom prst="rect">
            <a:avLst/>
          </a:prstGeom>
          <a:noFill/>
        </p:spPr>
        <p:txBody>
          <a:bodyPr wrap="none" rtlCol="0">
            <a:spAutoFit/>
          </a:bodyPr>
          <a:lstStyle/>
          <a:p>
            <a:r>
              <a:rPr lang="ja-JP" altLang="en-US" dirty="0"/>
              <a:t>データ収集</a:t>
            </a:r>
            <a:endParaRPr kumimoji="1" lang="ja-JP" altLang="en-US" dirty="0"/>
          </a:p>
        </p:txBody>
      </p:sp>
      <p:sp>
        <p:nvSpPr>
          <p:cNvPr id="74" name="テキスト ボックス 73">
            <a:extLst>
              <a:ext uri="{FF2B5EF4-FFF2-40B4-BE49-F238E27FC236}">
                <a16:creationId xmlns:a16="http://schemas.microsoft.com/office/drawing/2014/main" id="{9F99AB9C-6E1E-4179-B13D-6FA777ABD48B}"/>
              </a:ext>
            </a:extLst>
          </p:cNvPr>
          <p:cNvSpPr txBox="1"/>
          <p:nvPr/>
        </p:nvSpPr>
        <p:spPr>
          <a:xfrm>
            <a:off x="6952433" y="2564723"/>
            <a:ext cx="1005403" cy="369332"/>
          </a:xfrm>
          <a:prstGeom prst="rect">
            <a:avLst/>
          </a:prstGeom>
          <a:noFill/>
        </p:spPr>
        <p:txBody>
          <a:bodyPr wrap="none" rtlCol="0">
            <a:spAutoFit/>
          </a:bodyPr>
          <a:lstStyle/>
          <a:p>
            <a:r>
              <a:rPr kumimoji="1" lang="en-US" altLang="ja-JP" dirty="0"/>
              <a:t>1</a:t>
            </a:r>
            <a:r>
              <a:rPr kumimoji="1" lang="ja-JP" altLang="en-US" dirty="0"/>
              <a:t>週間目</a:t>
            </a:r>
          </a:p>
        </p:txBody>
      </p:sp>
      <p:sp>
        <p:nvSpPr>
          <p:cNvPr id="75" name="テキスト ボックス 74">
            <a:extLst>
              <a:ext uri="{FF2B5EF4-FFF2-40B4-BE49-F238E27FC236}">
                <a16:creationId xmlns:a16="http://schemas.microsoft.com/office/drawing/2014/main" id="{18D1E243-6676-4D34-B1FF-0A17D865B5A6}"/>
              </a:ext>
            </a:extLst>
          </p:cNvPr>
          <p:cNvSpPr txBox="1"/>
          <p:nvPr/>
        </p:nvSpPr>
        <p:spPr>
          <a:xfrm>
            <a:off x="8137165" y="5971128"/>
            <a:ext cx="646331" cy="369332"/>
          </a:xfrm>
          <a:prstGeom prst="rect">
            <a:avLst/>
          </a:prstGeom>
          <a:noFill/>
        </p:spPr>
        <p:txBody>
          <a:bodyPr wrap="none" rtlCol="0">
            <a:spAutoFit/>
          </a:bodyPr>
          <a:lstStyle/>
          <a:p>
            <a:r>
              <a:rPr lang="ja-JP" altLang="en-US" dirty="0"/>
              <a:t>時刻</a:t>
            </a:r>
            <a:endParaRPr kumimoji="1" lang="ja-JP" altLang="en-US" dirty="0"/>
          </a:p>
        </p:txBody>
      </p:sp>
      <p:sp>
        <p:nvSpPr>
          <p:cNvPr id="76" name="テキスト ボックス 75">
            <a:extLst>
              <a:ext uri="{FF2B5EF4-FFF2-40B4-BE49-F238E27FC236}">
                <a16:creationId xmlns:a16="http://schemas.microsoft.com/office/drawing/2014/main" id="{9E2560AD-D565-4022-A095-6CF4D9C273CF}"/>
              </a:ext>
            </a:extLst>
          </p:cNvPr>
          <p:cNvSpPr txBox="1"/>
          <p:nvPr/>
        </p:nvSpPr>
        <p:spPr>
          <a:xfrm>
            <a:off x="6312734" y="4453568"/>
            <a:ext cx="543739" cy="369332"/>
          </a:xfrm>
          <a:prstGeom prst="rect">
            <a:avLst/>
          </a:prstGeom>
          <a:noFill/>
        </p:spPr>
        <p:txBody>
          <a:bodyPr wrap="none" rtlCol="0">
            <a:spAutoFit/>
          </a:bodyPr>
          <a:lstStyle/>
          <a:p>
            <a:r>
              <a:rPr kumimoji="1" lang="en-US" altLang="ja-JP" dirty="0"/>
              <a:t>1</a:t>
            </a:r>
            <a:r>
              <a:rPr kumimoji="1" lang="ja-JP" altLang="en-US" dirty="0"/>
              <a:t>日</a:t>
            </a:r>
          </a:p>
        </p:txBody>
      </p:sp>
    </p:spTree>
    <p:extLst>
      <p:ext uri="{BB962C8B-B14F-4D97-AF65-F5344CB8AC3E}">
        <p14:creationId xmlns:p14="http://schemas.microsoft.com/office/powerpoint/2010/main" val="11343461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49F74E1F-C1D3-457D-B12D-191A65A40C1E}"/>
              </a:ext>
            </a:extLst>
          </p:cNvPr>
          <p:cNvPicPr>
            <a:picLocks noChangeAspect="1"/>
          </p:cNvPicPr>
          <p:nvPr/>
        </p:nvPicPr>
        <p:blipFill>
          <a:blip r:embed="rId2"/>
          <a:stretch>
            <a:fillRect/>
          </a:stretch>
        </p:blipFill>
        <p:spPr>
          <a:xfrm>
            <a:off x="5132383" y="1620638"/>
            <a:ext cx="6684188" cy="5022306"/>
          </a:xfrm>
          <a:prstGeom prst="rect">
            <a:avLst/>
          </a:prstGeom>
        </p:spPr>
      </p:pic>
      <p:sp>
        <p:nvSpPr>
          <p:cNvPr id="2" name="タイトル 1">
            <a:extLst>
              <a:ext uri="{FF2B5EF4-FFF2-40B4-BE49-F238E27FC236}">
                <a16:creationId xmlns:a16="http://schemas.microsoft.com/office/drawing/2014/main" id="{5A3C2287-0ED0-442E-81EE-C1D280353E45}"/>
              </a:ext>
            </a:extLst>
          </p:cNvPr>
          <p:cNvSpPr>
            <a:spLocks noGrp="1"/>
          </p:cNvSpPr>
          <p:nvPr>
            <p:ph type="title"/>
          </p:nvPr>
        </p:nvSpPr>
        <p:spPr/>
        <p:txBody>
          <a:bodyPr/>
          <a:lstStyle/>
          <a:p>
            <a:r>
              <a:rPr kumimoji="1" lang="ja-JP" altLang="en-US" dirty="0"/>
              <a:t>実験方法</a:t>
            </a:r>
          </a:p>
        </p:txBody>
      </p:sp>
      <p:sp>
        <p:nvSpPr>
          <p:cNvPr id="147" name="コンテンツ プレースホルダー 146">
            <a:extLst>
              <a:ext uri="{FF2B5EF4-FFF2-40B4-BE49-F238E27FC236}">
                <a16:creationId xmlns:a16="http://schemas.microsoft.com/office/drawing/2014/main" id="{7F70E2E2-0F5D-4EFB-BBBB-56D42920A5FE}"/>
              </a:ext>
            </a:extLst>
          </p:cNvPr>
          <p:cNvSpPr>
            <a:spLocks noGrp="1"/>
          </p:cNvSpPr>
          <p:nvPr>
            <p:ph idx="1"/>
          </p:nvPr>
        </p:nvSpPr>
        <p:spPr>
          <a:xfrm>
            <a:off x="838201" y="1825625"/>
            <a:ext cx="4201316" cy="4351338"/>
          </a:xfrm>
        </p:spPr>
        <p:txBody>
          <a:bodyPr>
            <a:noAutofit/>
          </a:bodyPr>
          <a:lstStyle/>
          <a:p>
            <a:pPr marL="0" indent="0">
              <a:buNone/>
            </a:pPr>
            <a:r>
              <a:rPr kumimoji="1" lang="ja-JP" altLang="en-US" sz="2000" dirty="0"/>
              <a:t>タップ課題</a:t>
            </a:r>
            <a:endParaRPr kumimoji="1" lang="en-US" altLang="ja-JP" sz="2000" dirty="0"/>
          </a:p>
          <a:p>
            <a:r>
              <a:rPr lang="ja-JP" altLang="en-US" sz="2000" dirty="0"/>
              <a:t>両手で行う</a:t>
            </a:r>
            <a:endParaRPr kumimoji="1" lang="en-US" altLang="ja-JP" sz="2000" dirty="0"/>
          </a:p>
          <a:p>
            <a:pPr marL="0" indent="0">
              <a:buNone/>
            </a:pPr>
            <a:endParaRPr kumimoji="1" lang="en-US" altLang="ja-JP" sz="2000" dirty="0"/>
          </a:p>
          <a:p>
            <a:pPr marL="0" indent="0">
              <a:buNone/>
            </a:pPr>
            <a:r>
              <a:rPr kumimoji="1" lang="ja-JP" altLang="en-US" sz="2000" dirty="0"/>
              <a:t>感情評定</a:t>
            </a:r>
            <a:endParaRPr lang="en-US" altLang="ja-JP" sz="2000" dirty="0"/>
          </a:p>
          <a:p>
            <a:r>
              <a:rPr lang="ja-JP" altLang="en-US" sz="2000" dirty="0"/>
              <a:t>ストレス・幸福度・眠気・スマホ使用時間・他者とのコミュニケーション</a:t>
            </a:r>
            <a:endParaRPr lang="en-US" altLang="ja-JP" sz="2000" dirty="0"/>
          </a:p>
          <a:p>
            <a:pPr lvl="1"/>
            <a:endParaRPr kumimoji="1" lang="en-US" altLang="ja-JP" sz="2000" dirty="0"/>
          </a:p>
          <a:p>
            <a:pPr marL="0" indent="0">
              <a:buNone/>
            </a:pPr>
            <a:r>
              <a:rPr lang="ja-JP" altLang="en-US" sz="2000" dirty="0"/>
              <a:t>視覚探索課題</a:t>
            </a:r>
            <a:endParaRPr kumimoji="1" lang="en-US" altLang="ja-JP" sz="2000" dirty="0"/>
          </a:p>
          <a:p>
            <a:r>
              <a:rPr lang="ja-JP" altLang="en-US" sz="2000" dirty="0"/>
              <a:t>妨害刺激数：</a:t>
            </a:r>
            <a:r>
              <a:rPr lang="en-US" altLang="ja-JP" sz="2000" dirty="0"/>
              <a:t>10, 20, 30</a:t>
            </a:r>
          </a:p>
          <a:p>
            <a:r>
              <a:rPr lang="ja-JP" altLang="en-US" sz="2000" dirty="0"/>
              <a:t>図形：円</a:t>
            </a:r>
            <a:r>
              <a:rPr lang="en-US" altLang="ja-JP" sz="2000" dirty="0"/>
              <a:t>, </a:t>
            </a:r>
            <a:r>
              <a:rPr lang="ja-JP" altLang="en-US" sz="2000" dirty="0"/>
              <a:t>ランドルト環</a:t>
            </a:r>
            <a:endParaRPr lang="en-US" altLang="ja-JP" sz="2000" dirty="0"/>
          </a:p>
          <a:p>
            <a:r>
              <a:rPr kumimoji="1" lang="ja-JP" altLang="en-US" sz="2000" dirty="0"/>
              <a:t>繰り返し：</a:t>
            </a:r>
            <a:r>
              <a:rPr kumimoji="1" lang="en-US" altLang="ja-JP" sz="2000" dirty="0"/>
              <a:t>1</a:t>
            </a:r>
            <a:r>
              <a:rPr kumimoji="1" lang="ja-JP" altLang="en-US" sz="2000" dirty="0"/>
              <a:t>回</a:t>
            </a:r>
          </a:p>
        </p:txBody>
      </p:sp>
      <p:sp>
        <p:nvSpPr>
          <p:cNvPr id="149" name="テキスト ボックス 148">
            <a:extLst>
              <a:ext uri="{FF2B5EF4-FFF2-40B4-BE49-F238E27FC236}">
                <a16:creationId xmlns:a16="http://schemas.microsoft.com/office/drawing/2014/main" id="{63D6AA2A-E71E-4D8A-834C-4424BA69E903}"/>
              </a:ext>
            </a:extLst>
          </p:cNvPr>
          <p:cNvSpPr txBox="1"/>
          <p:nvPr/>
        </p:nvSpPr>
        <p:spPr>
          <a:xfrm>
            <a:off x="7033157" y="1480855"/>
            <a:ext cx="1107996" cy="369332"/>
          </a:xfrm>
          <a:prstGeom prst="rect">
            <a:avLst/>
          </a:prstGeom>
          <a:solidFill>
            <a:schemeClr val="bg1"/>
          </a:solidFill>
        </p:spPr>
        <p:txBody>
          <a:bodyPr wrap="none" rtlCol="0">
            <a:spAutoFit/>
          </a:bodyPr>
          <a:lstStyle/>
          <a:p>
            <a:r>
              <a:rPr kumimoji="1" lang="ja-JP" altLang="en-US" dirty="0"/>
              <a:t>感情評定</a:t>
            </a:r>
          </a:p>
        </p:txBody>
      </p:sp>
      <p:sp>
        <p:nvSpPr>
          <p:cNvPr id="150" name="テキスト ボックス 149">
            <a:extLst>
              <a:ext uri="{FF2B5EF4-FFF2-40B4-BE49-F238E27FC236}">
                <a16:creationId xmlns:a16="http://schemas.microsoft.com/office/drawing/2014/main" id="{E42C23C4-D0FB-4C35-850C-72CF16EB6BFE}"/>
              </a:ext>
            </a:extLst>
          </p:cNvPr>
          <p:cNvSpPr txBox="1"/>
          <p:nvPr/>
        </p:nvSpPr>
        <p:spPr>
          <a:xfrm>
            <a:off x="9463744" y="1480855"/>
            <a:ext cx="1569660" cy="369332"/>
          </a:xfrm>
          <a:prstGeom prst="rect">
            <a:avLst/>
          </a:prstGeom>
          <a:solidFill>
            <a:schemeClr val="bg1"/>
          </a:solidFill>
        </p:spPr>
        <p:txBody>
          <a:bodyPr wrap="none" rtlCol="0">
            <a:spAutoFit/>
          </a:bodyPr>
          <a:lstStyle/>
          <a:p>
            <a:r>
              <a:rPr lang="ja-JP" altLang="en-US" dirty="0"/>
              <a:t>視覚探索課題</a:t>
            </a:r>
            <a:endParaRPr kumimoji="1" lang="ja-JP" altLang="en-US" dirty="0"/>
          </a:p>
        </p:txBody>
      </p:sp>
      <p:sp>
        <p:nvSpPr>
          <p:cNvPr id="151" name="正方形/長方形 150">
            <a:extLst>
              <a:ext uri="{FF2B5EF4-FFF2-40B4-BE49-F238E27FC236}">
                <a16:creationId xmlns:a16="http://schemas.microsoft.com/office/drawing/2014/main" id="{B20ACAFD-7AC9-4A45-8074-DB2873EFB7E3}"/>
              </a:ext>
            </a:extLst>
          </p:cNvPr>
          <p:cNvSpPr/>
          <p:nvPr/>
        </p:nvSpPr>
        <p:spPr>
          <a:xfrm>
            <a:off x="9149976" y="2820894"/>
            <a:ext cx="436283" cy="2151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2" name="正方形/長方形 151">
            <a:extLst>
              <a:ext uri="{FF2B5EF4-FFF2-40B4-BE49-F238E27FC236}">
                <a16:creationId xmlns:a16="http://schemas.microsoft.com/office/drawing/2014/main" id="{4AEA604D-6AEB-449C-BEB3-EC901D3570C8}"/>
              </a:ext>
            </a:extLst>
          </p:cNvPr>
          <p:cNvSpPr/>
          <p:nvPr/>
        </p:nvSpPr>
        <p:spPr>
          <a:xfrm>
            <a:off x="9149975" y="5100917"/>
            <a:ext cx="436283" cy="2151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3" name="正方形/長方形 152">
            <a:extLst>
              <a:ext uri="{FF2B5EF4-FFF2-40B4-BE49-F238E27FC236}">
                <a16:creationId xmlns:a16="http://schemas.microsoft.com/office/drawing/2014/main" id="{66542328-37D6-4623-BA98-60BD1E73EBF5}"/>
              </a:ext>
            </a:extLst>
          </p:cNvPr>
          <p:cNvSpPr/>
          <p:nvPr/>
        </p:nvSpPr>
        <p:spPr>
          <a:xfrm>
            <a:off x="11033404" y="3006165"/>
            <a:ext cx="578878" cy="2151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4" name="正方形/長方形 153">
            <a:extLst>
              <a:ext uri="{FF2B5EF4-FFF2-40B4-BE49-F238E27FC236}">
                <a16:creationId xmlns:a16="http://schemas.microsoft.com/office/drawing/2014/main" id="{F551D3EF-72C3-4F2D-9D49-0D63F2CFFD46}"/>
              </a:ext>
            </a:extLst>
          </p:cNvPr>
          <p:cNvSpPr/>
          <p:nvPr/>
        </p:nvSpPr>
        <p:spPr>
          <a:xfrm>
            <a:off x="11033404" y="5100916"/>
            <a:ext cx="578878" cy="4631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5" name="テキスト ボックス 154">
            <a:extLst>
              <a:ext uri="{FF2B5EF4-FFF2-40B4-BE49-F238E27FC236}">
                <a16:creationId xmlns:a16="http://schemas.microsoft.com/office/drawing/2014/main" id="{054EA79E-7312-447C-A0A1-B2CE11FDD736}"/>
              </a:ext>
            </a:extLst>
          </p:cNvPr>
          <p:cNvSpPr txBox="1"/>
          <p:nvPr/>
        </p:nvSpPr>
        <p:spPr>
          <a:xfrm>
            <a:off x="8873134" y="2820894"/>
            <a:ext cx="954107" cy="276999"/>
          </a:xfrm>
          <a:prstGeom prst="rect">
            <a:avLst/>
          </a:prstGeom>
          <a:noFill/>
        </p:spPr>
        <p:txBody>
          <a:bodyPr wrap="none" rtlCol="0">
            <a:spAutoFit/>
          </a:bodyPr>
          <a:lstStyle/>
          <a:p>
            <a:r>
              <a:rPr kumimoji="1" lang="ja-JP" altLang="en-US" sz="1200" dirty="0"/>
              <a:t>ターゲット</a:t>
            </a:r>
          </a:p>
        </p:txBody>
      </p:sp>
      <p:sp>
        <p:nvSpPr>
          <p:cNvPr id="156" name="テキスト ボックス 155">
            <a:extLst>
              <a:ext uri="{FF2B5EF4-FFF2-40B4-BE49-F238E27FC236}">
                <a16:creationId xmlns:a16="http://schemas.microsoft.com/office/drawing/2014/main" id="{530BBFA8-C8DA-411A-A552-3E063767FEC3}"/>
              </a:ext>
            </a:extLst>
          </p:cNvPr>
          <p:cNvSpPr txBox="1"/>
          <p:nvPr/>
        </p:nvSpPr>
        <p:spPr>
          <a:xfrm>
            <a:off x="8873134" y="5100916"/>
            <a:ext cx="954107" cy="276999"/>
          </a:xfrm>
          <a:prstGeom prst="rect">
            <a:avLst/>
          </a:prstGeom>
          <a:noFill/>
        </p:spPr>
        <p:txBody>
          <a:bodyPr wrap="none" rtlCol="0">
            <a:spAutoFit/>
          </a:bodyPr>
          <a:lstStyle/>
          <a:p>
            <a:r>
              <a:rPr kumimoji="1" lang="ja-JP" altLang="en-US" sz="1200" dirty="0"/>
              <a:t>ターゲット</a:t>
            </a:r>
          </a:p>
        </p:txBody>
      </p:sp>
      <p:sp>
        <p:nvSpPr>
          <p:cNvPr id="157" name="テキスト ボックス 156">
            <a:extLst>
              <a:ext uri="{FF2B5EF4-FFF2-40B4-BE49-F238E27FC236}">
                <a16:creationId xmlns:a16="http://schemas.microsoft.com/office/drawing/2014/main" id="{F6D2172F-7FED-4FA6-A397-3D7DA76A119D}"/>
              </a:ext>
            </a:extLst>
          </p:cNvPr>
          <p:cNvSpPr txBox="1"/>
          <p:nvPr/>
        </p:nvSpPr>
        <p:spPr>
          <a:xfrm>
            <a:off x="10999677" y="2882908"/>
            <a:ext cx="646331" cy="461665"/>
          </a:xfrm>
          <a:prstGeom prst="rect">
            <a:avLst/>
          </a:prstGeom>
          <a:noFill/>
        </p:spPr>
        <p:txBody>
          <a:bodyPr wrap="none" rtlCol="0">
            <a:spAutoFit/>
          </a:bodyPr>
          <a:lstStyle/>
          <a:p>
            <a:r>
              <a:rPr lang="ja-JP" altLang="en-US" sz="1200" dirty="0"/>
              <a:t>ポップ</a:t>
            </a:r>
            <a:endParaRPr lang="en-US" altLang="ja-JP" sz="1200" dirty="0"/>
          </a:p>
          <a:p>
            <a:r>
              <a:rPr lang="ja-JP" altLang="en-US" sz="1200" dirty="0"/>
              <a:t>アウト</a:t>
            </a:r>
            <a:endParaRPr kumimoji="1" lang="ja-JP" altLang="en-US" sz="1200" dirty="0"/>
          </a:p>
        </p:txBody>
      </p:sp>
      <p:sp>
        <p:nvSpPr>
          <p:cNvPr id="158" name="テキスト ボックス 157">
            <a:extLst>
              <a:ext uri="{FF2B5EF4-FFF2-40B4-BE49-F238E27FC236}">
                <a16:creationId xmlns:a16="http://schemas.microsoft.com/office/drawing/2014/main" id="{84D3E650-BEAC-476E-8F0A-65AAD923909A}"/>
              </a:ext>
            </a:extLst>
          </p:cNvPr>
          <p:cNvSpPr txBox="1"/>
          <p:nvPr/>
        </p:nvSpPr>
        <p:spPr>
          <a:xfrm>
            <a:off x="11076620" y="5147082"/>
            <a:ext cx="492443" cy="461665"/>
          </a:xfrm>
          <a:prstGeom prst="rect">
            <a:avLst/>
          </a:prstGeom>
          <a:noFill/>
        </p:spPr>
        <p:txBody>
          <a:bodyPr wrap="none" rtlCol="0">
            <a:spAutoFit/>
          </a:bodyPr>
          <a:lstStyle/>
          <a:p>
            <a:r>
              <a:rPr lang="ja-JP" altLang="en-US" sz="1200" dirty="0"/>
              <a:t>逐次</a:t>
            </a:r>
            <a:endParaRPr lang="en-US" altLang="ja-JP" sz="1200" dirty="0"/>
          </a:p>
          <a:p>
            <a:r>
              <a:rPr lang="ja-JP" altLang="en-US" sz="1200" dirty="0"/>
              <a:t>探索</a:t>
            </a:r>
            <a:endParaRPr kumimoji="1" lang="ja-JP" altLang="en-US" sz="1200" dirty="0"/>
          </a:p>
        </p:txBody>
      </p:sp>
      <p:sp>
        <p:nvSpPr>
          <p:cNvPr id="159" name="正方形/長方形 158">
            <a:extLst>
              <a:ext uri="{FF2B5EF4-FFF2-40B4-BE49-F238E27FC236}">
                <a16:creationId xmlns:a16="http://schemas.microsoft.com/office/drawing/2014/main" id="{DF2553DA-4E51-4D89-A9B4-9E4DED0DABA0}"/>
              </a:ext>
            </a:extLst>
          </p:cNvPr>
          <p:cNvSpPr/>
          <p:nvPr/>
        </p:nvSpPr>
        <p:spPr>
          <a:xfrm>
            <a:off x="7149266" y="3417527"/>
            <a:ext cx="504862" cy="1235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0" name="正方形/長方形 159">
            <a:extLst>
              <a:ext uri="{FF2B5EF4-FFF2-40B4-BE49-F238E27FC236}">
                <a16:creationId xmlns:a16="http://schemas.microsoft.com/office/drawing/2014/main" id="{36B18077-D63D-4B24-866D-A6D9F4BC0FF5}"/>
              </a:ext>
            </a:extLst>
          </p:cNvPr>
          <p:cNvSpPr/>
          <p:nvPr/>
        </p:nvSpPr>
        <p:spPr>
          <a:xfrm>
            <a:off x="7149266" y="3714677"/>
            <a:ext cx="504862" cy="1235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1" name="正方形/長方形 160">
            <a:extLst>
              <a:ext uri="{FF2B5EF4-FFF2-40B4-BE49-F238E27FC236}">
                <a16:creationId xmlns:a16="http://schemas.microsoft.com/office/drawing/2014/main" id="{4EF589F1-D13E-487F-A311-D62A468FED52}"/>
              </a:ext>
            </a:extLst>
          </p:cNvPr>
          <p:cNvSpPr/>
          <p:nvPr/>
        </p:nvSpPr>
        <p:spPr>
          <a:xfrm>
            <a:off x="7149266" y="4025951"/>
            <a:ext cx="504862" cy="1235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2" name="正方形/長方形 161">
            <a:extLst>
              <a:ext uri="{FF2B5EF4-FFF2-40B4-BE49-F238E27FC236}">
                <a16:creationId xmlns:a16="http://schemas.microsoft.com/office/drawing/2014/main" id="{83B0755B-F029-497F-9549-78B22E72143B}"/>
              </a:ext>
            </a:extLst>
          </p:cNvPr>
          <p:cNvSpPr/>
          <p:nvPr/>
        </p:nvSpPr>
        <p:spPr>
          <a:xfrm>
            <a:off x="7145735" y="4389005"/>
            <a:ext cx="882626" cy="1235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3" name="正方形/長方形 162">
            <a:extLst>
              <a:ext uri="{FF2B5EF4-FFF2-40B4-BE49-F238E27FC236}">
                <a16:creationId xmlns:a16="http://schemas.microsoft.com/office/drawing/2014/main" id="{A8C9237F-70BA-4ABC-9A7F-FEC3DB6D4D8F}"/>
              </a:ext>
            </a:extLst>
          </p:cNvPr>
          <p:cNvSpPr/>
          <p:nvPr/>
        </p:nvSpPr>
        <p:spPr>
          <a:xfrm>
            <a:off x="7149266" y="4748528"/>
            <a:ext cx="773180" cy="1235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4" name="テキスト ボックス 163">
            <a:extLst>
              <a:ext uri="{FF2B5EF4-FFF2-40B4-BE49-F238E27FC236}">
                <a16:creationId xmlns:a16="http://schemas.microsoft.com/office/drawing/2014/main" id="{0BD0D669-065D-4A98-BEF3-B4647AF2AC3A}"/>
              </a:ext>
            </a:extLst>
          </p:cNvPr>
          <p:cNvSpPr txBox="1"/>
          <p:nvPr/>
        </p:nvSpPr>
        <p:spPr>
          <a:xfrm>
            <a:off x="7068819" y="3382020"/>
            <a:ext cx="595035" cy="215444"/>
          </a:xfrm>
          <a:prstGeom prst="rect">
            <a:avLst/>
          </a:prstGeom>
          <a:noFill/>
        </p:spPr>
        <p:txBody>
          <a:bodyPr wrap="none" rtlCol="0">
            <a:spAutoFit/>
          </a:bodyPr>
          <a:lstStyle/>
          <a:p>
            <a:r>
              <a:rPr kumimoji="1" lang="ja-JP" altLang="en-US" sz="800" dirty="0"/>
              <a:t>ストレス</a:t>
            </a:r>
          </a:p>
        </p:txBody>
      </p:sp>
      <p:sp>
        <p:nvSpPr>
          <p:cNvPr id="166" name="テキスト ボックス 165">
            <a:extLst>
              <a:ext uri="{FF2B5EF4-FFF2-40B4-BE49-F238E27FC236}">
                <a16:creationId xmlns:a16="http://schemas.microsoft.com/office/drawing/2014/main" id="{784DD7D1-5939-4284-892F-9C839035EBBA}"/>
              </a:ext>
            </a:extLst>
          </p:cNvPr>
          <p:cNvSpPr txBox="1"/>
          <p:nvPr/>
        </p:nvSpPr>
        <p:spPr>
          <a:xfrm>
            <a:off x="7068819" y="3997667"/>
            <a:ext cx="492443" cy="215444"/>
          </a:xfrm>
          <a:prstGeom prst="rect">
            <a:avLst/>
          </a:prstGeom>
          <a:noFill/>
        </p:spPr>
        <p:txBody>
          <a:bodyPr wrap="none" rtlCol="0">
            <a:spAutoFit/>
          </a:bodyPr>
          <a:lstStyle/>
          <a:p>
            <a:r>
              <a:rPr lang="ja-JP" altLang="en-US" sz="800" dirty="0"/>
              <a:t>幸福度</a:t>
            </a:r>
            <a:endParaRPr kumimoji="1" lang="ja-JP" altLang="en-US" sz="800" dirty="0"/>
          </a:p>
        </p:txBody>
      </p:sp>
      <p:sp>
        <p:nvSpPr>
          <p:cNvPr id="167" name="テキスト ボックス 166">
            <a:extLst>
              <a:ext uri="{FF2B5EF4-FFF2-40B4-BE49-F238E27FC236}">
                <a16:creationId xmlns:a16="http://schemas.microsoft.com/office/drawing/2014/main" id="{4484445E-FE57-4A2A-8B64-F1F087676917}"/>
              </a:ext>
            </a:extLst>
          </p:cNvPr>
          <p:cNvSpPr txBox="1"/>
          <p:nvPr/>
        </p:nvSpPr>
        <p:spPr>
          <a:xfrm>
            <a:off x="7068819" y="3693020"/>
            <a:ext cx="389850" cy="215444"/>
          </a:xfrm>
          <a:prstGeom prst="rect">
            <a:avLst/>
          </a:prstGeom>
          <a:noFill/>
        </p:spPr>
        <p:txBody>
          <a:bodyPr wrap="none" rtlCol="0">
            <a:spAutoFit/>
          </a:bodyPr>
          <a:lstStyle/>
          <a:p>
            <a:r>
              <a:rPr kumimoji="1" lang="ja-JP" altLang="en-US" sz="800" dirty="0"/>
              <a:t>眠さ</a:t>
            </a:r>
          </a:p>
        </p:txBody>
      </p:sp>
      <p:sp>
        <p:nvSpPr>
          <p:cNvPr id="168" name="テキスト ボックス 167">
            <a:extLst>
              <a:ext uri="{FF2B5EF4-FFF2-40B4-BE49-F238E27FC236}">
                <a16:creationId xmlns:a16="http://schemas.microsoft.com/office/drawing/2014/main" id="{D62577A4-588D-431A-8092-848757AC9A59}"/>
              </a:ext>
            </a:extLst>
          </p:cNvPr>
          <p:cNvSpPr txBox="1"/>
          <p:nvPr/>
        </p:nvSpPr>
        <p:spPr>
          <a:xfrm>
            <a:off x="7068819" y="4354879"/>
            <a:ext cx="1107996" cy="215444"/>
          </a:xfrm>
          <a:prstGeom prst="rect">
            <a:avLst/>
          </a:prstGeom>
          <a:noFill/>
        </p:spPr>
        <p:txBody>
          <a:bodyPr wrap="none" rtlCol="0">
            <a:spAutoFit/>
          </a:bodyPr>
          <a:lstStyle/>
          <a:p>
            <a:r>
              <a:rPr lang="ja-JP" altLang="en-US" sz="800" dirty="0"/>
              <a:t>コミュニケーション</a:t>
            </a:r>
            <a:endParaRPr kumimoji="1" lang="ja-JP" altLang="en-US" sz="800" dirty="0"/>
          </a:p>
        </p:txBody>
      </p:sp>
      <p:sp>
        <p:nvSpPr>
          <p:cNvPr id="169" name="テキスト ボックス 168">
            <a:extLst>
              <a:ext uri="{FF2B5EF4-FFF2-40B4-BE49-F238E27FC236}">
                <a16:creationId xmlns:a16="http://schemas.microsoft.com/office/drawing/2014/main" id="{9CF8F262-5A54-4153-8F00-EB190709EBA5}"/>
              </a:ext>
            </a:extLst>
          </p:cNvPr>
          <p:cNvSpPr txBox="1"/>
          <p:nvPr/>
        </p:nvSpPr>
        <p:spPr>
          <a:xfrm>
            <a:off x="7068819" y="4704994"/>
            <a:ext cx="902811" cy="215444"/>
          </a:xfrm>
          <a:prstGeom prst="rect">
            <a:avLst/>
          </a:prstGeom>
          <a:noFill/>
        </p:spPr>
        <p:txBody>
          <a:bodyPr wrap="none" rtlCol="0">
            <a:spAutoFit/>
          </a:bodyPr>
          <a:lstStyle/>
          <a:p>
            <a:r>
              <a:rPr lang="ja-JP" altLang="en-US" sz="800" dirty="0"/>
              <a:t>スマートフォン</a:t>
            </a:r>
            <a:endParaRPr kumimoji="1" lang="ja-JP" altLang="en-US" sz="800" dirty="0"/>
          </a:p>
        </p:txBody>
      </p:sp>
      <p:sp>
        <p:nvSpPr>
          <p:cNvPr id="26" name="テキスト ボックス 25">
            <a:extLst>
              <a:ext uri="{FF2B5EF4-FFF2-40B4-BE49-F238E27FC236}">
                <a16:creationId xmlns:a16="http://schemas.microsoft.com/office/drawing/2014/main" id="{0F42FC8F-0D77-49B1-8A94-2C22CBB8C2FA}"/>
              </a:ext>
            </a:extLst>
          </p:cNvPr>
          <p:cNvSpPr txBox="1"/>
          <p:nvPr/>
        </p:nvSpPr>
        <p:spPr>
          <a:xfrm>
            <a:off x="5138683" y="1480855"/>
            <a:ext cx="1338828" cy="369332"/>
          </a:xfrm>
          <a:prstGeom prst="rect">
            <a:avLst/>
          </a:prstGeom>
          <a:solidFill>
            <a:schemeClr val="bg1"/>
          </a:solidFill>
        </p:spPr>
        <p:txBody>
          <a:bodyPr wrap="none" rtlCol="0">
            <a:spAutoFit/>
          </a:bodyPr>
          <a:lstStyle/>
          <a:p>
            <a:r>
              <a:rPr kumimoji="1" lang="ja-JP" altLang="en-US" dirty="0"/>
              <a:t>タップ課題</a:t>
            </a:r>
          </a:p>
        </p:txBody>
      </p:sp>
    </p:spTree>
    <p:extLst>
      <p:ext uri="{BB962C8B-B14F-4D97-AF65-F5344CB8AC3E}">
        <p14:creationId xmlns:p14="http://schemas.microsoft.com/office/powerpoint/2010/main" val="13671242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52437E0-F176-4610-9399-F6BE15C9E2EB}"/>
              </a:ext>
            </a:extLst>
          </p:cNvPr>
          <p:cNvSpPr>
            <a:spLocks noGrp="1"/>
          </p:cNvSpPr>
          <p:nvPr>
            <p:ph type="title"/>
          </p:nvPr>
        </p:nvSpPr>
        <p:spPr/>
        <p:txBody>
          <a:bodyPr/>
          <a:lstStyle/>
          <a:p>
            <a:r>
              <a:rPr kumimoji="1" lang="ja-JP" altLang="en-US" dirty="0"/>
              <a:t>結果（ポップアウト効果の再現）</a:t>
            </a:r>
          </a:p>
        </p:txBody>
      </p:sp>
      <p:pic>
        <p:nvPicPr>
          <p:cNvPr id="3" name="図 2">
            <a:extLst>
              <a:ext uri="{FF2B5EF4-FFF2-40B4-BE49-F238E27FC236}">
                <a16:creationId xmlns:a16="http://schemas.microsoft.com/office/drawing/2014/main" id="{9657F7A3-9EE4-4D09-99E3-BCD8ACCF0BF9}"/>
              </a:ext>
            </a:extLst>
          </p:cNvPr>
          <p:cNvPicPr>
            <a:picLocks noChangeAspect="1"/>
          </p:cNvPicPr>
          <p:nvPr/>
        </p:nvPicPr>
        <p:blipFill>
          <a:blip r:embed="rId2"/>
          <a:stretch>
            <a:fillRect/>
          </a:stretch>
        </p:blipFill>
        <p:spPr>
          <a:xfrm>
            <a:off x="995178" y="1783266"/>
            <a:ext cx="6879600" cy="5008500"/>
          </a:xfrm>
          <a:prstGeom prst="rect">
            <a:avLst/>
          </a:prstGeom>
        </p:spPr>
      </p:pic>
      <p:sp>
        <p:nvSpPr>
          <p:cNvPr id="4" name="テキスト ボックス 3">
            <a:extLst>
              <a:ext uri="{FF2B5EF4-FFF2-40B4-BE49-F238E27FC236}">
                <a16:creationId xmlns:a16="http://schemas.microsoft.com/office/drawing/2014/main" id="{6825553D-E6E0-496A-8D8D-CE7FBBB17F95}"/>
              </a:ext>
            </a:extLst>
          </p:cNvPr>
          <p:cNvSpPr txBox="1"/>
          <p:nvPr/>
        </p:nvSpPr>
        <p:spPr>
          <a:xfrm rot="16200000">
            <a:off x="-148426" y="3839178"/>
            <a:ext cx="2656539" cy="369332"/>
          </a:xfrm>
          <a:prstGeom prst="rect">
            <a:avLst/>
          </a:prstGeom>
          <a:solidFill>
            <a:schemeClr val="bg1"/>
          </a:solidFill>
        </p:spPr>
        <p:txBody>
          <a:bodyPr wrap="square" rtlCol="0">
            <a:spAutoFit/>
          </a:bodyPr>
          <a:lstStyle/>
          <a:p>
            <a:pPr algn="ctr"/>
            <a:r>
              <a:rPr kumimoji="1" lang="ja-JP" altLang="en-US" dirty="0"/>
              <a:t>応答時間（秒）</a:t>
            </a:r>
          </a:p>
        </p:txBody>
      </p:sp>
      <p:sp>
        <p:nvSpPr>
          <p:cNvPr id="5" name="テキスト ボックス 4">
            <a:extLst>
              <a:ext uri="{FF2B5EF4-FFF2-40B4-BE49-F238E27FC236}">
                <a16:creationId xmlns:a16="http://schemas.microsoft.com/office/drawing/2014/main" id="{3243DD45-B947-428E-BDFB-61E959090AD0}"/>
              </a:ext>
            </a:extLst>
          </p:cNvPr>
          <p:cNvSpPr txBox="1"/>
          <p:nvPr/>
        </p:nvSpPr>
        <p:spPr>
          <a:xfrm>
            <a:off x="3520578" y="6355759"/>
            <a:ext cx="2362200" cy="369332"/>
          </a:xfrm>
          <a:prstGeom prst="rect">
            <a:avLst/>
          </a:prstGeom>
          <a:solidFill>
            <a:schemeClr val="bg1"/>
          </a:solidFill>
        </p:spPr>
        <p:txBody>
          <a:bodyPr wrap="square" rtlCol="0">
            <a:spAutoFit/>
          </a:bodyPr>
          <a:lstStyle/>
          <a:p>
            <a:pPr algn="ctr"/>
            <a:r>
              <a:rPr kumimoji="1" lang="ja-JP" altLang="en-US" dirty="0"/>
              <a:t>妨害刺激数</a:t>
            </a:r>
          </a:p>
        </p:txBody>
      </p:sp>
      <p:sp>
        <p:nvSpPr>
          <p:cNvPr id="6" name="正方形/長方形 5">
            <a:extLst>
              <a:ext uri="{FF2B5EF4-FFF2-40B4-BE49-F238E27FC236}">
                <a16:creationId xmlns:a16="http://schemas.microsoft.com/office/drawing/2014/main" id="{6EB4B7A5-EF3F-4C08-BA01-3E500BB90067}"/>
              </a:ext>
            </a:extLst>
          </p:cNvPr>
          <p:cNvSpPr/>
          <p:nvPr/>
        </p:nvSpPr>
        <p:spPr>
          <a:xfrm>
            <a:off x="4820165" y="2085033"/>
            <a:ext cx="929473" cy="1507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7F71678E-B47B-43EE-8F3E-FE357F435518}"/>
              </a:ext>
            </a:extLst>
          </p:cNvPr>
          <p:cNvSpPr/>
          <p:nvPr/>
        </p:nvSpPr>
        <p:spPr>
          <a:xfrm>
            <a:off x="6007546" y="2085032"/>
            <a:ext cx="706734" cy="1507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248FE793-0688-4C7B-A7E4-E20CEBD860B0}"/>
              </a:ext>
            </a:extLst>
          </p:cNvPr>
          <p:cNvSpPr txBox="1"/>
          <p:nvPr/>
        </p:nvSpPr>
        <p:spPr>
          <a:xfrm>
            <a:off x="5800171" y="2044660"/>
            <a:ext cx="1031051" cy="261610"/>
          </a:xfrm>
          <a:prstGeom prst="rect">
            <a:avLst/>
          </a:prstGeom>
          <a:noFill/>
        </p:spPr>
        <p:txBody>
          <a:bodyPr wrap="none" rtlCol="0">
            <a:spAutoFit/>
          </a:bodyPr>
          <a:lstStyle/>
          <a:p>
            <a:r>
              <a:rPr kumimoji="1" lang="ja-JP" altLang="en-US" sz="1100" dirty="0"/>
              <a:t>ポップアウト</a:t>
            </a:r>
          </a:p>
        </p:txBody>
      </p:sp>
      <p:sp>
        <p:nvSpPr>
          <p:cNvPr id="9" name="テキスト ボックス 8">
            <a:extLst>
              <a:ext uri="{FF2B5EF4-FFF2-40B4-BE49-F238E27FC236}">
                <a16:creationId xmlns:a16="http://schemas.microsoft.com/office/drawing/2014/main" id="{7312EC35-E78E-495E-B083-189038AB31CE}"/>
              </a:ext>
            </a:extLst>
          </p:cNvPr>
          <p:cNvSpPr txBox="1"/>
          <p:nvPr/>
        </p:nvSpPr>
        <p:spPr>
          <a:xfrm>
            <a:off x="4919234" y="2044660"/>
            <a:ext cx="748923" cy="261610"/>
          </a:xfrm>
          <a:prstGeom prst="rect">
            <a:avLst/>
          </a:prstGeom>
          <a:noFill/>
        </p:spPr>
        <p:txBody>
          <a:bodyPr wrap="none" rtlCol="0">
            <a:spAutoFit/>
          </a:bodyPr>
          <a:lstStyle/>
          <a:p>
            <a:r>
              <a:rPr lang="ja-JP" altLang="en-US" sz="1100" dirty="0"/>
              <a:t>逐次探索</a:t>
            </a:r>
            <a:endParaRPr kumimoji="1" lang="ja-JP" altLang="en-US" sz="1100" dirty="0"/>
          </a:p>
        </p:txBody>
      </p:sp>
      <p:sp>
        <p:nvSpPr>
          <p:cNvPr id="11" name="テキスト ボックス 10">
            <a:extLst>
              <a:ext uri="{FF2B5EF4-FFF2-40B4-BE49-F238E27FC236}">
                <a16:creationId xmlns:a16="http://schemas.microsoft.com/office/drawing/2014/main" id="{FB77E9E3-3206-4C08-A553-9D2951F2096D}"/>
              </a:ext>
            </a:extLst>
          </p:cNvPr>
          <p:cNvSpPr txBox="1"/>
          <p:nvPr/>
        </p:nvSpPr>
        <p:spPr>
          <a:xfrm>
            <a:off x="8006792" y="2071688"/>
            <a:ext cx="3593230" cy="1938992"/>
          </a:xfrm>
          <a:prstGeom prst="rect">
            <a:avLst/>
          </a:prstGeom>
          <a:noFill/>
        </p:spPr>
        <p:txBody>
          <a:bodyPr wrap="square" rtlCol="0">
            <a:spAutoFit/>
          </a:bodyPr>
          <a:lstStyle/>
          <a:p>
            <a:pPr marL="342900" indent="-342900">
              <a:buFont typeface="Arial" panose="020B0604020202020204" pitchFamily="34" charset="0"/>
              <a:buChar char="•"/>
            </a:pPr>
            <a:r>
              <a:rPr kumimoji="1" lang="ja-JP" altLang="en-US" sz="2400" dirty="0"/>
              <a:t>逐次探索条件では防回刺激数に対して応答時間が線形増加</a:t>
            </a:r>
            <a:endParaRPr kumimoji="1" lang="en-US" altLang="ja-JP" sz="2400" dirty="0"/>
          </a:p>
          <a:p>
            <a:pPr marL="342900" indent="-342900">
              <a:buFont typeface="Arial" panose="020B0604020202020204" pitchFamily="34" charset="0"/>
              <a:buChar char="•"/>
            </a:pPr>
            <a:r>
              <a:rPr kumimoji="1" lang="ja-JP" altLang="en-US" sz="2400" dirty="0"/>
              <a:t>ポップアウト条件では増加せず</a:t>
            </a:r>
          </a:p>
        </p:txBody>
      </p:sp>
      <p:sp>
        <p:nvSpPr>
          <p:cNvPr id="12" name="矢印: 下 11">
            <a:extLst>
              <a:ext uri="{FF2B5EF4-FFF2-40B4-BE49-F238E27FC236}">
                <a16:creationId xmlns:a16="http://schemas.microsoft.com/office/drawing/2014/main" id="{99F8530B-257C-403A-B250-6580193FC842}"/>
              </a:ext>
            </a:extLst>
          </p:cNvPr>
          <p:cNvSpPr/>
          <p:nvPr/>
        </p:nvSpPr>
        <p:spPr>
          <a:xfrm>
            <a:off x="9195205" y="4449441"/>
            <a:ext cx="1216404" cy="813732"/>
          </a:xfrm>
          <a:prstGeom prst="downArrow">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a:extLst>
              <a:ext uri="{FF2B5EF4-FFF2-40B4-BE49-F238E27FC236}">
                <a16:creationId xmlns:a16="http://schemas.microsoft.com/office/drawing/2014/main" id="{8428ADC9-DA34-4CE2-8209-8B5AEA48D965}"/>
              </a:ext>
            </a:extLst>
          </p:cNvPr>
          <p:cNvSpPr txBox="1"/>
          <p:nvPr/>
        </p:nvSpPr>
        <p:spPr>
          <a:xfrm>
            <a:off x="8006792" y="5677758"/>
            <a:ext cx="3593230" cy="461665"/>
          </a:xfrm>
          <a:prstGeom prst="rect">
            <a:avLst/>
          </a:prstGeom>
          <a:noFill/>
        </p:spPr>
        <p:txBody>
          <a:bodyPr wrap="square" rtlCol="0">
            <a:spAutoFit/>
          </a:bodyPr>
          <a:lstStyle/>
          <a:p>
            <a:r>
              <a:rPr lang="ja-JP" altLang="en-US" sz="2400" dirty="0"/>
              <a:t>ポップアウト効果を再現</a:t>
            </a:r>
            <a:endParaRPr kumimoji="1" lang="en-US" altLang="ja-JP" sz="2400" dirty="0"/>
          </a:p>
        </p:txBody>
      </p:sp>
    </p:spTree>
    <p:extLst>
      <p:ext uri="{BB962C8B-B14F-4D97-AF65-F5344CB8AC3E}">
        <p14:creationId xmlns:p14="http://schemas.microsoft.com/office/powerpoint/2010/main" val="2615402290"/>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1233</TotalTime>
  <Words>814</Words>
  <Application>Microsoft Office PowerPoint</Application>
  <PresentationFormat>ワイド画面</PresentationFormat>
  <Paragraphs>185</Paragraphs>
  <Slides>15</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15</vt:i4>
      </vt:variant>
    </vt:vector>
  </HeadingPairs>
  <TitlesOfParts>
    <vt:vector size="21" baseType="lpstr">
      <vt:lpstr>等线</vt:lpstr>
      <vt:lpstr>游ゴシック</vt:lpstr>
      <vt:lpstr>游ゴシック Light</vt:lpstr>
      <vt:lpstr>Arial</vt:lpstr>
      <vt:lpstr>Wingdings</vt:lpstr>
      <vt:lpstr>Office テーマ</vt:lpstr>
      <vt:lpstr>日常の感情変化が視覚探索課題に 及ぼす影響</vt:lpstr>
      <vt:lpstr>ポジティブ感情</vt:lpstr>
      <vt:lpstr>ポジティブ感情と視覚情報処理</vt:lpstr>
      <vt:lpstr>ポジティブ感情と視覚情報処理</vt:lpstr>
      <vt:lpstr>気分の誘導</vt:lpstr>
      <vt:lpstr>目的</vt:lpstr>
      <vt:lpstr>実験概要</vt:lpstr>
      <vt:lpstr>実験方法</vt:lpstr>
      <vt:lpstr>結果（ポップアウト効果の再現）</vt:lpstr>
      <vt:lpstr>結果（感情の影響）</vt:lpstr>
      <vt:lpstr>結果（相関）</vt:lpstr>
      <vt:lpstr>結果（タップ課題）</vt:lpstr>
      <vt:lpstr>まとめ</vt:lpstr>
      <vt:lpstr>ご清聴ありがとうございました</vt:lpstr>
      <vt:lpstr>仮説（注意の広がり）</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日常の感情変化が視覚探索課題に 及ぼす影響</dc:title>
  <dc:creator>前川亮</dc:creator>
  <cp:lastModifiedBy>前川亮</cp:lastModifiedBy>
  <cp:revision>46</cp:revision>
  <dcterms:created xsi:type="dcterms:W3CDTF">2017-12-20T23:42:49Z</dcterms:created>
  <dcterms:modified xsi:type="dcterms:W3CDTF">2018-01-19T05:58:20Z</dcterms:modified>
</cp:coreProperties>
</file>