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02" r:id="rId4"/>
    <p:sldId id="313" r:id="rId5"/>
    <p:sldId id="318" r:id="rId6"/>
    <p:sldId id="314" r:id="rId7"/>
    <p:sldId id="305" r:id="rId8"/>
    <p:sldId id="292" r:id="rId9"/>
    <p:sldId id="257" r:id="rId10"/>
    <p:sldId id="320" r:id="rId11"/>
    <p:sldId id="273" r:id="rId12"/>
    <p:sldId id="299" r:id="rId13"/>
    <p:sldId id="319" r:id="rId14"/>
    <p:sldId id="321" r:id="rId15"/>
    <p:sldId id="267" r:id="rId16"/>
    <p:sldId id="269" r:id="rId17"/>
    <p:sldId id="324" r:id="rId18"/>
    <p:sldId id="312" r:id="rId19"/>
    <p:sldId id="32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37312-BBE4-46D0-82D0-92B72CA4F2A3}" v="699" dt="2019-11-09T17:10:14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1" autoAdjust="0"/>
    <p:restoredTop sz="97466" autoAdjust="0"/>
  </p:normalViewPr>
  <p:slideViewPr>
    <p:cSldViewPr snapToGrid="0">
      <p:cViewPr varScale="1">
        <p:scale>
          <a:sx n="110" d="100"/>
          <a:sy n="110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1CA37312-BBE4-46D0-82D0-92B72CA4F2A3}"/>
    <pc:docChg chg="undo custSel addSld delSld modSld">
      <pc:chgData name="前川 亮" userId="d7d429a203bb0ce1" providerId="LiveId" clId="{1CA37312-BBE4-46D0-82D0-92B72CA4F2A3}" dt="2019-11-09T17:10:18.412" v="3280" actId="404"/>
      <pc:docMkLst>
        <pc:docMk/>
      </pc:docMkLst>
      <pc:sldChg chg="modSp">
        <pc:chgData name="前川 亮" userId="d7d429a203bb0ce1" providerId="LiveId" clId="{1CA37312-BBE4-46D0-82D0-92B72CA4F2A3}" dt="2019-11-09T16:54:15.950" v="3070"/>
        <pc:sldMkLst>
          <pc:docMk/>
          <pc:sldMk cId="2564032824" sldId="257"/>
        </pc:sldMkLst>
        <pc:spChg chg="mod">
          <ac:chgData name="前川 亮" userId="d7d429a203bb0ce1" providerId="LiveId" clId="{1CA37312-BBE4-46D0-82D0-92B72CA4F2A3}" dt="2019-11-09T16:54:15.950" v="3070"/>
          <ac:spMkLst>
            <pc:docMk/>
            <pc:sldMk cId="2564032824" sldId="257"/>
            <ac:spMk id="3" creationId="{EA5E9D08-4045-4BC5-B2E3-0DD960ADC0C9}"/>
          </ac:spMkLst>
        </pc:spChg>
      </pc:sldChg>
      <pc:sldChg chg="addSp modSp">
        <pc:chgData name="前川 亮" userId="d7d429a203bb0ce1" providerId="LiveId" clId="{1CA37312-BBE4-46D0-82D0-92B72CA4F2A3}" dt="2019-11-09T17:03:42.833" v="3250" actId="1036"/>
        <pc:sldMkLst>
          <pc:docMk/>
          <pc:sldMk cId="1692632164" sldId="267"/>
        </pc:sldMkLst>
        <pc:spChg chg="mod">
          <ac:chgData name="前川 亮" userId="d7d429a203bb0ce1" providerId="LiveId" clId="{1CA37312-BBE4-46D0-82D0-92B72CA4F2A3}" dt="2019-11-06T03:58:23.963" v="55"/>
          <ac:spMkLst>
            <pc:docMk/>
            <pc:sldMk cId="1692632164" sldId="267"/>
            <ac:spMk id="2" creationId="{8D4B0A5D-FB3B-4422-8BCB-A972421D83C0}"/>
          </ac:spMkLst>
        </pc:spChg>
        <pc:spChg chg="mod">
          <ac:chgData name="前川 亮" userId="d7d429a203bb0ce1" providerId="LiveId" clId="{1CA37312-BBE4-46D0-82D0-92B72CA4F2A3}" dt="2019-11-09T17:03:42.833" v="3250" actId="1036"/>
          <ac:spMkLst>
            <pc:docMk/>
            <pc:sldMk cId="1692632164" sldId="267"/>
            <ac:spMk id="9" creationId="{34C3A830-41E1-46FF-8E04-76BDC078035D}"/>
          </ac:spMkLst>
        </pc:spChg>
        <pc:spChg chg="mod">
          <ac:chgData name="前川 亮" userId="d7d429a203bb0ce1" providerId="LiveId" clId="{1CA37312-BBE4-46D0-82D0-92B72CA4F2A3}" dt="2019-11-09T17:03:42.833" v="3250" actId="1036"/>
          <ac:spMkLst>
            <pc:docMk/>
            <pc:sldMk cId="1692632164" sldId="267"/>
            <ac:spMk id="10" creationId="{5EC5D603-2BAD-49CE-935C-D5748714DF14}"/>
          </ac:spMkLst>
        </pc:spChg>
        <pc:spChg chg="mod">
          <ac:chgData name="前川 亮" userId="d7d429a203bb0ce1" providerId="LiveId" clId="{1CA37312-BBE4-46D0-82D0-92B72CA4F2A3}" dt="2019-11-09T17:03:42.833" v="3250" actId="1036"/>
          <ac:spMkLst>
            <pc:docMk/>
            <pc:sldMk cId="1692632164" sldId="267"/>
            <ac:spMk id="12" creationId="{F3690756-6073-4433-AF86-D9184E10BAF8}"/>
          </ac:spMkLst>
        </pc:spChg>
        <pc:spChg chg="add mod">
          <ac:chgData name="前川 亮" userId="d7d429a203bb0ce1" providerId="LiveId" clId="{1CA37312-BBE4-46D0-82D0-92B72CA4F2A3}" dt="2019-11-09T17:03:42.833" v="3250" actId="1036"/>
          <ac:spMkLst>
            <pc:docMk/>
            <pc:sldMk cId="1692632164" sldId="267"/>
            <ac:spMk id="13" creationId="{2E3D8D1B-43CB-4F17-8BA3-B427B56E2B52}"/>
          </ac:spMkLst>
        </pc:spChg>
        <pc:cxnChg chg="add mod">
          <ac:chgData name="前川 亮" userId="d7d429a203bb0ce1" providerId="LiveId" clId="{1CA37312-BBE4-46D0-82D0-92B72CA4F2A3}" dt="2019-11-09T17:00:09.472" v="3075" actId="1035"/>
          <ac:cxnSpMkLst>
            <pc:docMk/>
            <pc:sldMk cId="1692632164" sldId="267"/>
            <ac:cxnSpMk id="4" creationId="{C85BBDAC-DB72-4ACC-84C9-8B47A69458C0}"/>
          </ac:cxnSpMkLst>
        </pc:cxnChg>
      </pc:sldChg>
      <pc:sldChg chg="modSp add">
        <pc:chgData name="前川 亮" userId="d7d429a203bb0ce1" providerId="LiveId" clId="{1CA37312-BBE4-46D0-82D0-92B72CA4F2A3}" dt="2019-11-09T17:06:01.617" v="3266" actId="20577"/>
        <pc:sldMkLst>
          <pc:docMk/>
          <pc:sldMk cId="1710469338" sldId="270"/>
        </pc:sldMkLst>
        <pc:spChg chg="mod">
          <ac:chgData name="前川 亮" userId="d7d429a203bb0ce1" providerId="LiveId" clId="{1CA37312-BBE4-46D0-82D0-92B72CA4F2A3}" dt="2019-11-09T17:06:01.617" v="3266" actId="20577"/>
          <ac:spMkLst>
            <pc:docMk/>
            <pc:sldMk cId="1710469338" sldId="270"/>
            <ac:spMk id="5" creationId="{4208917D-6E5B-4794-8916-8B02AAAD627F}"/>
          </ac:spMkLst>
        </pc:spChg>
      </pc:sldChg>
      <pc:sldChg chg="delSp modSp del delAnim">
        <pc:chgData name="前川 亮" userId="d7d429a203bb0ce1" providerId="LiveId" clId="{1CA37312-BBE4-46D0-82D0-92B72CA4F2A3}" dt="2019-11-06T05:33:22.717" v="1764" actId="2696"/>
        <pc:sldMkLst>
          <pc:docMk/>
          <pc:sldMk cId="829995465" sldId="272"/>
        </pc:sldMkLst>
        <pc:picChg chg="del">
          <ac:chgData name="前川 亮" userId="d7d429a203bb0ce1" providerId="LiveId" clId="{1CA37312-BBE4-46D0-82D0-92B72CA4F2A3}" dt="2019-11-06T05:32:52.570" v="1761" actId="478"/>
          <ac:picMkLst>
            <pc:docMk/>
            <pc:sldMk cId="829995465" sldId="272"/>
            <ac:picMk id="4" creationId="{BD43CE58-5C42-4887-80EC-5E043501560B}"/>
          </ac:picMkLst>
        </pc:picChg>
        <pc:picChg chg="del">
          <ac:chgData name="前川 亮" userId="d7d429a203bb0ce1" providerId="LiveId" clId="{1CA37312-BBE4-46D0-82D0-92B72CA4F2A3}" dt="2019-11-06T05:32:52.570" v="1761" actId="478"/>
          <ac:picMkLst>
            <pc:docMk/>
            <pc:sldMk cId="829995465" sldId="272"/>
            <ac:picMk id="5" creationId="{CA461504-A56A-4CCD-A3FF-098152207027}"/>
          </ac:picMkLst>
        </pc:picChg>
        <pc:picChg chg="del">
          <ac:chgData name="前川 亮" userId="d7d429a203bb0ce1" providerId="LiveId" clId="{1CA37312-BBE4-46D0-82D0-92B72CA4F2A3}" dt="2019-11-06T05:32:52.570" v="1761" actId="478"/>
          <ac:picMkLst>
            <pc:docMk/>
            <pc:sldMk cId="829995465" sldId="272"/>
            <ac:picMk id="6" creationId="{7D953F77-5D31-4356-B46C-55E334ACAC53}"/>
          </ac:picMkLst>
        </pc:picChg>
        <pc:picChg chg="del">
          <ac:chgData name="前川 亮" userId="d7d429a203bb0ce1" providerId="LiveId" clId="{1CA37312-BBE4-46D0-82D0-92B72CA4F2A3}" dt="2019-11-06T05:32:52.570" v="1761" actId="478"/>
          <ac:picMkLst>
            <pc:docMk/>
            <pc:sldMk cId="829995465" sldId="272"/>
            <ac:picMk id="7" creationId="{DB83317D-4813-4C52-B9DB-216C8DEFCC0C}"/>
          </ac:picMkLst>
        </pc:picChg>
        <pc:picChg chg="mod">
          <ac:chgData name="前川 亮" userId="d7d429a203bb0ce1" providerId="LiveId" clId="{1CA37312-BBE4-46D0-82D0-92B72CA4F2A3}" dt="2019-11-06T05:33:02.644" v="1763" actId="1076"/>
          <ac:picMkLst>
            <pc:docMk/>
            <pc:sldMk cId="829995465" sldId="272"/>
            <ac:picMk id="8" creationId="{1234DE1D-6B50-4244-B35A-E2FD9123E4B8}"/>
          </ac:picMkLst>
        </pc:picChg>
      </pc:sldChg>
      <pc:sldChg chg="addSp delSp modSp">
        <pc:chgData name="前川 亮" userId="d7d429a203bb0ce1" providerId="LiveId" clId="{1CA37312-BBE4-46D0-82D0-92B72CA4F2A3}" dt="2019-11-06T05:34:26.252" v="1768" actId="165"/>
        <pc:sldMkLst>
          <pc:docMk/>
          <pc:sldMk cId="4129480212" sldId="273"/>
        </pc:sldMkLst>
        <pc:spChg chg="mod topLvl">
          <ac:chgData name="前川 亮" userId="d7d429a203bb0ce1" providerId="LiveId" clId="{1CA37312-BBE4-46D0-82D0-92B72CA4F2A3}" dt="2019-11-06T05:34:26.252" v="1768" actId="165"/>
          <ac:spMkLst>
            <pc:docMk/>
            <pc:sldMk cId="4129480212" sldId="273"/>
            <ac:spMk id="25" creationId="{00000000-0000-0000-0000-000000000000}"/>
          </ac:spMkLst>
        </pc:spChg>
        <pc:spChg chg="mod topLvl">
          <ac:chgData name="前川 亮" userId="d7d429a203bb0ce1" providerId="LiveId" clId="{1CA37312-BBE4-46D0-82D0-92B72CA4F2A3}" dt="2019-11-06T05:34:26.252" v="1768" actId="165"/>
          <ac:spMkLst>
            <pc:docMk/>
            <pc:sldMk cId="4129480212" sldId="273"/>
            <ac:spMk id="26" creationId="{00000000-0000-0000-0000-000000000000}"/>
          </ac:spMkLst>
        </pc:spChg>
        <pc:spChg chg="mod topLvl">
          <ac:chgData name="前川 亮" userId="d7d429a203bb0ce1" providerId="LiveId" clId="{1CA37312-BBE4-46D0-82D0-92B72CA4F2A3}" dt="2019-11-06T05:34:26.252" v="1768" actId="165"/>
          <ac:spMkLst>
            <pc:docMk/>
            <pc:sldMk cId="4129480212" sldId="273"/>
            <ac:spMk id="27" creationId="{00000000-0000-0000-0000-000000000000}"/>
          </ac:spMkLst>
        </pc:spChg>
        <pc:spChg chg="mod topLvl">
          <ac:chgData name="前川 亮" userId="d7d429a203bb0ce1" providerId="LiveId" clId="{1CA37312-BBE4-46D0-82D0-92B72CA4F2A3}" dt="2019-11-06T05:34:26.252" v="1768" actId="165"/>
          <ac:spMkLst>
            <pc:docMk/>
            <pc:sldMk cId="4129480212" sldId="273"/>
            <ac:spMk id="28" creationId="{00000000-0000-0000-0000-000000000000}"/>
          </ac:spMkLst>
        </pc:spChg>
        <pc:spChg chg="mod topLvl">
          <ac:chgData name="前川 亮" userId="d7d429a203bb0ce1" providerId="LiveId" clId="{1CA37312-BBE4-46D0-82D0-92B72CA4F2A3}" dt="2019-11-06T05:34:26.252" v="1768" actId="165"/>
          <ac:spMkLst>
            <pc:docMk/>
            <pc:sldMk cId="4129480212" sldId="273"/>
            <ac:spMk id="29" creationId="{00000000-0000-0000-0000-000000000000}"/>
          </ac:spMkLst>
        </pc:spChg>
        <pc:spChg chg="mod topLvl">
          <ac:chgData name="前川 亮" userId="d7d429a203bb0ce1" providerId="LiveId" clId="{1CA37312-BBE4-46D0-82D0-92B72CA4F2A3}" dt="2019-11-06T05:34:26.252" v="1768" actId="165"/>
          <ac:spMkLst>
            <pc:docMk/>
            <pc:sldMk cId="4129480212" sldId="273"/>
            <ac:spMk id="30" creationId="{00000000-0000-0000-0000-000000000000}"/>
          </ac:spMkLst>
        </pc:spChg>
        <pc:spChg chg="del">
          <ac:chgData name="前川 亮" userId="d7d429a203bb0ce1" providerId="LiveId" clId="{1CA37312-BBE4-46D0-82D0-92B72CA4F2A3}" dt="2019-11-06T05:34:10.990" v="1765" actId="478"/>
          <ac:spMkLst>
            <pc:docMk/>
            <pc:sldMk cId="4129480212" sldId="273"/>
            <ac:spMk id="31" creationId="{00000000-0000-0000-0000-000000000000}"/>
          </ac:spMkLst>
        </pc:spChg>
        <pc:grpChg chg="add del mod">
          <ac:chgData name="前川 亮" userId="d7d429a203bb0ce1" providerId="LiveId" clId="{1CA37312-BBE4-46D0-82D0-92B72CA4F2A3}" dt="2019-11-06T05:34:26.252" v="1768" actId="165"/>
          <ac:grpSpMkLst>
            <pc:docMk/>
            <pc:sldMk cId="4129480212" sldId="273"/>
            <ac:grpSpMk id="3" creationId="{287F2B60-D0CD-4259-83F2-BB150AF402DA}"/>
          </ac:grpSpMkLst>
        </pc:grpChg>
        <pc:picChg chg="del">
          <ac:chgData name="前川 亮" userId="d7d429a203bb0ce1" providerId="LiveId" clId="{1CA37312-BBE4-46D0-82D0-92B72CA4F2A3}" dt="2019-11-06T05:34:10.990" v="1765" actId="478"/>
          <ac:picMkLst>
            <pc:docMk/>
            <pc:sldMk cId="4129480212" sldId="273"/>
            <ac:picMk id="18" creationId="{00000000-0000-0000-0000-000000000000}"/>
          </ac:picMkLst>
        </pc:picChg>
        <pc:picChg chg="mod topLvl">
          <ac:chgData name="前川 亮" userId="d7d429a203bb0ce1" providerId="LiveId" clId="{1CA37312-BBE4-46D0-82D0-92B72CA4F2A3}" dt="2019-11-06T05:34:26.252" v="1768" actId="165"/>
          <ac:picMkLst>
            <pc:docMk/>
            <pc:sldMk cId="4129480212" sldId="273"/>
            <ac:picMk id="19" creationId="{00000000-0000-0000-0000-000000000000}"/>
          </ac:picMkLst>
        </pc:picChg>
        <pc:picChg chg="mod topLvl">
          <ac:chgData name="前川 亮" userId="d7d429a203bb0ce1" providerId="LiveId" clId="{1CA37312-BBE4-46D0-82D0-92B72CA4F2A3}" dt="2019-11-06T05:34:26.252" v="1768" actId="165"/>
          <ac:picMkLst>
            <pc:docMk/>
            <pc:sldMk cId="4129480212" sldId="273"/>
            <ac:picMk id="20" creationId="{00000000-0000-0000-0000-000000000000}"/>
          </ac:picMkLst>
        </pc:picChg>
        <pc:picChg chg="mod topLvl">
          <ac:chgData name="前川 亮" userId="d7d429a203bb0ce1" providerId="LiveId" clId="{1CA37312-BBE4-46D0-82D0-92B72CA4F2A3}" dt="2019-11-06T05:34:26.252" v="1768" actId="165"/>
          <ac:picMkLst>
            <pc:docMk/>
            <pc:sldMk cId="4129480212" sldId="273"/>
            <ac:picMk id="21" creationId="{00000000-0000-0000-0000-000000000000}"/>
          </ac:picMkLst>
        </pc:picChg>
        <pc:picChg chg="mod topLvl">
          <ac:chgData name="前川 亮" userId="d7d429a203bb0ce1" providerId="LiveId" clId="{1CA37312-BBE4-46D0-82D0-92B72CA4F2A3}" dt="2019-11-06T05:34:26.252" v="1768" actId="165"/>
          <ac:picMkLst>
            <pc:docMk/>
            <pc:sldMk cId="4129480212" sldId="273"/>
            <ac:picMk id="22" creationId="{00000000-0000-0000-0000-000000000000}"/>
          </ac:picMkLst>
        </pc:picChg>
        <pc:picChg chg="mod topLvl">
          <ac:chgData name="前川 亮" userId="d7d429a203bb0ce1" providerId="LiveId" clId="{1CA37312-BBE4-46D0-82D0-92B72CA4F2A3}" dt="2019-11-06T05:34:26.252" v="1768" actId="165"/>
          <ac:picMkLst>
            <pc:docMk/>
            <pc:sldMk cId="4129480212" sldId="273"/>
            <ac:picMk id="23" creationId="{00000000-0000-0000-0000-000000000000}"/>
          </ac:picMkLst>
        </pc:picChg>
        <pc:cxnChg chg="mod topLvl">
          <ac:chgData name="前川 亮" userId="d7d429a203bb0ce1" providerId="LiveId" clId="{1CA37312-BBE4-46D0-82D0-92B72CA4F2A3}" dt="2019-11-06T05:34:26.252" v="1768" actId="165"/>
          <ac:cxnSpMkLst>
            <pc:docMk/>
            <pc:sldMk cId="4129480212" sldId="273"/>
            <ac:cxnSpMk id="33" creationId="{00000000-0000-0000-0000-000000000000}"/>
          </ac:cxnSpMkLst>
        </pc:cxnChg>
      </pc:sldChg>
      <pc:sldChg chg="modSp">
        <pc:chgData name="前川 亮" userId="d7d429a203bb0ce1" providerId="LiveId" clId="{1CA37312-BBE4-46D0-82D0-92B72CA4F2A3}" dt="2019-11-06T04:19:30.784" v="371" actId="20577"/>
        <pc:sldMkLst>
          <pc:docMk/>
          <pc:sldMk cId="494502706" sldId="292"/>
        </pc:sldMkLst>
        <pc:spChg chg="mod">
          <ac:chgData name="前川 亮" userId="d7d429a203bb0ce1" providerId="LiveId" clId="{1CA37312-BBE4-46D0-82D0-92B72CA4F2A3}" dt="2019-11-06T04:19:30.784" v="371" actId="20577"/>
          <ac:spMkLst>
            <pc:docMk/>
            <pc:sldMk cId="494502706" sldId="292"/>
            <ac:spMk id="4" creationId="{008ED6F7-69FF-4360-A1DE-DF5EAE875CD1}"/>
          </ac:spMkLst>
        </pc:spChg>
      </pc:sldChg>
      <pc:sldChg chg="del">
        <pc:chgData name="前川 亮" userId="d7d429a203bb0ce1" providerId="LiveId" clId="{1CA37312-BBE4-46D0-82D0-92B72CA4F2A3}" dt="2019-11-06T04:20:18.124" v="376" actId="2696"/>
        <pc:sldMkLst>
          <pc:docMk/>
          <pc:sldMk cId="1985115487" sldId="304"/>
        </pc:sldMkLst>
      </pc:sldChg>
      <pc:sldChg chg="addSp modSp">
        <pc:chgData name="前川 亮" userId="d7d429a203bb0ce1" providerId="LiveId" clId="{1CA37312-BBE4-46D0-82D0-92B72CA4F2A3}" dt="2019-11-06T06:09:22.411" v="3055" actId="1076"/>
        <pc:sldMkLst>
          <pc:docMk/>
          <pc:sldMk cId="2346054895" sldId="308"/>
        </pc:sldMkLst>
        <pc:spChg chg="mod">
          <ac:chgData name="前川 亮" userId="d7d429a203bb0ce1" providerId="LiveId" clId="{1CA37312-BBE4-46D0-82D0-92B72CA4F2A3}" dt="2019-11-06T06:07:19.611" v="3017"/>
          <ac:spMkLst>
            <pc:docMk/>
            <pc:sldMk cId="2346054895" sldId="308"/>
            <ac:spMk id="3" creationId="{55511C48-2637-4EFD-8D02-01DBF8B578DE}"/>
          </ac:spMkLst>
        </pc:spChg>
        <pc:spChg chg="add mod">
          <ac:chgData name="前川 亮" userId="d7d429a203bb0ce1" providerId="LiveId" clId="{1CA37312-BBE4-46D0-82D0-92B72CA4F2A3}" dt="2019-11-06T06:09:22.411" v="3055" actId="1076"/>
          <ac:spMkLst>
            <pc:docMk/>
            <pc:sldMk cId="2346054895" sldId="308"/>
            <ac:spMk id="4" creationId="{9F5DBD7D-22A5-4B9D-BB50-13874554A856}"/>
          </ac:spMkLst>
        </pc:spChg>
      </pc:sldChg>
      <pc:sldChg chg="modSp">
        <pc:chgData name="前川 亮" userId="d7d429a203bb0ce1" providerId="LiveId" clId="{1CA37312-BBE4-46D0-82D0-92B72CA4F2A3}" dt="2019-11-06T05:24:25.720" v="1760" actId="20577"/>
        <pc:sldMkLst>
          <pc:docMk/>
          <pc:sldMk cId="1760090013" sldId="312"/>
        </pc:sldMkLst>
        <pc:spChg chg="mod">
          <ac:chgData name="前川 亮" userId="d7d429a203bb0ce1" providerId="LiveId" clId="{1CA37312-BBE4-46D0-82D0-92B72CA4F2A3}" dt="2019-11-06T05:24:25.720" v="1760" actId="20577"/>
          <ac:spMkLst>
            <pc:docMk/>
            <pc:sldMk cId="1760090013" sldId="312"/>
            <ac:spMk id="4" creationId="{50BC8F1B-7611-4FD7-8DEC-664641DBCF2D}"/>
          </ac:spMkLst>
        </pc:spChg>
      </pc:sldChg>
      <pc:sldChg chg="addSp delSp modSp modAnim">
        <pc:chgData name="前川 亮" userId="d7d429a203bb0ce1" providerId="LiveId" clId="{1CA37312-BBE4-46D0-82D0-92B72CA4F2A3}" dt="2019-11-06T04:20:39.048" v="380"/>
        <pc:sldMkLst>
          <pc:docMk/>
          <pc:sldMk cId="70014458" sldId="314"/>
        </pc:sldMkLst>
        <pc:spChg chg="mod topLvl">
          <ac:chgData name="前川 亮" userId="d7d429a203bb0ce1" providerId="LiveId" clId="{1CA37312-BBE4-46D0-82D0-92B72CA4F2A3}" dt="2019-11-06T04:20:36.814" v="378" actId="164"/>
          <ac:spMkLst>
            <pc:docMk/>
            <pc:sldMk cId="70014458" sldId="314"/>
            <ac:spMk id="4" creationId="{00000000-0000-0000-0000-000000000000}"/>
          </ac:spMkLst>
        </pc:spChg>
        <pc:spChg chg="mod topLvl">
          <ac:chgData name="前川 亮" userId="d7d429a203bb0ce1" providerId="LiveId" clId="{1CA37312-BBE4-46D0-82D0-92B72CA4F2A3}" dt="2019-11-06T04:20:36.814" v="378" actId="164"/>
          <ac:spMkLst>
            <pc:docMk/>
            <pc:sldMk cId="70014458" sldId="314"/>
            <ac:spMk id="5" creationId="{9F79F03C-56CD-466D-9068-CD9611634444}"/>
          </ac:spMkLst>
        </pc:spChg>
        <pc:spChg chg="mod topLvl">
          <ac:chgData name="前川 亮" userId="d7d429a203bb0ce1" providerId="LiveId" clId="{1CA37312-BBE4-46D0-82D0-92B72CA4F2A3}" dt="2019-11-06T04:20:30.921" v="377" actId="165"/>
          <ac:spMkLst>
            <pc:docMk/>
            <pc:sldMk cId="70014458" sldId="314"/>
            <ac:spMk id="41" creationId="{00000000-0000-0000-0000-000000000000}"/>
          </ac:spMkLst>
        </pc:spChg>
        <pc:grpChg chg="add del mod">
          <ac:chgData name="前川 亮" userId="d7d429a203bb0ce1" providerId="LiveId" clId="{1CA37312-BBE4-46D0-82D0-92B72CA4F2A3}" dt="2019-11-06T04:20:30.921" v="377" actId="165"/>
          <ac:grpSpMkLst>
            <pc:docMk/>
            <pc:sldMk cId="70014458" sldId="314"/>
            <ac:grpSpMk id="3" creationId="{7B3EB18C-2BC3-4093-A07F-E9E2F0FB08E5}"/>
          </ac:grpSpMkLst>
        </pc:grpChg>
        <pc:grpChg chg="add mod">
          <ac:chgData name="前川 亮" userId="d7d429a203bb0ce1" providerId="LiveId" clId="{1CA37312-BBE4-46D0-82D0-92B72CA4F2A3}" dt="2019-11-06T04:20:36.814" v="378" actId="164"/>
          <ac:grpSpMkLst>
            <pc:docMk/>
            <pc:sldMk cId="70014458" sldId="314"/>
            <ac:grpSpMk id="6" creationId="{DE5624EB-0E12-40A8-A5A1-882BD410AE08}"/>
          </ac:grpSpMkLst>
        </pc:grpChg>
      </pc:sldChg>
      <pc:sldChg chg="addSp modSp">
        <pc:chgData name="前川 亮" userId="d7d429a203bb0ce1" providerId="LiveId" clId="{1CA37312-BBE4-46D0-82D0-92B72CA4F2A3}" dt="2019-11-06T04:16:28.483" v="336" actId="1036"/>
        <pc:sldMkLst>
          <pc:docMk/>
          <pc:sldMk cId="4213909250" sldId="319"/>
        </pc:sldMkLst>
        <pc:spChg chg="add mod">
          <ac:chgData name="前川 亮" userId="d7d429a203bb0ce1" providerId="LiveId" clId="{1CA37312-BBE4-46D0-82D0-92B72CA4F2A3}" dt="2019-11-06T04:16:24.999" v="326" actId="1036"/>
          <ac:spMkLst>
            <pc:docMk/>
            <pc:sldMk cId="4213909250" sldId="319"/>
            <ac:spMk id="3" creationId="{9361732A-B6C9-49B6-ADA9-7FC3E2E446B7}"/>
          </ac:spMkLst>
        </pc:spChg>
        <pc:spChg chg="add mod">
          <ac:chgData name="前川 亮" userId="d7d429a203bb0ce1" providerId="LiveId" clId="{1CA37312-BBE4-46D0-82D0-92B72CA4F2A3}" dt="2019-11-06T04:16:24.999" v="326" actId="1036"/>
          <ac:spMkLst>
            <pc:docMk/>
            <pc:sldMk cId="4213909250" sldId="319"/>
            <ac:spMk id="4" creationId="{03986D74-EAA2-49B8-ABEB-3FA41D3590C4}"/>
          </ac:spMkLst>
        </pc:spChg>
        <pc:spChg chg="mod">
          <ac:chgData name="前川 亮" userId="d7d429a203bb0ce1" providerId="LiveId" clId="{1CA37312-BBE4-46D0-82D0-92B72CA4F2A3}" dt="2019-11-06T04:13:06.142" v="118" actId="14100"/>
          <ac:spMkLst>
            <pc:docMk/>
            <pc:sldMk cId="4213909250" sldId="319"/>
            <ac:spMk id="5" creationId="{D15E9E84-1911-423F-AC0A-47B48FE7293E}"/>
          </ac:spMkLst>
        </pc:spChg>
        <pc:spChg chg="mod">
          <ac:chgData name="前川 亮" userId="d7d429a203bb0ce1" providerId="LiveId" clId="{1CA37312-BBE4-46D0-82D0-92B72CA4F2A3}" dt="2019-11-06T04:16:28.483" v="336" actId="1036"/>
          <ac:spMkLst>
            <pc:docMk/>
            <pc:sldMk cId="4213909250" sldId="319"/>
            <ac:spMk id="9" creationId="{CADE04A8-24B4-4E6F-BBAA-E9C8E103B96A}"/>
          </ac:spMkLst>
        </pc:spChg>
        <pc:spChg chg="add mod">
          <ac:chgData name="前川 亮" userId="d7d429a203bb0ce1" providerId="LiveId" clId="{1CA37312-BBE4-46D0-82D0-92B72CA4F2A3}" dt="2019-11-06T04:16:24.999" v="326" actId="1036"/>
          <ac:spMkLst>
            <pc:docMk/>
            <pc:sldMk cId="4213909250" sldId="319"/>
            <ac:spMk id="10" creationId="{5536A302-FCFB-4567-AB41-7F206E33D2DA}"/>
          </ac:spMkLst>
        </pc:spChg>
        <pc:spChg chg="mod">
          <ac:chgData name="前川 亮" userId="d7d429a203bb0ce1" providerId="LiveId" clId="{1CA37312-BBE4-46D0-82D0-92B72CA4F2A3}" dt="2019-11-06T04:16:28.483" v="336" actId="1036"/>
          <ac:spMkLst>
            <pc:docMk/>
            <pc:sldMk cId="4213909250" sldId="319"/>
            <ac:spMk id="11" creationId="{22DDBF12-F54D-41D8-88D9-11739CF9E329}"/>
          </ac:spMkLst>
        </pc:spChg>
        <pc:spChg chg="add mod">
          <ac:chgData name="前川 亮" userId="d7d429a203bb0ce1" providerId="LiveId" clId="{1CA37312-BBE4-46D0-82D0-92B72CA4F2A3}" dt="2019-11-06T04:16:24.999" v="326" actId="1036"/>
          <ac:spMkLst>
            <pc:docMk/>
            <pc:sldMk cId="4213909250" sldId="319"/>
            <ac:spMk id="12" creationId="{38260BAF-B38C-43E6-9384-9D077309E90C}"/>
          </ac:spMkLst>
        </pc:spChg>
        <pc:spChg chg="add mod">
          <ac:chgData name="前川 亮" userId="d7d429a203bb0ce1" providerId="LiveId" clId="{1CA37312-BBE4-46D0-82D0-92B72CA4F2A3}" dt="2019-11-06T04:16:24.999" v="326" actId="1036"/>
          <ac:spMkLst>
            <pc:docMk/>
            <pc:sldMk cId="4213909250" sldId="319"/>
            <ac:spMk id="18" creationId="{03EB4877-FC5D-4D54-B70F-D386F5937A32}"/>
          </ac:spMkLst>
        </pc:spChg>
        <pc:spChg chg="add mod">
          <ac:chgData name="前川 亮" userId="d7d429a203bb0ce1" providerId="LiveId" clId="{1CA37312-BBE4-46D0-82D0-92B72CA4F2A3}" dt="2019-11-06T04:16:24.999" v="326" actId="1036"/>
          <ac:spMkLst>
            <pc:docMk/>
            <pc:sldMk cId="4213909250" sldId="319"/>
            <ac:spMk id="19" creationId="{380A5A9E-6790-4D0D-92F6-B29D1B0271D9}"/>
          </ac:spMkLst>
        </pc:spChg>
        <pc:graphicFrameChg chg="mod">
          <ac:chgData name="前川 亮" userId="d7d429a203bb0ce1" providerId="LiveId" clId="{1CA37312-BBE4-46D0-82D0-92B72CA4F2A3}" dt="2019-11-06T04:16:28.483" v="336" actId="1036"/>
          <ac:graphicFrameMkLst>
            <pc:docMk/>
            <pc:sldMk cId="4213909250" sldId="319"/>
            <ac:graphicFrameMk id="7" creationId="{8CC4266E-C42B-4176-AB25-D5B9B5ABA61A}"/>
          </ac:graphicFrameMkLst>
        </pc:graphicFrameChg>
        <pc:graphicFrameChg chg="mod">
          <ac:chgData name="前川 亮" userId="d7d429a203bb0ce1" providerId="LiveId" clId="{1CA37312-BBE4-46D0-82D0-92B72CA4F2A3}" dt="2019-11-06T04:16:28.483" v="336" actId="1036"/>
          <ac:graphicFrameMkLst>
            <pc:docMk/>
            <pc:sldMk cId="4213909250" sldId="319"/>
            <ac:graphicFrameMk id="8" creationId="{D41814B6-4E85-4188-927F-A7BF0CBDC331}"/>
          </ac:graphicFrameMkLst>
        </pc:graphicFrameChg>
        <pc:cxnChg chg="add mod">
          <ac:chgData name="前川 亮" userId="d7d429a203bb0ce1" providerId="LiveId" clId="{1CA37312-BBE4-46D0-82D0-92B72CA4F2A3}" dt="2019-11-06T04:16:24.999" v="326" actId="1036"/>
          <ac:cxnSpMkLst>
            <pc:docMk/>
            <pc:sldMk cId="4213909250" sldId="319"/>
            <ac:cxnSpMk id="13" creationId="{92DE7E8C-98AF-4404-A075-BCB4C2B3D413}"/>
          </ac:cxnSpMkLst>
        </pc:cxnChg>
        <pc:cxnChg chg="add mod">
          <ac:chgData name="前川 亮" userId="d7d429a203bb0ce1" providerId="LiveId" clId="{1CA37312-BBE4-46D0-82D0-92B72CA4F2A3}" dt="2019-11-06T04:16:24.999" v="326" actId="1036"/>
          <ac:cxnSpMkLst>
            <pc:docMk/>
            <pc:sldMk cId="4213909250" sldId="319"/>
            <ac:cxnSpMk id="17" creationId="{A58900A3-D241-45FE-8B4D-E45C08AA5BB7}"/>
          </ac:cxnSpMkLst>
        </pc:cxnChg>
        <pc:cxnChg chg="add mod">
          <ac:chgData name="前川 亮" userId="d7d429a203bb0ce1" providerId="LiveId" clId="{1CA37312-BBE4-46D0-82D0-92B72CA4F2A3}" dt="2019-11-06T04:16:24.999" v="326" actId="1036"/>
          <ac:cxnSpMkLst>
            <pc:docMk/>
            <pc:sldMk cId="4213909250" sldId="319"/>
            <ac:cxnSpMk id="21" creationId="{CCF6A7C1-B1B3-49DE-845C-BAAF61368B66}"/>
          </ac:cxnSpMkLst>
        </pc:cxnChg>
      </pc:sldChg>
      <pc:sldChg chg="addSp modSp add">
        <pc:chgData name="前川 亮" userId="d7d429a203bb0ce1" providerId="LiveId" clId="{1CA37312-BBE4-46D0-82D0-92B72CA4F2A3}" dt="2019-11-06T04:17:04.949" v="344" actId="20577"/>
        <pc:sldMkLst>
          <pc:docMk/>
          <pc:sldMk cId="2755399767" sldId="321"/>
        </pc:sldMkLst>
        <pc:spChg chg="mod">
          <ac:chgData name="前川 亮" userId="d7d429a203bb0ce1" providerId="LiveId" clId="{1CA37312-BBE4-46D0-82D0-92B72CA4F2A3}" dt="2019-11-06T04:17:04.949" v="344" actId="20577"/>
          <ac:spMkLst>
            <pc:docMk/>
            <pc:sldMk cId="2755399767" sldId="321"/>
            <ac:spMk id="2" creationId="{35082970-CEF8-4FA9-837F-4034BC416DF9}"/>
          </ac:spMkLst>
        </pc:spChg>
        <pc:picChg chg="add mod">
          <ac:chgData name="前川 亮" userId="d7d429a203bb0ce1" providerId="LiveId" clId="{1CA37312-BBE4-46D0-82D0-92B72CA4F2A3}" dt="2019-11-06T03:59:25.830" v="59" actId="12788"/>
          <ac:picMkLst>
            <pc:docMk/>
            <pc:sldMk cId="2755399767" sldId="321"/>
            <ac:picMk id="3" creationId="{D3E38F3D-7005-4200-B7F1-D0E82A3E1B24}"/>
          </ac:picMkLst>
        </pc:picChg>
      </pc:sldChg>
      <pc:sldChg chg="addSp delSp modSp add">
        <pc:chgData name="前川 亮" userId="d7d429a203bb0ce1" providerId="LiveId" clId="{1CA37312-BBE4-46D0-82D0-92B72CA4F2A3}" dt="2019-11-06T06:01:19.530" v="2964" actId="1035"/>
        <pc:sldMkLst>
          <pc:docMk/>
          <pc:sldMk cId="2084529971" sldId="322"/>
        </pc:sldMkLst>
        <pc:spChg chg="add del mod">
          <ac:chgData name="前川 亮" userId="d7d429a203bb0ce1" providerId="LiveId" clId="{1CA37312-BBE4-46D0-82D0-92B72CA4F2A3}" dt="2019-11-06T05:38:15.412" v="1891" actId="478"/>
          <ac:spMkLst>
            <pc:docMk/>
            <pc:sldMk cId="2084529971" sldId="322"/>
            <ac:spMk id="2" creationId="{BA24107C-B4A8-4823-AFE9-6F89DF3FD9D6}"/>
          </ac:spMkLst>
        </pc:spChg>
        <pc:spChg chg="mod">
          <ac:chgData name="前川 亮" userId="d7d429a203bb0ce1" providerId="LiveId" clId="{1CA37312-BBE4-46D0-82D0-92B72CA4F2A3}" dt="2019-11-06T05:59:22.059" v="2804" actId="115"/>
          <ac:spMkLst>
            <pc:docMk/>
            <pc:sldMk cId="2084529971" sldId="322"/>
            <ac:spMk id="4" creationId="{50BC8F1B-7611-4FD7-8DEC-664641DBCF2D}"/>
          </ac:spMkLst>
        </pc:spChg>
        <pc:spChg chg="add mod topLvl">
          <ac:chgData name="前川 亮" userId="d7d429a203bb0ce1" providerId="LiveId" clId="{1CA37312-BBE4-46D0-82D0-92B72CA4F2A3}" dt="2019-11-06T06:01:02.101" v="2952" actId="1036"/>
          <ac:spMkLst>
            <pc:docMk/>
            <pc:sldMk cId="2084529971" sldId="322"/>
            <ac:spMk id="5" creationId="{F0381F6A-A5FF-4EC7-8DE9-61C5E503D65B}"/>
          </ac:spMkLst>
        </pc:spChg>
        <pc:spChg chg="add mod topLvl">
          <ac:chgData name="前川 亮" userId="d7d429a203bb0ce1" providerId="LiveId" clId="{1CA37312-BBE4-46D0-82D0-92B72CA4F2A3}" dt="2019-11-06T06:01:02.101" v="2952" actId="1036"/>
          <ac:spMkLst>
            <pc:docMk/>
            <pc:sldMk cId="2084529971" sldId="322"/>
            <ac:spMk id="6" creationId="{CF7F4F5B-1957-423A-AAE5-24BE59EF1285}"/>
          </ac:spMkLst>
        </pc:spChg>
        <pc:spChg chg="add mod topLvl">
          <ac:chgData name="前川 亮" userId="d7d429a203bb0ce1" providerId="LiveId" clId="{1CA37312-BBE4-46D0-82D0-92B72CA4F2A3}" dt="2019-11-06T06:01:02.101" v="2952" actId="1036"/>
          <ac:spMkLst>
            <pc:docMk/>
            <pc:sldMk cId="2084529971" sldId="322"/>
            <ac:spMk id="7" creationId="{68C66461-9E0C-4A72-AC82-E36240EDFA6B}"/>
          </ac:spMkLst>
        </pc:spChg>
        <pc:spChg chg="add mod topLvl">
          <ac:chgData name="前川 亮" userId="d7d429a203bb0ce1" providerId="LiveId" clId="{1CA37312-BBE4-46D0-82D0-92B72CA4F2A3}" dt="2019-11-06T06:01:02.101" v="2952" actId="1036"/>
          <ac:spMkLst>
            <pc:docMk/>
            <pc:sldMk cId="2084529971" sldId="322"/>
            <ac:spMk id="9" creationId="{CE1135E6-E65A-4CF5-9A9C-2B3C0CD0F5EC}"/>
          </ac:spMkLst>
        </pc:spChg>
        <pc:spChg chg="add mod">
          <ac:chgData name="前川 亮" userId="d7d429a203bb0ce1" providerId="LiveId" clId="{1CA37312-BBE4-46D0-82D0-92B72CA4F2A3}" dt="2019-11-06T05:59:47.554" v="2820" actId="1076"/>
          <ac:spMkLst>
            <pc:docMk/>
            <pc:sldMk cId="2084529971" sldId="322"/>
            <ac:spMk id="13" creationId="{37B5AE74-6FCC-4BED-9195-E127B66A34D1}"/>
          </ac:spMkLst>
        </pc:spChg>
        <pc:spChg chg="add del mod">
          <ac:chgData name="前川 亮" userId="d7d429a203bb0ce1" providerId="LiveId" clId="{1CA37312-BBE4-46D0-82D0-92B72CA4F2A3}" dt="2019-11-06T05:46:06.699" v="2292" actId="478"/>
          <ac:spMkLst>
            <pc:docMk/>
            <pc:sldMk cId="2084529971" sldId="322"/>
            <ac:spMk id="14" creationId="{117DDEF9-684E-42D5-B205-051405A5FE2F}"/>
          </ac:spMkLst>
        </pc:spChg>
        <pc:spChg chg="add mod">
          <ac:chgData name="前川 亮" userId="d7d429a203bb0ce1" providerId="LiveId" clId="{1CA37312-BBE4-46D0-82D0-92B72CA4F2A3}" dt="2019-11-06T05:53:33.640" v="2619" actId="164"/>
          <ac:spMkLst>
            <pc:docMk/>
            <pc:sldMk cId="2084529971" sldId="322"/>
            <ac:spMk id="15" creationId="{998500EC-6B41-4A95-956D-37FD55209475}"/>
          </ac:spMkLst>
        </pc:spChg>
        <pc:spChg chg="add mod">
          <ac:chgData name="前川 亮" userId="d7d429a203bb0ce1" providerId="LiveId" clId="{1CA37312-BBE4-46D0-82D0-92B72CA4F2A3}" dt="2019-11-06T06:00:10.042" v="2822" actId="1076"/>
          <ac:spMkLst>
            <pc:docMk/>
            <pc:sldMk cId="2084529971" sldId="322"/>
            <ac:spMk id="16" creationId="{CF9CC7D9-1468-4054-9B0B-CAC8D8CFA69C}"/>
          </ac:spMkLst>
        </pc:spChg>
        <pc:spChg chg="add del mod">
          <ac:chgData name="前川 亮" userId="d7d429a203bb0ce1" providerId="LiveId" clId="{1CA37312-BBE4-46D0-82D0-92B72CA4F2A3}" dt="2019-11-06T06:00:58.542" v="2946" actId="478"/>
          <ac:spMkLst>
            <pc:docMk/>
            <pc:sldMk cId="2084529971" sldId="322"/>
            <ac:spMk id="18" creationId="{91669F3A-7A8E-4535-ABE2-F5D4B5829E63}"/>
          </ac:spMkLst>
        </pc:spChg>
        <pc:grpChg chg="add del mod">
          <ac:chgData name="前川 亮" userId="d7d429a203bb0ce1" providerId="LiveId" clId="{1CA37312-BBE4-46D0-82D0-92B72CA4F2A3}" dt="2019-11-06T05:39:57.595" v="1982" actId="165"/>
          <ac:grpSpMkLst>
            <pc:docMk/>
            <pc:sldMk cId="2084529971" sldId="322"/>
            <ac:grpSpMk id="8" creationId="{6A903D8A-C4FA-4480-B752-E940B2EC3860}"/>
          </ac:grpSpMkLst>
        </pc:grpChg>
        <pc:grpChg chg="add del mod">
          <ac:chgData name="前川 亮" userId="d7d429a203bb0ce1" providerId="LiveId" clId="{1CA37312-BBE4-46D0-82D0-92B72CA4F2A3}" dt="2019-11-06T06:00:04.061" v="2821" actId="165"/>
          <ac:grpSpMkLst>
            <pc:docMk/>
            <pc:sldMk cId="2084529971" sldId="322"/>
            <ac:grpSpMk id="10" creationId="{1143B699-61E5-4E6F-B463-39B6A126041B}"/>
          </ac:grpSpMkLst>
        </pc:grpChg>
        <pc:grpChg chg="add mod">
          <ac:chgData name="前川 亮" userId="d7d429a203bb0ce1" providerId="LiveId" clId="{1CA37312-BBE4-46D0-82D0-92B72CA4F2A3}" dt="2019-11-06T05:53:46.019" v="2663" actId="1076"/>
          <ac:grpSpMkLst>
            <pc:docMk/>
            <pc:sldMk cId="2084529971" sldId="322"/>
            <ac:grpSpMk id="17" creationId="{4225D468-D548-4A42-8D56-E7F474CB0D56}"/>
          </ac:grpSpMkLst>
        </pc:grpChg>
        <pc:graphicFrameChg chg="add mod">
          <ac:chgData name="前川 亮" userId="d7d429a203bb0ce1" providerId="LiveId" clId="{1CA37312-BBE4-46D0-82D0-92B72CA4F2A3}" dt="2019-11-06T05:53:33.640" v="2619" actId="164"/>
          <ac:graphicFrameMkLst>
            <pc:docMk/>
            <pc:sldMk cId="2084529971" sldId="322"/>
            <ac:graphicFrameMk id="11" creationId="{90E0AC04-426D-46FC-B95F-8BB6657204FB}"/>
          </ac:graphicFrameMkLst>
        </pc:graphicFrameChg>
        <pc:graphicFrameChg chg="add del mod">
          <ac:chgData name="前川 亮" userId="d7d429a203bb0ce1" providerId="LiveId" clId="{1CA37312-BBE4-46D0-82D0-92B72CA4F2A3}" dt="2019-11-06T05:44:20.057" v="2238" actId="478"/>
          <ac:graphicFrameMkLst>
            <pc:docMk/>
            <pc:sldMk cId="2084529971" sldId="322"/>
            <ac:graphicFrameMk id="12" creationId="{1652449A-700C-4EBA-8727-8933ED2DC6BF}"/>
          </ac:graphicFrameMkLst>
        </pc:graphicFrameChg>
        <pc:cxnChg chg="add mod">
          <ac:chgData name="前川 亮" userId="d7d429a203bb0ce1" providerId="LiveId" clId="{1CA37312-BBE4-46D0-82D0-92B72CA4F2A3}" dt="2019-11-06T06:01:19.530" v="2964" actId="1035"/>
          <ac:cxnSpMkLst>
            <pc:docMk/>
            <pc:sldMk cId="2084529971" sldId="322"/>
            <ac:cxnSpMk id="20" creationId="{FB883479-1622-45D9-9CFB-F37B86948EB0}"/>
          </ac:cxnSpMkLst>
        </pc:cxnChg>
      </pc:sldChg>
      <pc:sldChg chg="modSp add">
        <pc:chgData name="前川 亮" userId="d7d429a203bb0ce1" providerId="LiveId" clId="{1CA37312-BBE4-46D0-82D0-92B72CA4F2A3}" dt="2019-11-09T17:10:18.412" v="3280" actId="404"/>
        <pc:sldMkLst>
          <pc:docMk/>
          <pc:sldMk cId="2199426437" sldId="325"/>
        </pc:sldMkLst>
        <pc:spChg chg="mod">
          <ac:chgData name="前川 亮" userId="d7d429a203bb0ce1" providerId="LiveId" clId="{1CA37312-BBE4-46D0-82D0-92B72CA4F2A3}" dt="2019-11-09T17:10:18.412" v="3280" actId="404"/>
          <ac:spMkLst>
            <pc:docMk/>
            <pc:sldMk cId="2199426437" sldId="325"/>
            <ac:spMk id="2" creationId="{3E568630-6E53-4876-9AC7-07E9D387A351}"/>
          </ac:spMkLst>
        </pc:spChg>
      </pc:sldChg>
    </pc:docChg>
  </pc:docChgLst>
  <pc:docChgLst>
    <pc:chgData name="前川 亮" userId="d7d429a203bb0ce1" providerId="LiveId" clId="{72CE7A8D-BFFB-46E8-909D-A6458F1A3345}"/>
    <pc:docChg chg="custSel modSld">
      <pc:chgData name="前川 亮" userId="d7d429a203bb0ce1" providerId="LiveId" clId="{72CE7A8D-BFFB-46E8-909D-A6458F1A3345}" dt="2019-10-29T06:32:15.798" v="44" actId="692"/>
      <pc:docMkLst>
        <pc:docMk/>
      </pc:docMkLst>
      <pc:sldChg chg="addSp delSp modSp">
        <pc:chgData name="前川 亮" userId="d7d429a203bb0ce1" providerId="LiveId" clId="{72CE7A8D-BFFB-46E8-909D-A6458F1A3345}" dt="2019-10-29T06:32:15.798" v="44" actId="692"/>
        <pc:sldMkLst>
          <pc:docMk/>
          <pc:sldMk cId="70014458" sldId="314"/>
        </pc:sldMkLst>
        <pc:spChg chg="del">
          <ac:chgData name="前川 亮" userId="d7d429a203bb0ce1" providerId="LiveId" clId="{72CE7A8D-BFFB-46E8-909D-A6458F1A3345}" dt="2019-10-29T06:31:28.323" v="29" actId="478"/>
          <ac:spMkLst>
            <pc:docMk/>
            <pc:sldMk cId="70014458" sldId="314"/>
            <ac:spMk id="3" creationId="{00000000-0000-0000-0000-000000000000}"/>
          </ac:spMkLst>
        </pc:spChg>
        <pc:spChg chg="mod ord">
          <ac:chgData name="前川 亮" userId="d7d429a203bb0ce1" providerId="LiveId" clId="{72CE7A8D-BFFB-46E8-909D-A6458F1A3345}" dt="2019-10-29T06:32:08.798" v="42" actId="166"/>
          <ac:spMkLst>
            <pc:docMk/>
            <pc:sldMk cId="70014458" sldId="314"/>
            <ac:spMk id="4" creationId="{00000000-0000-0000-0000-000000000000}"/>
          </ac:spMkLst>
        </pc:spChg>
        <pc:spChg chg="add mod">
          <ac:chgData name="前川 亮" userId="d7d429a203bb0ce1" providerId="LiveId" clId="{72CE7A8D-BFFB-46E8-909D-A6458F1A3345}" dt="2019-10-29T06:32:15.798" v="44" actId="692"/>
          <ac:spMkLst>
            <pc:docMk/>
            <pc:sldMk cId="70014458" sldId="314"/>
            <ac:spMk id="5" creationId="{9F79F03C-56CD-466D-9068-CD9611634444}"/>
          </ac:spMkLst>
        </pc:spChg>
      </pc:sldChg>
      <pc:sldChg chg="addSp delSp modSp">
        <pc:chgData name="前川 亮" userId="d7d429a203bb0ce1" providerId="LiveId" clId="{72CE7A8D-BFFB-46E8-909D-A6458F1A3345}" dt="2019-10-29T06:25:37.641" v="28"/>
        <pc:sldMkLst>
          <pc:docMk/>
          <pc:sldMk cId="1658042654" sldId="318"/>
        </pc:sldMkLst>
        <pc:spChg chg="mod">
          <ac:chgData name="前川 亮" userId="d7d429a203bb0ce1" providerId="LiveId" clId="{72CE7A8D-BFFB-46E8-909D-A6458F1A3345}" dt="2019-10-29T06:25:37.641" v="28"/>
          <ac:spMkLst>
            <pc:docMk/>
            <pc:sldMk cId="1658042654" sldId="318"/>
            <ac:spMk id="39" creationId="{00000000-0000-0000-0000-000000000000}"/>
          </ac:spMkLst>
        </pc:spChg>
        <pc:spChg chg="mod">
          <ac:chgData name="前川 亮" userId="d7d429a203bb0ce1" providerId="LiveId" clId="{72CE7A8D-BFFB-46E8-909D-A6458F1A3345}" dt="2019-10-29T06:25:32.811" v="19"/>
          <ac:spMkLst>
            <pc:docMk/>
            <pc:sldMk cId="1658042654" sldId="318"/>
            <ac:spMk id="61" creationId="{00000000-0000-0000-0000-000000000000}"/>
          </ac:spMkLst>
        </pc:spChg>
        <pc:spChg chg="del">
          <ac:chgData name="前川 亮" userId="d7d429a203bb0ce1" providerId="LiveId" clId="{72CE7A8D-BFFB-46E8-909D-A6458F1A3345}" dt="2019-10-29T06:24:32.236" v="0" actId="478"/>
          <ac:spMkLst>
            <pc:docMk/>
            <pc:sldMk cId="1658042654" sldId="318"/>
            <ac:spMk id="69" creationId="{00000000-0000-0000-0000-000000000000}"/>
          </ac:spMkLst>
        </pc:spChg>
        <pc:spChg chg="del">
          <ac:chgData name="前川 亮" userId="d7d429a203bb0ce1" providerId="LiveId" clId="{72CE7A8D-BFFB-46E8-909D-A6458F1A3345}" dt="2019-10-29T06:24:37.560" v="1" actId="478"/>
          <ac:spMkLst>
            <pc:docMk/>
            <pc:sldMk cId="1658042654" sldId="318"/>
            <ac:spMk id="70" creationId="{00000000-0000-0000-0000-000000000000}"/>
          </ac:spMkLst>
        </pc:spChg>
        <pc:spChg chg="add mod">
          <ac:chgData name="前川 亮" userId="d7d429a203bb0ce1" providerId="LiveId" clId="{72CE7A8D-BFFB-46E8-909D-A6458F1A3345}" dt="2019-10-29T06:24:49.270" v="8" actId="1036"/>
          <ac:spMkLst>
            <pc:docMk/>
            <pc:sldMk cId="1658042654" sldId="318"/>
            <ac:spMk id="75" creationId="{ADE15253-98ED-4E6F-B279-9F0D401659F0}"/>
          </ac:spMkLst>
        </pc:spChg>
        <pc:grpChg chg="mod">
          <ac:chgData name="前川 亮" userId="d7d429a203bb0ce1" providerId="LiveId" clId="{72CE7A8D-BFFB-46E8-909D-A6458F1A3345}" dt="2019-10-29T06:24:37.560" v="1" actId="478"/>
          <ac:grpSpMkLst>
            <pc:docMk/>
            <pc:sldMk cId="1658042654" sldId="318"/>
            <ac:grpSpMk id="53" creationId="{00000000-0000-0000-0000-000000000000}"/>
          </ac:grpSpMkLst>
        </pc:grpChg>
      </pc:sldChg>
    </pc:docChg>
  </pc:docChgLst>
  <pc:docChgLst>
    <pc:chgData name="前川 亮" userId="d7d429a203bb0ce1" providerId="LiveId" clId="{13980E5D-9ADB-416B-A10C-516160ADAA01}"/>
    <pc:docChg chg="addSld modSld">
      <pc:chgData name="前川 亮" userId="d7d429a203bb0ce1" providerId="LiveId" clId="{13980E5D-9ADB-416B-A10C-516160ADAA01}" dt="2019-10-24T06:58:43.548" v="37"/>
      <pc:docMkLst>
        <pc:docMk/>
      </pc:docMkLst>
      <pc:sldChg chg="modSp add">
        <pc:chgData name="前川 亮" userId="d7d429a203bb0ce1" providerId="LiveId" clId="{13980E5D-9ADB-416B-A10C-516160ADAA01}" dt="2019-10-24T06:58:43.548" v="37"/>
        <pc:sldMkLst>
          <pc:docMk/>
          <pc:sldMk cId="258536228" sldId="300"/>
        </pc:sldMkLst>
        <pc:spChg chg="mod">
          <ac:chgData name="前川 亮" userId="d7d429a203bb0ce1" providerId="LiveId" clId="{13980E5D-9ADB-416B-A10C-516160ADAA01}" dt="2019-10-24T06:58:43.548" v="37"/>
          <ac:spMkLst>
            <pc:docMk/>
            <pc:sldMk cId="258536228" sldId="300"/>
            <ac:spMk id="2" creationId="{7F0DA4D3-C9A9-41B6-9DC0-C6A1D586060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&#12489;&#12461;&#12517;&#12513;&#12531;&#12488;\&#24195;&#23798;%20&#20107;&#21209;&#38306;&#20418;\&#12467;&#12531;&#12509;&#12531;&#30740;\&#36039;&#26009;\kitamura_DISCRIM_450_20190716_1127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&#12489;&#12461;&#12517;&#12513;&#12531;&#12488;\&#24195;&#23798;%20&#20107;&#21209;&#38306;&#20418;\&#12467;&#12531;&#12509;&#12531;&#30740;\&#36039;&#26009;\kitamura_DISCRIM_450_20190716_112710%20-%20&#12467;&#12500;&#1254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kitamura_DISCRIM_0_20190716_112!$B$1</c:f>
              <c:strCache>
                <c:ptCount val="1"/>
                <c:pt idx="0">
                  <c:v>心拍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kitamura_DISCRIM_0_20190716_112!$A$2:$A$1820</c:f>
              <c:numCache>
                <c:formatCode>General</c:formatCode>
                <c:ptCount val="1819"/>
                <c:pt idx="0">
                  <c:v>1.5625E-2</c:v>
                </c:pt>
                <c:pt idx="1">
                  <c:v>2.34375E-2</c:v>
                </c:pt>
                <c:pt idx="2">
                  <c:v>3.125E-2</c:v>
                </c:pt>
                <c:pt idx="3">
                  <c:v>3.90625E-2</c:v>
                </c:pt>
                <c:pt idx="4">
                  <c:v>4.6875E-2</c:v>
                </c:pt>
                <c:pt idx="5">
                  <c:v>5.46875E-2</c:v>
                </c:pt>
                <c:pt idx="6">
                  <c:v>6.25E-2</c:v>
                </c:pt>
                <c:pt idx="7">
                  <c:v>7.03125E-2</c:v>
                </c:pt>
                <c:pt idx="8">
                  <c:v>7.8125E-2</c:v>
                </c:pt>
                <c:pt idx="9">
                  <c:v>8.59375E-2</c:v>
                </c:pt>
                <c:pt idx="10">
                  <c:v>9.375E-2</c:v>
                </c:pt>
                <c:pt idx="11">
                  <c:v>0.1015625</c:v>
                </c:pt>
                <c:pt idx="12">
                  <c:v>0.109375</c:v>
                </c:pt>
                <c:pt idx="13">
                  <c:v>0.1171875</c:v>
                </c:pt>
                <c:pt idx="14">
                  <c:v>0.125</c:v>
                </c:pt>
                <c:pt idx="15">
                  <c:v>0.1328125</c:v>
                </c:pt>
                <c:pt idx="16">
                  <c:v>0.140625</c:v>
                </c:pt>
                <c:pt idx="17">
                  <c:v>0.1484375</c:v>
                </c:pt>
                <c:pt idx="18">
                  <c:v>0.15625</c:v>
                </c:pt>
                <c:pt idx="19">
                  <c:v>0.1640625</c:v>
                </c:pt>
                <c:pt idx="20">
                  <c:v>0.171875</c:v>
                </c:pt>
                <c:pt idx="21">
                  <c:v>0.1796875</c:v>
                </c:pt>
                <c:pt idx="22">
                  <c:v>0.1875</c:v>
                </c:pt>
                <c:pt idx="23">
                  <c:v>0.1953125</c:v>
                </c:pt>
                <c:pt idx="24">
                  <c:v>0.203125</c:v>
                </c:pt>
                <c:pt idx="25">
                  <c:v>0.2109375</c:v>
                </c:pt>
                <c:pt idx="26">
                  <c:v>0.21875</c:v>
                </c:pt>
                <c:pt idx="27">
                  <c:v>0.2265625</c:v>
                </c:pt>
                <c:pt idx="28">
                  <c:v>0.234375</c:v>
                </c:pt>
                <c:pt idx="29">
                  <c:v>0.2421875</c:v>
                </c:pt>
                <c:pt idx="30">
                  <c:v>0.25</c:v>
                </c:pt>
                <c:pt idx="31">
                  <c:v>0.2578125</c:v>
                </c:pt>
                <c:pt idx="32">
                  <c:v>0.265625</c:v>
                </c:pt>
                <c:pt idx="33">
                  <c:v>0.2734375</c:v>
                </c:pt>
                <c:pt idx="34">
                  <c:v>0.28125</c:v>
                </c:pt>
                <c:pt idx="35">
                  <c:v>0.2890625</c:v>
                </c:pt>
                <c:pt idx="36">
                  <c:v>0.296875</c:v>
                </c:pt>
                <c:pt idx="37">
                  <c:v>0.3046875</c:v>
                </c:pt>
                <c:pt idx="38">
                  <c:v>0.3125</c:v>
                </c:pt>
                <c:pt idx="39">
                  <c:v>0.3203125</c:v>
                </c:pt>
                <c:pt idx="40">
                  <c:v>0.328125</c:v>
                </c:pt>
                <c:pt idx="41">
                  <c:v>0.3359375</c:v>
                </c:pt>
                <c:pt idx="42">
                  <c:v>0.34375</c:v>
                </c:pt>
                <c:pt idx="43">
                  <c:v>0.3515625</c:v>
                </c:pt>
                <c:pt idx="44">
                  <c:v>0.359375</c:v>
                </c:pt>
                <c:pt idx="45">
                  <c:v>0.3671875</c:v>
                </c:pt>
                <c:pt idx="46">
                  <c:v>0.375</c:v>
                </c:pt>
                <c:pt idx="47">
                  <c:v>0.3828125</c:v>
                </c:pt>
                <c:pt idx="48">
                  <c:v>0.390625</c:v>
                </c:pt>
                <c:pt idx="49">
                  <c:v>0.3984375</c:v>
                </c:pt>
                <c:pt idx="50">
                  <c:v>0.40625</c:v>
                </c:pt>
                <c:pt idx="51">
                  <c:v>0.4140625</c:v>
                </c:pt>
                <c:pt idx="52">
                  <c:v>0.421875</c:v>
                </c:pt>
                <c:pt idx="53">
                  <c:v>0.4296875</c:v>
                </c:pt>
                <c:pt idx="54">
                  <c:v>0.4375</c:v>
                </c:pt>
                <c:pt idx="55">
                  <c:v>0.4453125</c:v>
                </c:pt>
                <c:pt idx="56">
                  <c:v>0.453125</c:v>
                </c:pt>
                <c:pt idx="57">
                  <c:v>0.4609375</c:v>
                </c:pt>
                <c:pt idx="58">
                  <c:v>0.46875</c:v>
                </c:pt>
                <c:pt idx="59">
                  <c:v>0.4765625</c:v>
                </c:pt>
                <c:pt idx="60">
                  <c:v>0.484375</c:v>
                </c:pt>
                <c:pt idx="61">
                  <c:v>0.4921875</c:v>
                </c:pt>
                <c:pt idx="62">
                  <c:v>0.5</c:v>
                </c:pt>
                <c:pt idx="63">
                  <c:v>0.5078125</c:v>
                </c:pt>
                <c:pt idx="64">
                  <c:v>0.515625</c:v>
                </c:pt>
                <c:pt idx="65">
                  <c:v>0.5234375</c:v>
                </c:pt>
                <c:pt idx="66">
                  <c:v>0.53125</c:v>
                </c:pt>
                <c:pt idx="67">
                  <c:v>0.5390625</c:v>
                </c:pt>
                <c:pt idx="68">
                  <c:v>0.546875</c:v>
                </c:pt>
                <c:pt idx="69">
                  <c:v>0.5546875</c:v>
                </c:pt>
                <c:pt idx="70">
                  <c:v>0.5625</c:v>
                </c:pt>
                <c:pt idx="71">
                  <c:v>0.5703125</c:v>
                </c:pt>
                <c:pt idx="72">
                  <c:v>0.578125</c:v>
                </c:pt>
                <c:pt idx="73">
                  <c:v>0.5859375</c:v>
                </c:pt>
                <c:pt idx="74">
                  <c:v>0.59375</c:v>
                </c:pt>
                <c:pt idx="75">
                  <c:v>0.6015625</c:v>
                </c:pt>
                <c:pt idx="76">
                  <c:v>0.609375</c:v>
                </c:pt>
                <c:pt idx="77">
                  <c:v>0.6171875</c:v>
                </c:pt>
                <c:pt idx="78">
                  <c:v>0.625</c:v>
                </c:pt>
                <c:pt idx="79">
                  <c:v>0.6328125</c:v>
                </c:pt>
                <c:pt idx="80">
                  <c:v>0.640625</c:v>
                </c:pt>
                <c:pt idx="81">
                  <c:v>0.6484375</c:v>
                </c:pt>
                <c:pt idx="82">
                  <c:v>0.65625</c:v>
                </c:pt>
                <c:pt idx="83">
                  <c:v>0.6640625</c:v>
                </c:pt>
                <c:pt idx="84">
                  <c:v>0.671875</c:v>
                </c:pt>
                <c:pt idx="85">
                  <c:v>0.6796875</c:v>
                </c:pt>
                <c:pt idx="86">
                  <c:v>0.6875</c:v>
                </c:pt>
                <c:pt idx="87">
                  <c:v>0.6953125</c:v>
                </c:pt>
                <c:pt idx="88">
                  <c:v>0.703125</c:v>
                </c:pt>
                <c:pt idx="89">
                  <c:v>0.7109375</c:v>
                </c:pt>
                <c:pt idx="90">
                  <c:v>0.71875</c:v>
                </c:pt>
                <c:pt idx="91">
                  <c:v>0.7265625</c:v>
                </c:pt>
                <c:pt idx="92">
                  <c:v>0.734375</c:v>
                </c:pt>
                <c:pt idx="93">
                  <c:v>0.7421875</c:v>
                </c:pt>
                <c:pt idx="94">
                  <c:v>0.75</c:v>
                </c:pt>
                <c:pt idx="95">
                  <c:v>0.7578125</c:v>
                </c:pt>
                <c:pt idx="96">
                  <c:v>0.765625</c:v>
                </c:pt>
                <c:pt idx="97">
                  <c:v>0.7734375</c:v>
                </c:pt>
                <c:pt idx="98">
                  <c:v>0.78125</c:v>
                </c:pt>
                <c:pt idx="99">
                  <c:v>0.7890625</c:v>
                </c:pt>
                <c:pt idx="100">
                  <c:v>0.796875</c:v>
                </c:pt>
                <c:pt idx="101">
                  <c:v>0.8046875</c:v>
                </c:pt>
                <c:pt idx="102">
                  <c:v>0.8125</c:v>
                </c:pt>
                <c:pt idx="103">
                  <c:v>0.8203125</c:v>
                </c:pt>
                <c:pt idx="104">
                  <c:v>0.828125</c:v>
                </c:pt>
                <c:pt idx="105">
                  <c:v>0.8359375</c:v>
                </c:pt>
                <c:pt idx="106">
                  <c:v>0.84375</c:v>
                </c:pt>
                <c:pt idx="107">
                  <c:v>0.8515625</c:v>
                </c:pt>
                <c:pt idx="108">
                  <c:v>0.859375</c:v>
                </c:pt>
                <c:pt idx="109">
                  <c:v>0.8671875</c:v>
                </c:pt>
                <c:pt idx="110">
                  <c:v>0.875</c:v>
                </c:pt>
                <c:pt idx="111">
                  <c:v>0.8828125</c:v>
                </c:pt>
                <c:pt idx="112">
                  <c:v>0.890625</c:v>
                </c:pt>
                <c:pt idx="113">
                  <c:v>0.8984375</c:v>
                </c:pt>
                <c:pt idx="114">
                  <c:v>0.90625</c:v>
                </c:pt>
                <c:pt idx="115">
                  <c:v>0.9140625</c:v>
                </c:pt>
                <c:pt idx="116">
                  <c:v>0.921875</c:v>
                </c:pt>
                <c:pt idx="117">
                  <c:v>0.9296875</c:v>
                </c:pt>
                <c:pt idx="118">
                  <c:v>0.9375</c:v>
                </c:pt>
                <c:pt idx="119">
                  <c:v>0.9453125</c:v>
                </c:pt>
                <c:pt idx="120">
                  <c:v>0.953125</c:v>
                </c:pt>
                <c:pt idx="121">
                  <c:v>0.9609375</c:v>
                </c:pt>
                <c:pt idx="122">
                  <c:v>0.96875</c:v>
                </c:pt>
                <c:pt idx="123">
                  <c:v>0.9765625</c:v>
                </c:pt>
                <c:pt idx="124">
                  <c:v>0.984375</c:v>
                </c:pt>
                <c:pt idx="125">
                  <c:v>0.9921875</c:v>
                </c:pt>
                <c:pt idx="126">
                  <c:v>1</c:v>
                </c:pt>
                <c:pt idx="127">
                  <c:v>1.0078125</c:v>
                </c:pt>
                <c:pt idx="128">
                  <c:v>1.015625</c:v>
                </c:pt>
                <c:pt idx="129">
                  <c:v>1.0234375</c:v>
                </c:pt>
                <c:pt idx="130">
                  <c:v>1.03125</c:v>
                </c:pt>
                <c:pt idx="131">
                  <c:v>1.0390625</c:v>
                </c:pt>
                <c:pt idx="132">
                  <c:v>1.046875</c:v>
                </c:pt>
                <c:pt idx="133">
                  <c:v>1.0546875</c:v>
                </c:pt>
                <c:pt idx="134">
                  <c:v>1.0625</c:v>
                </c:pt>
                <c:pt idx="135">
                  <c:v>1.0703125</c:v>
                </c:pt>
                <c:pt idx="136">
                  <c:v>1.078125</c:v>
                </c:pt>
                <c:pt idx="137">
                  <c:v>1.0859375</c:v>
                </c:pt>
                <c:pt idx="138">
                  <c:v>1.09375</c:v>
                </c:pt>
                <c:pt idx="139">
                  <c:v>1.1015625</c:v>
                </c:pt>
                <c:pt idx="140">
                  <c:v>1.109375</c:v>
                </c:pt>
                <c:pt idx="141">
                  <c:v>1.1171875</c:v>
                </c:pt>
                <c:pt idx="142">
                  <c:v>1.125</c:v>
                </c:pt>
                <c:pt idx="143">
                  <c:v>1.1328125</c:v>
                </c:pt>
                <c:pt idx="144">
                  <c:v>1.140625</c:v>
                </c:pt>
                <c:pt idx="145">
                  <c:v>1.1484375</c:v>
                </c:pt>
                <c:pt idx="146">
                  <c:v>1.15625</c:v>
                </c:pt>
                <c:pt idx="147">
                  <c:v>1.1640625</c:v>
                </c:pt>
                <c:pt idx="148">
                  <c:v>1.171875</c:v>
                </c:pt>
                <c:pt idx="149">
                  <c:v>1.1796875</c:v>
                </c:pt>
                <c:pt idx="150">
                  <c:v>1.1875</c:v>
                </c:pt>
                <c:pt idx="151">
                  <c:v>1.1953125</c:v>
                </c:pt>
                <c:pt idx="152">
                  <c:v>1.203125</c:v>
                </c:pt>
                <c:pt idx="153">
                  <c:v>1.2109375</c:v>
                </c:pt>
                <c:pt idx="154">
                  <c:v>1.21875</c:v>
                </c:pt>
                <c:pt idx="155">
                  <c:v>1.2265625</c:v>
                </c:pt>
                <c:pt idx="156">
                  <c:v>1.234375</c:v>
                </c:pt>
                <c:pt idx="157">
                  <c:v>1.2421875</c:v>
                </c:pt>
                <c:pt idx="158">
                  <c:v>1.25</c:v>
                </c:pt>
                <c:pt idx="159">
                  <c:v>1.2578125</c:v>
                </c:pt>
                <c:pt idx="160">
                  <c:v>1.265625</c:v>
                </c:pt>
                <c:pt idx="161">
                  <c:v>1.2734375</c:v>
                </c:pt>
                <c:pt idx="162">
                  <c:v>1.28125</c:v>
                </c:pt>
                <c:pt idx="163">
                  <c:v>1.2890625</c:v>
                </c:pt>
                <c:pt idx="164">
                  <c:v>1.296875</c:v>
                </c:pt>
                <c:pt idx="165">
                  <c:v>1.3046875</c:v>
                </c:pt>
                <c:pt idx="166">
                  <c:v>1.3125</c:v>
                </c:pt>
                <c:pt idx="167">
                  <c:v>1.3203125</c:v>
                </c:pt>
                <c:pt idx="168">
                  <c:v>1.328125</c:v>
                </c:pt>
                <c:pt idx="169">
                  <c:v>1.3359375</c:v>
                </c:pt>
                <c:pt idx="170">
                  <c:v>1.34375</c:v>
                </c:pt>
                <c:pt idx="171">
                  <c:v>1.3515625</c:v>
                </c:pt>
                <c:pt idx="172">
                  <c:v>1.359375</c:v>
                </c:pt>
                <c:pt idx="173">
                  <c:v>1.3671875</c:v>
                </c:pt>
                <c:pt idx="174">
                  <c:v>1.375</c:v>
                </c:pt>
                <c:pt idx="175">
                  <c:v>1.3828125</c:v>
                </c:pt>
                <c:pt idx="176">
                  <c:v>1.390625</c:v>
                </c:pt>
                <c:pt idx="177">
                  <c:v>1.3984375</c:v>
                </c:pt>
                <c:pt idx="178">
                  <c:v>1.40625</c:v>
                </c:pt>
                <c:pt idx="179">
                  <c:v>1.4140625</c:v>
                </c:pt>
                <c:pt idx="180">
                  <c:v>1.421875</c:v>
                </c:pt>
                <c:pt idx="181">
                  <c:v>1.4296875</c:v>
                </c:pt>
                <c:pt idx="182">
                  <c:v>1.4375</c:v>
                </c:pt>
                <c:pt idx="183">
                  <c:v>1.4453125</c:v>
                </c:pt>
                <c:pt idx="184">
                  <c:v>1.453125</c:v>
                </c:pt>
                <c:pt idx="185">
                  <c:v>1.4609375</c:v>
                </c:pt>
                <c:pt idx="186">
                  <c:v>1.46875</c:v>
                </c:pt>
                <c:pt idx="187">
                  <c:v>1.4765625</c:v>
                </c:pt>
                <c:pt idx="188">
                  <c:v>1.484375</c:v>
                </c:pt>
                <c:pt idx="189">
                  <c:v>1.4921875</c:v>
                </c:pt>
                <c:pt idx="190">
                  <c:v>1.5</c:v>
                </c:pt>
                <c:pt idx="191">
                  <c:v>1.5078125</c:v>
                </c:pt>
                <c:pt idx="192">
                  <c:v>1.515625</c:v>
                </c:pt>
                <c:pt idx="193">
                  <c:v>1.5234375</c:v>
                </c:pt>
                <c:pt idx="194">
                  <c:v>1.53125</c:v>
                </c:pt>
                <c:pt idx="195">
                  <c:v>1.5390625</c:v>
                </c:pt>
                <c:pt idx="196">
                  <c:v>1.546875</c:v>
                </c:pt>
                <c:pt idx="197">
                  <c:v>1.5546875</c:v>
                </c:pt>
                <c:pt idx="198">
                  <c:v>1.5625</c:v>
                </c:pt>
                <c:pt idx="199">
                  <c:v>1.5703125</c:v>
                </c:pt>
                <c:pt idx="200">
                  <c:v>1.578125</c:v>
                </c:pt>
                <c:pt idx="201">
                  <c:v>1.5859375</c:v>
                </c:pt>
                <c:pt idx="202">
                  <c:v>1.59375</c:v>
                </c:pt>
                <c:pt idx="203">
                  <c:v>1.6015625</c:v>
                </c:pt>
                <c:pt idx="204">
                  <c:v>1.609375</c:v>
                </c:pt>
                <c:pt idx="205">
                  <c:v>1.6171875</c:v>
                </c:pt>
                <c:pt idx="206">
                  <c:v>1.625</c:v>
                </c:pt>
                <c:pt idx="207">
                  <c:v>1.6328125</c:v>
                </c:pt>
                <c:pt idx="208">
                  <c:v>1.640625</c:v>
                </c:pt>
                <c:pt idx="209">
                  <c:v>1.6484375</c:v>
                </c:pt>
                <c:pt idx="210">
                  <c:v>1.65625</c:v>
                </c:pt>
                <c:pt idx="211">
                  <c:v>1.6640625</c:v>
                </c:pt>
                <c:pt idx="212">
                  <c:v>1.671875</c:v>
                </c:pt>
                <c:pt idx="213">
                  <c:v>1.6796875</c:v>
                </c:pt>
                <c:pt idx="214">
                  <c:v>1.6875</c:v>
                </c:pt>
                <c:pt idx="215">
                  <c:v>1.6953125</c:v>
                </c:pt>
                <c:pt idx="216">
                  <c:v>1.703125</c:v>
                </c:pt>
                <c:pt idx="217">
                  <c:v>1.7109375</c:v>
                </c:pt>
                <c:pt idx="218">
                  <c:v>1.71875</c:v>
                </c:pt>
                <c:pt idx="219">
                  <c:v>1.7265625</c:v>
                </c:pt>
                <c:pt idx="220">
                  <c:v>1.734375</c:v>
                </c:pt>
                <c:pt idx="221">
                  <c:v>1.7421875</c:v>
                </c:pt>
                <c:pt idx="222">
                  <c:v>1.75</c:v>
                </c:pt>
                <c:pt idx="223">
                  <c:v>1.7578125</c:v>
                </c:pt>
                <c:pt idx="224">
                  <c:v>1.765625</c:v>
                </c:pt>
                <c:pt idx="225">
                  <c:v>1.7734375</c:v>
                </c:pt>
                <c:pt idx="226">
                  <c:v>1.78125</c:v>
                </c:pt>
                <c:pt idx="227">
                  <c:v>1.7890625</c:v>
                </c:pt>
                <c:pt idx="228">
                  <c:v>1.796875</c:v>
                </c:pt>
                <c:pt idx="229">
                  <c:v>1.8046875</c:v>
                </c:pt>
                <c:pt idx="230">
                  <c:v>1.8125</c:v>
                </c:pt>
                <c:pt idx="231">
                  <c:v>1.8203125</c:v>
                </c:pt>
                <c:pt idx="232">
                  <c:v>1.828125</c:v>
                </c:pt>
                <c:pt idx="233">
                  <c:v>1.8359375</c:v>
                </c:pt>
                <c:pt idx="234">
                  <c:v>1.84375</c:v>
                </c:pt>
                <c:pt idx="235">
                  <c:v>1.8515625</c:v>
                </c:pt>
                <c:pt idx="236">
                  <c:v>1.859375</c:v>
                </c:pt>
                <c:pt idx="237">
                  <c:v>1.8671875</c:v>
                </c:pt>
                <c:pt idx="238">
                  <c:v>1.875</c:v>
                </c:pt>
                <c:pt idx="239">
                  <c:v>1.8828125</c:v>
                </c:pt>
                <c:pt idx="240">
                  <c:v>1.890625</c:v>
                </c:pt>
                <c:pt idx="241">
                  <c:v>1.8984375</c:v>
                </c:pt>
                <c:pt idx="242">
                  <c:v>1.90625</c:v>
                </c:pt>
                <c:pt idx="243">
                  <c:v>1.9140625</c:v>
                </c:pt>
                <c:pt idx="244">
                  <c:v>1.921875</c:v>
                </c:pt>
                <c:pt idx="245">
                  <c:v>1.9296875</c:v>
                </c:pt>
                <c:pt idx="246">
                  <c:v>1.9375</c:v>
                </c:pt>
                <c:pt idx="247">
                  <c:v>1.9453125</c:v>
                </c:pt>
                <c:pt idx="248">
                  <c:v>1.953125</c:v>
                </c:pt>
                <c:pt idx="249">
                  <c:v>1.9609375</c:v>
                </c:pt>
                <c:pt idx="250">
                  <c:v>1.96875</c:v>
                </c:pt>
                <c:pt idx="251">
                  <c:v>1.9765625</c:v>
                </c:pt>
                <c:pt idx="252">
                  <c:v>1.984375</c:v>
                </c:pt>
                <c:pt idx="253">
                  <c:v>1.9921875</c:v>
                </c:pt>
                <c:pt idx="254">
                  <c:v>2</c:v>
                </c:pt>
                <c:pt idx="255">
                  <c:v>2.0078125</c:v>
                </c:pt>
                <c:pt idx="256">
                  <c:v>2.015625</c:v>
                </c:pt>
                <c:pt idx="257">
                  <c:v>2.0234375</c:v>
                </c:pt>
                <c:pt idx="258">
                  <c:v>2.03125</c:v>
                </c:pt>
                <c:pt idx="259">
                  <c:v>2.0390625</c:v>
                </c:pt>
                <c:pt idx="260">
                  <c:v>2.046875</c:v>
                </c:pt>
                <c:pt idx="261">
                  <c:v>2.0546875</c:v>
                </c:pt>
                <c:pt idx="262">
                  <c:v>2.0625</c:v>
                </c:pt>
                <c:pt idx="263">
                  <c:v>2.0703125</c:v>
                </c:pt>
                <c:pt idx="264">
                  <c:v>2.078125</c:v>
                </c:pt>
                <c:pt idx="265">
                  <c:v>2.0859375</c:v>
                </c:pt>
                <c:pt idx="266">
                  <c:v>2.09375</c:v>
                </c:pt>
                <c:pt idx="267">
                  <c:v>2.1015625</c:v>
                </c:pt>
                <c:pt idx="268">
                  <c:v>2.109375</c:v>
                </c:pt>
                <c:pt idx="269">
                  <c:v>2.1171875</c:v>
                </c:pt>
                <c:pt idx="270">
                  <c:v>2.125</c:v>
                </c:pt>
                <c:pt idx="271">
                  <c:v>2.1328125</c:v>
                </c:pt>
                <c:pt idx="272">
                  <c:v>2.140625</c:v>
                </c:pt>
                <c:pt idx="273">
                  <c:v>2.1484375</c:v>
                </c:pt>
                <c:pt idx="274">
                  <c:v>2.15625</c:v>
                </c:pt>
                <c:pt idx="275">
                  <c:v>2.1640625</c:v>
                </c:pt>
                <c:pt idx="276">
                  <c:v>2.171875</c:v>
                </c:pt>
                <c:pt idx="277">
                  <c:v>2.1796875</c:v>
                </c:pt>
                <c:pt idx="278">
                  <c:v>2.1875</c:v>
                </c:pt>
                <c:pt idx="279">
                  <c:v>2.1953125</c:v>
                </c:pt>
                <c:pt idx="280">
                  <c:v>2.203125</c:v>
                </c:pt>
                <c:pt idx="281">
                  <c:v>2.2109375</c:v>
                </c:pt>
                <c:pt idx="282">
                  <c:v>2.21875</c:v>
                </c:pt>
                <c:pt idx="283">
                  <c:v>2.2265625</c:v>
                </c:pt>
                <c:pt idx="284">
                  <c:v>2.234375</c:v>
                </c:pt>
                <c:pt idx="285">
                  <c:v>2.2421875</c:v>
                </c:pt>
                <c:pt idx="286">
                  <c:v>2.25</c:v>
                </c:pt>
                <c:pt idx="287">
                  <c:v>2.2578125</c:v>
                </c:pt>
                <c:pt idx="288">
                  <c:v>2.265625</c:v>
                </c:pt>
                <c:pt idx="289">
                  <c:v>2.2734375</c:v>
                </c:pt>
                <c:pt idx="290">
                  <c:v>2.28125</c:v>
                </c:pt>
                <c:pt idx="291">
                  <c:v>2.2890625</c:v>
                </c:pt>
                <c:pt idx="292">
                  <c:v>2.296875</c:v>
                </c:pt>
                <c:pt idx="293">
                  <c:v>2.3046875</c:v>
                </c:pt>
                <c:pt idx="294">
                  <c:v>2.3125</c:v>
                </c:pt>
                <c:pt idx="295">
                  <c:v>2.3203125</c:v>
                </c:pt>
                <c:pt idx="296">
                  <c:v>2.328125</c:v>
                </c:pt>
                <c:pt idx="297">
                  <c:v>2.3359375</c:v>
                </c:pt>
                <c:pt idx="298">
                  <c:v>2.34375</c:v>
                </c:pt>
                <c:pt idx="299">
                  <c:v>2.3515625</c:v>
                </c:pt>
                <c:pt idx="300">
                  <c:v>2.359375</c:v>
                </c:pt>
                <c:pt idx="301">
                  <c:v>2.3671875</c:v>
                </c:pt>
                <c:pt idx="302">
                  <c:v>2.375</c:v>
                </c:pt>
                <c:pt idx="303">
                  <c:v>2.3828125</c:v>
                </c:pt>
                <c:pt idx="304">
                  <c:v>2.390625</c:v>
                </c:pt>
                <c:pt idx="305">
                  <c:v>2.3984375</c:v>
                </c:pt>
                <c:pt idx="306">
                  <c:v>2.40625</c:v>
                </c:pt>
                <c:pt idx="307">
                  <c:v>2.4140625</c:v>
                </c:pt>
                <c:pt idx="308">
                  <c:v>2.421875</c:v>
                </c:pt>
                <c:pt idx="309">
                  <c:v>2.4296875</c:v>
                </c:pt>
                <c:pt idx="310">
                  <c:v>2.4375</c:v>
                </c:pt>
                <c:pt idx="311">
                  <c:v>2.4453125</c:v>
                </c:pt>
                <c:pt idx="312">
                  <c:v>2.453125</c:v>
                </c:pt>
                <c:pt idx="313">
                  <c:v>2.4609375</c:v>
                </c:pt>
                <c:pt idx="314">
                  <c:v>2.46875</c:v>
                </c:pt>
                <c:pt idx="315">
                  <c:v>2.4765625</c:v>
                </c:pt>
                <c:pt idx="316">
                  <c:v>2.484375</c:v>
                </c:pt>
                <c:pt idx="317">
                  <c:v>2.4921875</c:v>
                </c:pt>
                <c:pt idx="318">
                  <c:v>2.5</c:v>
                </c:pt>
                <c:pt idx="319">
                  <c:v>2.5078125</c:v>
                </c:pt>
                <c:pt idx="320">
                  <c:v>2.515625</c:v>
                </c:pt>
                <c:pt idx="321">
                  <c:v>2.5234375</c:v>
                </c:pt>
                <c:pt idx="322">
                  <c:v>2.53125</c:v>
                </c:pt>
                <c:pt idx="323">
                  <c:v>2.5390625</c:v>
                </c:pt>
                <c:pt idx="324">
                  <c:v>2.546875</c:v>
                </c:pt>
                <c:pt idx="325">
                  <c:v>2.5546875</c:v>
                </c:pt>
                <c:pt idx="326">
                  <c:v>2.5625</c:v>
                </c:pt>
                <c:pt idx="327">
                  <c:v>2.5703125</c:v>
                </c:pt>
                <c:pt idx="328">
                  <c:v>2.578125</c:v>
                </c:pt>
                <c:pt idx="329">
                  <c:v>2.5859375</c:v>
                </c:pt>
                <c:pt idx="330">
                  <c:v>2.59375</c:v>
                </c:pt>
                <c:pt idx="331">
                  <c:v>2.6015625</c:v>
                </c:pt>
                <c:pt idx="332">
                  <c:v>2.609375</c:v>
                </c:pt>
                <c:pt idx="333">
                  <c:v>2.6171875</c:v>
                </c:pt>
                <c:pt idx="334">
                  <c:v>2.625</c:v>
                </c:pt>
                <c:pt idx="335">
                  <c:v>2.6328125</c:v>
                </c:pt>
                <c:pt idx="336">
                  <c:v>2.640625</c:v>
                </c:pt>
                <c:pt idx="337">
                  <c:v>2.6484375</c:v>
                </c:pt>
                <c:pt idx="338">
                  <c:v>2.65625</c:v>
                </c:pt>
                <c:pt idx="339">
                  <c:v>2.6640625</c:v>
                </c:pt>
                <c:pt idx="340">
                  <c:v>2.671875</c:v>
                </c:pt>
                <c:pt idx="341">
                  <c:v>2.6796875</c:v>
                </c:pt>
                <c:pt idx="342">
                  <c:v>2.6875</c:v>
                </c:pt>
                <c:pt idx="343">
                  <c:v>2.6953125</c:v>
                </c:pt>
                <c:pt idx="344">
                  <c:v>2.703125</c:v>
                </c:pt>
                <c:pt idx="345">
                  <c:v>2.7109375</c:v>
                </c:pt>
                <c:pt idx="346">
                  <c:v>2.71875</c:v>
                </c:pt>
                <c:pt idx="347">
                  <c:v>2.7265625</c:v>
                </c:pt>
                <c:pt idx="348">
                  <c:v>2.734375</c:v>
                </c:pt>
                <c:pt idx="349">
                  <c:v>2.7421875</c:v>
                </c:pt>
                <c:pt idx="350">
                  <c:v>2.75</c:v>
                </c:pt>
                <c:pt idx="351">
                  <c:v>2.7578125</c:v>
                </c:pt>
                <c:pt idx="352">
                  <c:v>2.765625</c:v>
                </c:pt>
                <c:pt idx="353">
                  <c:v>2.7734375</c:v>
                </c:pt>
                <c:pt idx="354">
                  <c:v>2.78125</c:v>
                </c:pt>
                <c:pt idx="355">
                  <c:v>2.7890625</c:v>
                </c:pt>
                <c:pt idx="356">
                  <c:v>2.796875</c:v>
                </c:pt>
                <c:pt idx="357">
                  <c:v>2.8046875</c:v>
                </c:pt>
                <c:pt idx="358">
                  <c:v>2.8125</c:v>
                </c:pt>
                <c:pt idx="359">
                  <c:v>2.8203125</c:v>
                </c:pt>
                <c:pt idx="360">
                  <c:v>2.828125</c:v>
                </c:pt>
                <c:pt idx="361">
                  <c:v>2.8359375</c:v>
                </c:pt>
                <c:pt idx="362">
                  <c:v>2.84375</c:v>
                </c:pt>
                <c:pt idx="363">
                  <c:v>2.8515625</c:v>
                </c:pt>
                <c:pt idx="364">
                  <c:v>2.859375</c:v>
                </c:pt>
                <c:pt idx="365">
                  <c:v>2.8671875</c:v>
                </c:pt>
                <c:pt idx="366">
                  <c:v>2.875</c:v>
                </c:pt>
                <c:pt idx="367">
                  <c:v>2.8828125</c:v>
                </c:pt>
                <c:pt idx="368">
                  <c:v>2.890625</c:v>
                </c:pt>
                <c:pt idx="369">
                  <c:v>2.8984375</c:v>
                </c:pt>
                <c:pt idx="370">
                  <c:v>2.90625</c:v>
                </c:pt>
                <c:pt idx="371">
                  <c:v>2.9140625</c:v>
                </c:pt>
                <c:pt idx="372">
                  <c:v>2.921875</c:v>
                </c:pt>
                <c:pt idx="373">
                  <c:v>2.9296875</c:v>
                </c:pt>
                <c:pt idx="374">
                  <c:v>2.9375</c:v>
                </c:pt>
                <c:pt idx="375">
                  <c:v>2.9453125</c:v>
                </c:pt>
                <c:pt idx="376">
                  <c:v>2.953125</c:v>
                </c:pt>
                <c:pt idx="377">
                  <c:v>2.9609375</c:v>
                </c:pt>
                <c:pt idx="378">
                  <c:v>2.96875</c:v>
                </c:pt>
                <c:pt idx="379">
                  <c:v>2.9765625</c:v>
                </c:pt>
                <c:pt idx="380">
                  <c:v>2.984375</c:v>
                </c:pt>
                <c:pt idx="381">
                  <c:v>2.9921875</c:v>
                </c:pt>
                <c:pt idx="382">
                  <c:v>3</c:v>
                </c:pt>
                <c:pt idx="383">
                  <c:v>3.0078125</c:v>
                </c:pt>
                <c:pt idx="384">
                  <c:v>3.015625</c:v>
                </c:pt>
                <c:pt idx="385">
                  <c:v>3.0234375</c:v>
                </c:pt>
                <c:pt idx="386">
                  <c:v>3.03125</c:v>
                </c:pt>
                <c:pt idx="387">
                  <c:v>3.0390625</c:v>
                </c:pt>
                <c:pt idx="388">
                  <c:v>3.046875</c:v>
                </c:pt>
                <c:pt idx="389">
                  <c:v>3.0546875</c:v>
                </c:pt>
                <c:pt idx="390">
                  <c:v>3.0625</c:v>
                </c:pt>
                <c:pt idx="391">
                  <c:v>3.0703125</c:v>
                </c:pt>
                <c:pt idx="392">
                  <c:v>3.078125</c:v>
                </c:pt>
                <c:pt idx="393">
                  <c:v>3.0859375</c:v>
                </c:pt>
                <c:pt idx="394">
                  <c:v>3.09375</c:v>
                </c:pt>
                <c:pt idx="395">
                  <c:v>3.1015625</c:v>
                </c:pt>
                <c:pt idx="396">
                  <c:v>3.109375</c:v>
                </c:pt>
                <c:pt idx="397">
                  <c:v>3.1171875</c:v>
                </c:pt>
                <c:pt idx="398">
                  <c:v>3.125</c:v>
                </c:pt>
                <c:pt idx="399">
                  <c:v>3.1328125</c:v>
                </c:pt>
                <c:pt idx="400">
                  <c:v>3.140625</c:v>
                </c:pt>
                <c:pt idx="401">
                  <c:v>3.1484375</c:v>
                </c:pt>
                <c:pt idx="402">
                  <c:v>3.15625</c:v>
                </c:pt>
                <c:pt idx="403">
                  <c:v>3.1640625</c:v>
                </c:pt>
                <c:pt idx="404">
                  <c:v>3.171875</c:v>
                </c:pt>
                <c:pt idx="405">
                  <c:v>3.1796875</c:v>
                </c:pt>
                <c:pt idx="406">
                  <c:v>3.1875</c:v>
                </c:pt>
                <c:pt idx="407">
                  <c:v>3.1953125</c:v>
                </c:pt>
                <c:pt idx="408">
                  <c:v>3.203125</c:v>
                </c:pt>
                <c:pt idx="409">
                  <c:v>3.2109375</c:v>
                </c:pt>
                <c:pt idx="410">
                  <c:v>3.21875</c:v>
                </c:pt>
                <c:pt idx="411">
                  <c:v>3.2265625</c:v>
                </c:pt>
                <c:pt idx="412">
                  <c:v>3.234375</c:v>
                </c:pt>
                <c:pt idx="413">
                  <c:v>3.2421875</c:v>
                </c:pt>
                <c:pt idx="414">
                  <c:v>3.25</c:v>
                </c:pt>
                <c:pt idx="415">
                  <c:v>3.2578125</c:v>
                </c:pt>
                <c:pt idx="416">
                  <c:v>3.265625</c:v>
                </c:pt>
                <c:pt idx="417">
                  <c:v>3.2734375</c:v>
                </c:pt>
                <c:pt idx="418">
                  <c:v>3.28125</c:v>
                </c:pt>
                <c:pt idx="419">
                  <c:v>3.2890625</c:v>
                </c:pt>
                <c:pt idx="420">
                  <c:v>3.296875</c:v>
                </c:pt>
                <c:pt idx="421">
                  <c:v>3.3046875</c:v>
                </c:pt>
                <c:pt idx="422">
                  <c:v>3.3125</c:v>
                </c:pt>
                <c:pt idx="423">
                  <c:v>3.3203125</c:v>
                </c:pt>
                <c:pt idx="424">
                  <c:v>3.328125</c:v>
                </c:pt>
                <c:pt idx="425">
                  <c:v>3.3359375</c:v>
                </c:pt>
                <c:pt idx="426">
                  <c:v>3.34375</c:v>
                </c:pt>
                <c:pt idx="427">
                  <c:v>3.3515625</c:v>
                </c:pt>
                <c:pt idx="428">
                  <c:v>3.359375</c:v>
                </c:pt>
                <c:pt idx="429">
                  <c:v>3.3671875</c:v>
                </c:pt>
                <c:pt idx="430">
                  <c:v>3.375</c:v>
                </c:pt>
                <c:pt idx="431">
                  <c:v>3.3828125</c:v>
                </c:pt>
                <c:pt idx="432">
                  <c:v>3.390625</c:v>
                </c:pt>
                <c:pt idx="433">
                  <c:v>3.3984375</c:v>
                </c:pt>
                <c:pt idx="434">
                  <c:v>3.40625</c:v>
                </c:pt>
                <c:pt idx="435">
                  <c:v>3.4140625</c:v>
                </c:pt>
                <c:pt idx="436">
                  <c:v>3.421875</c:v>
                </c:pt>
                <c:pt idx="437">
                  <c:v>3.4296875</c:v>
                </c:pt>
                <c:pt idx="438">
                  <c:v>3.4375</c:v>
                </c:pt>
                <c:pt idx="439">
                  <c:v>3.4453125</c:v>
                </c:pt>
                <c:pt idx="440">
                  <c:v>3.453125</c:v>
                </c:pt>
                <c:pt idx="441">
                  <c:v>3.4609375</c:v>
                </c:pt>
                <c:pt idx="442">
                  <c:v>3.46875</c:v>
                </c:pt>
                <c:pt idx="443">
                  <c:v>3.4765625</c:v>
                </c:pt>
                <c:pt idx="444">
                  <c:v>3.484375</c:v>
                </c:pt>
                <c:pt idx="445">
                  <c:v>3.4921875</c:v>
                </c:pt>
                <c:pt idx="446">
                  <c:v>3.5</c:v>
                </c:pt>
                <c:pt idx="447">
                  <c:v>3.5078125</c:v>
                </c:pt>
                <c:pt idx="448">
                  <c:v>3.515625</c:v>
                </c:pt>
                <c:pt idx="449">
                  <c:v>3.5234375</c:v>
                </c:pt>
                <c:pt idx="450">
                  <c:v>3.53125</c:v>
                </c:pt>
                <c:pt idx="451">
                  <c:v>3.5390625</c:v>
                </c:pt>
                <c:pt idx="452">
                  <c:v>3.546875</c:v>
                </c:pt>
                <c:pt idx="453">
                  <c:v>3.5546875</c:v>
                </c:pt>
                <c:pt idx="454">
                  <c:v>3.5625</c:v>
                </c:pt>
                <c:pt idx="455">
                  <c:v>3.5703125</c:v>
                </c:pt>
                <c:pt idx="456">
                  <c:v>3.578125</c:v>
                </c:pt>
                <c:pt idx="457">
                  <c:v>3.5859375</c:v>
                </c:pt>
                <c:pt idx="458">
                  <c:v>3.59375</c:v>
                </c:pt>
                <c:pt idx="459">
                  <c:v>3.6015625</c:v>
                </c:pt>
                <c:pt idx="460">
                  <c:v>3.609375</c:v>
                </c:pt>
                <c:pt idx="461">
                  <c:v>3.6171875</c:v>
                </c:pt>
                <c:pt idx="462">
                  <c:v>3.625</c:v>
                </c:pt>
                <c:pt idx="463">
                  <c:v>3.6328125</c:v>
                </c:pt>
                <c:pt idx="464">
                  <c:v>3.640625</c:v>
                </c:pt>
                <c:pt idx="465">
                  <c:v>3.6484375</c:v>
                </c:pt>
                <c:pt idx="466">
                  <c:v>3.65625</c:v>
                </c:pt>
                <c:pt idx="467">
                  <c:v>3.6640625</c:v>
                </c:pt>
                <c:pt idx="468">
                  <c:v>3.671875</c:v>
                </c:pt>
                <c:pt idx="469">
                  <c:v>3.6796875</c:v>
                </c:pt>
                <c:pt idx="470">
                  <c:v>3.6875</c:v>
                </c:pt>
                <c:pt idx="471">
                  <c:v>3.6953125</c:v>
                </c:pt>
                <c:pt idx="472">
                  <c:v>3.703125</c:v>
                </c:pt>
                <c:pt idx="473">
                  <c:v>3.7109375</c:v>
                </c:pt>
                <c:pt idx="474">
                  <c:v>3.71875</c:v>
                </c:pt>
                <c:pt idx="475">
                  <c:v>3.7265625</c:v>
                </c:pt>
                <c:pt idx="476">
                  <c:v>3.734375</c:v>
                </c:pt>
                <c:pt idx="477">
                  <c:v>3.7421875</c:v>
                </c:pt>
                <c:pt idx="478">
                  <c:v>3.75</c:v>
                </c:pt>
                <c:pt idx="479">
                  <c:v>3.7578125</c:v>
                </c:pt>
                <c:pt idx="480">
                  <c:v>3.765625</c:v>
                </c:pt>
                <c:pt idx="481">
                  <c:v>3.7734375</c:v>
                </c:pt>
                <c:pt idx="482">
                  <c:v>3.78125</c:v>
                </c:pt>
                <c:pt idx="483">
                  <c:v>3.7890625</c:v>
                </c:pt>
                <c:pt idx="484">
                  <c:v>3.796875</c:v>
                </c:pt>
                <c:pt idx="485">
                  <c:v>3.8046875</c:v>
                </c:pt>
                <c:pt idx="486">
                  <c:v>3.8125</c:v>
                </c:pt>
                <c:pt idx="487">
                  <c:v>3.8203125</c:v>
                </c:pt>
                <c:pt idx="488">
                  <c:v>3.828125</c:v>
                </c:pt>
                <c:pt idx="489">
                  <c:v>3.8359375</c:v>
                </c:pt>
                <c:pt idx="490">
                  <c:v>3.84375</c:v>
                </c:pt>
                <c:pt idx="491">
                  <c:v>3.8515625</c:v>
                </c:pt>
                <c:pt idx="492">
                  <c:v>3.859375</c:v>
                </c:pt>
                <c:pt idx="493">
                  <c:v>3.8671875</c:v>
                </c:pt>
                <c:pt idx="494">
                  <c:v>3.875</c:v>
                </c:pt>
                <c:pt idx="495">
                  <c:v>3.8828125</c:v>
                </c:pt>
                <c:pt idx="496">
                  <c:v>3.890625</c:v>
                </c:pt>
                <c:pt idx="497">
                  <c:v>3.8984375</c:v>
                </c:pt>
                <c:pt idx="498">
                  <c:v>3.90625</c:v>
                </c:pt>
                <c:pt idx="499">
                  <c:v>3.9140625</c:v>
                </c:pt>
                <c:pt idx="500">
                  <c:v>3.921875</c:v>
                </c:pt>
                <c:pt idx="501">
                  <c:v>3.9296875</c:v>
                </c:pt>
                <c:pt idx="502">
                  <c:v>3.9375</c:v>
                </c:pt>
                <c:pt idx="503">
                  <c:v>3.9453125</c:v>
                </c:pt>
                <c:pt idx="504">
                  <c:v>3.953125</c:v>
                </c:pt>
                <c:pt idx="505">
                  <c:v>3.9609375</c:v>
                </c:pt>
                <c:pt idx="506">
                  <c:v>3.96875</c:v>
                </c:pt>
                <c:pt idx="507">
                  <c:v>3.9765625</c:v>
                </c:pt>
                <c:pt idx="508">
                  <c:v>3.984375</c:v>
                </c:pt>
                <c:pt idx="509">
                  <c:v>3.9921875</c:v>
                </c:pt>
                <c:pt idx="510">
                  <c:v>4</c:v>
                </c:pt>
                <c:pt idx="511">
                  <c:v>4.0078125</c:v>
                </c:pt>
                <c:pt idx="512">
                  <c:v>4.015625</c:v>
                </c:pt>
                <c:pt idx="513">
                  <c:v>4.0234375</c:v>
                </c:pt>
                <c:pt idx="514">
                  <c:v>4.03125</c:v>
                </c:pt>
                <c:pt idx="515">
                  <c:v>4.0390625</c:v>
                </c:pt>
                <c:pt idx="516">
                  <c:v>4.046875</c:v>
                </c:pt>
                <c:pt idx="517">
                  <c:v>4.0546875</c:v>
                </c:pt>
                <c:pt idx="518">
                  <c:v>4.0625</c:v>
                </c:pt>
                <c:pt idx="519">
                  <c:v>4.0703125</c:v>
                </c:pt>
                <c:pt idx="520">
                  <c:v>4.078125</c:v>
                </c:pt>
                <c:pt idx="521">
                  <c:v>4.0859375</c:v>
                </c:pt>
                <c:pt idx="522">
                  <c:v>4.09375</c:v>
                </c:pt>
                <c:pt idx="523">
                  <c:v>4.1015625</c:v>
                </c:pt>
                <c:pt idx="524">
                  <c:v>4.109375</c:v>
                </c:pt>
                <c:pt idx="525">
                  <c:v>4.1171875</c:v>
                </c:pt>
                <c:pt idx="526">
                  <c:v>4.125</c:v>
                </c:pt>
                <c:pt idx="527">
                  <c:v>4.1328125</c:v>
                </c:pt>
                <c:pt idx="528">
                  <c:v>4.140625</c:v>
                </c:pt>
                <c:pt idx="529">
                  <c:v>4.1484375</c:v>
                </c:pt>
                <c:pt idx="530">
                  <c:v>4.15625</c:v>
                </c:pt>
                <c:pt idx="531">
                  <c:v>4.1640625</c:v>
                </c:pt>
                <c:pt idx="532">
                  <c:v>4.171875</c:v>
                </c:pt>
                <c:pt idx="533">
                  <c:v>4.1796875</c:v>
                </c:pt>
                <c:pt idx="534">
                  <c:v>4.1875</c:v>
                </c:pt>
                <c:pt idx="535">
                  <c:v>4.1953125</c:v>
                </c:pt>
                <c:pt idx="536">
                  <c:v>4.203125</c:v>
                </c:pt>
                <c:pt idx="537">
                  <c:v>4.2109375</c:v>
                </c:pt>
                <c:pt idx="538">
                  <c:v>4.21875</c:v>
                </c:pt>
                <c:pt idx="539">
                  <c:v>4.2265625</c:v>
                </c:pt>
                <c:pt idx="540">
                  <c:v>4.234375</c:v>
                </c:pt>
                <c:pt idx="541">
                  <c:v>4.2421875</c:v>
                </c:pt>
                <c:pt idx="542">
                  <c:v>4.25</c:v>
                </c:pt>
                <c:pt idx="543">
                  <c:v>4.2578125</c:v>
                </c:pt>
                <c:pt idx="544">
                  <c:v>4.265625</c:v>
                </c:pt>
                <c:pt idx="545">
                  <c:v>4.2734375</c:v>
                </c:pt>
                <c:pt idx="546">
                  <c:v>4.28125</c:v>
                </c:pt>
                <c:pt idx="547">
                  <c:v>4.2890625</c:v>
                </c:pt>
                <c:pt idx="548">
                  <c:v>4.296875</c:v>
                </c:pt>
                <c:pt idx="549">
                  <c:v>4.3046875</c:v>
                </c:pt>
                <c:pt idx="550">
                  <c:v>4.3125</c:v>
                </c:pt>
                <c:pt idx="551">
                  <c:v>4.3203125</c:v>
                </c:pt>
                <c:pt idx="552">
                  <c:v>4.328125</c:v>
                </c:pt>
                <c:pt idx="553">
                  <c:v>4.3359375</c:v>
                </c:pt>
                <c:pt idx="554">
                  <c:v>4.34375</c:v>
                </c:pt>
                <c:pt idx="555">
                  <c:v>4.3515625</c:v>
                </c:pt>
                <c:pt idx="556">
                  <c:v>4.359375</c:v>
                </c:pt>
                <c:pt idx="557">
                  <c:v>4.3671875</c:v>
                </c:pt>
                <c:pt idx="558">
                  <c:v>4.375</c:v>
                </c:pt>
                <c:pt idx="559">
                  <c:v>4.3828125</c:v>
                </c:pt>
                <c:pt idx="560">
                  <c:v>4.390625</c:v>
                </c:pt>
                <c:pt idx="561">
                  <c:v>4.3984375</c:v>
                </c:pt>
                <c:pt idx="562">
                  <c:v>4.40625</c:v>
                </c:pt>
                <c:pt idx="563">
                  <c:v>4.4140625</c:v>
                </c:pt>
                <c:pt idx="564">
                  <c:v>4.421875</c:v>
                </c:pt>
                <c:pt idx="565">
                  <c:v>4.4296875</c:v>
                </c:pt>
                <c:pt idx="566">
                  <c:v>4.4375</c:v>
                </c:pt>
                <c:pt idx="567">
                  <c:v>4.4453125</c:v>
                </c:pt>
                <c:pt idx="568">
                  <c:v>4.453125</c:v>
                </c:pt>
                <c:pt idx="569">
                  <c:v>4.4609375</c:v>
                </c:pt>
                <c:pt idx="570">
                  <c:v>4.46875</c:v>
                </c:pt>
                <c:pt idx="571">
                  <c:v>4.4765625</c:v>
                </c:pt>
                <c:pt idx="572">
                  <c:v>4.484375</c:v>
                </c:pt>
                <c:pt idx="573">
                  <c:v>4.4921875</c:v>
                </c:pt>
                <c:pt idx="574">
                  <c:v>4.5</c:v>
                </c:pt>
                <c:pt idx="575">
                  <c:v>4.5078125</c:v>
                </c:pt>
                <c:pt idx="576">
                  <c:v>4.515625</c:v>
                </c:pt>
                <c:pt idx="577">
                  <c:v>4.5234375</c:v>
                </c:pt>
                <c:pt idx="578">
                  <c:v>4.53125</c:v>
                </c:pt>
                <c:pt idx="579">
                  <c:v>4.5390625</c:v>
                </c:pt>
                <c:pt idx="580">
                  <c:v>4.546875</c:v>
                </c:pt>
                <c:pt idx="581">
                  <c:v>4.5546875</c:v>
                </c:pt>
                <c:pt idx="582">
                  <c:v>4.5625</c:v>
                </c:pt>
                <c:pt idx="583">
                  <c:v>4.5703125</c:v>
                </c:pt>
                <c:pt idx="584">
                  <c:v>4.578125</c:v>
                </c:pt>
                <c:pt idx="585">
                  <c:v>4.5859375</c:v>
                </c:pt>
                <c:pt idx="586">
                  <c:v>4.59375</c:v>
                </c:pt>
                <c:pt idx="587">
                  <c:v>4.6015625</c:v>
                </c:pt>
                <c:pt idx="588">
                  <c:v>4.609375</c:v>
                </c:pt>
                <c:pt idx="589">
                  <c:v>4.6171875</c:v>
                </c:pt>
                <c:pt idx="590">
                  <c:v>4.625</c:v>
                </c:pt>
                <c:pt idx="591">
                  <c:v>4.6328125</c:v>
                </c:pt>
                <c:pt idx="592">
                  <c:v>4.640625</c:v>
                </c:pt>
                <c:pt idx="593">
                  <c:v>4.6484375</c:v>
                </c:pt>
                <c:pt idx="594">
                  <c:v>4.65625</c:v>
                </c:pt>
                <c:pt idx="595">
                  <c:v>4.6640625</c:v>
                </c:pt>
                <c:pt idx="596">
                  <c:v>4.671875</c:v>
                </c:pt>
                <c:pt idx="597">
                  <c:v>4.6796875</c:v>
                </c:pt>
                <c:pt idx="598">
                  <c:v>4.6875</c:v>
                </c:pt>
                <c:pt idx="599">
                  <c:v>4.6953125</c:v>
                </c:pt>
                <c:pt idx="600">
                  <c:v>4.703125</c:v>
                </c:pt>
                <c:pt idx="601">
                  <c:v>4.7109375</c:v>
                </c:pt>
                <c:pt idx="602">
                  <c:v>4.71875</c:v>
                </c:pt>
                <c:pt idx="603">
                  <c:v>4.7265625</c:v>
                </c:pt>
                <c:pt idx="604">
                  <c:v>4.734375</c:v>
                </c:pt>
                <c:pt idx="605">
                  <c:v>4.7421875</c:v>
                </c:pt>
                <c:pt idx="606">
                  <c:v>4.75</c:v>
                </c:pt>
                <c:pt idx="607">
                  <c:v>4.7578125</c:v>
                </c:pt>
                <c:pt idx="608">
                  <c:v>4.765625</c:v>
                </c:pt>
                <c:pt idx="609">
                  <c:v>4.7734375</c:v>
                </c:pt>
                <c:pt idx="610">
                  <c:v>4.78125</c:v>
                </c:pt>
                <c:pt idx="611">
                  <c:v>4.7890625</c:v>
                </c:pt>
                <c:pt idx="612">
                  <c:v>4.796875</c:v>
                </c:pt>
                <c:pt idx="613">
                  <c:v>4.8046875</c:v>
                </c:pt>
                <c:pt idx="614">
                  <c:v>4.8125</c:v>
                </c:pt>
                <c:pt idx="615">
                  <c:v>4.8203125</c:v>
                </c:pt>
                <c:pt idx="616">
                  <c:v>4.828125</c:v>
                </c:pt>
                <c:pt idx="617">
                  <c:v>4.8359375</c:v>
                </c:pt>
                <c:pt idx="618">
                  <c:v>4.84375</c:v>
                </c:pt>
                <c:pt idx="619">
                  <c:v>4.8515625</c:v>
                </c:pt>
                <c:pt idx="620">
                  <c:v>4.859375</c:v>
                </c:pt>
                <c:pt idx="621">
                  <c:v>4.8671875</c:v>
                </c:pt>
                <c:pt idx="622">
                  <c:v>4.875</c:v>
                </c:pt>
                <c:pt idx="623">
                  <c:v>4.8828125</c:v>
                </c:pt>
                <c:pt idx="624">
                  <c:v>4.890625</c:v>
                </c:pt>
                <c:pt idx="625">
                  <c:v>4.8984375</c:v>
                </c:pt>
                <c:pt idx="626">
                  <c:v>4.90625</c:v>
                </c:pt>
                <c:pt idx="627">
                  <c:v>4.9140625</c:v>
                </c:pt>
                <c:pt idx="628">
                  <c:v>4.921875</c:v>
                </c:pt>
                <c:pt idx="629">
                  <c:v>4.9296875</c:v>
                </c:pt>
                <c:pt idx="630">
                  <c:v>4.9375</c:v>
                </c:pt>
                <c:pt idx="631">
                  <c:v>4.9453125</c:v>
                </c:pt>
                <c:pt idx="632">
                  <c:v>4.953125</c:v>
                </c:pt>
                <c:pt idx="633">
                  <c:v>4.9609375</c:v>
                </c:pt>
                <c:pt idx="634">
                  <c:v>4.96875</c:v>
                </c:pt>
                <c:pt idx="635">
                  <c:v>4.9765625</c:v>
                </c:pt>
                <c:pt idx="636">
                  <c:v>4.984375</c:v>
                </c:pt>
                <c:pt idx="637">
                  <c:v>4.9921875</c:v>
                </c:pt>
                <c:pt idx="638">
                  <c:v>5</c:v>
                </c:pt>
                <c:pt idx="639">
                  <c:v>5.0078125</c:v>
                </c:pt>
                <c:pt idx="640">
                  <c:v>5.015625</c:v>
                </c:pt>
                <c:pt idx="641">
                  <c:v>5.0234375</c:v>
                </c:pt>
                <c:pt idx="642">
                  <c:v>5.03125</c:v>
                </c:pt>
                <c:pt idx="643">
                  <c:v>5.0390625</c:v>
                </c:pt>
                <c:pt idx="644">
                  <c:v>5.046875</c:v>
                </c:pt>
                <c:pt idx="645">
                  <c:v>5.0546875</c:v>
                </c:pt>
                <c:pt idx="646">
                  <c:v>5.0625</c:v>
                </c:pt>
                <c:pt idx="647">
                  <c:v>5.0703125</c:v>
                </c:pt>
                <c:pt idx="648">
                  <c:v>5.078125</c:v>
                </c:pt>
                <c:pt idx="649">
                  <c:v>5.0859375</c:v>
                </c:pt>
                <c:pt idx="650">
                  <c:v>5.09375</c:v>
                </c:pt>
                <c:pt idx="651">
                  <c:v>5.1015625</c:v>
                </c:pt>
                <c:pt idx="652">
                  <c:v>5.109375</c:v>
                </c:pt>
                <c:pt idx="653">
                  <c:v>5.1171875</c:v>
                </c:pt>
                <c:pt idx="654">
                  <c:v>5.125</c:v>
                </c:pt>
                <c:pt idx="655">
                  <c:v>5.1328125</c:v>
                </c:pt>
                <c:pt idx="656">
                  <c:v>5.140625</c:v>
                </c:pt>
                <c:pt idx="657">
                  <c:v>5.1484375</c:v>
                </c:pt>
                <c:pt idx="658">
                  <c:v>5.15625</c:v>
                </c:pt>
                <c:pt idx="659">
                  <c:v>5.1640625</c:v>
                </c:pt>
                <c:pt idx="660">
                  <c:v>5.171875</c:v>
                </c:pt>
                <c:pt idx="661">
                  <c:v>5.1796875</c:v>
                </c:pt>
                <c:pt idx="662">
                  <c:v>5.1875</c:v>
                </c:pt>
                <c:pt idx="663">
                  <c:v>5.1953125</c:v>
                </c:pt>
                <c:pt idx="664">
                  <c:v>5.203125</c:v>
                </c:pt>
                <c:pt idx="665">
                  <c:v>5.2109375</c:v>
                </c:pt>
                <c:pt idx="666">
                  <c:v>5.21875</c:v>
                </c:pt>
                <c:pt idx="667">
                  <c:v>5.2265625</c:v>
                </c:pt>
                <c:pt idx="668">
                  <c:v>5.234375</c:v>
                </c:pt>
                <c:pt idx="669">
                  <c:v>5.2421875</c:v>
                </c:pt>
                <c:pt idx="670">
                  <c:v>5.25</c:v>
                </c:pt>
                <c:pt idx="671">
                  <c:v>5.2578125</c:v>
                </c:pt>
                <c:pt idx="672">
                  <c:v>5.265625</c:v>
                </c:pt>
                <c:pt idx="673">
                  <c:v>5.2734375</c:v>
                </c:pt>
                <c:pt idx="674">
                  <c:v>5.28125</c:v>
                </c:pt>
                <c:pt idx="675">
                  <c:v>5.2890625</c:v>
                </c:pt>
                <c:pt idx="676">
                  <c:v>5.296875</c:v>
                </c:pt>
                <c:pt idx="677">
                  <c:v>5.3046875</c:v>
                </c:pt>
                <c:pt idx="678">
                  <c:v>5.3125</c:v>
                </c:pt>
                <c:pt idx="679">
                  <c:v>5.3203125</c:v>
                </c:pt>
                <c:pt idx="680">
                  <c:v>5.328125</c:v>
                </c:pt>
                <c:pt idx="681">
                  <c:v>5.3359375</c:v>
                </c:pt>
                <c:pt idx="682">
                  <c:v>5.34375</c:v>
                </c:pt>
                <c:pt idx="683">
                  <c:v>5.3515625</c:v>
                </c:pt>
                <c:pt idx="684">
                  <c:v>5.359375</c:v>
                </c:pt>
                <c:pt idx="685">
                  <c:v>5.3671875</c:v>
                </c:pt>
                <c:pt idx="686">
                  <c:v>5.375</c:v>
                </c:pt>
                <c:pt idx="687">
                  <c:v>5.3828125</c:v>
                </c:pt>
                <c:pt idx="688">
                  <c:v>5.390625</c:v>
                </c:pt>
                <c:pt idx="689">
                  <c:v>5.3984375</c:v>
                </c:pt>
                <c:pt idx="690">
                  <c:v>5.40625</c:v>
                </c:pt>
                <c:pt idx="691">
                  <c:v>5.4140625</c:v>
                </c:pt>
                <c:pt idx="692">
                  <c:v>5.421875</c:v>
                </c:pt>
                <c:pt idx="693">
                  <c:v>5.4296875</c:v>
                </c:pt>
                <c:pt idx="694">
                  <c:v>5.4375</c:v>
                </c:pt>
                <c:pt idx="695">
                  <c:v>5.4453125</c:v>
                </c:pt>
                <c:pt idx="696">
                  <c:v>5.453125</c:v>
                </c:pt>
                <c:pt idx="697">
                  <c:v>5.4609375</c:v>
                </c:pt>
                <c:pt idx="698">
                  <c:v>5.46875</c:v>
                </c:pt>
                <c:pt idx="699">
                  <c:v>5.4765625</c:v>
                </c:pt>
                <c:pt idx="700">
                  <c:v>5.484375</c:v>
                </c:pt>
                <c:pt idx="701">
                  <c:v>5.4921875</c:v>
                </c:pt>
                <c:pt idx="702">
                  <c:v>5.5</c:v>
                </c:pt>
                <c:pt idx="703">
                  <c:v>5.5078125</c:v>
                </c:pt>
                <c:pt idx="704">
                  <c:v>5.515625</c:v>
                </c:pt>
                <c:pt idx="705">
                  <c:v>5.5234375</c:v>
                </c:pt>
                <c:pt idx="706">
                  <c:v>5.53125</c:v>
                </c:pt>
                <c:pt idx="707">
                  <c:v>5.5390625</c:v>
                </c:pt>
                <c:pt idx="708">
                  <c:v>5.546875</c:v>
                </c:pt>
                <c:pt idx="709">
                  <c:v>5.5546875</c:v>
                </c:pt>
                <c:pt idx="710">
                  <c:v>5.5625</c:v>
                </c:pt>
                <c:pt idx="711">
                  <c:v>5.5703125</c:v>
                </c:pt>
                <c:pt idx="712">
                  <c:v>5.578125</c:v>
                </c:pt>
                <c:pt idx="713">
                  <c:v>5.5859375</c:v>
                </c:pt>
                <c:pt idx="714">
                  <c:v>5.59375</c:v>
                </c:pt>
                <c:pt idx="715">
                  <c:v>5.6015625</c:v>
                </c:pt>
                <c:pt idx="716">
                  <c:v>5.609375</c:v>
                </c:pt>
                <c:pt idx="717">
                  <c:v>5.6171875</c:v>
                </c:pt>
                <c:pt idx="718">
                  <c:v>5.625</c:v>
                </c:pt>
                <c:pt idx="719">
                  <c:v>5.6328125</c:v>
                </c:pt>
                <c:pt idx="720">
                  <c:v>5.640625</c:v>
                </c:pt>
                <c:pt idx="721">
                  <c:v>5.6484375</c:v>
                </c:pt>
                <c:pt idx="722">
                  <c:v>5.65625</c:v>
                </c:pt>
                <c:pt idx="723">
                  <c:v>5.6640625</c:v>
                </c:pt>
                <c:pt idx="724">
                  <c:v>5.671875</c:v>
                </c:pt>
                <c:pt idx="725">
                  <c:v>5.6796875</c:v>
                </c:pt>
                <c:pt idx="726">
                  <c:v>5.6875</c:v>
                </c:pt>
                <c:pt idx="727">
                  <c:v>5.6953125</c:v>
                </c:pt>
                <c:pt idx="728">
                  <c:v>5.703125</c:v>
                </c:pt>
                <c:pt idx="729">
                  <c:v>5.7109375</c:v>
                </c:pt>
                <c:pt idx="730">
                  <c:v>5.71875</c:v>
                </c:pt>
                <c:pt idx="731">
                  <c:v>5.7265625</c:v>
                </c:pt>
                <c:pt idx="732">
                  <c:v>5.734375</c:v>
                </c:pt>
                <c:pt idx="733">
                  <c:v>5.7421875</c:v>
                </c:pt>
                <c:pt idx="734">
                  <c:v>5.75</c:v>
                </c:pt>
                <c:pt idx="735">
                  <c:v>5.7578125</c:v>
                </c:pt>
                <c:pt idx="736">
                  <c:v>5.765625</c:v>
                </c:pt>
                <c:pt idx="737">
                  <c:v>5.7734375</c:v>
                </c:pt>
                <c:pt idx="738">
                  <c:v>5.78125</c:v>
                </c:pt>
                <c:pt idx="739">
                  <c:v>5.7890625</c:v>
                </c:pt>
                <c:pt idx="740">
                  <c:v>5.796875</c:v>
                </c:pt>
                <c:pt idx="741">
                  <c:v>5.8046875</c:v>
                </c:pt>
                <c:pt idx="742">
                  <c:v>5.8125</c:v>
                </c:pt>
                <c:pt idx="743">
                  <c:v>5.8203125</c:v>
                </c:pt>
                <c:pt idx="744">
                  <c:v>5.828125</c:v>
                </c:pt>
                <c:pt idx="745">
                  <c:v>5.8359375</c:v>
                </c:pt>
                <c:pt idx="746">
                  <c:v>5.84375</c:v>
                </c:pt>
                <c:pt idx="747">
                  <c:v>5.8515625</c:v>
                </c:pt>
                <c:pt idx="748">
                  <c:v>5.859375</c:v>
                </c:pt>
                <c:pt idx="749">
                  <c:v>5.8671875</c:v>
                </c:pt>
                <c:pt idx="750">
                  <c:v>5.875</c:v>
                </c:pt>
                <c:pt idx="751">
                  <c:v>5.8828125</c:v>
                </c:pt>
                <c:pt idx="752">
                  <c:v>5.890625</c:v>
                </c:pt>
                <c:pt idx="753">
                  <c:v>5.8984375</c:v>
                </c:pt>
                <c:pt idx="754">
                  <c:v>5.90625</c:v>
                </c:pt>
                <c:pt idx="755">
                  <c:v>5.9140625</c:v>
                </c:pt>
                <c:pt idx="756">
                  <c:v>5.921875</c:v>
                </c:pt>
                <c:pt idx="757">
                  <c:v>5.9296875</c:v>
                </c:pt>
                <c:pt idx="758">
                  <c:v>5.9375</c:v>
                </c:pt>
                <c:pt idx="759">
                  <c:v>5.9453125</c:v>
                </c:pt>
                <c:pt idx="760">
                  <c:v>5.953125</c:v>
                </c:pt>
                <c:pt idx="761">
                  <c:v>5.9609375</c:v>
                </c:pt>
                <c:pt idx="762">
                  <c:v>5.96875</c:v>
                </c:pt>
                <c:pt idx="763">
                  <c:v>5.9765625</c:v>
                </c:pt>
                <c:pt idx="764">
                  <c:v>5.984375</c:v>
                </c:pt>
                <c:pt idx="765">
                  <c:v>5.9921875</c:v>
                </c:pt>
                <c:pt idx="766">
                  <c:v>6</c:v>
                </c:pt>
                <c:pt idx="767">
                  <c:v>6.0078125</c:v>
                </c:pt>
                <c:pt idx="768">
                  <c:v>6.015625</c:v>
                </c:pt>
                <c:pt idx="769">
                  <c:v>6.0234375</c:v>
                </c:pt>
                <c:pt idx="770">
                  <c:v>6.03125</c:v>
                </c:pt>
                <c:pt idx="771">
                  <c:v>6.0390625</c:v>
                </c:pt>
                <c:pt idx="772">
                  <c:v>6.046875</c:v>
                </c:pt>
                <c:pt idx="773">
                  <c:v>6.0546875</c:v>
                </c:pt>
                <c:pt idx="774">
                  <c:v>6.0625</c:v>
                </c:pt>
                <c:pt idx="775">
                  <c:v>6.0703125</c:v>
                </c:pt>
                <c:pt idx="776">
                  <c:v>6.078125</c:v>
                </c:pt>
                <c:pt idx="777">
                  <c:v>6.0859375</c:v>
                </c:pt>
                <c:pt idx="778">
                  <c:v>6.09375</c:v>
                </c:pt>
                <c:pt idx="779">
                  <c:v>6.1015625</c:v>
                </c:pt>
                <c:pt idx="780">
                  <c:v>6.109375</c:v>
                </c:pt>
                <c:pt idx="781">
                  <c:v>6.1171875</c:v>
                </c:pt>
                <c:pt idx="782">
                  <c:v>6.125</c:v>
                </c:pt>
                <c:pt idx="783">
                  <c:v>6.1328125</c:v>
                </c:pt>
                <c:pt idx="784">
                  <c:v>6.140625</c:v>
                </c:pt>
                <c:pt idx="785">
                  <c:v>6.1484375</c:v>
                </c:pt>
                <c:pt idx="786">
                  <c:v>6.15625</c:v>
                </c:pt>
                <c:pt idx="787">
                  <c:v>6.1640625</c:v>
                </c:pt>
                <c:pt idx="788">
                  <c:v>6.171875</c:v>
                </c:pt>
                <c:pt idx="789">
                  <c:v>6.1796875</c:v>
                </c:pt>
                <c:pt idx="790">
                  <c:v>6.1875</c:v>
                </c:pt>
                <c:pt idx="791">
                  <c:v>6.1953125</c:v>
                </c:pt>
                <c:pt idx="792">
                  <c:v>6.203125</c:v>
                </c:pt>
                <c:pt idx="793">
                  <c:v>6.2109375</c:v>
                </c:pt>
                <c:pt idx="794">
                  <c:v>6.21875</c:v>
                </c:pt>
                <c:pt idx="795">
                  <c:v>6.2265625</c:v>
                </c:pt>
                <c:pt idx="796">
                  <c:v>6.234375</c:v>
                </c:pt>
                <c:pt idx="797">
                  <c:v>6.2421875</c:v>
                </c:pt>
                <c:pt idx="798">
                  <c:v>6.25</c:v>
                </c:pt>
                <c:pt idx="799">
                  <c:v>6.2578125</c:v>
                </c:pt>
                <c:pt idx="800">
                  <c:v>6.265625</c:v>
                </c:pt>
                <c:pt idx="801">
                  <c:v>6.2734375</c:v>
                </c:pt>
                <c:pt idx="802">
                  <c:v>6.28125</c:v>
                </c:pt>
                <c:pt idx="803">
                  <c:v>6.2890625</c:v>
                </c:pt>
                <c:pt idx="804">
                  <c:v>6.296875</c:v>
                </c:pt>
                <c:pt idx="805">
                  <c:v>6.3046875</c:v>
                </c:pt>
                <c:pt idx="806">
                  <c:v>6.3125</c:v>
                </c:pt>
                <c:pt idx="807">
                  <c:v>6.3203125</c:v>
                </c:pt>
                <c:pt idx="808">
                  <c:v>6.328125</c:v>
                </c:pt>
                <c:pt idx="809">
                  <c:v>6.3359375</c:v>
                </c:pt>
                <c:pt idx="810">
                  <c:v>6.34375</c:v>
                </c:pt>
                <c:pt idx="811">
                  <c:v>6.3515625</c:v>
                </c:pt>
                <c:pt idx="812">
                  <c:v>6.359375</c:v>
                </c:pt>
                <c:pt idx="813">
                  <c:v>6.3671875</c:v>
                </c:pt>
                <c:pt idx="814">
                  <c:v>6.375</c:v>
                </c:pt>
                <c:pt idx="815">
                  <c:v>6.3828125</c:v>
                </c:pt>
                <c:pt idx="816">
                  <c:v>6.390625</c:v>
                </c:pt>
                <c:pt idx="817">
                  <c:v>6.3984375</c:v>
                </c:pt>
                <c:pt idx="818">
                  <c:v>6.40625</c:v>
                </c:pt>
                <c:pt idx="819">
                  <c:v>6.4140625</c:v>
                </c:pt>
                <c:pt idx="820">
                  <c:v>6.421875</c:v>
                </c:pt>
                <c:pt idx="821">
                  <c:v>6.4296875</c:v>
                </c:pt>
                <c:pt idx="822">
                  <c:v>6.4375</c:v>
                </c:pt>
                <c:pt idx="823">
                  <c:v>6.4453125</c:v>
                </c:pt>
                <c:pt idx="824">
                  <c:v>6.453125</c:v>
                </c:pt>
                <c:pt idx="825">
                  <c:v>6.4609375</c:v>
                </c:pt>
                <c:pt idx="826">
                  <c:v>6.46875</c:v>
                </c:pt>
                <c:pt idx="827">
                  <c:v>6.4765625</c:v>
                </c:pt>
                <c:pt idx="828">
                  <c:v>6.484375</c:v>
                </c:pt>
                <c:pt idx="829">
                  <c:v>6.4921875</c:v>
                </c:pt>
                <c:pt idx="830">
                  <c:v>6.5</c:v>
                </c:pt>
                <c:pt idx="831">
                  <c:v>6.5078125</c:v>
                </c:pt>
                <c:pt idx="832">
                  <c:v>6.515625</c:v>
                </c:pt>
                <c:pt idx="833">
                  <c:v>6.5234375</c:v>
                </c:pt>
                <c:pt idx="834">
                  <c:v>6.53125</c:v>
                </c:pt>
                <c:pt idx="835">
                  <c:v>6.5390625</c:v>
                </c:pt>
                <c:pt idx="836">
                  <c:v>6.546875</c:v>
                </c:pt>
                <c:pt idx="837">
                  <c:v>6.5546875</c:v>
                </c:pt>
                <c:pt idx="838">
                  <c:v>6.5625</c:v>
                </c:pt>
                <c:pt idx="839">
                  <c:v>6.5703125</c:v>
                </c:pt>
                <c:pt idx="840">
                  <c:v>6.578125</c:v>
                </c:pt>
                <c:pt idx="841">
                  <c:v>6.5859375</c:v>
                </c:pt>
                <c:pt idx="842">
                  <c:v>6.59375</c:v>
                </c:pt>
                <c:pt idx="843">
                  <c:v>6.6015625</c:v>
                </c:pt>
                <c:pt idx="844">
                  <c:v>6.609375</c:v>
                </c:pt>
                <c:pt idx="845">
                  <c:v>6.6171875</c:v>
                </c:pt>
                <c:pt idx="846">
                  <c:v>6.625</c:v>
                </c:pt>
                <c:pt idx="847">
                  <c:v>6.6328125</c:v>
                </c:pt>
                <c:pt idx="848">
                  <c:v>6.640625</c:v>
                </c:pt>
                <c:pt idx="849">
                  <c:v>6.6484375</c:v>
                </c:pt>
                <c:pt idx="850">
                  <c:v>6.65625</c:v>
                </c:pt>
                <c:pt idx="851">
                  <c:v>6.6640625</c:v>
                </c:pt>
                <c:pt idx="852">
                  <c:v>6.671875</c:v>
                </c:pt>
                <c:pt idx="853">
                  <c:v>6.6796875</c:v>
                </c:pt>
                <c:pt idx="854">
                  <c:v>6.6875</c:v>
                </c:pt>
                <c:pt idx="855">
                  <c:v>6.6953125</c:v>
                </c:pt>
                <c:pt idx="856">
                  <c:v>6.703125</c:v>
                </c:pt>
                <c:pt idx="857">
                  <c:v>6.7109375</c:v>
                </c:pt>
                <c:pt idx="858">
                  <c:v>6.71875</c:v>
                </c:pt>
                <c:pt idx="859">
                  <c:v>6.7265625</c:v>
                </c:pt>
                <c:pt idx="860">
                  <c:v>6.734375</c:v>
                </c:pt>
                <c:pt idx="861">
                  <c:v>6.7421875</c:v>
                </c:pt>
                <c:pt idx="862">
                  <c:v>6.75</c:v>
                </c:pt>
                <c:pt idx="863">
                  <c:v>6.7578125</c:v>
                </c:pt>
                <c:pt idx="864">
                  <c:v>6.765625</c:v>
                </c:pt>
                <c:pt idx="865">
                  <c:v>6.7734375</c:v>
                </c:pt>
                <c:pt idx="866">
                  <c:v>6.78125</c:v>
                </c:pt>
                <c:pt idx="867">
                  <c:v>6.7890625</c:v>
                </c:pt>
                <c:pt idx="868">
                  <c:v>6.796875</c:v>
                </c:pt>
                <c:pt idx="869">
                  <c:v>6.8046875</c:v>
                </c:pt>
                <c:pt idx="870">
                  <c:v>6.8125</c:v>
                </c:pt>
                <c:pt idx="871">
                  <c:v>6.8203125</c:v>
                </c:pt>
                <c:pt idx="872">
                  <c:v>6.828125</c:v>
                </c:pt>
                <c:pt idx="873">
                  <c:v>6.8359375</c:v>
                </c:pt>
                <c:pt idx="874">
                  <c:v>6.84375</c:v>
                </c:pt>
                <c:pt idx="875">
                  <c:v>6.8515625</c:v>
                </c:pt>
                <c:pt idx="876">
                  <c:v>6.859375</c:v>
                </c:pt>
                <c:pt idx="877">
                  <c:v>6.8671875</c:v>
                </c:pt>
                <c:pt idx="878">
                  <c:v>6.875</c:v>
                </c:pt>
                <c:pt idx="879">
                  <c:v>6.8828125</c:v>
                </c:pt>
                <c:pt idx="880">
                  <c:v>6.890625</c:v>
                </c:pt>
                <c:pt idx="881">
                  <c:v>6.8984375</c:v>
                </c:pt>
                <c:pt idx="882">
                  <c:v>6.90625</c:v>
                </c:pt>
                <c:pt idx="883">
                  <c:v>6.9140625</c:v>
                </c:pt>
                <c:pt idx="884">
                  <c:v>6.921875</c:v>
                </c:pt>
                <c:pt idx="885">
                  <c:v>6.9296875</c:v>
                </c:pt>
                <c:pt idx="886">
                  <c:v>6.9375</c:v>
                </c:pt>
                <c:pt idx="887">
                  <c:v>6.9453125</c:v>
                </c:pt>
                <c:pt idx="888">
                  <c:v>6.953125</c:v>
                </c:pt>
                <c:pt idx="889">
                  <c:v>6.9609375</c:v>
                </c:pt>
                <c:pt idx="890">
                  <c:v>6.96875</c:v>
                </c:pt>
                <c:pt idx="891">
                  <c:v>6.9765625</c:v>
                </c:pt>
                <c:pt idx="892">
                  <c:v>6.984375</c:v>
                </c:pt>
                <c:pt idx="893">
                  <c:v>6.9921875</c:v>
                </c:pt>
                <c:pt idx="894">
                  <c:v>7</c:v>
                </c:pt>
                <c:pt idx="895">
                  <c:v>7.0078125</c:v>
                </c:pt>
                <c:pt idx="896">
                  <c:v>7.015625</c:v>
                </c:pt>
                <c:pt idx="897">
                  <c:v>7.0234375</c:v>
                </c:pt>
                <c:pt idx="898">
                  <c:v>7.03125</c:v>
                </c:pt>
                <c:pt idx="899">
                  <c:v>7.0390625</c:v>
                </c:pt>
                <c:pt idx="900">
                  <c:v>7.046875</c:v>
                </c:pt>
                <c:pt idx="901">
                  <c:v>7.0546875</c:v>
                </c:pt>
                <c:pt idx="902">
                  <c:v>7.0625</c:v>
                </c:pt>
                <c:pt idx="903">
                  <c:v>7.0703125</c:v>
                </c:pt>
                <c:pt idx="904">
                  <c:v>7.078125</c:v>
                </c:pt>
                <c:pt idx="905">
                  <c:v>7.0859375</c:v>
                </c:pt>
                <c:pt idx="906">
                  <c:v>7.09375</c:v>
                </c:pt>
                <c:pt idx="907">
                  <c:v>7.1015625</c:v>
                </c:pt>
                <c:pt idx="908">
                  <c:v>7.109375</c:v>
                </c:pt>
                <c:pt idx="909">
                  <c:v>7.1171875</c:v>
                </c:pt>
                <c:pt idx="910">
                  <c:v>7.125</c:v>
                </c:pt>
                <c:pt idx="911">
                  <c:v>7.1328125</c:v>
                </c:pt>
                <c:pt idx="912">
                  <c:v>7.140625</c:v>
                </c:pt>
                <c:pt idx="913">
                  <c:v>7.1484375</c:v>
                </c:pt>
                <c:pt idx="914">
                  <c:v>7.15625</c:v>
                </c:pt>
                <c:pt idx="915">
                  <c:v>7.1640625</c:v>
                </c:pt>
                <c:pt idx="916">
                  <c:v>7.171875</c:v>
                </c:pt>
                <c:pt idx="917">
                  <c:v>7.1796875</c:v>
                </c:pt>
                <c:pt idx="918">
                  <c:v>7.1875</c:v>
                </c:pt>
                <c:pt idx="919">
                  <c:v>7.1953125</c:v>
                </c:pt>
                <c:pt idx="920">
                  <c:v>7.203125</c:v>
                </c:pt>
                <c:pt idx="921">
                  <c:v>7.2109375</c:v>
                </c:pt>
                <c:pt idx="922">
                  <c:v>7.21875</c:v>
                </c:pt>
                <c:pt idx="923">
                  <c:v>7.2265625</c:v>
                </c:pt>
                <c:pt idx="924">
                  <c:v>7.234375</c:v>
                </c:pt>
                <c:pt idx="925">
                  <c:v>7.2421875</c:v>
                </c:pt>
                <c:pt idx="926">
                  <c:v>7.25</c:v>
                </c:pt>
                <c:pt idx="927">
                  <c:v>7.2578125</c:v>
                </c:pt>
                <c:pt idx="928">
                  <c:v>7.265625</c:v>
                </c:pt>
                <c:pt idx="929">
                  <c:v>7.2734375</c:v>
                </c:pt>
                <c:pt idx="930">
                  <c:v>7.28125</c:v>
                </c:pt>
                <c:pt idx="931">
                  <c:v>7.2890625</c:v>
                </c:pt>
                <c:pt idx="932">
                  <c:v>7.296875</c:v>
                </c:pt>
                <c:pt idx="933">
                  <c:v>7.3046875</c:v>
                </c:pt>
                <c:pt idx="934">
                  <c:v>7.3125</c:v>
                </c:pt>
                <c:pt idx="935">
                  <c:v>7.3203125</c:v>
                </c:pt>
                <c:pt idx="936">
                  <c:v>7.328125</c:v>
                </c:pt>
                <c:pt idx="937">
                  <c:v>7.3359375</c:v>
                </c:pt>
                <c:pt idx="938">
                  <c:v>7.34375</c:v>
                </c:pt>
                <c:pt idx="939">
                  <c:v>7.3515625</c:v>
                </c:pt>
                <c:pt idx="940">
                  <c:v>7.359375</c:v>
                </c:pt>
                <c:pt idx="941">
                  <c:v>7.3671875</c:v>
                </c:pt>
                <c:pt idx="942">
                  <c:v>7.375</c:v>
                </c:pt>
                <c:pt idx="943">
                  <c:v>7.3828125</c:v>
                </c:pt>
                <c:pt idx="944">
                  <c:v>7.390625</c:v>
                </c:pt>
                <c:pt idx="945">
                  <c:v>7.3984375</c:v>
                </c:pt>
                <c:pt idx="946">
                  <c:v>7.40625</c:v>
                </c:pt>
                <c:pt idx="947">
                  <c:v>7.4140625</c:v>
                </c:pt>
                <c:pt idx="948">
                  <c:v>7.421875</c:v>
                </c:pt>
                <c:pt idx="949">
                  <c:v>7.4296875</c:v>
                </c:pt>
                <c:pt idx="950">
                  <c:v>7.4375</c:v>
                </c:pt>
                <c:pt idx="951">
                  <c:v>7.4453125</c:v>
                </c:pt>
                <c:pt idx="952">
                  <c:v>7.453125</c:v>
                </c:pt>
                <c:pt idx="953">
                  <c:v>7.4609375</c:v>
                </c:pt>
                <c:pt idx="954">
                  <c:v>7.46875</c:v>
                </c:pt>
                <c:pt idx="955">
                  <c:v>7.4765625</c:v>
                </c:pt>
                <c:pt idx="956">
                  <c:v>7.484375</c:v>
                </c:pt>
                <c:pt idx="957">
                  <c:v>7.4921875</c:v>
                </c:pt>
                <c:pt idx="958">
                  <c:v>7.5</c:v>
                </c:pt>
                <c:pt idx="959">
                  <c:v>7.5078125</c:v>
                </c:pt>
                <c:pt idx="960">
                  <c:v>7.515625</c:v>
                </c:pt>
                <c:pt idx="961">
                  <c:v>7.5234375</c:v>
                </c:pt>
                <c:pt idx="962">
                  <c:v>7.53125</c:v>
                </c:pt>
                <c:pt idx="963">
                  <c:v>7.5390625</c:v>
                </c:pt>
                <c:pt idx="964">
                  <c:v>7.546875</c:v>
                </c:pt>
                <c:pt idx="965">
                  <c:v>7.5546875</c:v>
                </c:pt>
                <c:pt idx="966">
                  <c:v>7.5625</c:v>
                </c:pt>
                <c:pt idx="967">
                  <c:v>7.5703125</c:v>
                </c:pt>
                <c:pt idx="968">
                  <c:v>7.578125</c:v>
                </c:pt>
                <c:pt idx="969">
                  <c:v>7.5859375</c:v>
                </c:pt>
                <c:pt idx="970">
                  <c:v>7.59375</c:v>
                </c:pt>
                <c:pt idx="971">
                  <c:v>7.6015625</c:v>
                </c:pt>
                <c:pt idx="972">
                  <c:v>7.609375</c:v>
                </c:pt>
                <c:pt idx="973">
                  <c:v>7.6171875</c:v>
                </c:pt>
                <c:pt idx="974">
                  <c:v>7.625</c:v>
                </c:pt>
                <c:pt idx="975">
                  <c:v>7.6328125</c:v>
                </c:pt>
                <c:pt idx="976">
                  <c:v>7.640625</c:v>
                </c:pt>
                <c:pt idx="977">
                  <c:v>7.6484375</c:v>
                </c:pt>
                <c:pt idx="978">
                  <c:v>7.65625</c:v>
                </c:pt>
                <c:pt idx="979">
                  <c:v>7.6640625</c:v>
                </c:pt>
                <c:pt idx="980">
                  <c:v>7.671875</c:v>
                </c:pt>
                <c:pt idx="981">
                  <c:v>7.6796875</c:v>
                </c:pt>
                <c:pt idx="982">
                  <c:v>7.6875</c:v>
                </c:pt>
                <c:pt idx="983">
                  <c:v>7.6953125</c:v>
                </c:pt>
                <c:pt idx="984">
                  <c:v>7.703125</c:v>
                </c:pt>
                <c:pt idx="985">
                  <c:v>7.7109375</c:v>
                </c:pt>
                <c:pt idx="986">
                  <c:v>7.71875</c:v>
                </c:pt>
                <c:pt idx="987">
                  <c:v>7.7265625</c:v>
                </c:pt>
                <c:pt idx="988">
                  <c:v>7.734375</c:v>
                </c:pt>
                <c:pt idx="989">
                  <c:v>7.7421875</c:v>
                </c:pt>
                <c:pt idx="990">
                  <c:v>7.75</c:v>
                </c:pt>
                <c:pt idx="991">
                  <c:v>7.7578125</c:v>
                </c:pt>
                <c:pt idx="992">
                  <c:v>7.765625</c:v>
                </c:pt>
                <c:pt idx="993">
                  <c:v>7.7734375</c:v>
                </c:pt>
                <c:pt idx="994">
                  <c:v>7.78125</c:v>
                </c:pt>
                <c:pt idx="995">
                  <c:v>7.7890625</c:v>
                </c:pt>
                <c:pt idx="996">
                  <c:v>7.796875</c:v>
                </c:pt>
                <c:pt idx="997">
                  <c:v>7.8046875</c:v>
                </c:pt>
                <c:pt idx="998">
                  <c:v>7.8125</c:v>
                </c:pt>
                <c:pt idx="999">
                  <c:v>7.8203125</c:v>
                </c:pt>
                <c:pt idx="1000">
                  <c:v>7.828125</c:v>
                </c:pt>
                <c:pt idx="1001">
                  <c:v>7.8359375</c:v>
                </c:pt>
                <c:pt idx="1002">
                  <c:v>7.84375</c:v>
                </c:pt>
                <c:pt idx="1003">
                  <c:v>7.8515625</c:v>
                </c:pt>
                <c:pt idx="1004">
                  <c:v>7.859375</c:v>
                </c:pt>
                <c:pt idx="1005">
                  <c:v>7.8671875</c:v>
                </c:pt>
                <c:pt idx="1006">
                  <c:v>7.875</c:v>
                </c:pt>
                <c:pt idx="1007">
                  <c:v>7.8828125</c:v>
                </c:pt>
                <c:pt idx="1008">
                  <c:v>7.890625</c:v>
                </c:pt>
                <c:pt idx="1009">
                  <c:v>7.8984375</c:v>
                </c:pt>
                <c:pt idx="1010">
                  <c:v>7.90625</c:v>
                </c:pt>
                <c:pt idx="1011">
                  <c:v>7.9140625</c:v>
                </c:pt>
                <c:pt idx="1012">
                  <c:v>7.921875</c:v>
                </c:pt>
                <c:pt idx="1013">
                  <c:v>7.9296875</c:v>
                </c:pt>
                <c:pt idx="1014">
                  <c:v>7.9375</c:v>
                </c:pt>
                <c:pt idx="1015">
                  <c:v>7.9453125</c:v>
                </c:pt>
                <c:pt idx="1016">
                  <c:v>7.953125</c:v>
                </c:pt>
                <c:pt idx="1017">
                  <c:v>7.9609375</c:v>
                </c:pt>
                <c:pt idx="1018">
                  <c:v>7.96875</c:v>
                </c:pt>
                <c:pt idx="1019">
                  <c:v>7.9765625</c:v>
                </c:pt>
                <c:pt idx="1020">
                  <c:v>7.984375</c:v>
                </c:pt>
                <c:pt idx="1021">
                  <c:v>7.9921875</c:v>
                </c:pt>
                <c:pt idx="1022">
                  <c:v>8</c:v>
                </c:pt>
                <c:pt idx="1023">
                  <c:v>8.0078125</c:v>
                </c:pt>
                <c:pt idx="1024">
                  <c:v>8.015625</c:v>
                </c:pt>
                <c:pt idx="1025">
                  <c:v>8.0234375</c:v>
                </c:pt>
                <c:pt idx="1026">
                  <c:v>8.03125</c:v>
                </c:pt>
                <c:pt idx="1027">
                  <c:v>8.0390625</c:v>
                </c:pt>
                <c:pt idx="1028">
                  <c:v>8.046875</c:v>
                </c:pt>
                <c:pt idx="1029">
                  <c:v>8.0546875</c:v>
                </c:pt>
                <c:pt idx="1030">
                  <c:v>8.0625</c:v>
                </c:pt>
                <c:pt idx="1031">
                  <c:v>8.0703125</c:v>
                </c:pt>
                <c:pt idx="1032">
                  <c:v>8.078125</c:v>
                </c:pt>
                <c:pt idx="1033">
                  <c:v>8.0859375</c:v>
                </c:pt>
                <c:pt idx="1034">
                  <c:v>8.09375</c:v>
                </c:pt>
                <c:pt idx="1035">
                  <c:v>8.1015625</c:v>
                </c:pt>
                <c:pt idx="1036">
                  <c:v>8.109375</c:v>
                </c:pt>
                <c:pt idx="1037">
                  <c:v>8.1171875</c:v>
                </c:pt>
                <c:pt idx="1038">
                  <c:v>8.125</c:v>
                </c:pt>
                <c:pt idx="1039">
                  <c:v>8.1328125</c:v>
                </c:pt>
                <c:pt idx="1040">
                  <c:v>8.140625</c:v>
                </c:pt>
                <c:pt idx="1041">
                  <c:v>8.1484375</c:v>
                </c:pt>
                <c:pt idx="1042">
                  <c:v>8.15625</c:v>
                </c:pt>
                <c:pt idx="1043">
                  <c:v>8.1640625</c:v>
                </c:pt>
                <c:pt idx="1044">
                  <c:v>8.171875</c:v>
                </c:pt>
                <c:pt idx="1045">
                  <c:v>8.1796875</c:v>
                </c:pt>
                <c:pt idx="1046">
                  <c:v>8.1875</c:v>
                </c:pt>
                <c:pt idx="1047">
                  <c:v>8.1953125</c:v>
                </c:pt>
                <c:pt idx="1048">
                  <c:v>8.203125</c:v>
                </c:pt>
                <c:pt idx="1049">
                  <c:v>8.2109375</c:v>
                </c:pt>
                <c:pt idx="1050">
                  <c:v>8.21875</c:v>
                </c:pt>
                <c:pt idx="1051">
                  <c:v>8.2265625</c:v>
                </c:pt>
                <c:pt idx="1052">
                  <c:v>8.234375</c:v>
                </c:pt>
                <c:pt idx="1053">
                  <c:v>8.2421875</c:v>
                </c:pt>
                <c:pt idx="1054">
                  <c:v>8.25</c:v>
                </c:pt>
                <c:pt idx="1055">
                  <c:v>8.2578125</c:v>
                </c:pt>
                <c:pt idx="1056">
                  <c:v>8.265625</c:v>
                </c:pt>
                <c:pt idx="1057">
                  <c:v>8.2734375</c:v>
                </c:pt>
                <c:pt idx="1058">
                  <c:v>8.28125</c:v>
                </c:pt>
                <c:pt idx="1059">
                  <c:v>8.2890625</c:v>
                </c:pt>
                <c:pt idx="1060">
                  <c:v>8.296875</c:v>
                </c:pt>
                <c:pt idx="1061">
                  <c:v>8.3046875</c:v>
                </c:pt>
                <c:pt idx="1062">
                  <c:v>8.3125</c:v>
                </c:pt>
                <c:pt idx="1063">
                  <c:v>8.3203125</c:v>
                </c:pt>
                <c:pt idx="1064">
                  <c:v>8.328125</c:v>
                </c:pt>
                <c:pt idx="1065">
                  <c:v>8.3359375</c:v>
                </c:pt>
                <c:pt idx="1066">
                  <c:v>8.34375</c:v>
                </c:pt>
                <c:pt idx="1067">
                  <c:v>8.3515625</c:v>
                </c:pt>
                <c:pt idx="1068">
                  <c:v>8.359375</c:v>
                </c:pt>
                <c:pt idx="1069">
                  <c:v>8.3671875</c:v>
                </c:pt>
                <c:pt idx="1070">
                  <c:v>8.375</c:v>
                </c:pt>
                <c:pt idx="1071">
                  <c:v>8.3828125</c:v>
                </c:pt>
                <c:pt idx="1072">
                  <c:v>8.390625</c:v>
                </c:pt>
                <c:pt idx="1073">
                  <c:v>8.3984375</c:v>
                </c:pt>
                <c:pt idx="1074">
                  <c:v>8.40625</c:v>
                </c:pt>
                <c:pt idx="1075">
                  <c:v>8.4140625</c:v>
                </c:pt>
                <c:pt idx="1076">
                  <c:v>8.421875</c:v>
                </c:pt>
                <c:pt idx="1077">
                  <c:v>8.4296875</c:v>
                </c:pt>
                <c:pt idx="1078">
                  <c:v>8.4375</c:v>
                </c:pt>
                <c:pt idx="1079">
                  <c:v>8.4453125</c:v>
                </c:pt>
                <c:pt idx="1080">
                  <c:v>8.453125</c:v>
                </c:pt>
                <c:pt idx="1081">
                  <c:v>8.4609375</c:v>
                </c:pt>
                <c:pt idx="1082">
                  <c:v>8.46875</c:v>
                </c:pt>
                <c:pt idx="1083">
                  <c:v>8.4765625</c:v>
                </c:pt>
                <c:pt idx="1084">
                  <c:v>8.484375</c:v>
                </c:pt>
                <c:pt idx="1085">
                  <c:v>8.4921875</c:v>
                </c:pt>
                <c:pt idx="1086">
                  <c:v>8.5</c:v>
                </c:pt>
                <c:pt idx="1087">
                  <c:v>8.5078125</c:v>
                </c:pt>
                <c:pt idx="1088">
                  <c:v>8.515625</c:v>
                </c:pt>
                <c:pt idx="1089">
                  <c:v>8.5234375</c:v>
                </c:pt>
                <c:pt idx="1090">
                  <c:v>8.53125</c:v>
                </c:pt>
                <c:pt idx="1091">
                  <c:v>8.5390625</c:v>
                </c:pt>
                <c:pt idx="1092">
                  <c:v>8.546875</c:v>
                </c:pt>
                <c:pt idx="1093">
                  <c:v>8.5546875</c:v>
                </c:pt>
                <c:pt idx="1094">
                  <c:v>8.5625</c:v>
                </c:pt>
                <c:pt idx="1095">
                  <c:v>8.5703125</c:v>
                </c:pt>
                <c:pt idx="1096">
                  <c:v>8.578125</c:v>
                </c:pt>
                <c:pt idx="1097">
                  <c:v>8.5859375</c:v>
                </c:pt>
                <c:pt idx="1098">
                  <c:v>8.59375</c:v>
                </c:pt>
                <c:pt idx="1099">
                  <c:v>8.6015625</c:v>
                </c:pt>
                <c:pt idx="1100">
                  <c:v>8.609375</c:v>
                </c:pt>
                <c:pt idx="1101">
                  <c:v>8.6171875</c:v>
                </c:pt>
                <c:pt idx="1102">
                  <c:v>8.625</c:v>
                </c:pt>
                <c:pt idx="1103">
                  <c:v>8.6328125</c:v>
                </c:pt>
                <c:pt idx="1104">
                  <c:v>8.640625</c:v>
                </c:pt>
                <c:pt idx="1105">
                  <c:v>8.6484375</c:v>
                </c:pt>
                <c:pt idx="1106">
                  <c:v>8.65625</c:v>
                </c:pt>
                <c:pt idx="1107">
                  <c:v>8.6640625</c:v>
                </c:pt>
                <c:pt idx="1108">
                  <c:v>8.671875</c:v>
                </c:pt>
                <c:pt idx="1109">
                  <c:v>8.6796875</c:v>
                </c:pt>
                <c:pt idx="1110">
                  <c:v>8.6875</c:v>
                </c:pt>
                <c:pt idx="1111">
                  <c:v>8.6953125</c:v>
                </c:pt>
                <c:pt idx="1112">
                  <c:v>8.703125</c:v>
                </c:pt>
                <c:pt idx="1113">
                  <c:v>8.7109375</c:v>
                </c:pt>
                <c:pt idx="1114">
                  <c:v>8.71875</c:v>
                </c:pt>
                <c:pt idx="1115">
                  <c:v>8.7265625</c:v>
                </c:pt>
                <c:pt idx="1116">
                  <c:v>8.734375</c:v>
                </c:pt>
                <c:pt idx="1117">
                  <c:v>8.7421875</c:v>
                </c:pt>
                <c:pt idx="1118">
                  <c:v>8.75</c:v>
                </c:pt>
                <c:pt idx="1119">
                  <c:v>8.7578125</c:v>
                </c:pt>
                <c:pt idx="1120">
                  <c:v>8.765625</c:v>
                </c:pt>
                <c:pt idx="1121">
                  <c:v>8.7734375</c:v>
                </c:pt>
                <c:pt idx="1122">
                  <c:v>8.78125</c:v>
                </c:pt>
                <c:pt idx="1123">
                  <c:v>8.7890625</c:v>
                </c:pt>
                <c:pt idx="1124">
                  <c:v>8.796875</c:v>
                </c:pt>
                <c:pt idx="1125">
                  <c:v>8.8046875</c:v>
                </c:pt>
                <c:pt idx="1126">
                  <c:v>8.8125</c:v>
                </c:pt>
                <c:pt idx="1127">
                  <c:v>8.8203125</c:v>
                </c:pt>
                <c:pt idx="1128">
                  <c:v>8.828125</c:v>
                </c:pt>
                <c:pt idx="1129">
                  <c:v>8.8359375</c:v>
                </c:pt>
                <c:pt idx="1130">
                  <c:v>8.84375</c:v>
                </c:pt>
                <c:pt idx="1131">
                  <c:v>8.8515625</c:v>
                </c:pt>
                <c:pt idx="1132">
                  <c:v>8.859375</c:v>
                </c:pt>
                <c:pt idx="1133">
                  <c:v>8.8671875</c:v>
                </c:pt>
                <c:pt idx="1134">
                  <c:v>8.875</c:v>
                </c:pt>
                <c:pt idx="1135">
                  <c:v>8.8828125</c:v>
                </c:pt>
                <c:pt idx="1136">
                  <c:v>8.890625</c:v>
                </c:pt>
                <c:pt idx="1137">
                  <c:v>8.8984375</c:v>
                </c:pt>
                <c:pt idx="1138">
                  <c:v>8.90625</c:v>
                </c:pt>
                <c:pt idx="1139">
                  <c:v>8.9140625</c:v>
                </c:pt>
                <c:pt idx="1140">
                  <c:v>8.921875</c:v>
                </c:pt>
                <c:pt idx="1141">
                  <c:v>8.9296875</c:v>
                </c:pt>
                <c:pt idx="1142">
                  <c:v>8.9375</c:v>
                </c:pt>
                <c:pt idx="1143">
                  <c:v>8.9453125</c:v>
                </c:pt>
                <c:pt idx="1144">
                  <c:v>8.953125</c:v>
                </c:pt>
                <c:pt idx="1145">
                  <c:v>8.9609375</c:v>
                </c:pt>
                <c:pt idx="1146">
                  <c:v>8.96875</c:v>
                </c:pt>
                <c:pt idx="1147">
                  <c:v>8.9765625</c:v>
                </c:pt>
                <c:pt idx="1148">
                  <c:v>8.984375</c:v>
                </c:pt>
                <c:pt idx="1149">
                  <c:v>8.9921875</c:v>
                </c:pt>
                <c:pt idx="1150">
                  <c:v>9</c:v>
                </c:pt>
                <c:pt idx="1151">
                  <c:v>9.0078125</c:v>
                </c:pt>
                <c:pt idx="1152">
                  <c:v>9.015625</c:v>
                </c:pt>
                <c:pt idx="1153">
                  <c:v>9.0234375</c:v>
                </c:pt>
                <c:pt idx="1154">
                  <c:v>9.03125</c:v>
                </c:pt>
                <c:pt idx="1155">
                  <c:v>9.0390625</c:v>
                </c:pt>
                <c:pt idx="1156">
                  <c:v>9.046875</c:v>
                </c:pt>
                <c:pt idx="1157">
                  <c:v>9.0546875</c:v>
                </c:pt>
                <c:pt idx="1158">
                  <c:v>9.0625</c:v>
                </c:pt>
                <c:pt idx="1159">
                  <c:v>9.0703125</c:v>
                </c:pt>
                <c:pt idx="1160">
                  <c:v>9.078125</c:v>
                </c:pt>
                <c:pt idx="1161">
                  <c:v>9.0859375</c:v>
                </c:pt>
                <c:pt idx="1162">
                  <c:v>9.09375</c:v>
                </c:pt>
                <c:pt idx="1163">
                  <c:v>9.1015625</c:v>
                </c:pt>
                <c:pt idx="1164">
                  <c:v>9.109375</c:v>
                </c:pt>
                <c:pt idx="1165">
                  <c:v>9.1171875</c:v>
                </c:pt>
                <c:pt idx="1166">
                  <c:v>9.125</c:v>
                </c:pt>
                <c:pt idx="1167">
                  <c:v>9.1328125</c:v>
                </c:pt>
                <c:pt idx="1168">
                  <c:v>9.140625</c:v>
                </c:pt>
                <c:pt idx="1169">
                  <c:v>9.1484375</c:v>
                </c:pt>
                <c:pt idx="1170">
                  <c:v>9.15625</c:v>
                </c:pt>
                <c:pt idx="1171">
                  <c:v>9.1640625</c:v>
                </c:pt>
                <c:pt idx="1172">
                  <c:v>9.171875</c:v>
                </c:pt>
                <c:pt idx="1173">
                  <c:v>9.1796875</c:v>
                </c:pt>
                <c:pt idx="1174">
                  <c:v>9.1875</c:v>
                </c:pt>
                <c:pt idx="1175">
                  <c:v>9.1953125</c:v>
                </c:pt>
                <c:pt idx="1176">
                  <c:v>9.203125</c:v>
                </c:pt>
                <c:pt idx="1177">
                  <c:v>9.2109375</c:v>
                </c:pt>
                <c:pt idx="1178">
                  <c:v>9.21875</c:v>
                </c:pt>
                <c:pt idx="1179">
                  <c:v>9.2265625</c:v>
                </c:pt>
                <c:pt idx="1180">
                  <c:v>9.234375</c:v>
                </c:pt>
                <c:pt idx="1181">
                  <c:v>9.2421875</c:v>
                </c:pt>
                <c:pt idx="1182">
                  <c:v>9.25</c:v>
                </c:pt>
                <c:pt idx="1183">
                  <c:v>9.2578125</c:v>
                </c:pt>
                <c:pt idx="1184">
                  <c:v>9.265625</c:v>
                </c:pt>
                <c:pt idx="1185">
                  <c:v>9.2734375</c:v>
                </c:pt>
                <c:pt idx="1186">
                  <c:v>9.28125</c:v>
                </c:pt>
                <c:pt idx="1187">
                  <c:v>9.2890625</c:v>
                </c:pt>
                <c:pt idx="1188">
                  <c:v>9.296875</c:v>
                </c:pt>
                <c:pt idx="1189">
                  <c:v>9.3046875</c:v>
                </c:pt>
                <c:pt idx="1190">
                  <c:v>9.3125</c:v>
                </c:pt>
                <c:pt idx="1191">
                  <c:v>9.3203125</c:v>
                </c:pt>
                <c:pt idx="1192">
                  <c:v>9.328125</c:v>
                </c:pt>
                <c:pt idx="1193">
                  <c:v>9.3359375</c:v>
                </c:pt>
                <c:pt idx="1194">
                  <c:v>9.34375</c:v>
                </c:pt>
                <c:pt idx="1195">
                  <c:v>9.3515625</c:v>
                </c:pt>
                <c:pt idx="1196">
                  <c:v>9.359375</c:v>
                </c:pt>
                <c:pt idx="1197">
                  <c:v>9.3671875</c:v>
                </c:pt>
                <c:pt idx="1198">
                  <c:v>9.375</c:v>
                </c:pt>
                <c:pt idx="1199">
                  <c:v>9.3828125</c:v>
                </c:pt>
                <c:pt idx="1200">
                  <c:v>9.390625</c:v>
                </c:pt>
                <c:pt idx="1201">
                  <c:v>9.3984375</c:v>
                </c:pt>
                <c:pt idx="1202">
                  <c:v>9.40625</c:v>
                </c:pt>
                <c:pt idx="1203">
                  <c:v>9.4140625</c:v>
                </c:pt>
                <c:pt idx="1204">
                  <c:v>9.421875</c:v>
                </c:pt>
                <c:pt idx="1205">
                  <c:v>9.4296875</c:v>
                </c:pt>
                <c:pt idx="1206">
                  <c:v>9.4375</c:v>
                </c:pt>
                <c:pt idx="1207">
                  <c:v>9.4453125</c:v>
                </c:pt>
                <c:pt idx="1208">
                  <c:v>9.453125</c:v>
                </c:pt>
                <c:pt idx="1209">
                  <c:v>9.4609375</c:v>
                </c:pt>
                <c:pt idx="1210">
                  <c:v>9.46875</c:v>
                </c:pt>
                <c:pt idx="1211">
                  <c:v>9.4765625</c:v>
                </c:pt>
                <c:pt idx="1212">
                  <c:v>9.484375</c:v>
                </c:pt>
                <c:pt idx="1213">
                  <c:v>9.4921875</c:v>
                </c:pt>
                <c:pt idx="1214">
                  <c:v>9.5</c:v>
                </c:pt>
                <c:pt idx="1215">
                  <c:v>9.5078125</c:v>
                </c:pt>
                <c:pt idx="1216">
                  <c:v>9.515625</c:v>
                </c:pt>
                <c:pt idx="1217">
                  <c:v>9.5234375</c:v>
                </c:pt>
                <c:pt idx="1218">
                  <c:v>9.53125</c:v>
                </c:pt>
                <c:pt idx="1219">
                  <c:v>9.5390625</c:v>
                </c:pt>
                <c:pt idx="1220">
                  <c:v>9.546875</c:v>
                </c:pt>
                <c:pt idx="1221">
                  <c:v>9.5546875</c:v>
                </c:pt>
                <c:pt idx="1222">
                  <c:v>9.5625</c:v>
                </c:pt>
                <c:pt idx="1223">
                  <c:v>9.5703125</c:v>
                </c:pt>
                <c:pt idx="1224">
                  <c:v>9.578125</c:v>
                </c:pt>
                <c:pt idx="1225">
                  <c:v>9.5859375</c:v>
                </c:pt>
                <c:pt idx="1226">
                  <c:v>9.59375</c:v>
                </c:pt>
                <c:pt idx="1227">
                  <c:v>9.6015625</c:v>
                </c:pt>
                <c:pt idx="1228">
                  <c:v>9.609375</c:v>
                </c:pt>
                <c:pt idx="1229">
                  <c:v>9.6171875</c:v>
                </c:pt>
                <c:pt idx="1230">
                  <c:v>9.625</c:v>
                </c:pt>
                <c:pt idx="1231">
                  <c:v>9.6328125</c:v>
                </c:pt>
                <c:pt idx="1232">
                  <c:v>9.640625</c:v>
                </c:pt>
                <c:pt idx="1233">
                  <c:v>9.6484375</c:v>
                </c:pt>
                <c:pt idx="1234">
                  <c:v>9.65625</c:v>
                </c:pt>
                <c:pt idx="1235">
                  <c:v>9.6640625</c:v>
                </c:pt>
                <c:pt idx="1236">
                  <c:v>9.671875</c:v>
                </c:pt>
                <c:pt idx="1237">
                  <c:v>9.6796875</c:v>
                </c:pt>
                <c:pt idx="1238">
                  <c:v>9.6875</c:v>
                </c:pt>
                <c:pt idx="1239">
                  <c:v>9.6953125</c:v>
                </c:pt>
                <c:pt idx="1240">
                  <c:v>9.703125</c:v>
                </c:pt>
                <c:pt idx="1241">
                  <c:v>9.7109375</c:v>
                </c:pt>
                <c:pt idx="1242">
                  <c:v>9.71875</c:v>
                </c:pt>
                <c:pt idx="1243">
                  <c:v>9.7265625</c:v>
                </c:pt>
                <c:pt idx="1244">
                  <c:v>9.734375</c:v>
                </c:pt>
                <c:pt idx="1245">
                  <c:v>9.7421875</c:v>
                </c:pt>
                <c:pt idx="1246">
                  <c:v>9.75</c:v>
                </c:pt>
                <c:pt idx="1247">
                  <c:v>9.7578125</c:v>
                </c:pt>
                <c:pt idx="1248">
                  <c:v>9.765625</c:v>
                </c:pt>
                <c:pt idx="1249">
                  <c:v>9.7734375</c:v>
                </c:pt>
                <c:pt idx="1250">
                  <c:v>9.78125</c:v>
                </c:pt>
                <c:pt idx="1251">
                  <c:v>9.7890625</c:v>
                </c:pt>
                <c:pt idx="1252">
                  <c:v>9.796875</c:v>
                </c:pt>
                <c:pt idx="1253">
                  <c:v>9.8046875</c:v>
                </c:pt>
                <c:pt idx="1254">
                  <c:v>9.8125</c:v>
                </c:pt>
                <c:pt idx="1255">
                  <c:v>9.8203125</c:v>
                </c:pt>
                <c:pt idx="1256">
                  <c:v>9.828125</c:v>
                </c:pt>
                <c:pt idx="1257">
                  <c:v>9.8359375</c:v>
                </c:pt>
                <c:pt idx="1258">
                  <c:v>9.84375</c:v>
                </c:pt>
                <c:pt idx="1259">
                  <c:v>9.8515625</c:v>
                </c:pt>
                <c:pt idx="1260">
                  <c:v>9.859375</c:v>
                </c:pt>
                <c:pt idx="1261">
                  <c:v>9.8671875</c:v>
                </c:pt>
                <c:pt idx="1262">
                  <c:v>9.875</c:v>
                </c:pt>
                <c:pt idx="1263">
                  <c:v>9.8828125</c:v>
                </c:pt>
                <c:pt idx="1264">
                  <c:v>9.890625</c:v>
                </c:pt>
                <c:pt idx="1265">
                  <c:v>9.8984375</c:v>
                </c:pt>
                <c:pt idx="1266">
                  <c:v>9.90625</c:v>
                </c:pt>
                <c:pt idx="1267">
                  <c:v>9.9140625</c:v>
                </c:pt>
                <c:pt idx="1268">
                  <c:v>9.921875</c:v>
                </c:pt>
                <c:pt idx="1269">
                  <c:v>9.9296875</c:v>
                </c:pt>
                <c:pt idx="1270">
                  <c:v>9.9375</c:v>
                </c:pt>
                <c:pt idx="1271">
                  <c:v>9.9453125</c:v>
                </c:pt>
                <c:pt idx="1272">
                  <c:v>9.953125</c:v>
                </c:pt>
                <c:pt idx="1273">
                  <c:v>9.9609375</c:v>
                </c:pt>
                <c:pt idx="1274">
                  <c:v>9.96875</c:v>
                </c:pt>
                <c:pt idx="1275">
                  <c:v>9.9765625</c:v>
                </c:pt>
                <c:pt idx="1276">
                  <c:v>9.984375</c:v>
                </c:pt>
                <c:pt idx="1277">
                  <c:v>9.9921875</c:v>
                </c:pt>
                <c:pt idx="1278">
                  <c:v>10</c:v>
                </c:pt>
                <c:pt idx="1279">
                  <c:v>10.0078125</c:v>
                </c:pt>
                <c:pt idx="1280">
                  <c:v>10.015625</c:v>
                </c:pt>
                <c:pt idx="1281">
                  <c:v>10.0234375</c:v>
                </c:pt>
                <c:pt idx="1282">
                  <c:v>10.03125</c:v>
                </c:pt>
                <c:pt idx="1283">
                  <c:v>10.0390625</c:v>
                </c:pt>
                <c:pt idx="1284">
                  <c:v>10.046875</c:v>
                </c:pt>
                <c:pt idx="1285">
                  <c:v>10.0546875</c:v>
                </c:pt>
                <c:pt idx="1286">
                  <c:v>10.0625</c:v>
                </c:pt>
                <c:pt idx="1287">
                  <c:v>10.0703125</c:v>
                </c:pt>
                <c:pt idx="1288">
                  <c:v>10.078125</c:v>
                </c:pt>
                <c:pt idx="1289">
                  <c:v>10.0859375</c:v>
                </c:pt>
                <c:pt idx="1290">
                  <c:v>10.09375</c:v>
                </c:pt>
                <c:pt idx="1291">
                  <c:v>10.1015625</c:v>
                </c:pt>
                <c:pt idx="1292">
                  <c:v>10.109375</c:v>
                </c:pt>
                <c:pt idx="1293">
                  <c:v>10.1171875</c:v>
                </c:pt>
                <c:pt idx="1294">
                  <c:v>10.125</c:v>
                </c:pt>
                <c:pt idx="1295">
                  <c:v>10.1328125</c:v>
                </c:pt>
                <c:pt idx="1296">
                  <c:v>10.140625</c:v>
                </c:pt>
                <c:pt idx="1297">
                  <c:v>10.1484375</c:v>
                </c:pt>
                <c:pt idx="1298">
                  <c:v>10.15625</c:v>
                </c:pt>
                <c:pt idx="1299">
                  <c:v>10.1640625</c:v>
                </c:pt>
                <c:pt idx="1300">
                  <c:v>10.171875</c:v>
                </c:pt>
                <c:pt idx="1301">
                  <c:v>10.1796875</c:v>
                </c:pt>
                <c:pt idx="1302">
                  <c:v>10.1875</c:v>
                </c:pt>
                <c:pt idx="1303">
                  <c:v>10.1953125</c:v>
                </c:pt>
                <c:pt idx="1304">
                  <c:v>10.203125</c:v>
                </c:pt>
                <c:pt idx="1305">
                  <c:v>10.2109375</c:v>
                </c:pt>
                <c:pt idx="1306">
                  <c:v>10.21875</c:v>
                </c:pt>
                <c:pt idx="1307">
                  <c:v>10.2265625</c:v>
                </c:pt>
                <c:pt idx="1308">
                  <c:v>10.234375</c:v>
                </c:pt>
                <c:pt idx="1309">
                  <c:v>10.2421875</c:v>
                </c:pt>
                <c:pt idx="1310">
                  <c:v>10.25</c:v>
                </c:pt>
                <c:pt idx="1311">
                  <c:v>10.2578125</c:v>
                </c:pt>
                <c:pt idx="1312">
                  <c:v>10.265625</c:v>
                </c:pt>
                <c:pt idx="1313">
                  <c:v>10.2734375</c:v>
                </c:pt>
                <c:pt idx="1314">
                  <c:v>10.28125</c:v>
                </c:pt>
                <c:pt idx="1315">
                  <c:v>10.2890625</c:v>
                </c:pt>
                <c:pt idx="1316">
                  <c:v>10.296875</c:v>
                </c:pt>
                <c:pt idx="1317">
                  <c:v>10.3046875</c:v>
                </c:pt>
                <c:pt idx="1318">
                  <c:v>10.3125</c:v>
                </c:pt>
                <c:pt idx="1319">
                  <c:v>10.3203125</c:v>
                </c:pt>
                <c:pt idx="1320">
                  <c:v>10.328125</c:v>
                </c:pt>
                <c:pt idx="1321">
                  <c:v>10.3359375</c:v>
                </c:pt>
                <c:pt idx="1322">
                  <c:v>10.34375</c:v>
                </c:pt>
                <c:pt idx="1323">
                  <c:v>10.3515625</c:v>
                </c:pt>
                <c:pt idx="1324">
                  <c:v>10.359375</c:v>
                </c:pt>
                <c:pt idx="1325">
                  <c:v>10.3671875</c:v>
                </c:pt>
                <c:pt idx="1326">
                  <c:v>10.375</c:v>
                </c:pt>
                <c:pt idx="1327">
                  <c:v>10.3828125</c:v>
                </c:pt>
                <c:pt idx="1328">
                  <c:v>10.390625</c:v>
                </c:pt>
                <c:pt idx="1329">
                  <c:v>10.3984375</c:v>
                </c:pt>
                <c:pt idx="1330">
                  <c:v>10.40625</c:v>
                </c:pt>
                <c:pt idx="1331">
                  <c:v>10.4140625</c:v>
                </c:pt>
                <c:pt idx="1332">
                  <c:v>10.421875</c:v>
                </c:pt>
                <c:pt idx="1333">
                  <c:v>10.4296875</c:v>
                </c:pt>
                <c:pt idx="1334">
                  <c:v>10.4375</c:v>
                </c:pt>
                <c:pt idx="1335">
                  <c:v>10.4453125</c:v>
                </c:pt>
                <c:pt idx="1336">
                  <c:v>10.453125</c:v>
                </c:pt>
                <c:pt idx="1337">
                  <c:v>10.4609375</c:v>
                </c:pt>
                <c:pt idx="1338">
                  <c:v>10.46875</c:v>
                </c:pt>
                <c:pt idx="1339">
                  <c:v>10.4765625</c:v>
                </c:pt>
                <c:pt idx="1340">
                  <c:v>10.484375</c:v>
                </c:pt>
                <c:pt idx="1341">
                  <c:v>10.4921875</c:v>
                </c:pt>
                <c:pt idx="1342">
                  <c:v>10.5</c:v>
                </c:pt>
                <c:pt idx="1343">
                  <c:v>10.5078125</c:v>
                </c:pt>
                <c:pt idx="1344">
                  <c:v>10.515625</c:v>
                </c:pt>
                <c:pt idx="1345">
                  <c:v>10.5234375</c:v>
                </c:pt>
                <c:pt idx="1346">
                  <c:v>10.53125</c:v>
                </c:pt>
                <c:pt idx="1347">
                  <c:v>10.5390625</c:v>
                </c:pt>
                <c:pt idx="1348">
                  <c:v>10.546875</c:v>
                </c:pt>
                <c:pt idx="1349">
                  <c:v>10.5546875</c:v>
                </c:pt>
                <c:pt idx="1350">
                  <c:v>10.5625</c:v>
                </c:pt>
                <c:pt idx="1351">
                  <c:v>10.5703125</c:v>
                </c:pt>
                <c:pt idx="1352">
                  <c:v>10.578125</c:v>
                </c:pt>
                <c:pt idx="1353">
                  <c:v>10.5859375</c:v>
                </c:pt>
                <c:pt idx="1354">
                  <c:v>10.59375</c:v>
                </c:pt>
                <c:pt idx="1355">
                  <c:v>10.6015625</c:v>
                </c:pt>
                <c:pt idx="1356">
                  <c:v>10.609375</c:v>
                </c:pt>
                <c:pt idx="1357">
                  <c:v>10.6171875</c:v>
                </c:pt>
                <c:pt idx="1358">
                  <c:v>10.625</c:v>
                </c:pt>
                <c:pt idx="1359">
                  <c:v>10.6328125</c:v>
                </c:pt>
                <c:pt idx="1360">
                  <c:v>10.640625</c:v>
                </c:pt>
                <c:pt idx="1361">
                  <c:v>10.6484375</c:v>
                </c:pt>
                <c:pt idx="1362">
                  <c:v>10.65625</c:v>
                </c:pt>
                <c:pt idx="1363">
                  <c:v>10.6640625</c:v>
                </c:pt>
                <c:pt idx="1364">
                  <c:v>10.671875</c:v>
                </c:pt>
                <c:pt idx="1365">
                  <c:v>10.6796875</c:v>
                </c:pt>
                <c:pt idx="1366">
                  <c:v>10.6875</c:v>
                </c:pt>
                <c:pt idx="1367">
                  <c:v>10.6953125</c:v>
                </c:pt>
                <c:pt idx="1368">
                  <c:v>10.703125</c:v>
                </c:pt>
                <c:pt idx="1369">
                  <c:v>10.7109375</c:v>
                </c:pt>
                <c:pt idx="1370">
                  <c:v>10.71875</c:v>
                </c:pt>
                <c:pt idx="1371">
                  <c:v>10.7265625</c:v>
                </c:pt>
                <c:pt idx="1372">
                  <c:v>10.734375</c:v>
                </c:pt>
                <c:pt idx="1373">
                  <c:v>10.7421875</c:v>
                </c:pt>
                <c:pt idx="1374">
                  <c:v>10.75</c:v>
                </c:pt>
                <c:pt idx="1375">
                  <c:v>10.7578125</c:v>
                </c:pt>
                <c:pt idx="1376">
                  <c:v>10.765625</c:v>
                </c:pt>
                <c:pt idx="1377">
                  <c:v>10.7734375</c:v>
                </c:pt>
                <c:pt idx="1378">
                  <c:v>10.78125</c:v>
                </c:pt>
                <c:pt idx="1379">
                  <c:v>10.7890625</c:v>
                </c:pt>
                <c:pt idx="1380">
                  <c:v>10.796875</c:v>
                </c:pt>
                <c:pt idx="1381">
                  <c:v>10.8046875</c:v>
                </c:pt>
                <c:pt idx="1382">
                  <c:v>10.8125</c:v>
                </c:pt>
                <c:pt idx="1383">
                  <c:v>10.8203125</c:v>
                </c:pt>
                <c:pt idx="1384">
                  <c:v>10.828125</c:v>
                </c:pt>
                <c:pt idx="1385">
                  <c:v>10.8359375</c:v>
                </c:pt>
                <c:pt idx="1386">
                  <c:v>10.84375</c:v>
                </c:pt>
                <c:pt idx="1387">
                  <c:v>10.8515625</c:v>
                </c:pt>
                <c:pt idx="1388">
                  <c:v>10.859375</c:v>
                </c:pt>
                <c:pt idx="1389">
                  <c:v>10.8671875</c:v>
                </c:pt>
                <c:pt idx="1390">
                  <c:v>10.875</c:v>
                </c:pt>
                <c:pt idx="1391">
                  <c:v>10.8828125</c:v>
                </c:pt>
                <c:pt idx="1392">
                  <c:v>10.890625</c:v>
                </c:pt>
                <c:pt idx="1393">
                  <c:v>10.8984375</c:v>
                </c:pt>
                <c:pt idx="1394">
                  <c:v>10.90625</c:v>
                </c:pt>
                <c:pt idx="1395">
                  <c:v>10.9140625</c:v>
                </c:pt>
                <c:pt idx="1396">
                  <c:v>10.921875</c:v>
                </c:pt>
                <c:pt idx="1397">
                  <c:v>10.9296875</c:v>
                </c:pt>
                <c:pt idx="1398">
                  <c:v>10.9375</c:v>
                </c:pt>
                <c:pt idx="1399">
                  <c:v>10.9453125</c:v>
                </c:pt>
                <c:pt idx="1400">
                  <c:v>10.953125</c:v>
                </c:pt>
                <c:pt idx="1401">
                  <c:v>10.9609375</c:v>
                </c:pt>
                <c:pt idx="1402">
                  <c:v>10.96875</c:v>
                </c:pt>
                <c:pt idx="1403">
                  <c:v>10.9765625</c:v>
                </c:pt>
                <c:pt idx="1404">
                  <c:v>10.984375</c:v>
                </c:pt>
                <c:pt idx="1405">
                  <c:v>10.9921875</c:v>
                </c:pt>
                <c:pt idx="1406">
                  <c:v>11</c:v>
                </c:pt>
                <c:pt idx="1407">
                  <c:v>11.0078125</c:v>
                </c:pt>
                <c:pt idx="1408">
                  <c:v>11.015625</c:v>
                </c:pt>
                <c:pt idx="1409">
                  <c:v>11.0234375</c:v>
                </c:pt>
                <c:pt idx="1410">
                  <c:v>11.03125</c:v>
                </c:pt>
                <c:pt idx="1411">
                  <c:v>11.0390625</c:v>
                </c:pt>
                <c:pt idx="1412">
                  <c:v>11.046875</c:v>
                </c:pt>
                <c:pt idx="1413">
                  <c:v>11.0546875</c:v>
                </c:pt>
                <c:pt idx="1414">
                  <c:v>11.0625</c:v>
                </c:pt>
                <c:pt idx="1415">
                  <c:v>11.0703125</c:v>
                </c:pt>
                <c:pt idx="1416">
                  <c:v>11.078125</c:v>
                </c:pt>
                <c:pt idx="1417">
                  <c:v>11.0859375</c:v>
                </c:pt>
                <c:pt idx="1418">
                  <c:v>11.09375</c:v>
                </c:pt>
                <c:pt idx="1419">
                  <c:v>11.1015625</c:v>
                </c:pt>
                <c:pt idx="1420">
                  <c:v>11.109375</c:v>
                </c:pt>
                <c:pt idx="1421">
                  <c:v>11.1171875</c:v>
                </c:pt>
                <c:pt idx="1422">
                  <c:v>11.125</c:v>
                </c:pt>
                <c:pt idx="1423">
                  <c:v>11.1328125</c:v>
                </c:pt>
                <c:pt idx="1424">
                  <c:v>11.140625</c:v>
                </c:pt>
                <c:pt idx="1425">
                  <c:v>11.1484375</c:v>
                </c:pt>
                <c:pt idx="1426">
                  <c:v>11.15625</c:v>
                </c:pt>
                <c:pt idx="1427">
                  <c:v>11.1640625</c:v>
                </c:pt>
                <c:pt idx="1428">
                  <c:v>11.171875</c:v>
                </c:pt>
                <c:pt idx="1429">
                  <c:v>11.1796875</c:v>
                </c:pt>
                <c:pt idx="1430">
                  <c:v>11.1875</c:v>
                </c:pt>
                <c:pt idx="1431">
                  <c:v>11.1953125</c:v>
                </c:pt>
                <c:pt idx="1432">
                  <c:v>11.203125</c:v>
                </c:pt>
                <c:pt idx="1433">
                  <c:v>11.2109375</c:v>
                </c:pt>
                <c:pt idx="1434">
                  <c:v>11.21875</c:v>
                </c:pt>
                <c:pt idx="1435">
                  <c:v>11.2265625</c:v>
                </c:pt>
                <c:pt idx="1436">
                  <c:v>11.234375</c:v>
                </c:pt>
                <c:pt idx="1437">
                  <c:v>11.2421875</c:v>
                </c:pt>
                <c:pt idx="1438">
                  <c:v>11.25</c:v>
                </c:pt>
                <c:pt idx="1439">
                  <c:v>11.2578125</c:v>
                </c:pt>
                <c:pt idx="1440">
                  <c:v>11.265625</c:v>
                </c:pt>
                <c:pt idx="1441">
                  <c:v>11.2734375</c:v>
                </c:pt>
                <c:pt idx="1442">
                  <c:v>11.28125</c:v>
                </c:pt>
                <c:pt idx="1443">
                  <c:v>11.2890625</c:v>
                </c:pt>
                <c:pt idx="1444">
                  <c:v>11.296875</c:v>
                </c:pt>
                <c:pt idx="1445">
                  <c:v>11.3046875</c:v>
                </c:pt>
                <c:pt idx="1446">
                  <c:v>11.3125</c:v>
                </c:pt>
                <c:pt idx="1447">
                  <c:v>11.3203125</c:v>
                </c:pt>
                <c:pt idx="1448">
                  <c:v>11.328125</c:v>
                </c:pt>
                <c:pt idx="1449">
                  <c:v>11.3359375</c:v>
                </c:pt>
                <c:pt idx="1450">
                  <c:v>11.34375</c:v>
                </c:pt>
                <c:pt idx="1451">
                  <c:v>11.3515625</c:v>
                </c:pt>
                <c:pt idx="1452">
                  <c:v>11.359375</c:v>
                </c:pt>
                <c:pt idx="1453">
                  <c:v>11.3671875</c:v>
                </c:pt>
                <c:pt idx="1454">
                  <c:v>11.375</c:v>
                </c:pt>
                <c:pt idx="1455">
                  <c:v>11.3828125</c:v>
                </c:pt>
                <c:pt idx="1456">
                  <c:v>11.390625</c:v>
                </c:pt>
                <c:pt idx="1457">
                  <c:v>11.3984375</c:v>
                </c:pt>
                <c:pt idx="1458">
                  <c:v>11.40625</c:v>
                </c:pt>
                <c:pt idx="1459">
                  <c:v>11.4140625</c:v>
                </c:pt>
                <c:pt idx="1460">
                  <c:v>11.421875</c:v>
                </c:pt>
                <c:pt idx="1461">
                  <c:v>11.4296875</c:v>
                </c:pt>
                <c:pt idx="1462">
                  <c:v>11.4375</c:v>
                </c:pt>
                <c:pt idx="1463">
                  <c:v>11.4453125</c:v>
                </c:pt>
                <c:pt idx="1464">
                  <c:v>11.453125</c:v>
                </c:pt>
                <c:pt idx="1465">
                  <c:v>11.4609375</c:v>
                </c:pt>
                <c:pt idx="1466">
                  <c:v>11.46875</c:v>
                </c:pt>
                <c:pt idx="1467">
                  <c:v>11.4765625</c:v>
                </c:pt>
                <c:pt idx="1468">
                  <c:v>11.484375</c:v>
                </c:pt>
                <c:pt idx="1469">
                  <c:v>11.4921875</c:v>
                </c:pt>
                <c:pt idx="1470">
                  <c:v>11.5</c:v>
                </c:pt>
                <c:pt idx="1471">
                  <c:v>11.5078125</c:v>
                </c:pt>
                <c:pt idx="1472">
                  <c:v>11.515625</c:v>
                </c:pt>
                <c:pt idx="1473">
                  <c:v>11.5234375</c:v>
                </c:pt>
                <c:pt idx="1474">
                  <c:v>11.53125</c:v>
                </c:pt>
                <c:pt idx="1475">
                  <c:v>11.5390625</c:v>
                </c:pt>
                <c:pt idx="1476">
                  <c:v>11.546875</c:v>
                </c:pt>
                <c:pt idx="1477">
                  <c:v>11.5546875</c:v>
                </c:pt>
                <c:pt idx="1478">
                  <c:v>11.5625</c:v>
                </c:pt>
                <c:pt idx="1479">
                  <c:v>11.5703125</c:v>
                </c:pt>
                <c:pt idx="1480">
                  <c:v>11.578125</c:v>
                </c:pt>
                <c:pt idx="1481">
                  <c:v>11.5859375</c:v>
                </c:pt>
                <c:pt idx="1482">
                  <c:v>11.59375</c:v>
                </c:pt>
                <c:pt idx="1483">
                  <c:v>11.6015625</c:v>
                </c:pt>
                <c:pt idx="1484">
                  <c:v>11.609375</c:v>
                </c:pt>
                <c:pt idx="1485">
                  <c:v>11.6171875</c:v>
                </c:pt>
                <c:pt idx="1486">
                  <c:v>11.625</c:v>
                </c:pt>
                <c:pt idx="1487">
                  <c:v>11.6328125</c:v>
                </c:pt>
                <c:pt idx="1488">
                  <c:v>11.640625</c:v>
                </c:pt>
                <c:pt idx="1489">
                  <c:v>11.6484375</c:v>
                </c:pt>
                <c:pt idx="1490">
                  <c:v>11.65625</c:v>
                </c:pt>
                <c:pt idx="1491">
                  <c:v>11.6640625</c:v>
                </c:pt>
                <c:pt idx="1492">
                  <c:v>11.671875</c:v>
                </c:pt>
                <c:pt idx="1493">
                  <c:v>11.6796875</c:v>
                </c:pt>
                <c:pt idx="1494">
                  <c:v>11.6875</c:v>
                </c:pt>
                <c:pt idx="1495">
                  <c:v>11.6953125</c:v>
                </c:pt>
                <c:pt idx="1496">
                  <c:v>11.703125</c:v>
                </c:pt>
                <c:pt idx="1497">
                  <c:v>11.7109375</c:v>
                </c:pt>
                <c:pt idx="1498">
                  <c:v>11.71875</c:v>
                </c:pt>
                <c:pt idx="1499">
                  <c:v>11.7265625</c:v>
                </c:pt>
                <c:pt idx="1500">
                  <c:v>11.734375</c:v>
                </c:pt>
                <c:pt idx="1501">
                  <c:v>11.7421875</c:v>
                </c:pt>
                <c:pt idx="1502">
                  <c:v>11.75</c:v>
                </c:pt>
                <c:pt idx="1503">
                  <c:v>11.7578125</c:v>
                </c:pt>
                <c:pt idx="1504">
                  <c:v>11.765625</c:v>
                </c:pt>
                <c:pt idx="1505">
                  <c:v>11.7734375</c:v>
                </c:pt>
                <c:pt idx="1506">
                  <c:v>11.78125</c:v>
                </c:pt>
                <c:pt idx="1507">
                  <c:v>11.7890625</c:v>
                </c:pt>
                <c:pt idx="1508">
                  <c:v>11.796875</c:v>
                </c:pt>
                <c:pt idx="1509">
                  <c:v>11.8046875</c:v>
                </c:pt>
                <c:pt idx="1510">
                  <c:v>11.8125</c:v>
                </c:pt>
                <c:pt idx="1511">
                  <c:v>11.8203125</c:v>
                </c:pt>
                <c:pt idx="1512">
                  <c:v>11.828125</c:v>
                </c:pt>
                <c:pt idx="1513">
                  <c:v>11.8359375</c:v>
                </c:pt>
                <c:pt idx="1514">
                  <c:v>11.84375</c:v>
                </c:pt>
                <c:pt idx="1515">
                  <c:v>11.8515625</c:v>
                </c:pt>
                <c:pt idx="1516">
                  <c:v>11.859375</c:v>
                </c:pt>
                <c:pt idx="1517">
                  <c:v>11.8671875</c:v>
                </c:pt>
                <c:pt idx="1518">
                  <c:v>11.875</c:v>
                </c:pt>
                <c:pt idx="1519">
                  <c:v>11.8828125</c:v>
                </c:pt>
                <c:pt idx="1520">
                  <c:v>11.890625</c:v>
                </c:pt>
                <c:pt idx="1521">
                  <c:v>11.8984375</c:v>
                </c:pt>
                <c:pt idx="1522">
                  <c:v>11.90625</c:v>
                </c:pt>
                <c:pt idx="1523">
                  <c:v>11.9140625</c:v>
                </c:pt>
                <c:pt idx="1524">
                  <c:v>11.921875</c:v>
                </c:pt>
                <c:pt idx="1525">
                  <c:v>11.9296875</c:v>
                </c:pt>
                <c:pt idx="1526">
                  <c:v>11.9375</c:v>
                </c:pt>
                <c:pt idx="1527">
                  <c:v>11.9453125</c:v>
                </c:pt>
                <c:pt idx="1528">
                  <c:v>11.953125</c:v>
                </c:pt>
                <c:pt idx="1529">
                  <c:v>11.9609375</c:v>
                </c:pt>
                <c:pt idx="1530">
                  <c:v>11.96875</c:v>
                </c:pt>
                <c:pt idx="1531">
                  <c:v>11.9765625</c:v>
                </c:pt>
                <c:pt idx="1532">
                  <c:v>11.984375</c:v>
                </c:pt>
                <c:pt idx="1533">
                  <c:v>11.9921875</c:v>
                </c:pt>
                <c:pt idx="1534">
                  <c:v>12</c:v>
                </c:pt>
                <c:pt idx="1535">
                  <c:v>12.0078125</c:v>
                </c:pt>
                <c:pt idx="1536">
                  <c:v>12.015625</c:v>
                </c:pt>
                <c:pt idx="1537">
                  <c:v>12.0234375</c:v>
                </c:pt>
                <c:pt idx="1538">
                  <c:v>12.03125</c:v>
                </c:pt>
                <c:pt idx="1539">
                  <c:v>12.0390625</c:v>
                </c:pt>
                <c:pt idx="1540">
                  <c:v>12.046875</c:v>
                </c:pt>
                <c:pt idx="1541">
                  <c:v>12.0546875</c:v>
                </c:pt>
                <c:pt idx="1542">
                  <c:v>12.0625</c:v>
                </c:pt>
                <c:pt idx="1543">
                  <c:v>12.0703125</c:v>
                </c:pt>
                <c:pt idx="1544">
                  <c:v>12.078125</c:v>
                </c:pt>
                <c:pt idx="1545">
                  <c:v>12.0859375</c:v>
                </c:pt>
                <c:pt idx="1546">
                  <c:v>12.09375</c:v>
                </c:pt>
                <c:pt idx="1547">
                  <c:v>12.1015625</c:v>
                </c:pt>
                <c:pt idx="1548">
                  <c:v>12.109375</c:v>
                </c:pt>
                <c:pt idx="1549">
                  <c:v>12.1171875</c:v>
                </c:pt>
                <c:pt idx="1550">
                  <c:v>12.125</c:v>
                </c:pt>
                <c:pt idx="1551">
                  <c:v>12.1328125</c:v>
                </c:pt>
                <c:pt idx="1552">
                  <c:v>12.140625</c:v>
                </c:pt>
                <c:pt idx="1553">
                  <c:v>12.1484375</c:v>
                </c:pt>
                <c:pt idx="1554">
                  <c:v>12.15625</c:v>
                </c:pt>
                <c:pt idx="1555">
                  <c:v>12.1640625</c:v>
                </c:pt>
                <c:pt idx="1556">
                  <c:v>12.171875</c:v>
                </c:pt>
                <c:pt idx="1557">
                  <c:v>12.1796875</c:v>
                </c:pt>
                <c:pt idx="1558">
                  <c:v>12.1875</c:v>
                </c:pt>
                <c:pt idx="1559">
                  <c:v>12.1953125</c:v>
                </c:pt>
                <c:pt idx="1560">
                  <c:v>12.203125</c:v>
                </c:pt>
                <c:pt idx="1561">
                  <c:v>12.2109375</c:v>
                </c:pt>
                <c:pt idx="1562">
                  <c:v>12.21875</c:v>
                </c:pt>
                <c:pt idx="1563">
                  <c:v>12.2265625</c:v>
                </c:pt>
                <c:pt idx="1564">
                  <c:v>12.234375</c:v>
                </c:pt>
                <c:pt idx="1565">
                  <c:v>12.2421875</c:v>
                </c:pt>
                <c:pt idx="1566">
                  <c:v>12.25</c:v>
                </c:pt>
                <c:pt idx="1567">
                  <c:v>12.2578125</c:v>
                </c:pt>
                <c:pt idx="1568">
                  <c:v>12.265625</c:v>
                </c:pt>
                <c:pt idx="1569">
                  <c:v>12.2734375</c:v>
                </c:pt>
                <c:pt idx="1570">
                  <c:v>12.28125</c:v>
                </c:pt>
                <c:pt idx="1571">
                  <c:v>12.2890625</c:v>
                </c:pt>
                <c:pt idx="1572">
                  <c:v>12.296875</c:v>
                </c:pt>
                <c:pt idx="1573">
                  <c:v>12.3046875</c:v>
                </c:pt>
                <c:pt idx="1574">
                  <c:v>12.3125</c:v>
                </c:pt>
                <c:pt idx="1575">
                  <c:v>12.3203125</c:v>
                </c:pt>
                <c:pt idx="1576">
                  <c:v>12.328125</c:v>
                </c:pt>
                <c:pt idx="1577">
                  <c:v>12.3359375</c:v>
                </c:pt>
                <c:pt idx="1578">
                  <c:v>12.34375</c:v>
                </c:pt>
                <c:pt idx="1579">
                  <c:v>12.3515625</c:v>
                </c:pt>
                <c:pt idx="1580">
                  <c:v>12.359375</c:v>
                </c:pt>
                <c:pt idx="1581">
                  <c:v>12.3671875</c:v>
                </c:pt>
                <c:pt idx="1582">
                  <c:v>12.375</c:v>
                </c:pt>
                <c:pt idx="1583">
                  <c:v>12.3828125</c:v>
                </c:pt>
                <c:pt idx="1584">
                  <c:v>12.390625</c:v>
                </c:pt>
                <c:pt idx="1585">
                  <c:v>12.3984375</c:v>
                </c:pt>
                <c:pt idx="1586">
                  <c:v>12.40625</c:v>
                </c:pt>
                <c:pt idx="1587">
                  <c:v>12.4140625</c:v>
                </c:pt>
                <c:pt idx="1588">
                  <c:v>12.421875</c:v>
                </c:pt>
                <c:pt idx="1589">
                  <c:v>12.4296875</c:v>
                </c:pt>
                <c:pt idx="1590">
                  <c:v>12.4375</c:v>
                </c:pt>
                <c:pt idx="1591">
                  <c:v>12.4453125</c:v>
                </c:pt>
                <c:pt idx="1592">
                  <c:v>12.453125</c:v>
                </c:pt>
                <c:pt idx="1593">
                  <c:v>12.4609375</c:v>
                </c:pt>
                <c:pt idx="1594">
                  <c:v>12.46875</c:v>
                </c:pt>
                <c:pt idx="1595">
                  <c:v>12.4765625</c:v>
                </c:pt>
                <c:pt idx="1596">
                  <c:v>12.484375</c:v>
                </c:pt>
                <c:pt idx="1597">
                  <c:v>12.4921875</c:v>
                </c:pt>
                <c:pt idx="1598">
                  <c:v>12.5</c:v>
                </c:pt>
                <c:pt idx="1599">
                  <c:v>12.5078125</c:v>
                </c:pt>
                <c:pt idx="1600">
                  <c:v>12.515625</c:v>
                </c:pt>
                <c:pt idx="1601">
                  <c:v>12.5234375</c:v>
                </c:pt>
                <c:pt idx="1602">
                  <c:v>12.53125</c:v>
                </c:pt>
                <c:pt idx="1603">
                  <c:v>12.5390625</c:v>
                </c:pt>
                <c:pt idx="1604">
                  <c:v>12.546875</c:v>
                </c:pt>
                <c:pt idx="1605">
                  <c:v>12.5546875</c:v>
                </c:pt>
                <c:pt idx="1606">
                  <c:v>12.5625</c:v>
                </c:pt>
                <c:pt idx="1607">
                  <c:v>12.5703125</c:v>
                </c:pt>
                <c:pt idx="1608">
                  <c:v>12.578125</c:v>
                </c:pt>
                <c:pt idx="1609">
                  <c:v>12.5859375</c:v>
                </c:pt>
                <c:pt idx="1610">
                  <c:v>12.59375</c:v>
                </c:pt>
                <c:pt idx="1611">
                  <c:v>12.6015625</c:v>
                </c:pt>
                <c:pt idx="1612">
                  <c:v>12.609375</c:v>
                </c:pt>
                <c:pt idx="1613">
                  <c:v>12.6171875</c:v>
                </c:pt>
                <c:pt idx="1614">
                  <c:v>12.625</c:v>
                </c:pt>
                <c:pt idx="1615">
                  <c:v>12.6328125</c:v>
                </c:pt>
                <c:pt idx="1616">
                  <c:v>12.640625</c:v>
                </c:pt>
                <c:pt idx="1617">
                  <c:v>12.6484375</c:v>
                </c:pt>
                <c:pt idx="1618">
                  <c:v>12.65625</c:v>
                </c:pt>
                <c:pt idx="1619">
                  <c:v>12.6640625</c:v>
                </c:pt>
                <c:pt idx="1620">
                  <c:v>12.671875</c:v>
                </c:pt>
                <c:pt idx="1621">
                  <c:v>12.6796875</c:v>
                </c:pt>
                <c:pt idx="1622">
                  <c:v>12.6875</c:v>
                </c:pt>
                <c:pt idx="1623">
                  <c:v>12.6953125</c:v>
                </c:pt>
                <c:pt idx="1624">
                  <c:v>12.703125</c:v>
                </c:pt>
                <c:pt idx="1625">
                  <c:v>12.7109375</c:v>
                </c:pt>
                <c:pt idx="1626">
                  <c:v>12.71875</c:v>
                </c:pt>
                <c:pt idx="1627">
                  <c:v>12.7265625</c:v>
                </c:pt>
                <c:pt idx="1628">
                  <c:v>12.734375</c:v>
                </c:pt>
                <c:pt idx="1629">
                  <c:v>12.7421875</c:v>
                </c:pt>
                <c:pt idx="1630">
                  <c:v>12.75</c:v>
                </c:pt>
                <c:pt idx="1631">
                  <c:v>12.7578125</c:v>
                </c:pt>
                <c:pt idx="1632">
                  <c:v>12.765625</c:v>
                </c:pt>
                <c:pt idx="1633">
                  <c:v>12.7734375</c:v>
                </c:pt>
                <c:pt idx="1634">
                  <c:v>12.78125</c:v>
                </c:pt>
                <c:pt idx="1635">
                  <c:v>12.7890625</c:v>
                </c:pt>
                <c:pt idx="1636">
                  <c:v>12.796875</c:v>
                </c:pt>
                <c:pt idx="1637">
                  <c:v>12.8046875</c:v>
                </c:pt>
                <c:pt idx="1638">
                  <c:v>12.8125</c:v>
                </c:pt>
                <c:pt idx="1639">
                  <c:v>12.8203125</c:v>
                </c:pt>
                <c:pt idx="1640">
                  <c:v>12.828125</c:v>
                </c:pt>
                <c:pt idx="1641">
                  <c:v>12.8359375</c:v>
                </c:pt>
                <c:pt idx="1642">
                  <c:v>12.84375</c:v>
                </c:pt>
                <c:pt idx="1643">
                  <c:v>12.8515625</c:v>
                </c:pt>
                <c:pt idx="1644">
                  <c:v>12.859375</c:v>
                </c:pt>
                <c:pt idx="1645">
                  <c:v>12.8671875</c:v>
                </c:pt>
                <c:pt idx="1646">
                  <c:v>12.875</c:v>
                </c:pt>
                <c:pt idx="1647">
                  <c:v>12.8828125</c:v>
                </c:pt>
                <c:pt idx="1648">
                  <c:v>12.890625</c:v>
                </c:pt>
                <c:pt idx="1649">
                  <c:v>12.8984375</c:v>
                </c:pt>
                <c:pt idx="1650">
                  <c:v>12.90625</c:v>
                </c:pt>
                <c:pt idx="1651">
                  <c:v>12.9140625</c:v>
                </c:pt>
                <c:pt idx="1652">
                  <c:v>12.921875</c:v>
                </c:pt>
                <c:pt idx="1653">
                  <c:v>12.9296875</c:v>
                </c:pt>
                <c:pt idx="1654">
                  <c:v>12.9375</c:v>
                </c:pt>
                <c:pt idx="1655">
                  <c:v>12.9453125</c:v>
                </c:pt>
                <c:pt idx="1656">
                  <c:v>12.953125</c:v>
                </c:pt>
                <c:pt idx="1657">
                  <c:v>12.9609375</c:v>
                </c:pt>
                <c:pt idx="1658">
                  <c:v>12.96875</c:v>
                </c:pt>
                <c:pt idx="1659">
                  <c:v>12.9765625</c:v>
                </c:pt>
                <c:pt idx="1660">
                  <c:v>12.984375</c:v>
                </c:pt>
                <c:pt idx="1661">
                  <c:v>12.9921875</c:v>
                </c:pt>
                <c:pt idx="1662">
                  <c:v>13</c:v>
                </c:pt>
                <c:pt idx="1663">
                  <c:v>13.0078125</c:v>
                </c:pt>
                <c:pt idx="1664">
                  <c:v>13.015625</c:v>
                </c:pt>
                <c:pt idx="1665">
                  <c:v>13.0234375</c:v>
                </c:pt>
                <c:pt idx="1666">
                  <c:v>13.03125</c:v>
                </c:pt>
                <c:pt idx="1667">
                  <c:v>13.0390625</c:v>
                </c:pt>
                <c:pt idx="1668">
                  <c:v>13.046875</c:v>
                </c:pt>
                <c:pt idx="1669">
                  <c:v>13.0546875</c:v>
                </c:pt>
                <c:pt idx="1670">
                  <c:v>13.0625</c:v>
                </c:pt>
                <c:pt idx="1671">
                  <c:v>13.0703125</c:v>
                </c:pt>
                <c:pt idx="1672">
                  <c:v>13.078125</c:v>
                </c:pt>
                <c:pt idx="1673">
                  <c:v>13.0859375</c:v>
                </c:pt>
                <c:pt idx="1674">
                  <c:v>13.09375</c:v>
                </c:pt>
                <c:pt idx="1675">
                  <c:v>13.1015625</c:v>
                </c:pt>
                <c:pt idx="1676">
                  <c:v>13.109375</c:v>
                </c:pt>
                <c:pt idx="1677">
                  <c:v>13.1171875</c:v>
                </c:pt>
                <c:pt idx="1678">
                  <c:v>13.125</c:v>
                </c:pt>
                <c:pt idx="1679">
                  <c:v>13.1328125</c:v>
                </c:pt>
                <c:pt idx="1680">
                  <c:v>13.140625</c:v>
                </c:pt>
                <c:pt idx="1681">
                  <c:v>13.1484375</c:v>
                </c:pt>
                <c:pt idx="1682">
                  <c:v>13.15625</c:v>
                </c:pt>
                <c:pt idx="1683">
                  <c:v>13.1640625</c:v>
                </c:pt>
                <c:pt idx="1684">
                  <c:v>13.171875</c:v>
                </c:pt>
                <c:pt idx="1685">
                  <c:v>13.1796875</c:v>
                </c:pt>
                <c:pt idx="1686">
                  <c:v>13.1875</c:v>
                </c:pt>
                <c:pt idx="1687">
                  <c:v>13.1953125</c:v>
                </c:pt>
                <c:pt idx="1688">
                  <c:v>13.203125</c:v>
                </c:pt>
                <c:pt idx="1689">
                  <c:v>13.2109375</c:v>
                </c:pt>
                <c:pt idx="1690">
                  <c:v>13.21875</c:v>
                </c:pt>
                <c:pt idx="1691">
                  <c:v>13.2265625</c:v>
                </c:pt>
                <c:pt idx="1692">
                  <c:v>13.234375</c:v>
                </c:pt>
                <c:pt idx="1693">
                  <c:v>13.2421875</c:v>
                </c:pt>
                <c:pt idx="1694">
                  <c:v>13.25</c:v>
                </c:pt>
                <c:pt idx="1695">
                  <c:v>13.2578125</c:v>
                </c:pt>
                <c:pt idx="1696">
                  <c:v>13.265625</c:v>
                </c:pt>
                <c:pt idx="1697">
                  <c:v>13.2734375</c:v>
                </c:pt>
                <c:pt idx="1698">
                  <c:v>13.28125</c:v>
                </c:pt>
                <c:pt idx="1699">
                  <c:v>13.2890625</c:v>
                </c:pt>
                <c:pt idx="1700">
                  <c:v>13.296875</c:v>
                </c:pt>
                <c:pt idx="1701">
                  <c:v>13.3046875</c:v>
                </c:pt>
                <c:pt idx="1702">
                  <c:v>13.3125</c:v>
                </c:pt>
                <c:pt idx="1703">
                  <c:v>13.3203125</c:v>
                </c:pt>
                <c:pt idx="1704">
                  <c:v>13.328125</c:v>
                </c:pt>
                <c:pt idx="1705">
                  <c:v>13.3359375</c:v>
                </c:pt>
                <c:pt idx="1706">
                  <c:v>13.34375</c:v>
                </c:pt>
                <c:pt idx="1707">
                  <c:v>13.3515625</c:v>
                </c:pt>
                <c:pt idx="1708">
                  <c:v>13.359375</c:v>
                </c:pt>
                <c:pt idx="1709">
                  <c:v>13.3671875</c:v>
                </c:pt>
                <c:pt idx="1710">
                  <c:v>13.375</c:v>
                </c:pt>
                <c:pt idx="1711">
                  <c:v>13.3828125</c:v>
                </c:pt>
                <c:pt idx="1712">
                  <c:v>13.390625</c:v>
                </c:pt>
                <c:pt idx="1713">
                  <c:v>13.3984375</c:v>
                </c:pt>
                <c:pt idx="1714">
                  <c:v>13.40625</c:v>
                </c:pt>
                <c:pt idx="1715">
                  <c:v>13.4140625</c:v>
                </c:pt>
                <c:pt idx="1716">
                  <c:v>13.421875</c:v>
                </c:pt>
                <c:pt idx="1717">
                  <c:v>13.4296875</c:v>
                </c:pt>
                <c:pt idx="1718">
                  <c:v>13.4375</c:v>
                </c:pt>
                <c:pt idx="1719">
                  <c:v>13.4453125</c:v>
                </c:pt>
                <c:pt idx="1720">
                  <c:v>13.453125</c:v>
                </c:pt>
                <c:pt idx="1721">
                  <c:v>13.4609375</c:v>
                </c:pt>
                <c:pt idx="1722">
                  <c:v>13.46875</c:v>
                </c:pt>
                <c:pt idx="1723">
                  <c:v>13.4765625</c:v>
                </c:pt>
                <c:pt idx="1724">
                  <c:v>13.484375</c:v>
                </c:pt>
                <c:pt idx="1725">
                  <c:v>13.4921875</c:v>
                </c:pt>
                <c:pt idx="1726">
                  <c:v>13.5</c:v>
                </c:pt>
                <c:pt idx="1727">
                  <c:v>13.5078125</c:v>
                </c:pt>
                <c:pt idx="1728">
                  <c:v>13.515625</c:v>
                </c:pt>
                <c:pt idx="1729">
                  <c:v>13.5234375</c:v>
                </c:pt>
                <c:pt idx="1730">
                  <c:v>13.53125</c:v>
                </c:pt>
                <c:pt idx="1731">
                  <c:v>13.5390625</c:v>
                </c:pt>
                <c:pt idx="1732">
                  <c:v>13.546875</c:v>
                </c:pt>
                <c:pt idx="1733">
                  <c:v>13.5546875</c:v>
                </c:pt>
                <c:pt idx="1734">
                  <c:v>13.5625</c:v>
                </c:pt>
                <c:pt idx="1735">
                  <c:v>13.5703125</c:v>
                </c:pt>
                <c:pt idx="1736">
                  <c:v>13.578125</c:v>
                </c:pt>
                <c:pt idx="1737">
                  <c:v>13.5859375</c:v>
                </c:pt>
                <c:pt idx="1738">
                  <c:v>13.59375</c:v>
                </c:pt>
                <c:pt idx="1739">
                  <c:v>13.6015625</c:v>
                </c:pt>
                <c:pt idx="1740">
                  <c:v>13.609375</c:v>
                </c:pt>
                <c:pt idx="1741">
                  <c:v>13.6171875</c:v>
                </c:pt>
                <c:pt idx="1742">
                  <c:v>13.625</c:v>
                </c:pt>
                <c:pt idx="1743">
                  <c:v>13.6328125</c:v>
                </c:pt>
                <c:pt idx="1744">
                  <c:v>13.640625</c:v>
                </c:pt>
                <c:pt idx="1745">
                  <c:v>13.6484375</c:v>
                </c:pt>
                <c:pt idx="1746">
                  <c:v>13.65625</c:v>
                </c:pt>
                <c:pt idx="1747">
                  <c:v>13.6640625</c:v>
                </c:pt>
                <c:pt idx="1748">
                  <c:v>13.671875</c:v>
                </c:pt>
                <c:pt idx="1749">
                  <c:v>13.6796875</c:v>
                </c:pt>
                <c:pt idx="1750">
                  <c:v>13.6875</c:v>
                </c:pt>
                <c:pt idx="1751">
                  <c:v>13.6953125</c:v>
                </c:pt>
                <c:pt idx="1752">
                  <c:v>13.703125</c:v>
                </c:pt>
                <c:pt idx="1753">
                  <c:v>13.7109375</c:v>
                </c:pt>
                <c:pt idx="1754">
                  <c:v>13.71875</c:v>
                </c:pt>
                <c:pt idx="1755">
                  <c:v>13.7265625</c:v>
                </c:pt>
                <c:pt idx="1756">
                  <c:v>13.734375</c:v>
                </c:pt>
                <c:pt idx="1757">
                  <c:v>13.7421875</c:v>
                </c:pt>
                <c:pt idx="1758">
                  <c:v>13.75</c:v>
                </c:pt>
                <c:pt idx="1759">
                  <c:v>13.7578125</c:v>
                </c:pt>
                <c:pt idx="1760">
                  <c:v>13.765625</c:v>
                </c:pt>
                <c:pt idx="1761">
                  <c:v>13.7734375</c:v>
                </c:pt>
                <c:pt idx="1762">
                  <c:v>13.78125</c:v>
                </c:pt>
                <c:pt idx="1763">
                  <c:v>13.7890625</c:v>
                </c:pt>
                <c:pt idx="1764">
                  <c:v>13.796875</c:v>
                </c:pt>
                <c:pt idx="1765">
                  <c:v>13.8046875</c:v>
                </c:pt>
                <c:pt idx="1766">
                  <c:v>13.8125</c:v>
                </c:pt>
                <c:pt idx="1767">
                  <c:v>13.8203125</c:v>
                </c:pt>
                <c:pt idx="1768">
                  <c:v>13.828125</c:v>
                </c:pt>
                <c:pt idx="1769">
                  <c:v>13.8359375</c:v>
                </c:pt>
                <c:pt idx="1770">
                  <c:v>13.84375</c:v>
                </c:pt>
                <c:pt idx="1771">
                  <c:v>13.8515625</c:v>
                </c:pt>
                <c:pt idx="1772">
                  <c:v>13.859375</c:v>
                </c:pt>
                <c:pt idx="1773">
                  <c:v>13.8671875</c:v>
                </c:pt>
                <c:pt idx="1774">
                  <c:v>13.875</c:v>
                </c:pt>
                <c:pt idx="1775">
                  <c:v>13.8828125</c:v>
                </c:pt>
                <c:pt idx="1776">
                  <c:v>13.890625</c:v>
                </c:pt>
                <c:pt idx="1777">
                  <c:v>13.8984375</c:v>
                </c:pt>
                <c:pt idx="1778">
                  <c:v>13.90625</c:v>
                </c:pt>
                <c:pt idx="1779">
                  <c:v>13.9140625</c:v>
                </c:pt>
                <c:pt idx="1780">
                  <c:v>13.921875</c:v>
                </c:pt>
                <c:pt idx="1781">
                  <c:v>13.9296875</c:v>
                </c:pt>
                <c:pt idx="1782">
                  <c:v>13.9375</c:v>
                </c:pt>
                <c:pt idx="1783">
                  <c:v>13.9453125</c:v>
                </c:pt>
                <c:pt idx="1784">
                  <c:v>13.953125</c:v>
                </c:pt>
                <c:pt idx="1785">
                  <c:v>13.9609375</c:v>
                </c:pt>
                <c:pt idx="1786">
                  <c:v>13.96875</c:v>
                </c:pt>
                <c:pt idx="1787">
                  <c:v>13.9765625</c:v>
                </c:pt>
                <c:pt idx="1788">
                  <c:v>13.984375</c:v>
                </c:pt>
                <c:pt idx="1789">
                  <c:v>13.9921875</c:v>
                </c:pt>
                <c:pt idx="1790">
                  <c:v>14</c:v>
                </c:pt>
                <c:pt idx="1791">
                  <c:v>14.0078125</c:v>
                </c:pt>
                <c:pt idx="1792">
                  <c:v>14.015625</c:v>
                </c:pt>
                <c:pt idx="1793">
                  <c:v>14.0234375</c:v>
                </c:pt>
                <c:pt idx="1794">
                  <c:v>14.03125</c:v>
                </c:pt>
                <c:pt idx="1795">
                  <c:v>14.0390625</c:v>
                </c:pt>
                <c:pt idx="1796">
                  <c:v>14.046875</c:v>
                </c:pt>
                <c:pt idx="1797">
                  <c:v>14.0546875</c:v>
                </c:pt>
                <c:pt idx="1798">
                  <c:v>14.0625</c:v>
                </c:pt>
                <c:pt idx="1799">
                  <c:v>14.0703125</c:v>
                </c:pt>
                <c:pt idx="1800">
                  <c:v>14.078125</c:v>
                </c:pt>
                <c:pt idx="1801">
                  <c:v>14.0859375</c:v>
                </c:pt>
                <c:pt idx="1802">
                  <c:v>14.09375</c:v>
                </c:pt>
                <c:pt idx="1803">
                  <c:v>14.1015625</c:v>
                </c:pt>
                <c:pt idx="1804">
                  <c:v>14.109375</c:v>
                </c:pt>
                <c:pt idx="1805">
                  <c:v>14.1171875</c:v>
                </c:pt>
                <c:pt idx="1806">
                  <c:v>14.125</c:v>
                </c:pt>
                <c:pt idx="1807">
                  <c:v>14.1328125</c:v>
                </c:pt>
                <c:pt idx="1808">
                  <c:v>14.140625</c:v>
                </c:pt>
                <c:pt idx="1809">
                  <c:v>14.1484375</c:v>
                </c:pt>
                <c:pt idx="1810">
                  <c:v>14.15625</c:v>
                </c:pt>
                <c:pt idx="1811">
                  <c:v>14.1640625</c:v>
                </c:pt>
                <c:pt idx="1812">
                  <c:v>14.171875</c:v>
                </c:pt>
                <c:pt idx="1813">
                  <c:v>14.1796875</c:v>
                </c:pt>
                <c:pt idx="1814">
                  <c:v>14.1875</c:v>
                </c:pt>
                <c:pt idx="1815">
                  <c:v>14.1953125</c:v>
                </c:pt>
                <c:pt idx="1816">
                  <c:v>14.203125</c:v>
                </c:pt>
                <c:pt idx="1817">
                  <c:v>14.2109375</c:v>
                </c:pt>
                <c:pt idx="1818">
                  <c:v>14.21875</c:v>
                </c:pt>
              </c:numCache>
            </c:numRef>
          </c:xVal>
          <c:yVal>
            <c:numRef>
              <c:f>kitamura_DISCRIM_0_20190716_112!$B$2:$B$1820</c:f>
              <c:numCache>
                <c:formatCode>General</c:formatCode>
                <c:ptCount val="1819"/>
                <c:pt idx="0">
                  <c:v>4903.28</c:v>
                </c:pt>
                <c:pt idx="1">
                  <c:v>5567.22</c:v>
                </c:pt>
                <c:pt idx="2">
                  <c:v>5544.58</c:v>
                </c:pt>
                <c:pt idx="3">
                  <c:v>5578.58</c:v>
                </c:pt>
                <c:pt idx="4">
                  <c:v>5556.47</c:v>
                </c:pt>
                <c:pt idx="5">
                  <c:v>5586.46</c:v>
                </c:pt>
                <c:pt idx="6">
                  <c:v>5567.19</c:v>
                </c:pt>
                <c:pt idx="7">
                  <c:v>5599.42</c:v>
                </c:pt>
                <c:pt idx="8">
                  <c:v>5590.74</c:v>
                </c:pt>
                <c:pt idx="9">
                  <c:v>5627.56</c:v>
                </c:pt>
                <c:pt idx="10">
                  <c:v>5619.78</c:v>
                </c:pt>
                <c:pt idx="11">
                  <c:v>5644.59</c:v>
                </c:pt>
                <c:pt idx="12">
                  <c:v>5665.07</c:v>
                </c:pt>
                <c:pt idx="13">
                  <c:v>5677.21</c:v>
                </c:pt>
                <c:pt idx="14">
                  <c:v>5711.07</c:v>
                </c:pt>
                <c:pt idx="15">
                  <c:v>5728.02</c:v>
                </c:pt>
                <c:pt idx="16">
                  <c:v>5760.57</c:v>
                </c:pt>
                <c:pt idx="17">
                  <c:v>5757.5</c:v>
                </c:pt>
                <c:pt idx="18">
                  <c:v>5805.44</c:v>
                </c:pt>
                <c:pt idx="19">
                  <c:v>5786.19</c:v>
                </c:pt>
                <c:pt idx="20">
                  <c:v>5830.76</c:v>
                </c:pt>
                <c:pt idx="21">
                  <c:v>5809.13</c:v>
                </c:pt>
                <c:pt idx="22">
                  <c:v>5831.62</c:v>
                </c:pt>
                <c:pt idx="23">
                  <c:v>5783.66</c:v>
                </c:pt>
                <c:pt idx="24">
                  <c:v>5785</c:v>
                </c:pt>
                <c:pt idx="25">
                  <c:v>5714.52</c:v>
                </c:pt>
                <c:pt idx="26">
                  <c:v>5675.16</c:v>
                </c:pt>
                <c:pt idx="27">
                  <c:v>5620.49</c:v>
                </c:pt>
                <c:pt idx="28">
                  <c:v>5589.25</c:v>
                </c:pt>
                <c:pt idx="29">
                  <c:v>5568.77</c:v>
                </c:pt>
                <c:pt idx="30">
                  <c:v>5531.57</c:v>
                </c:pt>
                <c:pt idx="31">
                  <c:v>5536.16</c:v>
                </c:pt>
                <c:pt idx="32">
                  <c:v>5506.92</c:v>
                </c:pt>
                <c:pt idx="33">
                  <c:v>5521.21</c:v>
                </c:pt>
                <c:pt idx="34">
                  <c:v>5487.23</c:v>
                </c:pt>
                <c:pt idx="35">
                  <c:v>5514.75</c:v>
                </c:pt>
                <c:pt idx="36">
                  <c:v>5481.63</c:v>
                </c:pt>
                <c:pt idx="37">
                  <c:v>5508.16</c:v>
                </c:pt>
                <c:pt idx="38">
                  <c:v>5485.4</c:v>
                </c:pt>
                <c:pt idx="39">
                  <c:v>5515.54</c:v>
                </c:pt>
                <c:pt idx="40">
                  <c:v>5499.75</c:v>
                </c:pt>
                <c:pt idx="41">
                  <c:v>5521.06</c:v>
                </c:pt>
                <c:pt idx="42">
                  <c:v>5510.28</c:v>
                </c:pt>
                <c:pt idx="43">
                  <c:v>5519.83</c:v>
                </c:pt>
                <c:pt idx="44">
                  <c:v>5509.2</c:v>
                </c:pt>
                <c:pt idx="45">
                  <c:v>5494.35</c:v>
                </c:pt>
                <c:pt idx="46">
                  <c:v>5515.94</c:v>
                </c:pt>
                <c:pt idx="47">
                  <c:v>5501.96</c:v>
                </c:pt>
                <c:pt idx="48">
                  <c:v>5511.05</c:v>
                </c:pt>
                <c:pt idx="49">
                  <c:v>5495.92</c:v>
                </c:pt>
                <c:pt idx="50">
                  <c:v>5522</c:v>
                </c:pt>
                <c:pt idx="51">
                  <c:v>5487.39</c:v>
                </c:pt>
                <c:pt idx="52">
                  <c:v>5511.6</c:v>
                </c:pt>
                <c:pt idx="53">
                  <c:v>5476.07</c:v>
                </c:pt>
                <c:pt idx="54">
                  <c:v>5495</c:v>
                </c:pt>
                <c:pt idx="55">
                  <c:v>5490.51</c:v>
                </c:pt>
                <c:pt idx="56">
                  <c:v>5549.6</c:v>
                </c:pt>
                <c:pt idx="57">
                  <c:v>5545.38</c:v>
                </c:pt>
                <c:pt idx="58">
                  <c:v>5539.91</c:v>
                </c:pt>
                <c:pt idx="59">
                  <c:v>5525.95</c:v>
                </c:pt>
                <c:pt idx="60">
                  <c:v>5559.14</c:v>
                </c:pt>
                <c:pt idx="61">
                  <c:v>5527.34</c:v>
                </c:pt>
                <c:pt idx="62">
                  <c:v>5505.2</c:v>
                </c:pt>
                <c:pt idx="63">
                  <c:v>5482.51</c:v>
                </c:pt>
                <c:pt idx="64">
                  <c:v>5459.05</c:v>
                </c:pt>
                <c:pt idx="65">
                  <c:v>5426.62</c:v>
                </c:pt>
                <c:pt idx="66">
                  <c:v>5414.15</c:v>
                </c:pt>
                <c:pt idx="67">
                  <c:v>5433.39</c:v>
                </c:pt>
                <c:pt idx="68">
                  <c:v>5412.09</c:v>
                </c:pt>
                <c:pt idx="69">
                  <c:v>5438.51</c:v>
                </c:pt>
                <c:pt idx="70">
                  <c:v>5423.96</c:v>
                </c:pt>
                <c:pt idx="71">
                  <c:v>5430.65</c:v>
                </c:pt>
                <c:pt idx="72">
                  <c:v>5390.59</c:v>
                </c:pt>
                <c:pt idx="73">
                  <c:v>5405.6</c:v>
                </c:pt>
                <c:pt idx="74">
                  <c:v>5590.26</c:v>
                </c:pt>
                <c:pt idx="75">
                  <c:v>6142.68</c:v>
                </c:pt>
                <c:pt idx="76">
                  <c:v>6616.77</c:v>
                </c:pt>
                <c:pt idx="77">
                  <c:v>6496.13</c:v>
                </c:pt>
                <c:pt idx="78">
                  <c:v>5633.9</c:v>
                </c:pt>
                <c:pt idx="79">
                  <c:v>5303.16</c:v>
                </c:pt>
                <c:pt idx="80">
                  <c:v>5189.97</c:v>
                </c:pt>
                <c:pt idx="81">
                  <c:v>5134.3900000000003</c:v>
                </c:pt>
                <c:pt idx="82">
                  <c:v>5264.14</c:v>
                </c:pt>
                <c:pt idx="83">
                  <c:v>5347.43</c:v>
                </c:pt>
                <c:pt idx="84">
                  <c:v>5398.33</c:v>
                </c:pt>
                <c:pt idx="85">
                  <c:v>5399.82</c:v>
                </c:pt>
                <c:pt idx="86">
                  <c:v>5432.38</c:v>
                </c:pt>
                <c:pt idx="87">
                  <c:v>5426.54</c:v>
                </c:pt>
                <c:pt idx="88">
                  <c:v>5448.84</c:v>
                </c:pt>
                <c:pt idx="89">
                  <c:v>5445.06</c:v>
                </c:pt>
                <c:pt idx="90">
                  <c:v>5476.07</c:v>
                </c:pt>
                <c:pt idx="91">
                  <c:v>5481.8</c:v>
                </c:pt>
                <c:pt idx="92">
                  <c:v>5503.81</c:v>
                </c:pt>
                <c:pt idx="93">
                  <c:v>5517.27</c:v>
                </c:pt>
                <c:pt idx="94">
                  <c:v>5534.47</c:v>
                </c:pt>
                <c:pt idx="95">
                  <c:v>5554.01</c:v>
                </c:pt>
                <c:pt idx="96">
                  <c:v>5569.89</c:v>
                </c:pt>
                <c:pt idx="97">
                  <c:v>5597</c:v>
                </c:pt>
                <c:pt idx="98">
                  <c:v>5607.88</c:v>
                </c:pt>
                <c:pt idx="99">
                  <c:v>5644.96</c:v>
                </c:pt>
                <c:pt idx="100">
                  <c:v>5653.54</c:v>
                </c:pt>
                <c:pt idx="101">
                  <c:v>5690.28</c:v>
                </c:pt>
                <c:pt idx="102">
                  <c:v>5691.13</c:v>
                </c:pt>
                <c:pt idx="103">
                  <c:v>5715.03</c:v>
                </c:pt>
                <c:pt idx="104">
                  <c:v>5701.33</c:v>
                </c:pt>
                <c:pt idx="105">
                  <c:v>5719.9</c:v>
                </c:pt>
                <c:pt idx="106">
                  <c:v>5702.2</c:v>
                </c:pt>
                <c:pt idx="107">
                  <c:v>5686.94</c:v>
                </c:pt>
                <c:pt idx="108">
                  <c:v>5655.87</c:v>
                </c:pt>
                <c:pt idx="109">
                  <c:v>5611.7</c:v>
                </c:pt>
                <c:pt idx="110">
                  <c:v>5569.85</c:v>
                </c:pt>
                <c:pt idx="111">
                  <c:v>5515.02</c:v>
                </c:pt>
                <c:pt idx="112">
                  <c:v>5491.94</c:v>
                </c:pt>
                <c:pt idx="113">
                  <c:v>5458.12</c:v>
                </c:pt>
                <c:pt idx="114">
                  <c:v>5453.05</c:v>
                </c:pt>
                <c:pt idx="115">
                  <c:v>5429.65</c:v>
                </c:pt>
                <c:pt idx="116">
                  <c:v>5437.72</c:v>
                </c:pt>
                <c:pt idx="117">
                  <c:v>5415.79</c:v>
                </c:pt>
                <c:pt idx="118">
                  <c:v>5424.35</c:v>
                </c:pt>
                <c:pt idx="119">
                  <c:v>5402.8</c:v>
                </c:pt>
                <c:pt idx="120">
                  <c:v>5416.32</c:v>
                </c:pt>
                <c:pt idx="121">
                  <c:v>5401.72</c:v>
                </c:pt>
                <c:pt idx="122">
                  <c:v>5413.08</c:v>
                </c:pt>
                <c:pt idx="123">
                  <c:v>5406.63</c:v>
                </c:pt>
                <c:pt idx="124">
                  <c:v>5413.11</c:v>
                </c:pt>
                <c:pt idx="125">
                  <c:v>5415.32</c:v>
                </c:pt>
                <c:pt idx="126">
                  <c:v>5411.9</c:v>
                </c:pt>
                <c:pt idx="127">
                  <c:v>5417.93</c:v>
                </c:pt>
                <c:pt idx="128">
                  <c:v>5402.38</c:v>
                </c:pt>
                <c:pt idx="129">
                  <c:v>5417.78</c:v>
                </c:pt>
                <c:pt idx="130">
                  <c:v>5398.08</c:v>
                </c:pt>
                <c:pt idx="131">
                  <c:v>5395.06</c:v>
                </c:pt>
                <c:pt idx="132">
                  <c:v>5376.93</c:v>
                </c:pt>
                <c:pt idx="133">
                  <c:v>5393.8</c:v>
                </c:pt>
                <c:pt idx="134">
                  <c:v>5369.16</c:v>
                </c:pt>
                <c:pt idx="135">
                  <c:v>5370.29</c:v>
                </c:pt>
                <c:pt idx="136">
                  <c:v>5351.85</c:v>
                </c:pt>
                <c:pt idx="137">
                  <c:v>5354.06</c:v>
                </c:pt>
                <c:pt idx="138">
                  <c:v>5345.33</c:v>
                </c:pt>
                <c:pt idx="139">
                  <c:v>5376.44</c:v>
                </c:pt>
                <c:pt idx="140">
                  <c:v>5403.91</c:v>
                </c:pt>
                <c:pt idx="141">
                  <c:v>5411.85</c:v>
                </c:pt>
                <c:pt idx="142">
                  <c:v>5373.78</c:v>
                </c:pt>
                <c:pt idx="143">
                  <c:v>5392.24</c:v>
                </c:pt>
                <c:pt idx="144">
                  <c:v>5400.56</c:v>
                </c:pt>
                <c:pt idx="145">
                  <c:v>5363.96</c:v>
                </c:pt>
                <c:pt idx="146">
                  <c:v>5364.4</c:v>
                </c:pt>
                <c:pt idx="147">
                  <c:v>5319.04</c:v>
                </c:pt>
                <c:pt idx="148">
                  <c:v>5300.68</c:v>
                </c:pt>
                <c:pt idx="149">
                  <c:v>5239.66</c:v>
                </c:pt>
                <c:pt idx="150">
                  <c:v>5250.21</c:v>
                </c:pt>
                <c:pt idx="151">
                  <c:v>5228.2700000000004</c:v>
                </c:pt>
                <c:pt idx="152">
                  <c:v>5235.24</c:v>
                </c:pt>
                <c:pt idx="153">
                  <c:v>5219.43</c:v>
                </c:pt>
                <c:pt idx="154">
                  <c:v>5225.72</c:v>
                </c:pt>
                <c:pt idx="155">
                  <c:v>5213.66</c:v>
                </c:pt>
                <c:pt idx="156">
                  <c:v>5185.3999999999996</c:v>
                </c:pt>
                <c:pt idx="157">
                  <c:v>5233.83</c:v>
                </c:pt>
                <c:pt idx="158">
                  <c:v>5496.27</c:v>
                </c:pt>
                <c:pt idx="159">
                  <c:v>6159.67</c:v>
                </c:pt>
                <c:pt idx="160">
                  <c:v>6502.69</c:v>
                </c:pt>
                <c:pt idx="161">
                  <c:v>6093.54</c:v>
                </c:pt>
                <c:pt idx="162">
                  <c:v>5188.22</c:v>
                </c:pt>
                <c:pt idx="163">
                  <c:v>5026.91</c:v>
                </c:pt>
                <c:pt idx="164">
                  <c:v>4908.1000000000004</c:v>
                </c:pt>
                <c:pt idx="165">
                  <c:v>4996.71</c:v>
                </c:pt>
                <c:pt idx="166">
                  <c:v>5104.76</c:v>
                </c:pt>
                <c:pt idx="167">
                  <c:v>5174.62</c:v>
                </c:pt>
                <c:pt idx="168">
                  <c:v>5174.38</c:v>
                </c:pt>
                <c:pt idx="169">
                  <c:v>5188.41</c:v>
                </c:pt>
                <c:pt idx="170">
                  <c:v>5176.82</c:v>
                </c:pt>
                <c:pt idx="171">
                  <c:v>5189.4399999999996</c:v>
                </c:pt>
                <c:pt idx="172">
                  <c:v>5191.97</c:v>
                </c:pt>
                <c:pt idx="173">
                  <c:v>5197.09</c:v>
                </c:pt>
                <c:pt idx="174">
                  <c:v>5204.6000000000004</c:v>
                </c:pt>
                <c:pt idx="175">
                  <c:v>5206.88</c:v>
                </c:pt>
                <c:pt idx="176">
                  <c:v>5216.6899999999996</c:v>
                </c:pt>
                <c:pt idx="177">
                  <c:v>5210.84</c:v>
                </c:pt>
                <c:pt idx="178">
                  <c:v>5233.8500000000004</c:v>
                </c:pt>
                <c:pt idx="179">
                  <c:v>5236.3999999999996</c:v>
                </c:pt>
                <c:pt idx="180">
                  <c:v>5268.82</c:v>
                </c:pt>
                <c:pt idx="181">
                  <c:v>5274.9</c:v>
                </c:pt>
                <c:pt idx="182">
                  <c:v>5312.65</c:v>
                </c:pt>
                <c:pt idx="183">
                  <c:v>5322.12</c:v>
                </c:pt>
                <c:pt idx="184">
                  <c:v>5347.68</c:v>
                </c:pt>
                <c:pt idx="185">
                  <c:v>5355.26</c:v>
                </c:pt>
                <c:pt idx="186">
                  <c:v>5374.86</c:v>
                </c:pt>
                <c:pt idx="187">
                  <c:v>5377.48</c:v>
                </c:pt>
                <c:pt idx="188">
                  <c:v>5383.69</c:v>
                </c:pt>
                <c:pt idx="189">
                  <c:v>5380.1</c:v>
                </c:pt>
                <c:pt idx="190">
                  <c:v>5363.02</c:v>
                </c:pt>
                <c:pt idx="191">
                  <c:v>5335.42</c:v>
                </c:pt>
                <c:pt idx="192">
                  <c:v>5276.5</c:v>
                </c:pt>
                <c:pt idx="193">
                  <c:v>5231.68</c:v>
                </c:pt>
                <c:pt idx="194">
                  <c:v>5168.8999999999996</c:v>
                </c:pt>
                <c:pt idx="195">
                  <c:v>5131.6899999999996</c:v>
                </c:pt>
                <c:pt idx="196">
                  <c:v>5081.5200000000004</c:v>
                </c:pt>
                <c:pt idx="197">
                  <c:v>5067.55</c:v>
                </c:pt>
                <c:pt idx="198">
                  <c:v>5030.74</c:v>
                </c:pt>
                <c:pt idx="199">
                  <c:v>5019.29</c:v>
                </c:pt>
                <c:pt idx="200">
                  <c:v>4996.97</c:v>
                </c:pt>
                <c:pt idx="201">
                  <c:v>5001.01</c:v>
                </c:pt>
                <c:pt idx="202">
                  <c:v>4980.82</c:v>
                </c:pt>
                <c:pt idx="203">
                  <c:v>4979.7700000000004</c:v>
                </c:pt>
                <c:pt idx="204">
                  <c:v>4970.71</c:v>
                </c:pt>
                <c:pt idx="205">
                  <c:v>4973.97</c:v>
                </c:pt>
                <c:pt idx="206">
                  <c:v>4975.25</c:v>
                </c:pt>
                <c:pt idx="207">
                  <c:v>4970.9399999999996</c:v>
                </c:pt>
                <c:pt idx="208">
                  <c:v>4979.21</c:v>
                </c:pt>
                <c:pt idx="209">
                  <c:v>4969.3500000000004</c:v>
                </c:pt>
                <c:pt idx="210">
                  <c:v>4982.63</c:v>
                </c:pt>
                <c:pt idx="211">
                  <c:v>4968.32</c:v>
                </c:pt>
                <c:pt idx="212">
                  <c:v>4984.9399999999996</c:v>
                </c:pt>
                <c:pt idx="213">
                  <c:v>4966.59</c:v>
                </c:pt>
                <c:pt idx="214">
                  <c:v>4980.05</c:v>
                </c:pt>
                <c:pt idx="215">
                  <c:v>4971.2</c:v>
                </c:pt>
                <c:pt idx="216">
                  <c:v>4979.04</c:v>
                </c:pt>
                <c:pt idx="217">
                  <c:v>4968.78</c:v>
                </c:pt>
                <c:pt idx="218">
                  <c:v>4974.74</c:v>
                </c:pt>
                <c:pt idx="219">
                  <c:v>4960.6899999999996</c:v>
                </c:pt>
                <c:pt idx="220">
                  <c:v>4951.9799999999996</c:v>
                </c:pt>
                <c:pt idx="221">
                  <c:v>4946.4799999999996</c:v>
                </c:pt>
                <c:pt idx="222">
                  <c:v>4957.12</c:v>
                </c:pt>
                <c:pt idx="223">
                  <c:v>4960.8500000000004</c:v>
                </c:pt>
                <c:pt idx="224">
                  <c:v>4994.8599999999997</c:v>
                </c:pt>
                <c:pt idx="225">
                  <c:v>5039.7700000000004</c:v>
                </c:pt>
                <c:pt idx="226">
                  <c:v>5036.6499999999996</c:v>
                </c:pt>
                <c:pt idx="227">
                  <c:v>5009</c:v>
                </c:pt>
                <c:pt idx="228">
                  <c:v>5022.68</c:v>
                </c:pt>
                <c:pt idx="229">
                  <c:v>5039.79</c:v>
                </c:pt>
                <c:pt idx="230">
                  <c:v>4996.76</c:v>
                </c:pt>
                <c:pt idx="231">
                  <c:v>4997.62</c:v>
                </c:pt>
                <c:pt idx="232">
                  <c:v>4949.8599999999997</c:v>
                </c:pt>
                <c:pt idx="233">
                  <c:v>4929.67</c:v>
                </c:pt>
                <c:pt idx="234">
                  <c:v>4878.84</c:v>
                </c:pt>
                <c:pt idx="235">
                  <c:v>4882.16</c:v>
                </c:pt>
                <c:pt idx="236">
                  <c:v>4875.5</c:v>
                </c:pt>
                <c:pt idx="237">
                  <c:v>4873.66</c:v>
                </c:pt>
                <c:pt idx="238">
                  <c:v>4871.66</c:v>
                </c:pt>
                <c:pt idx="239">
                  <c:v>4873.87</c:v>
                </c:pt>
                <c:pt idx="240">
                  <c:v>4873.8500000000004</c:v>
                </c:pt>
                <c:pt idx="241">
                  <c:v>4830.96</c:v>
                </c:pt>
                <c:pt idx="242">
                  <c:v>4877.0600000000004</c:v>
                </c:pt>
                <c:pt idx="243">
                  <c:v>5140.4399999999996</c:v>
                </c:pt>
                <c:pt idx="244">
                  <c:v>5843.08</c:v>
                </c:pt>
                <c:pt idx="245">
                  <c:v>6194.49</c:v>
                </c:pt>
                <c:pt idx="246">
                  <c:v>5787.4</c:v>
                </c:pt>
                <c:pt idx="247">
                  <c:v>4859.6499999999996</c:v>
                </c:pt>
                <c:pt idx="248">
                  <c:v>4686.87</c:v>
                </c:pt>
                <c:pt idx="249">
                  <c:v>4587.74</c:v>
                </c:pt>
                <c:pt idx="250">
                  <c:v>4686.22</c:v>
                </c:pt>
                <c:pt idx="251">
                  <c:v>4810.3900000000003</c:v>
                </c:pt>
                <c:pt idx="252">
                  <c:v>4871.79</c:v>
                </c:pt>
                <c:pt idx="253">
                  <c:v>4881.08</c:v>
                </c:pt>
                <c:pt idx="254">
                  <c:v>4891.46</c:v>
                </c:pt>
                <c:pt idx="255">
                  <c:v>4902.49</c:v>
                </c:pt>
                <c:pt idx="256">
                  <c:v>4911.45</c:v>
                </c:pt>
                <c:pt idx="257">
                  <c:v>4931.4399999999996</c:v>
                </c:pt>
                <c:pt idx="258">
                  <c:v>4926.04</c:v>
                </c:pt>
                <c:pt idx="259">
                  <c:v>4951.59</c:v>
                </c:pt>
                <c:pt idx="260">
                  <c:v>4960.32</c:v>
                </c:pt>
                <c:pt idx="261">
                  <c:v>4989.43</c:v>
                </c:pt>
                <c:pt idx="262">
                  <c:v>4992.8999999999996</c:v>
                </c:pt>
                <c:pt idx="263">
                  <c:v>5029.9399999999996</c:v>
                </c:pt>
                <c:pt idx="264">
                  <c:v>5041.63</c:v>
                </c:pt>
                <c:pt idx="265">
                  <c:v>5071.84</c:v>
                </c:pt>
                <c:pt idx="266">
                  <c:v>5096.8599999999997</c:v>
                </c:pt>
                <c:pt idx="267">
                  <c:v>5142.04</c:v>
                </c:pt>
                <c:pt idx="268">
                  <c:v>5172.3500000000004</c:v>
                </c:pt>
                <c:pt idx="269">
                  <c:v>5202.7</c:v>
                </c:pt>
                <c:pt idx="270">
                  <c:v>5231.03</c:v>
                </c:pt>
                <c:pt idx="271">
                  <c:v>5257.19</c:v>
                </c:pt>
                <c:pt idx="272">
                  <c:v>5273.79</c:v>
                </c:pt>
                <c:pt idx="273">
                  <c:v>5285.17</c:v>
                </c:pt>
                <c:pt idx="274">
                  <c:v>5306.38</c:v>
                </c:pt>
                <c:pt idx="275">
                  <c:v>5291.88</c:v>
                </c:pt>
                <c:pt idx="276">
                  <c:v>5284.15</c:v>
                </c:pt>
                <c:pt idx="277">
                  <c:v>5232.1000000000004</c:v>
                </c:pt>
                <c:pt idx="278">
                  <c:v>5201.5</c:v>
                </c:pt>
                <c:pt idx="279">
                  <c:v>5154.99</c:v>
                </c:pt>
                <c:pt idx="280">
                  <c:v>5134.41</c:v>
                </c:pt>
                <c:pt idx="281">
                  <c:v>5088.99</c:v>
                </c:pt>
                <c:pt idx="282">
                  <c:v>5090.1400000000003</c:v>
                </c:pt>
                <c:pt idx="283">
                  <c:v>5075.6000000000004</c:v>
                </c:pt>
                <c:pt idx="284">
                  <c:v>5080.59</c:v>
                </c:pt>
                <c:pt idx="285">
                  <c:v>5069.26</c:v>
                </c:pt>
                <c:pt idx="286">
                  <c:v>5062.4799999999996</c:v>
                </c:pt>
                <c:pt idx="287">
                  <c:v>5078.05</c:v>
                </c:pt>
                <c:pt idx="288">
                  <c:v>5077.8</c:v>
                </c:pt>
                <c:pt idx="289">
                  <c:v>5096.57</c:v>
                </c:pt>
                <c:pt idx="290">
                  <c:v>5104.8</c:v>
                </c:pt>
                <c:pt idx="291">
                  <c:v>5120.18</c:v>
                </c:pt>
                <c:pt idx="292">
                  <c:v>5118.68</c:v>
                </c:pt>
                <c:pt idx="293">
                  <c:v>5137.67</c:v>
                </c:pt>
                <c:pt idx="294">
                  <c:v>5143.3500000000004</c:v>
                </c:pt>
                <c:pt idx="295">
                  <c:v>5162.8</c:v>
                </c:pt>
                <c:pt idx="296">
                  <c:v>5155.24</c:v>
                </c:pt>
                <c:pt idx="297">
                  <c:v>5169.0200000000004</c:v>
                </c:pt>
                <c:pt idx="298">
                  <c:v>5178.6099999999997</c:v>
                </c:pt>
                <c:pt idx="299">
                  <c:v>5190.17</c:v>
                </c:pt>
                <c:pt idx="300">
                  <c:v>5194.97</c:v>
                </c:pt>
                <c:pt idx="301">
                  <c:v>5202</c:v>
                </c:pt>
                <c:pt idx="302">
                  <c:v>5193.16</c:v>
                </c:pt>
                <c:pt idx="303">
                  <c:v>5195.47</c:v>
                </c:pt>
                <c:pt idx="304">
                  <c:v>5214.62</c:v>
                </c:pt>
                <c:pt idx="305">
                  <c:v>5213.7</c:v>
                </c:pt>
                <c:pt idx="306">
                  <c:v>5220.26</c:v>
                </c:pt>
                <c:pt idx="307">
                  <c:v>5231.46</c:v>
                </c:pt>
                <c:pt idx="308">
                  <c:v>5242.72</c:v>
                </c:pt>
                <c:pt idx="309">
                  <c:v>5275.48</c:v>
                </c:pt>
                <c:pt idx="310">
                  <c:v>5323.48</c:v>
                </c:pt>
                <c:pt idx="311">
                  <c:v>5316.78</c:v>
                </c:pt>
                <c:pt idx="312">
                  <c:v>5311.62</c:v>
                </c:pt>
                <c:pt idx="313">
                  <c:v>5327.31</c:v>
                </c:pt>
                <c:pt idx="314">
                  <c:v>5338.76</c:v>
                </c:pt>
                <c:pt idx="315">
                  <c:v>5316.02</c:v>
                </c:pt>
                <c:pt idx="316">
                  <c:v>5309.12</c:v>
                </c:pt>
                <c:pt idx="317">
                  <c:v>5294.17</c:v>
                </c:pt>
                <c:pt idx="318">
                  <c:v>5269.7</c:v>
                </c:pt>
                <c:pt idx="319">
                  <c:v>5248.43</c:v>
                </c:pt>
                <c:pt idx="320">
                  <c:v>5249.25</c:v>
                </c:pt>
                <c:pt idx="321">
                  <c:v>5247.84</c:v>
                </c:pt>
                <c:pt idx="322">
                  <c:v>5255.73</c:v>
                </c:pt>
                <c:pt idx="323">
                  <c:v>5279.27</c:v>
                </c:pt>
                <c:pt idx="324">
                  <c:v>5269.47</c:v>
                </c:pt>
                <c:pt idx="325">
                  <c:v>5281.05</c:v>
                </c:pt>
                <c:pt idx="326">
                  <c:v>5248.78</c:v>
                </c:pt>
                <c:pt idx="327">
                  <c:v>5329.1</c:v>
                </c:pt>
                <c:pt idx="328">
                  <c:v>5613.14</c:v>
                </c:pt>
                <c:pt idx="329">
                  <c:v>6312.48</c:v>
                </c:pt>
                <c:pt idx="330">
                  <c:v>6627.79</c:v>
                </c:pt>
                <c:pt idx="331">
                  <c:v>6129.4</c:v>
                </c:pt>
                <c:pt idx="332">
                  <c:v>5334.59</c:v>
                </c:pt>
                <c:pt idx="333">
                  <c:v>5194.78</c:v>
                </c:pt>
                <c:pt idx="334">
                  <c:v>5077.32</c:v>
                </c:pt>
                <c:pt idx="335">
                  <c:v>5145.42</c:v>
                </c:pt>
                <c:pt idx="336">
                  <c:v>5273.22</c:v>
                </c:pt>
                <c:pt idx="337">
                  <c:v>5342.19</c:v>
                </c:pt>
                <c:pt idx="338">
                  <c:v>5368.85</c:v>
                </c:pt>
                <c:pt idx="339">
                  <c:v>5376.74</c:v>
                </c:pt>
                <c:pt idx="340">
                  <c:v>5402.03</c:v>
                </c:pt>
                <c:pt idx="341">
                  <c:v>5406.24</c:v>
                </c:pt>
                <c:pt idx="342">
                  <c:v>5412.68</c:v>
                </c:pt>
                <c:pt idx="343">
                  <c:v>5418.96</c:v>
                </c:pt>
                <c:pt idx="344">
                  <c:v>5451.8</c:v>
                </c:pt>
                <c:pt idx="345">
                  <c:v>5444.91</c:v>
                </c:pt>
                <c:pt idx="346">
                  <c:v>5490.42</c:v>
                </c:pt>
                <c:pt idx="347">
                  <c:v>5497.04</c:v>
                </c:pt>
                <c:pt idx="348">
                  <c:v>5509.03</c:v>
                </c:pt>
                <c:pt idx="349">
                  <c:v>5530.59</c:v>
                </c:pt>
                <c:pt idx="350">
                  <c:v>5555.28</c:v>
                </c:pt>
                <c:pt idx="351">
                  <c:v>5584.78</c:v>
                </c:pt>
                <c:pt idx="352">
                  <c:v>5620.86</c:v>
                </c:pt>
                <c:pt idx="353">
                  <c:v>5642.11</c:v>
                </c:pt>
                <c:pt idx="354">
                  <c:v>5685.08</c:v>
                </c:pt>
                <c:pt idx="355">
                  <c:v>5716.35</c:v>
                </c:pt>
                <c:pt idx="356">
                  <c:v>5727.43</c:v>
                </c:pt>
                <c:pt idx="357">
                  <c:v>5754.1</c:v>
                </c:pt>
                <c:pt idx="358">
                  <c:v>5749.41</c:v>
                </c:pt>
                <c:pt idx="359">
                  <c:v>5763.85</c:v>
                </c:pt>
                <c:pt idx="360">
                  <c:v>5757.27</c:v>
                </c:pt>
                <c:pt idx="361">
                  <c:v>5744.37</c:v>
                </c:pt>
                <c:pt idx="362">
                  <c:v>5690.77</c:v>
                </c:pt>
                <c:pt idx="363">
                  <c:v>5658.59</c:v>
                </c:pt>
                <c:pt idx="364">
                  <c:v>5625.9</c:v>
                </c:pt>
                <c:pt idx="365">
                  <c:v>5596.71</c:v>
                </c:pt>
                <c:pt idx="366">
                  <c:v>5561.37</c:v>
                </c:pt>
                <c:pt idx="367">
                  <c:v>5544.83</c:v>
                </c:pt>
                <c:pt idx="368">
                  <c:v>5537.83</c:v>
                </c:pt>
                <c:pt idx="369">
                  <c:v>5530.87</c:v>
                </c:pt>
                <c:pt idx="370">
                  <c:v>5530.29</c:v>
                </c:pt>
                <c:pt idx="371">
                  <c:v>5520.11</c:v>
                </c:pt>
                <c:pt idx="372">
                  <c:v>5545.7</c:v>
                </c:pt>
                <c:pt idx="373">
                  <c:v>5535.06</c:v>
                </c:pt>
                <c:pt idx="374">
                  <c:v>5541.46</c:v>
                </c:pt>
                <c:pt idx="375">
                  <c:v>5535.63</c:v>
                </c:pt>
                <c:pt idx="376">
                  <c:v>5544.35</c:v>
                </c:pt>
                <c:pt idx="377">
                  <c:v>5523.69</c:v>
                </c:pt>
                <c:pt idx="378">
                  <c:v>5545.97</c:v>
                </c:pt>
                <c:pt idx="379">
                  <c:v>5556.58</c:v>
                </c:pt>
                <c:pt idx="380">
                  <c:v>5569.46</c:v>
                </c:pt>
                <c:pt idx="381">
                  <c:v>5565.46</c:v>
                </c:pt>
                <c:pt idx="382">
                  <c:v>5584.88</c:v>
                </c:pt>
                <c:pt idx="383">
                  <c:v>5581.91</c:v>
                </c:pt>
                <c:pt idx="384">
                  <c:v>5584.51</c:v>
                </c:pt>
                <c:pt idx="385">
                  <c:v>5596.88</c:v>
                </c:pt>
                <c:pt idx="386">
                  <c:v>5586.98</c:v>
                </c:pt>
                <c:pt idx="387">
                  <c:v>5595.42</c:v>
                </c:pt>
                <c:pt idx="388">
                  <c:v>5580.2</c:v>
                </c:pt>
                <c:pt idx="389">
                  <c:v>5597.82</c:v>
                </c:pt>
                <c:pt idx="390">
                  <c:v>5609.41</c:v>
                </c:pt>
                <c:pt idx="391">
                  <c:v>5648.6</c:v>
                </c:pt>
                <c:pt idx="392">
                  <c:v>5678.25</c:v>
                </c:pt>
                <c:pt idx="393">
                  <c:v>5678.49</c:v>
                </c:pt>
                <c:pt idx="394">
                  <c:v>5649.6</c:v>
                </c:pt>
                <c:pt idx="395">
                  <c:v>5680.63</c:v>
                </c:pt>
                <c:pt idx="396">
                  <c:v>5677.63</c:v>
                </c:pt>
                <c:pt idx="397">
                  <c:v>5663.18</c:v>
                </c:pt>
                <c:pt idx="398">
                  <c:v>5655.44</c:v>
                </c:pt>
                <c:pt idx="399">
                  <c:v>5649.51</c:v>
                </c:pt>
                <c:pt idx="400">
                  <c:v>5622.86</c:v>
                </c:pt>
                <c:pt idx="401">
                  <c:v>5578.51</c:v>
                </c:pt>
                <c:pt idx="402">
                  <c:v>5590.3</c:v>
                </c:pt>
                <c:pt idx="403">
                  <c:v>5579.84</c:v>
                </c:pt>
                <c:pt idx="404">
                  <c:v>5594.02</c:v>
                </c:pt>
                <c:pt idx="405">
                  <c:v>5588.58</c:v>
                </c:pt>
                <c:pt idx="406">
                  <c:v>5608.03</c:v>
                </c:pt>
                <c:pt idx="407">
                  <c:v>5589.52</c:v>
                </c:pt>
                <c:pt idx="408">
                  <c:v>5578.08</c:v>
                </c:pt>
                <c:pt idx="409">
                  <c:v>5650.01</c:v>
                </c:pt>
                <c:pt idx="410">
                  <c:v>5959.42</c:v>
                </c:pt>
                <c:pt idx="411">
                  <c:v>6598.95</c:v>
                </c:pt>
                <c:pt idx="412">
                  <c:v>6906.74</c:v>
                </c:pt>
                <c:pt idx="413">
                  <c:v>6370.16</c:v>
                </c:pt>
                <c:pt idx="414">
                  <c:v>5680.49</c:v>
                </c:pt>
                <c:pt idx="415">
                  <c:v>5521.89</c:v>
                </c:pt>
                <c:pt idx="416">
                  <c:v>5376.25</c:v>
                </c:pt>
                <c:pt idx="417">
                  <c:v>5412.25</c:v>
                </c:pt>
                <c:pt idx="418">
                  <c:v>5514.27</c:v>
                </c:pt>
                <c:pt idx="419">
                  <c:v>5617.92</c:v>
                </c:pt>
                <c:pt idx="420">
                  <c:v>5624.97</c:v>
                </c:pt>
                <c:pt idx="421">
                  <c:v>5640.04</c:v>
                </c:pt>
                <c:pt idx="422">
                  <c:v>5643.46</c:v>
                </c:pt>
                <c:pt idx="423">
                  <c:v>5667.55</c:v>
                </c:pt>
                <c:pt idx="424">
                  <c:v>5646.78</c:v>
                </c:pt>
                <c:pt idx="425">
                  <c:v>5666.49</c:v>
                </c:pt>
                <c:pt idx="426">
                  <c:v>5658.85</c:v>
                </c:pt>
                <c:pt idx="427">
                  <c:v>5677.43</c:v>
                </c:pt>
                <c:pt idx="428">
                  <c:v>5693.38</c:v>
                </c:pt>
                <c:pt idx="429">
                  <c:v>5699.91</c:v>
                </c:pt>
                <c:pt idx="430">
                  <c:v>5715.61</c:v>
                </c:pt>
                <c:pt idx="431">
                  <c:v>5726.49</c:v>
                </c:pt>
                <c:pt idx="432">
                  <c:v>5740.82</c:v>
                </c:pt>
                <c:pt idx="433">
                  <c:v>5757.43</c:v>
                </c:pt>
                <c:pt idx="434">
                  <c:v>5795.4</c:v>
                </c:pt>
                <c:pt idx="435">
                  <c:v>5803.08</c:v>
                </c:pt>
                <c:pt idx="436">
                  <c:v>5837.78</c:v>
                </c:pt>
                <c:pt idx="437">
                  <c:v>5844.65</c:v>
                </c:pt>
                <c:pt idx="438">
                  <c:v>5858.06</c:v>
                </c:pt>
                <c:pt idx="439">
                  <c:v>5852.61</c:v>
                </c:pt>
                <c:pt idx="440">
                  <c:v>5868.06</c:v>
                </c:pt>
                <c:pt idx="441">
                  <c:v>5863.65</c:v>
                </c:pt>
                <c:pt idx="442">
                  <c:v>5846.73</c:v>
                </c:pt>
                <c:pt idx="443">
                  <c:v>5799.08</c:v>
                </c:pt>
                <c:pt idx="444">
                  <c:v>5769.84</c:v>
                </c:pt>
                <c:pt idx="445">
                  <c:v>5709.35</c:v>
                </c:pt>
                <c:pt idx="446">
                  <c:v>5663.51</c:v>
                </c:pt>
                <c:pt idx="447">
                  <c:v>5611.42</c:v>
                </c:pt>
                <c:pt idx="448">
                  <c:v>5568.48</c:v>
                </c:pt>
                <c:pt idx="449">
                  <c:v>5547.76</c:v>
                </c:pt>
                <c:pt idx="450">
                  <c:v>5527.08</c:v>
                </c:pt>
                <c:pt idx="451">
                  <c:v>5530.93</c:v>
                </c:pt>
                <c:pt idx="452">
                  <c:v>5515.7</c:v>
                </c:pt>
                <c:pt idx="453">
                  <c:v>5526.01</c:v>
                </c:pt>
                <c:pt idx="454">
                  <c:v>5510.61</c:v>
                </c:pt>
                <c:pt idx="455">
                  <c:v>5513.82</c:v>
                </c:pt>
                <c:pt idx="456">
                  <c:v>5505.37</c:v>
                </c:pt>
                <c:pt idx="457">
                  <c:v>5515.75</c:v>
                </c:pt>
                <c:pt idx="458">
                  <c:v>5490.61</c:v>
                </c:pt>
                <c:pt idx="459">
                  <c:v>5498.99</c:v>
                </c:pt>
                <c:pt idx="460">
                  <c:v>5491.16</c:v>
                </c:pt>
                <c:pt idx="461">
                  <c:v>5499.47</c:v>
                </c:pt>
                <c:pt idx="462">
                  <c:v>5500.82</c:v>
                </c:pt>
                <c:pt idx="463">
                  <c:v>5506.96</c:v>
                </c:pt>
                <c:pt idx="464">
                  <c:v>5509.68</c:v>
                </c:pt>
                <c:pt idx="465">
                  <c:v>5501.61</c:v>
                </c:pt>
                <c:pt idx="466">
                  <c:v>5501.12</c:v>
                </c:pt>
                <c:pt idx="467">
                  <c:v>5492.49</c:v>
                </c:pt>
                <c:pt idx="468">
                  <c:v>5496.82</c:v>
                </c:pt>
                <c:pt idx="469">
                  <c:v>5482.78</c:v>
                </c:pt>
                <c:pt idx="470">
                  <c:v>5490.76</c:v>
                </c:pt>
                <c:pt idx="471">
                  <c:v>5476.95</c:v>
                </c:pt>
                <c:pt idx="472">
                  <c:v>5504.07</c:v>
                </c:pt>
                <c:pt idx="473">
                  <c:v>5533.16</c:v>
                </c:pt>
                <c:pt idx="474">
                  <c:v>5555.73</c:v>
                </c:pt>
                <c:pt idx="475">
                  <c:v>5521.69</c:v>
                </c:pt>
                <c:pt idx="476">
                  <c:v>5527.25</c:v>
                </c:pt>
                <c:pt idx="477">
                  <c:v>5542.22</c:v>
                </c:pt>
                <c:pt idx="478">
                  <c:v>5521.67</c:v>
                </c:pt>
                <c:pt idx="479">
                  <c:v>5508.93</c:v>
                </c:pt>
                <c:pt idx="480">
                  <c:v>5472.8</c:v>
                </c:pt>
                <c:pt idx="481">
                  <c:v>5459.96</c:v>
                </c:pt>
                <c:pt idx="482">
                  <c:v>5410.36</c:v>
                </c:pt>
                <c:pt idx="483">
                  <c:v>5403.65</c:v>
                </c:pt>
                <c:pt idx="484">
                  <c:v>5394.21</c:v>
                </c:pt>
                <c:pt idx="485">
                  <c:v>5408.75</c:v>
                </c:pt>
                <c:pt idx="486">
                  <c:v>5395.78</c:v>
                </c:pt>
                <c:pt idx="487">
                  <c:v>5416.39</c:v>
                </c:pt>
                <c:pt idx="488">
                  <c:v>5403.14</c:v>
                </c:pt>
                <c:pt idx="489">
                  <c:v>5404.35</c:v>
                </c:pt>
                <c:pt idx="490">
                  <c:v>5392.25</c:v>
                </c:pt>
                <c:pt idx="491">
                  <c:v>5571.05</c:v>
                </c:pt>
                <c:pt idx="492">
                  <c:v>6079.5</c:v>
                </c:pt>
                <c:pt idx="493">
                  <c:v>6628.34</c:v>
                </c:pt>
                <c:pt idx="494">
                  <c:v>6614.41</c:v>
                </c:pt>
                <c:pt idx="495">
                  <c:v>5777.99</c:v>
                </c:pt>
                <c:pt idx="496">
                  <c:v>5345.65</c:v>
                </c:pt>
                <c:pt idx="497">
                  <c:v>5225.0200000000004</c:v>
                </c:pt>
                <c:pt idx="498">
                  <c:v>5182.62</c:v>
                </c:pt>
                <c:pt idx="499">
                  <c:v>5298.35</c:v>
                </c:pt>
                <c:pt idx="500">
                  <c:v>5402.12</c:v>
                </c:pt>
                <c:pt idx="501">
                  <c:v>5423.09</c:v>
                </c:pt>
                <c:pt idx="502">
                  <c:v>5451.31</c:v>
                </c:pt>
                <c:pt idx="503">
                  <c:v>5449.81</c:v>
                </c:pt>
                <c:pt idx="504">
                  <c:v>5470.14</c:v>
                </c:pt>
                <c:pt idx="505">
                  <c:v>5470.96</c:v>
                </c:pt>
                <c:pt idx="506">
                  <c:v>5481.41</c:v>
                </c:pt>
                <c:pt idx="507">
                  <c:v>5483.12</c:v>
                </c:pt>
                <c:pt idx="508">
                  <c:v>5499.16</c:v>
                </c:pt>
                <c:pt idx="509">
                  <c:v>5502.22</c:v>
                </c:pt>
                <c:pt idx="510">
                  <c:v>5512.76</c:v>
                </c:pt>
                <c:pt idx="511">
                  <c:v>5527.09</c:v>
                </c:pt>
                <c:pt idx="512">
                  <c:v>5543.11</c:v>
                </c:pt>
                <c:pt idx="513">
                  <c:v>5566.73</c:v>
                </c:pt>
                <c:pt idx="514">
                  <c:v>5584.53</c:v>
                </c:pt>
                <c:pt idx="515">
                  <c:v>5608.96</c:v>
                </c:pt>
                <c:pt idx="516">
                  <c:v>5622.95</c:v>
                </c:pt>
                <c:pt idx="517">
                  <c:v>5678.35</c:v>
                </c:pt>
                <c:pt idx="518">
                  <c:v>5694.36</c:v>
                </c:pt>
                <c:pt idx="519">
                  <c:v>5720.6</c:v>
                </c:pt>
                <c:pt idx="520">
                  <c:v>5729.53</c:v>
                </c:pt>
                <c:pt idx="521">
                  <c:v>5757.48</c:v>
                </c:pt>
                <c:pt idx="522">
                  <c:v>5753.3</c:v>
                </c:pt>
                <c:pt idx="523">
                  <c:v>5755.03</c:v>
                </c:pt>
                <c:pt idx="524">
                  <c:v>5724.19</c:v>
                </c:pt>
                <c:pt idx="525">
                  <c:v>5694.6</c:v>
                </c:pt>
                <c:pt idx="526">
                  <c:v>5642.41</c:v>
                </c:pt>
                <c:pt idx="527">
                  <c:v>5588.22</c:v>
                </c:pt>
                <c:pt idx="528">
                  <c:v>5554.5</c:v>
                </c:pt>
                <c:pt idx="529">
                  <c:v>5516.96</c:v>
                </c:pt>
                <c:pt idx="530">
                  <c:v>5499.23</c:v>
                </c:pt>
                <c:pt idx="531">
                  <c:v>5477.01</c:v>
                </c:pt>
                <c:pt idx="532">
                  <c:v>5487.43</c:v>
                </c:pt>
                <c:pt idx="533">
                  <c:v>5470.39</c:v>
                </c:pt>
                <c:pt idx="534">
                  <c:v>5482.77</c:v>
                </c:pt>
                <c:pt idx="535">
                  <c:v>5466.54</c:v>
                </c:pt>
                <c:pt idx="536">
                  <c:v>5484.39</c:v>
                </c:pt>
                <c:pt idx="537">
                  <c:v>5475.74</c:v>
                </c:pt>
                <c:pt idx="538">
                  <c:v>5490.67</c:v>
                </c:pt>
                <c:pt idx="539">
                  <c:v>5484.13</c:v>
                </c:pt>
                <c:pt idx="540">
                  <c:v>5494.93</c:v>
                </c:pt>
                <c:pt idx="541">
                  <c:v>5502.21</c:v>
                </c:pt>
                <c:pt idx="542">
                  <c:v>5516.36</c:v>
                </c:pt>
                <c:pt idx="543">
                  <c:v>5523.49</c:v>
                </c:pt>
                <c:pt idx="544">
                  <c:v>5524.28</c:v>
                </c:pt>
                <c:pt idx="545">
                  <c:v>5533.49</c:v>
                </c:pt>
                <c:pt idx="546">
                  <c:v>5532.15</c:v>
                </c:pt>
                <c:pt idx="547">
                  <c:v>5549.96</c:v>
                </c:pt>
                <c:pt idx="548">
                  <c:v>5545.49</c:v>
                </c:pt>
                <c:pt idx="549">
                  <c:v>5558.5</c:v>
                </c:pt>
                <c:pt idx="550">
                  <c:v>5552.25</c:v>
                </c:pt>
                <c:pt idx="551">
                  <c:v>5564.23</c:v>
                </c:pt>
                <c:pt idx="552">
                  <c:v>5550.49</c:v>
                </c:pt>
                <c:pt idx="553">
                  <c:v>5574.14</c:v>
                </c:pt>
                <c:pt idx="554">
                  <c:v>5562.42</c:v>
                </c:pt>
                <c:pt idx="555">
                  <c:v>5569.4</c:v>
                </c:pt>
                <c:pt idx="556">
                  <c:v>5568.35</c:v>
                </c:pt>
                <c:pt idx="557">
                  <c:v>5615</c:v>
                </c:pt>
                <c:pt idx="558">
                  <c:v>5643.36</c:v>
                </c:pt>
                <c:pt idx="559">
                  <c:v>5658.28</c:v>
                </c:pt>
                <c:pt idx="560">
                  <c:v>5626.36</c:v>
                </c:pt>
                <c:pt idx="561">
                  <c:v>5653.61</c:v>
                </c:pt>
                <c:pt idx="562">
                  <c:v>5662.77</c:v>
                </c:pt>
                <c:pt idx="563">
                  <c:v>5631.76</c:v>
                </c:pt>
                <c:pt idx="564">
                  <c:v>5638.84</c:v>
                </c:pt>
                <c:pt idx="565">
                  <c:v>5612.37</c:v>
                </c:pt>
                <c:pt idx="566">
                  <c:v>5598.04</c:v>
                </c:pt>
                <c:pt idx="567">
                  <c:v>5553.83</c:v>
                </c:pt>
                <c:pt idx="568">
                  <c:v>5563.18</c:v>
                </c:pt>
                <c:pt idx="569">
                  <c:v>5549.03</c:v>
                </c:pt>
                <c:pt idx="570">
                  <c:v>5572.89</c:v>
                </c:pt>
                <c:pt idx="571">
                  <c:v>5563.86</c:v>
                </c:pt>
                <c:pt idx="572">
                  <c:v>5575.01</c:v>
                </c:pt>
                <c:pt idx="573">
                  <c:v>5571.27</c:v>
                </c:pt>
                <c:pt idx="574">
                  <c:v>5546.65</c:v>
                </c:pt>
                <c:pt idx="575">
                  <c:v>5591.43</c:v>
                </c:pt>
                <c:pt idx="576">
                  <c:v>5890.95</c:v>
                </c:pt>
                <c:pt idx="577">
                  <c:v>6612.76</c:v>
                </c:pt>
                <c:pt idx="578">
                  <c:v>6980.92</c:v>
                </c:pt>
                <c:pt idx="579">
                  <c:v>6527.46</c:v>
                </c:pt>
                <c:pt idx="580">
                  <c:v>5576.79</c:v>
                </c:pt>
                <c:pt idx="581">
                  <c:v>5406</c:v>
                </c:pt>
                <c:pt idx="582">
                  <c:v>5320.19</c:v>
                </c:pt>
                <c:pt idx="583">
                  <c:v>5446.69</c:v>
                </c:pt>
                <c:pt idx="584">
                  <c:v>5553.18</c:v>
                </c:pt>
                <c:pt idx="585">
                  <c:v>5610.95</c:v>
                </c:pt>
                <c:pt idx="586">
                  <c:v>5603.11</c:v>
                </c:pt>
                <c:pt idx="587">
                  <c:v>5629.27</c:v>
                </c:pt>
                <c:pt idx="588">
                  <c:v>5634.9</c:v>
                </c:pt>
                <c:pt idx="589">
                  <c:v>5647.13</c:v>
                </c:pt>
                <c:pt idx="590">
                  <c:v>5647.5</c:v>
                </c:pt>
                <c:pt idx="591">
                  <c:v>5655.68</c:v>
                </c:pt>
                <c:pt idx="592">
                  <c:v>5668.4</c:v>
                </c:pt>
                <c:pt idx="593">
                  <c:v>5680.07</c:v>
                </c:pt>
                <c:pt idx="594">
                  <c:v>5690.06</c:v>
                </c:pt>
                <c:pt idx="595">
                  <c:v>5693.04</c:v>
                </c:pt>
                <c:pt idx="596">
                  <c:v>5730.44</c:v>
                </c:pt>
                <c:pt idx="597">
                  <c:v>5741.15</c:v>
                </c:pt>
                <c:pt idx="598">
                  <c:v>5783.25</c:v>
                </c:pt>
                <c:pt idx="599">
                  <c:v>5797.08</c:v>
                </c:pt>
                <c:pt idx="600">
                  <c:v>5835.07</c:v>
                </c:pt>
                <c:pt idx="601">
                  <c:v>5852.81</c:v>
                </c:pt>
                <c:pt idx="602">
                  <c:v>5890.5</c:v>
                </c:pt>
                <c:pt idx="603">
                  <c:v>5913.9</c:v>
                </c:pt>
                <c:pt idx="604">
                  <c:v>5949.55</c:v>
                </c:pt>
                <c:pt idx="605">
                  <c:v>5971.18</c:v>
                </c:pt>
                <c:pt idx="606">
                  <c:v>5981.58</c:v>
                </c:pt>
                <c:pt idx="607">
                  <c:v>5982.69</c:v>
                </c:pt>
                <c:pt idx="608">
                  <c:v>5974.01</c:v>
                </c:pt>
                <c:pt idx="609">
                  <c:v>5949.19</c:v>
                </c:pt>
                <c:pt idx="610">
                  <c:v>5898.02</c:v>
                </c:pt>
                <c:pt idx="611">
                  <c:v>5850.58</c:v>
                </c:pt>
                <c:pt idx="612">
                  <c:v>5792.26</c:v>
                </c:pt>
                <c:pt idx="613">
                  <c:v>5759.1</c:v>
                </c:pt>
                <c:pt idx="614">
                  <c:v>5721.38</c:v>
                </c:pt>
                <c:pt idx="615">
                  <c:v>5715.36</c:v>
                </c:pt>
                <c:pt idx="616">
                  <c:v>5689.44</c:v>
                </c:pt>
                <c:pt idx="617">
                  <c:v>5698.39</c:v>
                </c:pt>
                <c:pt idx="618">
                  <c:v>5687.26</c:v>
                </c:pt>
                <c:pt idx="619">
                  <c:v>5679.87</c:v>
                </c:pt>
                <c:pt idx="620">
                  <c:v>5679.16</c:v>
                </c:pt>
                <c:pt idx="621">
                  <c:v>5693.11</c:v>
                </c:pt>
                <c:pt idx="622">
                  <c:v>5697.94</c:v>
                </c:pt>
                <c:pt idx="623">
                  <c:v>5690.95</c:v>
                </c:pt>
                <c:pt idx="624">
                  <c:v>5691.18</c:v>
                </c:pt>
                <c:pt idx="625">
                  <c:v>5693.55</c:v>
                </c:pt>
                <c:pt idx="626">
                  <c:v>5701.88</c:v>
                </c:pt>
                <c:pt idx="627">
                  <c:v>5694.09</c:v>
                </c:pt>
                <c:pt idx="628">
                  <c:v>5701.67</c:v>
                </c:pt>
                <c:pt idx="629">
                  <c:v>5697.32</c:v>
                </c:pt>
                <c:pt idx="630">
                  <c:v>5710.49</c:v>
                </c:pt>
                <c:pt idx="631">
                  <c:v>5703.44</c:v>
                </c:pt>
                <c:pt idx="632">
                  <c:v>5720.8</c:v>
                </c:pt>
                <c:pt idx="633">
                  <c:v>5704.13</c:v>
                </c:pt>
                <c:pt idx="634">
                  <c:v>5716.72</c:v>
                </c:pt>
                <c:pt idx="635">
                  <c:v>5709.9</c:v>
                </c:pt>
                <c:pt idx="636">
                  <c:v>5720.27</c:v>
                </c:pt>
                <c:pt idx="637">
                  <c:v>5705.37</c:v>
                </c:pt>
                <c:pt idx="638">
                  <c:v>5707.63</c:v>
                </c:pt>
                <c:pt idx="639">
                  <c:v>5705.02</c:v>
                </c:pt>
                <c:pt idx="640">
                  <c:v>5698.03</c:v>
                </c:pt>
                <c:pt idx="641">
                  <c:v>5701.07</c:v>
                </c:pt>
                <c:pt idx="642">
                  <c:v>5699.4</c:v>
                </c:pt>
                <c:pt idx="643">
                  <c:v>5704.59</c:v>
                </c:pt>
                <c:pt idx="644">
                  <c:v>5695.65</c:v>
                </c:pt>
                <c:pt idx="645">
                  <c:v>5707.39</c:v>
                </c:pt>
                <c:pt idx="646">
                  <c:v>5744.86</c:v>
                </c:pt>
                <c:pt idx="647">
                  <c:v>5777.98</c:v>
                </c:pt>
                <c:pt idx="648">
                  <c:v>5765.6</c:v>
                </c:pt>
                <c:pt idx="649">
                  <c:v>5753.15</c:v>
                </c:pt>
                <c:pt idx="650">
                  <c:v>5762.6</c:v>
                </c:pt>
                <c:pt idx="651">
                  <c:v>5771.09</c:v>
                </c:pt>
                <c:pt idx="652">
                  <c:v>5745.26</c:v>
                </c:pt>
                <c:pt idx="653">
                  <c:v>5734.59</c:v>
                </c:pt>
                <c:pt idx="654">
                  <c:v>5709.88</c:v>
                </c:pt>
                <c:pt idx="655">
                  <c:v>5663.27</c:v>
                </c:pt>
                <c:pt idx="656">
                  <c:v>5635.11</c:v>
                </c:pt>
                <c:pt idx="657">
                  <c:v>5635</c:v>
                </c:pt>
                <c:pt idx="658">
                  <c:v>5638.85</c:v>
                </c:pt>
                <c:pt idx="659">
                  <c:v>5631.65</c:v>
                </c:pt>
                <c:pt idx="660">
                  <c:v>5636.19</c:v>
                </c:pt>
                <c:pt idx="661">
                  <c:v>5619.71</c:v>
                </c:pt>
                <c:pt idx="662">
                  <c:v>5625.09</c:v>
                </c:pt>
                <c:pt idx="663">
                  <c:v>5578.98</c:v>
                </c:pt>
                <c:pt idx="664">
                  <c:v>5643.8</c:v>
                </c:pt>
                <c:pt idx="665">
                  <c:v>5973.94</c:v>
                </c:pt>
                <c:pt idx="666">
                  <c:v>6708.53</c:v>
                </c:pt>
                <c:pt idx="667">
                  <c:v>7005.01</c:v>
                </c:pt>
                <c:pt idx="668">
                  <c:v>6446.95</c:v>
                </c:pt>
                <c:pt idx="669">
                  <c:v>5558.27</c:v>
                </c:pt>
                <c:pt idx="670">
                  <c:v>5429.73</c:v>
                </c:pt>
                <c:pt idx="671">
                  <c:v>5360.91</c:v>
                </c:pt>
                <c:pt idx="672">
                  <c:v>5469.88</c:v>
                </c:pt>
                <c:pt idx="673">
                  <c:v>5591.28</c:v>
                </c:pt>
                <c:pt idx="674">
                  <c:v>5638.54</c:v>
                </c:pt>
                <c:pt idx="675">
                  <c:v>5656.99</c:v>
                </c:pt>
                <c:pt idx="676">
                  <c:v>5660.54</c:v>
                </c:pt>
                <c:pt idx="677">
                  <c:v>5677.99</c:v>
                </c:pt>
                <c:pt idx="678">
                  <c:v>5671.58</c:v>
                </c:pt>
                <c:pt idx="679">
                  <c:v>5693.42</c:v>
                </c:pt>
                <c:pt idx="680">
                  <c:v>5693.24</c:v>
                </c:pt>
                <c:pt idx="681">
                  <c:v>5709.08</c:v>
                </c:pt>
                <c:pt idx="682">
                  <c:v>5707.95</c:v>
                </c:pt>
                <c:pt idx="683">
                  <c:v>5728.33</c:v>
                </c:pt>
                <c:pt idx="684">
                  <c:v>5741.71</c:v>
                </c:pt>
                <c:pt idx="685">
                  <c:v>5762.79</c:v>
                </c:pt>
                <c:pt idx="686">
                  <c:v>5770.04</c:v>
                </c:pt>
                <c:pt idx="687">
                  <c:v>5787.99</c:v>
                </c:pt>
                <c:pt idx="688">
                  <c:v>5820.35</c:v>
                </c:pt>
                <c:pt idx="689">
                  <c:v>5848.03</c:v>
                </c:pt>
                <c:pt idx="690">
                  <c:v>5881.46</c:v>
                </c:pt>
                <c:pt idx="691">
                  <c:v>5918.17</c:v>
                </c:pt>
                <c:pt idx="692">
                  <c:v>5951.7</c:v>
                </c:pt>
                <c:pt idx="693">
                  <c:v>5953.86</c:v>
                </c:pt>
                <c:pt idx="694">
                  <c:v>5983.87</c:v>
                </c:pt>
                <c:pt idx="695">
                  <c:v>5977.51</c:v>
                </c:pt>
                <c:pt idx="696">
                  <c:v>5996.35</c:v>
                </c:pt>
                <c:pt idx="697">
                  <c:v>5974.02</c:v>
                </c:pt>
                <c:pt idx="698">
                  <c:v>5956.67</c:v>
                </c:pt>
                <c:pt idx="699">
                  <c:v>5896.62</c:v>
                </c:pt>
                <c:pt idx="700">
                  <c:v>5856.96</c:v>
                </c:pt>
                <c:pt idx="701">
                  <c:v>5797.8</c:v>
                </c:pt>
                <c:pt idx="702">
                  <c:v>5758.28</c:v>
                </c:pt>
                <c:pt idx="703">
                  <c:v>5725.02</c:v>
                </c:pt>
                <c:pt idx="704">
                  <c:v>5692.98</c:v>
                </c:pt>
                <c:pt idx="705">
                  <c:v>5679.5</c:v>
                </c:pt>
                <c:pt idx="706">
                  <c:v>5665.99</c:v>
                </c:pt>
                <c:pt idx="707">
                  <c:v>5667.69</c:v>
                </c:pt>
                <c:pt idx="708">
                  <c:v>5657.47</c:v>
                </c:pt>
                <c:pt idx="709">
                  <c:v>5667.97</c:v>
                </c:pt>
                <c:pt idx="710">
                  <c:v>5651.48</c:v>
                </c:pt>
                <c:pt idx="711">
                  <c:v>5659.78</c:v>
                </c:pt>
                <c:pt idx="712">
                  <c:v>5649.87</c:v>
                </c:pt>
                <c:pt idx="713">
                  <c:v>5664.12</c:v>
                </c:pt>
                <c:pt idx="714">
                  <c:v>5655.13</c:v>
                </c:pt>
                <c:pt idx="715">
                  <c:v>5667.44</c:v>
                </c:pt>
                <c:pt idx="716">
                  <c:v>5664.2</c:v>
                </c:pt>
                <c:pt idx="717">
                  <c:v>5678.45</c:v>
                </c:pt>
                <c:pt idx="718">
                  <c:v>5674.86</c:v>
                </c:pt>
                <c:pt idx="719">
                  <c:v>5681.61</c:v>
                </c:pt>
                <c:pt idx="720">
                  <c:v>5687.37</c:v>
                </c:pt>
                <c:pt idx="721">
                  <c:v>5682.47</c:v>
                </c:pt>
                <c:pt idx="722">
                  <c:v>5683.73</c:v>
                </c:pt>
                <c:pt idx="723">
                  <c:v>5680.64</c:v>
                </c:pt>
                <c:pt idx="724">
                  <c:v>5688.31</c:v>
                </c:pt>
                <c:pt idx="725">
                  <c:v>5674.98</c:v>
                </c:pt>
                <c:pt idx="726">
                  <c:v>5682.7</c:v>
                </c:pt>
                <c:pt idx="727">
                  <c:v>5672.13</c:v>
                </c:pt>
                <c:pt idx="728">
                  <c:v>5679.36</c:v>
                </c:pt>
                <c:pt idx="729">
                  <c:v>5663</c:v>
                </c:pt>
                <c:pt idx="730">
                  <c:v>5676.74</c:v>
                </c:pt>
                <c:pt idx="731">
                  <c:v>5664.96</c:v>
                </c:pt>
                <c:pt idx="732">
                  <c:v>5661.33</c:v>
                </c:pt>
                <c:pt idx="733">
                  <c:v>5660.92</c:v>
                </c:pt>
                <c:pt idx="734">
                  <c:v>5665</c:v>
                </c:pt>
                <c:pt idx="735">
                  <c:v>5657.05</c:v>
                </c:pt>
                <c:pt idx="736">
                  <c:v>5656.15</c:v>
                </c:pt>
                <c:pt idx="737">
                  <c:v>5664.77</c:v>
                </c:pt>
                <c:pt idx="738">
                  <c:v>5684.15</c:v>
                </c:pt>
                <c:pt idx="739">
                  <c:v>5732.61</c:v>
                </c:pt>
                <c:pt idx="740">
                  <c:v>5732.14</c:v>
                </c:pt>
                <c:pt idx="741">
                  <c:v>5705.11</c:v>
                </c:pt>
                <c:pt idx="742">
                  <c:v>5706.86</c:v>
                </c:pt>
                <c:pt idx="743">
                  <c:v>5726.16</c:v>
                </c:pt>
                <c:pt idx="744">
                  <c:v>5688.53</c:v>
                </c:pt>
                <c:pt idx="745">
                  <c:v>5691.49</c:v>
                </c:pt>
                <c:pt idx="746">
                  <c:v>5653.2</c:v>
                </c:pt>
                <c:pt idx="747">
                  <c:v>5643.96</c:v>
                </c:pt>
                <c:pt idx="748">
                  <c:v>5588.08</c:v>
                </c:pt>
                <c:pt idx="749">
                  <c:v>5598.62</c:v>
                </c:pt>
                <c:pt idx="750">
                  <c:v>5589.48</c:v>
                </c:pt>
                <c:pt idx="751">
                  <c:v>5586.15</c:v>
                </c:pt>
                <c:pt idx="752">
                  <c:v>5590.09</c:v>
                </c:pt>
                <c:pt idx="753">
                  <c:v>5587.73</c:v>
                </c:pt>
                <c:pt idx="754">
                  <c:v>5581.59</c:v>
                </c:pt>
                <c:pt idx="755">
                  <c:v>5547.66</c:v>
                </c:pt>
                <c:pt idx="756">
                  <c:v>5539.64</c:v>
                </c:pt>
                <c:pt idx="757">
                  <c:v>5721.64</c:v>
                </c:pt>
                <c:pt idx="758">
                  <c:v>6388.3</c:v>
                </c:pt>
                <c:pt idx="759">
                  <c:v>6861.27</c:v>
                </c:pt>
                <c:pt idx="760">
                  <c:v>6741.1</c:v>
                </c:pt>
                <c:pt idx="761">
                  <c:v>5751.91</c:v>
                </c:pt>
                <c:pt idx="762">
                  <c:v>5408.38</c:v>
                </c:pt>
                <c:pt idx="763">
                  <c:v>5296.34</c:v>
                </c:pt>
                <c:pt idx="764">
                  <c:v>5347.81</c:v>
                </c:pt>
                <c:pt idx="765">
                  <c:v>5466.81</c:v>
                </c:pt>
                <c:pt idx="766">
                  <c:v>5546.51</c:v>
                </c:pt>
                <c:pt idx="767">
                  <c:v>5564.22</c:v>
                </c:pt>
                <c:pt idx="768">
                  <c:v>5574.07</c:v>
                </c:pt>
                <c:pt idx="769">
                  <c:v>5590.54</c:v>
                </c:pt>
                <c:pt idx="770">
                  <c:v>5594.4</c:v>
                </c:pt>
                <c:pt idx="771">
                  <c:v>5607.83</c:v>
                </c:pt>
                <c:pt idx="772">
                  <c:v>5602.58</c:v>
                </c:pt>
                <c:pt idx="773">
                  <c:v>5609</c:v>
                </c:pt>
                <c:pt idx="774">
                  <c:v>5601.42</c:v>
                </c:pt>
                <c:pt idx="775">
                  <c:v>5621.83</c:v>
                </c:pt>
                <c:pt idx="776">
                  <c:v>5625.54</c:v>
                </c:pt>
                <c:pt idx="777">
                  <c:v>5646.12</c:v>
                </c:pt>
                <c:pt idx="778">
                  <c:v>5646.1</c:v>
                </c:pt>
                <c:pt idx="779">
                  <c:v>5681.11</c:v>
                </c:pt>
                <c:pt idx="780">
                  <c:v>5700.4</c:v>
                </c:pt>
                <c:pt idx="781">
                  <c:v>5724.43</c:v>
                </c:pt>
                <c:pt idx="782">
                  <c:v>5745.06</c:v>
                </c:pt>
                <c:pt idx="783">
                  <c:v>5769.83</c:v>
                </c:pt>
                <c:pt idx="784">
                  <c:v>5798.79</c:v>
                </c:pt>
                <c:pt idx="785">
                  <c:v>5824.07</c:v>
                </c:pt>
                <c:pt idx="786">
                  <c:v>5839.67</c:v>
                </c:pt>
                <c:pt idx="787">
                  <c:v>5844.62</c:v>
                </c:pt>
                <c:pt idx="788">
                  <c:v>5858.54</c:v>
                </c:pt>
                <c:pt idx="789">
                  <c:v>5850.27</c:v>
                </c:pt>
                <c:pt idx="790">
                  <c:v>5834.67</c:v>
                </c:pt>
                <c:pt idx="791">
                  <c:v>5780.28</c:v>
                </c:pt>
                <c:pt idx="792">
                  <c:v>5741.24</c:v>
                </c:pt>
                <c:pt idx="793">
                  <c:v>5683.48</c:v>
                </c:pt>
                <c:pt idx="794">
                  <c:v>5643.67</c:v>
                </c:pt>
                <c:pt idx="795">
                  <c:v>5589.59</c:v>
                </c:pt>
                <c:pt idx="796">
                  <c:v>5570.4</c:v>
                </c:pt>
                <c:pt idx="797">
                  <c:v>5544.98</c:v>
                </c:pt>
                <c:pt idx="798">
                  <c:v>5545.21</c:v>
                </c:pt>
                <c:pt idx="799">
                  <c:v>5532.57</c:v>
                </c:pt>
                <c:pt idx="800">
                  <c:v>5529.58</c:v>
                </c:pt>
                <c:pt idx="801">
                  <c:v>5524.98</c:v>
                </c:pt>
                <c:pt idx="802">
                  <c:v>5522.21</c:v>
                </c:pt>
                <c:pt idx="803">
                  <c:v>5520.55</c:v>
                </c:pt>
                <c:pt idx="804">
                  <c:v>5508.81</c:v>
                </c:pt>
                <c:pt idx="805">
                  <c:v>5522.15</c:v>
                </c:pt>
                <c:pt idx="806">
                  <c:v>5513.52</c:v>
                </c:pt>
                <c:pt idx="807">
                  <c:v>5529.12</c:v>
                </c:pt>
                <c:pt idx="808">
                  <c:v>5514.11</c:v>
                </c:pt>
                <c:pt idx="809">
                  <c:v>5534.26</c:v>
                </c:pt>
                <c:pt idx="810">
                  <c:v>5516.99</c:v>
                </c:pt>
                <c:pt idx="811">
                  <c:v>5527.79</c:v>
                </c:pt>
                <c:pt idx="812">
                  <c:v>5531.86</c:v>
                </c:pt>
                <c:pt idx="813">
                  <c:v>5545.99</c:v>
                </c:pt>
                <c:pt idx="814">
                  <c:v>5535.65</c:v>
                </c:pt>
                <c:pt idx="815">
                  <c:v>5536.16</c:v>
                </c:pt>
                <c:pt idx="816">
                  <c:v>5528.23</c:v>
                </c:pt>
                <c:pt idx="817">
                  <c:v>5523.22</c:v>
                </c:pt>
                <c:pt idx="818">
                  <c:v>5530.23</c:v>
                </c:pt>
                <c:pt idx="819">
                  <c:v>5524.27</c:v>
                </c:pt>
                <c:pt idx="820">
                  <c:v>5515.59</c:v>
                </c:pt>
                <c:pt idx="821">
                  <c:v>5510.65</c:v>
                </c:pt>
                <c:pt idx="822">
                  <c:v>5521.93</c:v>
                </c:pt>
                <c:pt idx="823">
                  <c:v>5502.32</c:v>
                </c:pt>
                <c:pt idx="824">
                  <c:v>5506.23</c:v>
                </c:pt>
                <c:pt idx="825">
                  <c:v>5481.09</c:v>
                </c:pt>
                <c:pt idx="826">
                  <c:v>5492.42</c:v>
                </c:pt>
                <c:pt idx="827">
                  <c:v>5481.51</c:v>
                </c:pt>
                <c:pt idx="828">
                  <c:v>5491.24</c:v>
                </c:pt>
                <c:pt idx="829">
                  <c:v>5488.96</c:v>
                </c:pt>
                <c:pt idx="830">
                  <c:v>5508.36</c:v>
                </c:pt>
                <c:pt idx="831">
                  <c:v>5558.5</c:v>
                </c:pt>
                <c:pt idx="832">
                  <c:v>5569.18</c:v>
                </c:pt>
                <c:pt idx="833">
                  <c:v>5538.95</c:v>
                </c:pt>
                <c:pt idx="834">
                  <c:v>5536.47</c:v>
                </c:pt>
                <c:pt idx="835">
                  <c:v>5553.1</c:v>
                </c:pt>
                <c:pt idx="836">
                  <c:v>5540.98</c:v>
                </c:pt>
                <c:pt idx="837">
                  <c:v>5538.43</c:v>
                </c:pt>
                <c:pt idx="838">
                  <c:v>5510.02</c:v>
                </c:pt>
                <c:pt idx="839">
                  <c:v>5493.9</c:v>
                </c:pt>
                <c:pt idx="840">
                  <c:v>5441.96</c:v>
                </c:pt>
                <c:pt idx="841">
                  <c:v>5435.46</c:v>
                </c:pt>
                <c:pt idx="842">
                  <c:v>5422.45</c:v>
                </c:pt>
                <c:pt idx="843">
                  <c:v>5438.04</c:v>
                </c:pt>
                <c:pt idx="844">
                  <c:v>5415.45</c:v>
                </c:pt>
                <c:pt idx="845">
                  <c:v>5428.34</c:v>
                </c:pt>
                <c:pt idx="846">
                  <c:v>5420.93</c:v>
                </c:pt>
                <c:pt idx="847">
                  <c:v>5416.33</c:v>
                </c:pt>
                <c:pt idx="848">
                  <c:v>5375.34</c:v>
                </c:pt>
                <c:pt idx="849">
                  <c:v>5505.9</c:v>
                </c:pt>
                <c:pt idx="850">
                  <c:v>5982.27</c:v>
                </c:pt>
                <c:pt idx="851">
                  <c:v>6561.89</c:v>
                </c:pt>
                <c:pt idx="852">
                  <c:v>6656.23</c:v>
                </c:pt>
                <c:pt idx="853">
                  <c:v>5840.89</c:v>
                </c:pt>
                <c:pt idx="854">
                  <c:v>5363.03</c:v>
                </c:pt>
                <c:pt idx="855">
                  <c:v>5235.78</c:v>
                </c:pt>
                <c:pt idx="856">
                  <c:v>5149.6000000000004</c:v>
                </c:pt>
                <c:pt idx="857">
                  <c:v>5240.6899999999996</c:v>
                </c:pt>
                <c:pt idx="858">
                  <c:v>5351.2</c:v>
                </c:pt>
                <c:pt idx="859">
                  <c:v>5387.48</c:v>
                </c:pt>
                <c:pt idx="860">
                  <c:v>5391.75</c:v>
                </c:pt>
                <c:pt idx="861">
                  <c:v>5399.29</c:v>
                </c:pt>
                <c:pt idx="862">
                  <c:v>5419.27</c:v>
                </c:pt>
                <c:pt idx="863">
                  <c:v>5427.57</c:v>
                </c:pt>
                <c:pt idx="864">
                  <c:v>5423.35</c:v>
                </c:pt>
                <c:pt idx="865">
                  <c:v>5431.12</c:v>
                </c:pt>
                <c:pt idx="866">
                  <c:v>5446.88</c:v>
                </c:pt>
                <c:pt idx="867">
                  <c:v>5457.22</c:v>
                </c:pt>
                <c:pt idx="868">
                  <c:v>5443.04</c:v>
                </c:pt>
                <c:pt idx="869">
                  <c:v>5464.46</c:v>
                </c:pt>
                <c:pt idx="870">
                  <c:v>5484.8</c:v>
                </c:pt>
                <c:pt idx="871">
                  <c:v>5508.72</c:v>
                </c:pt>
                <c:pt idx="872">
                  <c:v>5524.11</c:v>
                </c:pt>
                <c:pt idx="873">
                  <c:v>5547.79</c:v>
                </c:pt>
                <c:pt idx="874">
                  <c:v>5556.7</c:v>
                </c:pt>
                <c:pt idx="875">
                  <c:v>5605.35</c:v>
                </c:pt>
                <c:pt idx="876">
                  <c:v>5621.14</c:v>
                </c:pt>
                <c:pt idx="877">
                  <c:v>5642.24</c:v>
                </c:pt>
                <c:pt idx="878">
                  <c:v>5658.7</c:v>
                </c:pt>
                <c:pt idx="879">
                  <c:v>5666.97</c:v>
                </c:pt>
                <c:pt idx="880">
                  <c:v>5675.45</c:v>
                </c:pt>
                <c:pt idx="881">
                  <c:v>5670.68</c:v>
                </c:pt>
                <c:pt idx="882">
                  <c:v>5665.06</c:v>
                </c:pt>
                <c:pt idx="883">
                  <c:v>5629.96</c:v>
                </c:pt>
                <c:pt idx="884">
                  <c:v>5586.2</c:v>
                </c:pt>
                <c:pt idx="885">
                  <c:v>5537.1</c:v>
                </c:pt>
                <c:pt idx="886">
                  <c:v>5487.71</c:v>
                </c:pt>
                <c:pt idx="887">
                  <c:v>5450.72</c:v>
                </c:pt>
                <c:pt idx="888">
                  <c:v>5426.02</c:v>
                </c:pt>
                <c:pt idx="889">
                  <c:v>5390.17</c:v>
                </c:pt>
                <c:pt idx="890">
                  <c:v>5390.38</c:v>
                </c:pt>
                <c:pt idx="891">
                  <c:v>5369.99</c:v>
                </c:pt>
                <c:pt idx="892">
                  <c:v>5389.76</c:v>
                </c:pt>
                <c:pt idx="893">
                  <c:v>5363.27</c:v>
                </c:pt>
                <c:pt idx="894">
                  <c:v>5366.58</c:v>
                </c:pt>
                <c:pt idx="895">
                  <c:v>5364.41</c:v>
                </c:pt>
                <c:pt idx="896">
                  <c:v>5354.51</c:v>
                </c:pt>
                <c:pt idx="897">
                  <c:v>5340.33</c:v>
                </c:pt>
                <c:pt idx="898">
                  <c:v>5352.57</c:v>
                </c:pt>
                <c:pt idx="899">
                  <c:v>5352.18</c:v>
                </c:pt>
                <c:pt idx="900">
                  <c:v>5358.27</c:v>
                </c:pt>
                <c:pt idx="901">
                  <c:v>5367.34</c:v>
                </c:pt>
                <c:pt idx="902">
                  <c:v>5349.22</c:v>
                </c:pt>
                <c:pt idx="903">
                  <c:v>5370.68</c:v>
                </c:pt>
                <c:pt idx="904">
                  <c:v>5356.39</c:v>
                </c:pt>
                <c:pt idx="905">
                  <c:v>5364.96</c:v>
                </c:pt>
                <c:pt idx="906">
                  <c:v>5354.18</c:v>
                </c:pt>
                <c:pt idx="907">
                  <c:v>5367.01</c:v>
                </c:pt>
                <c:pt idx="908">
                  <c:v>5350.26</c:v>
                </c:pt>
                <c:pt idx="909">
                  <c:v>5358.34</c:v>
                </c:pt>
                <c:pt idx="910">
                  <c:v>5336.09</c:v>
                </c:pt>
                <c:pt idx="911">
                  <c:v>5329.69</c:v>
                </c:pt>
                <c:pt idx="912">
                  <c:v>5331.71</c:v>
                </c:pt>
                <c:pt idx="913">
                  <c:v>5331.77</c:v>
                </c:pt>
                <c:pt idx="914">
                  <c:v>5320.98</c:v>
                </c:pt>
                <c:pt idx="915">
                  <c:v>5308.53</c:v>
                </c:pt>
                <c:pt idx="916">
                  <c:v>5321.05</c:v>
                </c:pt>
                <c:pt idx="917">
                  <c:v>5302.32</c:v>
                </c:pt>
                <c:pt idx="918">
                  <c:v>5336.77</c:v>
                </c:pt>
                <c:pt idx="919">
                  <c:v>5365.52</c:v>
                </c:pt>
                <c:pt idx="920">
                  <c:v>5387.94</c:v>
                </c:pt>
                <c:pt idx="921">
                  <c:v>5340.27</c:v>
                </c:pt>
                <c:pt idx="922">
                  <c:v>5375.97</c:v>
                </c:pt>
                <c:pt idx="923">
                  <c:v>5373.1</c:v>
                </c:pt>
                <c:pt idx="924">
                  <c:v>5352.52</c:v>
                </c:pt>
                <c:pt idx="925">
                  <c:v>5332.05</c:v>
                </c:pt>
                <c:pt idx="926">
                  <c:v>5325.03</c:v>
                </c:pt>
                <c:pt idx="927">
                  <c:v>5297.42</c:v>
                </c:pt>
                <c:pt idx="928">
                  <c:v>5264.49</c:v>
                </c:pt>
                <c:pt idx="929">
                  <c:v>5249.61</c:v>
                </c:pt>
                <c:pt idx="930">
                  <c:v>5251.96</c:v>
                </c:pt>
                <c:pt idx="931">
                  <c:v>5252.16</c:v>
                </c:pt>
                <c:pt idx="932">
                  <c:v>5251.89</c:v>
                </c:pt>
                <c:pt idx="933">
                  <c:v>5253.31</c:v>
                </c:pt>
                <c:pt idx="934">
                  <c:v>5231.3900000000003</c:v>
                </c:pt>
                <c:pt idx="935">
                  <c:v>5216.6099999999997</c:v>
                </c:pt>
                <c:pt idx="936">
                  <c:v>5209.04</c:v>
                </c:pt>
                <c:pt idx="937">
                  <c:v>5387.44</c:v>
                </c:pt>
                <c:pt idx="938">
                  <c:v>5840.04</c:v>
                </c:pt>
                <c:pt idx="939">
                  <c:v>6372.86</c:v>
                </c:pt>
                <c:pt idx="940">
                  <c:v>6364.4</c:v>
                </c:pt>
                <c:pt idx="941">
                  <c:v>5594.49</c:v>
                </c:pt>
                <c:pt idx="942">
                  <c:v>5242.8</c:v>
                </c:pt>
                <c:pt idx="943">
                  <c:v>5102.53</c:v>
                </c:pt>
                <c:pt idx="944">
                  <c:v>4996.8500000000004</c:v>
                </c:pt>
                <c:pt idx="945">
                  <c:v>5054.97</c:v>
                </c:pt>
                <c:pt idx="946">
                  <c:v>5159.87</c:v>
                </c:pt>
                <c:pt idx="947">
                  <c:v>5223.03</c:v>
                </c:pt>
                <c:pt idx="948">
                  <c:v>5231.62</c:v>
                </c:pt>
                <c:pt idx="949">
                  <c:v>5235.21</c:v>
                </c:pt>
                <c:pt idx="950">
                  <c:v>5245.31</c:v>
                </c:pt>
                <c:pt idx="951">
                  <c:v>5250.06</c:v>
                </c:pt>
                <c:pt idx="952">
                  <c:v>5283.6</c:v>
                </c:pt>
                <c:pt idx="953">
                  <c:v>5271.02</c:v>
                </c:pt>
                <c:pt idx="954">
                  <c:v>5291.46</c:v>
                </c:pt>
                <c:pt idx="955">
                  <c:v>5283.42</c:v>
                </c:pt>
                <c:pt idx="956">
                  <c:v>5303.81</c:v>
                </c:pt>
                <c:pt idx="957">
                  <c:v>5303.02</c:v>
                </c:pt>
                <c:pt idx="958">
                  <c:v>5327.98</c:v>
                </c:pt>
                <c:pt idx="959">
                  <c:v>5345.34</c:v>
                </c:pt>
                <c:pt idx="960">
                  <c:v>5351.98</c:v>
                </c:pt>
                <c:pt idx="961">
                  <c:v>5394.75</c:v>
                </c:pt>
                <c:pt idx="962">
                  <c:v>5424.68</c:v>
                </c:pt>
                <c:pt idx="963">
                  <c:v>5451.68</c:v>
                </c:pt>
                <c:pt idx="964">
                  <c:v>5449.17</c:v>
                </c:pt>
                <c:pt idx="965">
                  <c:v>5485.23</c:v>
                </c:pt>
                <c:pt idx="966">
                  <c:v>5493.43</c:v>
                </c:pt>
                <c:pt idx="967">
                  <c:v>5523.99</c:v>
                </c:pt>
                <c:pt idx="968">
                  <c:v>5542.21</c:v>
                </c:pt>
                <c:pt idx="969">
                  <c:v>5516.98</c:v>
                </c:pt>
                <c:pt idx="970">
                  <c:v>5498.76</c:v>
                </c:pt>
                <c:pt idx="971">
                  <c:v>5486.76</c:v>
                </c:pt>
                <c:pt idx="972">
                  <c:v>5445.37</c:v>
                </c:pt>
                <c:pt idx="973">
                  <c:v>5408.5</c:v>
                </c:pt>
                <c:pt idx="974">
                  <c:v>5342.15</c:v>
                </c:pt>
                <c:pt idx="975">
                  <c:v>5324.99</c:v>
                </c:pt>
                <c:pt idx="976">
                  <c:v>5277.23</c:v>
                </c:pt>
                <c:pt idx="977">
                  <c:v>5258.15</c:v>
                </c:pt>
                <c:pt idx="978">
                  <c:v>5270.98</c:v>
                </c:pt>
                <c:pt idx="979">
                  <c:v>5255.8</c:v>
                </c:pt>
                <c:pt idx="980">
                  <c:v>5245.96</c:v>
                </c:pt>
                <c:pt idx="981">
                  <c:v>5241.17</c:v>
                </c:pt>
                <c:pt idx="982">
                  <c:v>5251.1</c:v>
                </c:pt>
                <c:pt idx="983">
                  <c:v>5232.0200000000004</c:v>
                </c:pt>
                <c:pt idx="984">
                  <c:v>5244.6</c:v>
                </c:pt>
                <c:pt idx="985">
                  <c:v>5225.41</c:v>
                </c:pt>
                <c:pt idx="986">
                  <c:v>5259.81</c:v>
                </c:pt>
                <c:pt idx="987">
                  <c:v>5238.5</c:v>
                </c:pt>
                <c:pt idx="988">
                  <c:v>5268.86</c:v>
                </c:pt>
                <c:pt idx="989">
                  <c:v>5256.31</c:v>
                </c:pt>
                <c:pt idx="990">
                  <c:v>5261.39</c:v>
                </c:pt>
                <c:pt idx="991">
                  <c:v>5265.24</c:v>
                </c:pt>
                <c:pt idx="992">
                  <c:v>5270.25</c:v>
                </c:pt>
                <c:pt idx="993">
                  <c:v>5277.96</c:v>
                </c:pt>
                <c:pt idx="994">
                  <c:v>5280.01</c:v>
                </c:pt>
                <c:pt idx="995">
                  <c:v>5282.85</c:v>
                </c:pt>
                <c:pt idx="996">
                  <c:v>5275.98</c:v>
                </c:pt>
                <c:pt idx="997">
                  <c:v>5266.46</c:v>
                </c:pt>
                <c:pt idx="998">
                  <c:v>5249.69</c:v>
                </c:pt>
                <c:pt idx="999">
                  <c:v>5267.21</c:v>
                </c:pt>
                <c:pt idx="1000">
                  <c:v>5271.37</c:v>
                </c:pt>
                <c:pt idx="1001">
                  <c:v>5271.81</c:v>
                </c:pt>
                <c:pt idx="1002">
                  <c:v>5238.49</c:v>
                </c:pt>
                <c:pt idx="1003">
                  <c:v>5282.74</c:v>
                </c:pt>
                <c:pt idx="1004">
                  <c:v>5296.73</c:v>
                </c:pt>
                <c:pt idx="1005">
                  <c:v>5324.41</c:v>
                </c:pt>
                <c:pt idx="1006">
                  <c:v>5287.29</c:v>
                </c:pt>
                <c:pt idx="1007">
                  <c:v>5295.33</c:v>
                </c:pt>
                <c:pt idx="1008">
                  <c:v>5306.75</c:v>
                </c:pt>
                <c:pt idx="1009">
                  <c:v>5284.18</c:v>
                </c:pt>
                <c:pt idx="1010">
                  <c:v>5275.37</c:v>
                </c:pt>
                <c:pt idx="1011">
                  <c:v>5243.96</c:v>
                </c:pt>
                <c:pt idx="1012">
                  <c:v>5246.67</c:v>
                </c:pt>
                <c:pt idx="1013">
                  <c:v>5189.18</c:v>
                </c:pt>
                <c:pt idx="1014">
                  <c:v>5187.1400000000003</c:v>
                </c:pt>
                <c:pt idx="1015">
                  <c:v>5174.55</c:v>
                </c:pt>
                <c:pt idx="1016">
                  <c:v>5173.66</c:v>
                </c:pt>
                <c:pt idx="1017">
                  <c:v>5157.97</c:v>
                </c:pt>
                <c:pt idx="1018">
                  <c:v>5170.04</c:v>
                </c:pt>
                <c:pt idx="1019">
                  <c:v>5163.6000000000004</c:v>
                </c:pt>
                <c:pt idx="1020">
                  <c:v>5152.3</c:v>
                </c:pt>
                <c:pt idx="1021">
                  <c:v>5144.5600000000004</c:v>
                </c:pt>
                <c:pt idx="1022">
                  <c:v>5327.26</c:v>
                </c:pt>
                <c:pt idx="1023">
                  <c:v>5829.05</c:v>
                </c:pt>
                <c:pt idx="1024">
                  <c:v>6334.52</c:v>
                </c:pt>
                <c:pt idx="1025">
                  <c:v>6324.39</c:v>
                </c:pt>
                <c:pt idx="1026">
                  <c:v>5518.95</c:v>
                </c:pt>
                <c:pt idx="1027">
                  <c:v>5156.18</c:v>
                </c:pt>
                <c:pt idx="1028">
                  <c:v>5008.38</c:v>
                </c:pt>
                <c:pt idx="1029">
                  <c:v>4928.99</c:v>
                </c:pt>
                <c:pt idx="1030">
                  <c:v>4995.71</c:v>
                </c:pt>
                <c:pt idx="1031">
                  <c:v>5115.91</c:v>
                </c:pt>
                <c:pt idx="1032">
                  <c:v>5150.5600000000004</c:v>
                </c:pt>
                <c:pt idx="1033">
                  <c:v>5171.26</c:v>
                </c:pt>
                <c:pt idx="1034">
                  <c:v>5170.2</c:v>
                </c:pt>
                <c:pt idx="1035">
                  <c:v>5183.4399999999996</c:v>
                </c:pt>
                <c:pt idx="1036">
                  <c:v>5190.26</c:v>
                </c:pt>
                <c:pt idx="1037">
                  <c:v>5202.2700000000004</c:v>
                </c:pt>
                <c:pt idx="1038">
                  <c:v>5197.1099999999997</c:v>
                </c:pt>
                <c:pt idx="1039">
                  <c:v>5212.95</c:v>
                </c:pt>
                <c:pt idx="1040">
                  <c:v>5216.87</c:v>
                </c:pt>
                <c:pt idx="1041">
                  <c:v>5227.1000000000004</c:v>
                </c:pt>
                <c:pt idx="1042">
                  <c:v>5240.04</c:v>
                </c:pt>
                <c:pt idx="1043">
                  <c:v>5251.07</c:v>
                </c:pt>
                <c:pt idx="1044">
                  <c:v>5277.2</c:v>
                </c:pt>
                <c:pt idx="1045">
                  <c:v>5290.29</c:v>
                </c:pt>
                <c:pt idx="1046">
                  <c:v>5321.01</c:v>
                </c:pt>
                <c:pt idx="1047">
                  <c:v>5338.77</c:v>
                </c:pt>
                <c:pt idx="1048">
                  <c:v>5369.76</c:v>
                </c:pt>
                <c:pt idx="1049">
                  <c:v>5398.4</c:v>
                </c:pt>
                <c:pt idx="1050">
                  <c:v>5436.54</c:v>
                </c:pt>
                <c:pt idx="1051">
                  <c:v>5434.79</c:v>
                </c:pt>
                <c:pt idx="1052">
                  <c:v>5451.6</c:v>
                </c:pt>
                <c:pt idx="1053">
                  <c:v>5441.83</c:v>
                </c:pt>
                <c:pt idx="1054">
                  <c:v>5455.52</c:v>
                </c:pt>
                <c:pt idx="1055">
                  <c:v>5435.42</c:v>
                </c:pt>
                <c:pt idx="1056">
                  <c:v>5407.78</c:v>
                </c:pt>
                <c:pt idx="1057">
                  <c:v>5356.17</c:v>
                </c:pt>
                <c:pt idx="1058">
                  <c:v>5304.41</c:v>
                </c:pt>
                <c:pt idx="1059">
                  <c:v>5263.02</c:v>
                </c:pt>
                <c:pt idx="1060">
                  <c:v>5224.03</c:v>
                </c:pt>
                <c:pt idx="1061">
                  <c:v>5207.8999999999996</c:v>
                </c:pt>
                <c:pt idx="1062">
                  <c:v>5190.3599999999997</c:v>
                </c:pt>
                <c:pt idx="1063">
                  <c:v>5182.1000000000004</c:v>
                </c:pt>
                <c:pt idx="1064">
                  <c:v>5159.18</c:v>
                </c:pt>
                <c:pt idx="1065">
                  <c:v>5181.21</c:v>
                </c:pt>
                <c:pt idx="1066">
                  <c:v>5156.46</c:v>
                </c:pt>
                <c:pt idx="1067">
                  <c:v>5172.3900000000003</c:v>
                </c:pt>
                <c:pt idx="1068">
                  <c:v>5160.3599999999997</c:v>
                </c:pt>
                <c:pt idx="1069">
                  <c:v>5164.22</c:v>
                </c:pt>
                <c:pt idx="1070">
                  <c:v>5165.8500000000004</c:v>
                </c:pt>
                <c:pt idx="1071">
                  <c:v>5171.67</c:v>
                </c:pt>
                <c:pt idx="1072">
                  <c:v>5167.93</c:v>
                </c:pt>
                <c:pt idx="1073">
                  <c:v>5174.3500000000004</c:v>
                </c:pt>
                <c:pt idx="1074">
                  <c:v>5169.7299999999996</c:v>
                </c:pt>
                <c:pt idx="1075">
                  <c:v>5178.88</c:v>
                </c:pt>
                <c:pt idx="1076">
                  <c:v>5188.58</c:v>
                </c:pt>
                <c:pt idx="1077">
                  <c:v>5188.57</c:v>
                </c:pt>
                <c:pt idx="1078">
                  <c:v>5199.17</c:v>
                </c:pt>
                <c:pt idx="1079">
                  <c:v>5194.1000000000004</c:v>
                </c:pt>
                <c:pt idx="1080">
                  <c:v>5199.6099999999997</c:v>
                </c:pt>
                <c:pt idx="1081">
                  <c:v>5194.46</c:v>
                </c:pt>
                <c:pt idx="1082">
                  <c:v>5205.45</c:v>
                </c:pt>
                <c:pt idx="1083">
                  <c:v>5185.22</c:v>
                </c:pt>
                <c:pt idx="1084">
                  <c:v>5202.09</c:v>
                </c:pt>
                <c:pt idx="1085">
                  <c:v>5189.0200000000004</c:v>
                </c:pt>
                <c:pt idx="1086">
                  <c:v>5201.2700000000004</c:v>
                </c:pt>
                <c:pt idx="1087">
                  <c:v>5184.78</c:v>
                </c:pt>
                <c:pt idx="1088">
                  <c:v>5180.58</c:v>
                </c:pt>
                <c:pt idx="1089">
                  <c:v>5185.1899999999996</c:v>
                </c:pt>
                <c:pt idx="1090">
                  <c:v>5179.8500000000004</c:v>
                </c:pt>
                <c:pt idx="1091">
                  <c:v>5174.8900000000003</c:v>
                </c:pt>
                <c:pt idx="1092">
                  <c:v>5176.5600000000004</c:v>
                </c:pt>
                <c:pt idx="1093">
                  <c:v>5217.13</c:v>
                </c:pt>
                <c:pt idx="1094">
                  <c:v>5242.88</c:v>
                </c:pt>
                <c:pt idx="1095">
                  <c:v>5245.16</c:v>
                </c:pt>
                <c:pt idx="1096">
                  <c:v>5206.37</c:v>
                </c:pt>
                <c:pt idx="1097">
                  <c:v>5240.8599999999997</c:v>
                </c:pt>
                <c:pt idx="1098">
                  <c:v>5232.84</c:v>
                </c:pt>
                <c:pt idx="1099">
                  <c:v>5224.2</c:v>
                </c:pt>
                <c:pt idx="1100">
                  <c:v>5215.3100000000004</c:v>
                </c:pt>
                <c:pt idx="1101">
                  <c:v>5194.49</c:v>
                </c:pt>
                <c:pt idx="1102">
                  <c:v>5161.6499999999996</c:v>
                </c:pt>
                <c:pt idx="1103">
                  <c:v>5120.68</c:v>
                </c:pt>
                <c:pt idx="1104">
                  <c:v>5120.72</c:v>
                </c:pt>
                <c:pt idx="1105">
                  <c:v>5125.68</c:v>
                </c:pt>
                <c:pt idx="1106">
                  <c:v>5132.67</c:v>
                </c:pt>
                <c:pt idx="1107">
                  <c:v>5127.68</c:v>
                </c:pt>
                <c:pt idx="1108">
                  <c:v>5129.54</c:v>
                </c:pt>
                <c:pt idx="1109">
                  <c:v>5121.13</c:v>
                </c:pt>
                <c:pt idx="1110">
                  <c:v>5107.08</c:v>
                </c:pt>
                <c:pt idx="1111">
                  <c:v>5123.08</c:v>
                </c:pt>
                <c:pt idx="1112">
                  <c:v>5354.37</c:v>
                </c:pt>
                <c:pt idx="1113">
                  <c:v>5970.6</c:v>
                </c:pt>
                <c:pt idx="1114">
                  <c:v>6415.38</c:v>
                </c:pt>
                <c:pt idx="1115">
                  <c:v>6199.89</c:v>
                </c:pt>
                <c:pt idx="1116">
                  <c:v>5326.77</c:v>
                </c:pt>
                <c:pt idx="1117">
                  <c:v>5025.99</c:v>
                </c:pt>
                <c:pt idx="1118">
                  <c:v>4898.68</c:v>
                </c:pt>
                <c:pt idx="1119">
                  <c:v>4901.05</c:v>
                </c:pt>
                <c:pt idx="1120">
                  <c:v>5032.0200000000004</c:v>
                </c:pt>
                <c:pt idx="1121">
                  <c:v>5113.21</c:v>
                </c:pt>
                <c:pt idx="1122">
                  <c:v>5133.28</c:v>
                </c:pt>
                <c:pt idx="1123">
                  <c:v>5143.29</c:v>
                </c:pt>
                <c:pt idx="1124">
                  <c:v>5155.32</c:v>
                </c:pt>
                <c:pt idx="1125">
                  <c:v>5162.7299999999996</c:v>
                </c:pt>
                <c:pt idx="1126">
                  <c:v>5166.18</c:v>
                </c:pt>
                <c:pt idx="1127">
                  <c:v>5181.34</c:v>
                </c:pt>
                <c:pt idx="1128">
                  <c:v>5174.58</c:v>
                </c:pt>
                <c:pt idx="1129">
                  <c:v>5198.29</c:v>
                </c:pt>
                <c:pt idx="1130">
                  <c:v>5202.54</c:v>
                </c:pt>
                <c:pt idx="1131">
                  <c:v>5227.1499999999996</c:v>
                </c:pt>
                <c:pt idx="1132">
                  <c:v>5228.88</c:v>
                </c:pt>
                <c:pt idx="1133">
                  <c:v>5259.26</c:v>
                </c:pt>
                <c:pt idx="1134">
                  <c:v>5263.35</c:v>
                </c:pt>
                <c:pt idx="1135">
                  <c:v>5298.37</c:v>
                </c:pt>
                <c:pt idx="1136">
                  <c:v>5319.65</c:v>
                </c:pt>
                <c:pt idx="1137">
                  <c:v>5355.12</c:v>
                </c:pt>
                <c:pt idx="1138">
                  <c:v>5384.06</c:v>
                </c:pt>
                <c:pt idx="1139">
                  <c:v>5416.06</c:v>
                </c:pt>
                <c:pt idx="1140">
                  <c:v>5443.86</c:v>
                </c:pt>
                <c:pt idx="1141">
                  <c:v>5460.78</c:v>
                </c:pt>
                <c:pt idx="1142">
                  <c:v>5479.73</c:v>
                </c:pt>
                <c:pt idx="1143">
                  <c:v>5481.65</c:v>
                </c:pt>
                <c:pt idx="1144">
                  <c:v>5492.84</c:v>
                </c:pt>
                <c:pt idx="1145">
                  <c:v>5462.38</c:v>
                </c:pt>
                <c:pt idx="1146">
                  <c:v>5425.36</c:v>
                </c:pt>
                <c:pt idx="1147">
                  <c:v>5358.49</c:v>
                </c:pt>
                <c:pt idx="1148">
                  <c:v>5319.46</c:v>
                </c:pt>
                <c:pt idx="1149">
                  <c:v>5264.2</c:v>
                </c:pt>
                <c:pt idx="1150">
                  <c:v>5236.4799999999996</c:v>
                </c:pt>
                <c:pt idx="1151">
                  <c:v>5200.46</c:v>
                </c:pt>
                <c:pt idx="1152">
                  <c:v>5190.17</c:v>
                </c:pt>
                <c:pt idx="1153">
                  <c:v>5170.67</c:v>
                </c:pt>
                <c:pt idx="1154">
                  <c:v>5169.4799999999996</c:v>
                </c:pt>
                <c:pt idx="1155">
                  <c:v>5160.5</c:v>
                </c:pt>
                <c:pt idx="1156">
                  <c:v>5155.5600000000004</c:v>
                </c:pt>
                <c:pt idx="1157">
                  <c:v>5158.25</c:v>
                </c:pt>
                <c:pt idx="1158">
                  <c:v>5150.8599999999997</c:v>
                </c:pt>
                <c:pt idx="1159">
                  <c:v>5159.7</c:v>
                </c:pt>
                <c:pt idx="1160">
                  <c:v>5152.13</c:v>
                </c:pt>
                <c:pt idx="1161">
                  <c:v>5165.26</c:v>
                </c:pt>
                <c:pt idx="1162">
                  <c:v>5157.21</c:v>
                </c:pt>
                <c:pt idx="1163">
                  <c:v>5173.37</c:v>
                </c:pt>
                <c:pt idx="1164">
                  <c:v>5156.4799999999996</c:v>
                </c:pt>
                <c:pt idx="1165">
                  <c:v>5168.1000000000004</c:v>
                </c:pt>
                <c:pt idx="1166">
                  <c:v>5168.57</c:v>
                </c:pt>
                <c:pt idx="1167">
                  <c:v>5179.42</c:v>
                </c:pt>
                <c:pt idx="1168">
                  <c:v>5173.32</c:v>
                </c:pt>
                <c:pt idx="1169">
                  <c:v>5177.74</c:v>
                </c:pt>
                <c:pt idx="1170">
                  <c:v>5178.25</c:v>
                </c:pt>
                <c:pt idx="1171">
                  <c:v>5180.79</c:v>
                </c:pt>
                <c:pt idx="1172">
                  <c:v>5184.67</c:v>
                </c:pt>
                <c:pt idx="1173">
                  <c:v>5180.2</c:v>
                </c:pt>
                <c:pt idx="1174">
                  <c:v>5189.8</c:v>
                </c:pt>
                <c:pt idx="1175">
                  <c:v>5179.7700000000004</c:v>
                </c:pt>
                <c:pt idx="1176">
                  <c:v>5190.46</c:v>
                </c:pt>
                <c:pt idx="1177">
                  <c:v>5181.1400000000003</c:v>
                </c:pt>
                <c:pt idx="1178">
                  <c:v>5190.8100000000004</c:v>
                </c:pt>
                <c:pt idx="1179">
                  <c:v>5172.4399999999996</c:v>
                </c:pt>
                <c:pt idx="1180">
                  <c:v>5191.57</c:v>
                </c:pt>
                <c:pt idx="1181">
                  <c:v>5182.37</c:v>
                </c:pt>
                <c:pt idx="1182">
                  <c:v>5190.8500000000004</c:v>
                </c:pt>
                <c:pt idx="1183">
                  <c:v>5188.2700000000004</c:v>
                </c:pt>
                <c:pt idx="1184">
                  <c:v>5241.1899999999996</c:v>
                </c:pt>
                <c:pt idx="1185">
                  <c:v>5271.6</c:v>
                </c:pt>
                <c:pt idx="1186">
                  <c:v>5270.79</c:v>
                </c:pt>
                <c:pt idx="1187">
                  <c:v>5246.52</c:v>
                </c:pt>
                <c:pt idx="1188">
                  <c:v>5277.17</c:v>
                </c:pt>
                <c:pt idx="1189">
                  <c:v>5279.7</c:v>
                </c:pt>
                <c:pt idx="1190">
                  <c:v>5249.34</c:v>
                </c:pt>
                <c:pt idx="1191">
                  <c:v>5243.78</c:v>
                </c:pt>
                <c:pt idx="1192">
                  <c:v>5207.29</c:v>
                </c:pt>
                <c:pt idx="1193">
                  <c:v>5187.79</c:v>
                </c:pt>
                <c:pt idx="1194">
                  <c:v>5141.59</c:v>
                </c:pt>
                <c:pt idx="1195">
                  <c:v>5157.01</c:v>
                </c:pt>
                <c:pt idx="1196">
                  <c:v>5144.0200000000004</c:v>
                </c:pt>
                <c:pt idx="1197">
                  <c:v>5150.59</c:v>
                </c:pt>
                <c:pt idx="1198">
                  <c:v>5147.78</c:v>
                </c:pt>
                <c:pt idx="1199">
                  <c:v>5158.59</c:v>
                </c:pt>
                <c:pt idx="1200">
                  <c:v>5146.5</c:v>
                </c:pt>
                <c:pt idx="1201">
                  <c:v>5113.5600000000004</c:v>
                </c:pt>
                <c:pt idx="1202">
                  <c:v>5157.96</c:v>
                </c:pt>
                <c:pt idx="1203">
                  <c:v>5483.97</c:v>
                </c:pt>
                <c:pt idx="1204">
                  <c:v>6232.6</c:v>
                </c:pt>
                <c:pt idx="1205">
                  <c:v>6590.14</c:v>
                </c:pt>
                <c:pt idx="1206">
                  <c:v>6131.94</c:v>
                </c:pt>
                <c:pt idx="1207">
                  <c:v>5138.97</c:v>
                </c:pt>
                <c:pt idx="1208">
                  <c:v>4957.83</c:v>
                </c:pt>
                <c:pt idx="1209">
                  <c:v>4890.59</c:v>
                </c:pt>
                <c:pt idx="1210">
                  <c:v>5011.3</c:v>
                </c:pt>
                <c:pt idx="1211">
                  <c:v>5112.1099999999997</c:v>
                </c:pt>
                <c:pt idx="1212">
                  <c:v>5167.47</c:v>
                </c:pt>
                <c:pt idx="1213">
                  <c:v>5162.6499999999996</c:v>
                </c:pt>
                <c:pt idx="1214">
                  <c:v>5183.37</c:v>
                </c:pt>
                <c:pt idx="1215">
                  <c:v>5182.58</c:v>
                </c:pt>
                <c:pt idx="1216">
                  <c:v>5193.6899999999996</c:v>
                </c:pt>
                <c:pt idx="1217">
                  <c:v>5190.42</c:v>
                </c:pt>
                <c:pt idx="1218">
                  <c:v>5193.29</c:v>
                </c:pt>
                <c:pt idx="1219">
                  <c:v>5205.87</c:v>
                </c:pt>
                <c:pt idx="1220">
                  <c:v>5213.45</c:v>
                </c:pt>
                <c:pt idx="1221">
                  <c:v>5221.68</c:v>
                </c:pt>
                <c:pt idx="1222">
                  <c:v>5226.58</c:v>
                </c:pt>
                <c:pt idx="1223">
                  <c:v>5247.6</c:v>
                </c:pt>
                <c:pt idx="1224">
                  <c:v>5256.6</c:v>
                </c:pt>
                <c:pt idx="1225">
                  <c:v>5288.2</c:v>
                </c:pt>
                <c:pt idx="1226">
                  <c:v>5299.54</c:v>
                </c:pt>
                <c:pt idx="1227">
                  <c:v>5333.49</c:v>
                </c:pt>
                <c:pt idx="1228">
                  <c:v>5354.04</c:v>
                </c:pt>
                <c:pt idx="1229">
                  <c:v>5400.25</c:v>
                </c:pt>
                <c:pt idx="1230">
                  <c:v>5425.35</c:v>
                </c:pt>
                <c:pt idx="1231">
                  <c:v>5458.2</c:v>
                </c:pt>
                <c:pt idx="1232">
                  <c:v>5478.74</c:v>
                </c:pt>
                <c:pt idx="1233">
                  <c:v>5499.13</c:v>
                </c:pt>
                <c:pt idx="1234">
                  <c:v>5502.36</c:v>
                </c:pt>
                <c:pt idx="1235">
                  <c:v>5499.49</c:v>
                </c:pt>
                <c:pt idx="1236">
                  <c:v>5473.52</c:v>
                </c:pt>
                <c:pt idx="1237">
                  <c:v>5422.58</c:v>
                </c:pt>
                <c:pt idx="1238">
                  <c:v>5362.9</c:v>
                </c:pt>
                <c:pt idx="1239">
                  <c:v>5302.11</c:v>
                </c:pt>
                <c:pt idx="1240">
                  <c:v>5263.73</c:v>
                </c:pt>
                <c:pt idx="1241">
                  <c:v>5220.22</c:v>
                </c:pt>
                <c:pt idx="1242">
                  <c:v>5204.78</c:v>
                </c:pt>
                <c:pt idx="1243">
                  <c:v>5175.6099999999997</c:v>
                </c:pt>
                <c:pt idx="1244">
                  <c:v>5176.03</c:v>
                </c:pt>
                <c:pt idx="1245">
                  <c:v>5159.17</c:v>
                </c:pt>
                <c:pt idx="1246">
                  <c:v>5165.0200000000004</c:v>
                </c:pt>
                <c:pt idx="1247">
                  <c:v>5156.62</c:v>
                </c:pt>
                <c:pt idx="1248">
                  <c:v>5162.3900000000003</c:v>
                </c:pt>
                <c:pt idx="1249">
                  <c:v>5156.6000000000004</c:v>
                </c:pt>
                <c:pt idx="1250">
                  <c:v>5157.3</c:v>
                </c:pt>
                <c:pt idx="1251">
                  <c:v>5158.9399999999996</c:v>
                </c:pt>
                <c:pt idx="1252">
                  <c:v>5156.38</c:v>
                </c:pt>
                <c:pt idx="1253">
                  <c:v>5163.1400000000003</c:v>
                </c:pt>
                <c:pt idx="1254">
                  <c:v>5160.24</c:v>
                </c:pt>
                <c:pt idx="1255">
                  <c:v>5170.46</c:v>
                </c:pt>
                <c:pt idx="1256">
                  <c:v>5167.47</c:v>
                </c:pt>
                <c:pt idx="1257">
                  <c:v>5183.96</c:v>
                </c:pt>
                <c:pt idx="1258">
                  <c:v>5179.12</c:v>
                </c:pt>
                <c:pt idx="1259">
                  <c:v>5184.68</c:v>
                </c:pt>
                <c:pt idx="1260">
                  <c:v>5177.21</c:v>
                </c:pt>
                <c:pt idx="1261">
                  <c:v>5194.24</c:v>
                </c:pt>
                <c:pt idx="1262">
                  <c:v>5189.32</c:v>
                </c:pt>
                <c:pt idx="1263">
                  <c:v>5198.66</c:v>
                </c:pt>
                <c:pt idx="1264">
                  <c:v>5186.29</c:v>
                </c:pt>
                <c:pt idx="1265">
                  <c:v>5193.78</c:v>
                </c:pt>
                <c:pt idx="1266">
                  <c:v>5195.59</c:v>
                </c:pt>
                <c:pt idx="1267">
                  <c:v>5191.4399999999996</c:v>
                </c:pt>
                <c:pt idx="1268">
                  <c:v>5188.88</c:v>
                </c:pt>
                <c:pt idx="1269">
                  <c:v>5180.04</c:v>
                </c:pt>
                <c:pt idx="1270">
                  <c:v>5190.92</c:v>
                </c:pt>
                <c:pt idx="1271">
                  <c:v>5182.51</c:v>
                </c:pt>
                <c:pt idx="1272">
                  <c:v>5193.05</c:v>
                </c:pt>
                <c:pt idx="1273">
                  <c:v>5181.09</c:v>
                </c:pt>
                <c:pt idx="1274">
                  <c:v>5186.0600000000004</c:v>
                </c:pt>
                <c:pt idx="1275">
                  <c:v>5171.33</c:v>
                </c:pt>
                <c:pt idx="1276">
                  <c:v>5185.1499999999996</c:v>
                </c:pt>
                <c:pt idx="1277">
                  <c:v>5175.68</c:v>
                </c:pt>
                <c:pt idx="1278">
                  <c:v>5186.96</c:v>
                </c:pt>
                <c:pt idx="1279">
                  <c:v>5202.5</c:v>
                </c:pt>
                <c:pt idx="1280">
                  <c:v>5256.64</c:v>
                </c:pt>
                <c:pt idx="1281">
                  <c:v>5262.51</c:v>
                </c:pt>
                <c:pt idx="1282">
                  <c:v>5237.05</c:v>
                </c:pt>
                <c:pt idx="1283">
                  <c:v>5251.01</c:v>
                </c:pt>
                <c:pt idx="1284">
                  <c:v>5259.13</c:v>
                </c:pt>
                <c:pt idx="1285">
                  <c:v>5241.2</c:v>
                </c:pt>
                <c:pt idx="1286">
                  <c:v>5230.42</c:v>
                </c:pt>
                <c:pt idx="1287">
                  <c:v>5216.74</c:v>
                </c:pt>
                <c:pt idx="1288">
                  <c:v>5197.05</c:v>
                </c:pt>
                <c:pt idx="1289">
                  <c:v>5157.49</c:v>
                </c:pt>
                <c:pt idx="1290">
                  <c:v>5137.25</c:v>
                </c:pt>
                <c:pt idx="1291">
                  <c:v>5152.3</c:v>
                </c:pt>
                <c:pt idx="1292">
                  <c:v>5141.58</c:v>
                </c:pt>
                <c:pt idx="1293">
                  <c:v>5153.03</c:v>
                </c:pt>
                <c:pt idx="1294">
                  <c:v>5144.34</c:v>
                </c:pt>
                <c:pt idx="1295">
                  <c:v>5158.87</c:v>
                </c:pt>
                <c:pt idx="1296">
                  <c:v>5130.78</c:v>
                </c:pt>
                <c:pt idx="1297">
                  <c:v>5109.1099999999997</c:v>
                </c:pt>
                <c:pt idx="1298">
                  <c:v>5269.81</c:v>
                </c:pt>
                <c:pt idx="1299">
                  <c:v>5855.74</c:v>
                </c:pt>
                <c:pt idx="1300">
                  <c:v>6421.88</c:v>
                </c:pt>
                <c:pt idx="1301">
                  <c:v>6451.11</c:v>
                </c:pt>
                <c:pt idx="1302">
                  <c:v>5538.76</c:v>
                </c:pt>
                <c:pt idx="1303">
                  <c:v>5013</c:v>
                </c:pt>
                <c:pt idx="1304">
                  <c:v>4926.68</c:v>
                </c:pt>
                <c:pt idx="1305">
                  <c:v>4920.59</c:v>
                </c:pt>
                <c:pt idx="1306">
                  <c:v>5066.2</c:v>
                </c:pt>
                <c:pt idx="1307">
                  <c:v>5151.03</c:v>
                </c:pt>
                <c:pt idx="1308">
                  <c:v>5182.1400000000003</c:v>
                </c:pt>
                <c:pt idx="1309">
                  <c:v>5178.76</c:v>
                </c:pt>
                <c:pt idx="1310">
                  <c:v>5197</c:v>
                </c:pt>
                <c:pt idx="1311">
                  <c:v>5196.21</c:v>
                </c:pt>
                <c:pt idx="1312">
                  <c:v>5212.8599999999997</c:v>
                </c:pt>
                <c:pt idx="1313">
                  <c:v>5213.71</c:v>
                </c:pt>
                <c:pt idx="1314">
                  <c:v>5220.9399999999996</c:v>
                </c:pt>
                <c:pt idx="1315">
                  <c:v>5227.6899999999996</c:v>
                </c:pt>
                <c:pt idx="1316">
                  <c:v>5233.8</c:v>
                </c:pt>
                <c:pt idx="1317">
                  <c:v>5251.36</c:v>
                </c:pt>
                <c:pt idx="1318">
                  <c:v>5262.87</c:v>
                </c:pt>
                <c:pt idx="1319">
                  <c:v>5285.8</c:v>
                </c:pt>
                <c:pt idx="1320">
                  <c:v>5291.22</c:v>
                </c:pt>
                <c:pt idx="1321">
                  <c:v>5317.54</c:v>
                </c:pt>
                <c:pt idx="1322">
                  <c:v>5335.06</c:v>
                </c:pt>
                <c:pt idx="1323">
                  <c:v>5378.1</c:v>
                </c:pt>
                <c:pt idx="1324">
                  <c:v>5394.14</c:v>
                </c:pt>
                <c:pt idx="1325">
                  <c:v>5438.96</c:v>
                </c:pt>
                <c:pt idx="1326">
                  <c:v>5460.61</c:v>
                </c:pt>
                <c:pt idx="1327">
                  <c:v>5492.04</c:v>
                </c:pt>
                <c:pt idx="1328">
                  <c:v>5496.7</c:v>
                </c:pt>
                <c:pt idx="1329">
                  <c:v>5522.65</c:v>
                </c:pt>
                <c:pt idx="1330">
                  <c:v>5516.69</c:v>
                </c:pt>
                <c:pt idx="1331">
                  <c:v>5503.7</c:v>
                </c:pt>
                <c:pt idx="1332">
                  <c:v>5467.58</c:v>
                </c:pt>
                <c:pt idx="1333">
                  <c:v>5414.94</c:v>
                </c:pt>
                <c:pt idx="1334">
                  <c:v>5364.94</c:v>
                </c:pt>
                <c:pt idx="1335">
                  <c:v>5302.83</c:v>
                </c:pt>
                <c:pt idx="1336">
                  <c:v>5266.81</c:v>
                </c:pt>
                <c:pt idx="1337">
                  <c:v>5215.8500000000004</c:v>
                </c:pt>
                <c:pt idx="1338">
                  <c:v>5204.4399999999996</c:v>
                </c:pt>
                <c:pt idx="1339">
                  <c:v>5174.5</c:v>
                </c:pt>
                <c:pt idx="1340">
                  <c:v>5173.4799999999996</c:v>
                </c:pt>
                <c:pt idx="1341">
                  <c:v>5161.05</c:v>
                </c:pt>
                <c:pt idx="1342">
                  <c:v>5168.1499999999996</c:v>
                </c:pt>
                <c:pt idx="1343">
                  <c:v>5157.4799999999996</c:v>
                </c:pt>
                <c:pt idx="1344">
                  <c:v>5168.04</c:v>
                </c:pt>
                <c:pt idx="1345">
                  <c:v>5159.38</c:v>
                </c:pt>
                <c:pt idx="1346">
                  <c:v>5172.2</c:v>
                </c:pt>
                <c:pt idx="1347">
                  <c:v>5173.46</c:v>
                </c:pt>
                <c:pt idx="1348">
                  <c:v>5174.76</c:v>
                </c:pt>
                <c:pt idx="1349">
                  <c:v>5177.9399999999996</c:v>
                </c:pt>
                <c:pt idx="1350">
                  <c:v>5176.34</c:v>
                </c:pt>
                <c:pt idx="1351">
                  <c:v>5186.7</c:v>
                </c:pt>
                <c:pt idx="1352">
                  <c:v>5182.21</c:v>
                </c:pt>
                <c:pt idx="1353">
                  <c:v>5195.5600000000004</c:v>
                </c:pt>
                <c:pt idx="1354">
                  <c:v>5184.04</c:v>
                </c:pt>
                <c:pt idx="1355">
                  <c:v>5202.1400000000003</c:v>
                </c:pt>
                <c:pt idx="1356">
                  <c:v>5187.42</c:v>
                </c:pt>
                <c:pt idx="1357">
                  <c:v>5201.0600000000004</c:v>
                </c:pt>
                <c:pt idx="1358">
                  <c:v>5193.21</c:v>
                </c:pt>
                <c:pt idx="1359">
                  <c:v>5201.4799999999996</c:v>
                </c:pt>
                <c:pt idx="1360">
                  <c:v>5194.58</c:v>
                </c:pt>
                <c:pt idx="1361">
                  <c:v>5198.6400000000003</c:v>
                </c:pt>
                <c:pt idx="1362">
                  <c:v>5191.9399999999996</c:v>
                </c:pt>
                <c:pt idx="1363">
                  <c:v>5194.6899999999996</c:v>
                </c:pt>
                <c:pt idx="1364">
                  <c:v>5189.8999999999996</c:v>
                </c:pt>
                <c:pt idx="1365">
                  <c:v>5185.92</c:v>
                </c:pt>
                <c:pt idx="1366">
                  <c:v>5189.83</c:v>
                </c:pt>
                <c:pt idx="1367">
                  <c:v>5183.59</c:v>
                </c:pt>
                <c:pt idx="1368">
                  <c:v>5188.25</c:v>
                </c:pt>
                <c:pt idx="1369">
                  <c:v>5177.29</c:v>
                </c:pt>
                <c:pt idx="1370">
                  <c:v>5182.91</c:v>
                </c:pt>
                <c:pt idx="1371">
                  <c:v>5173.3999999999996</c:v>
                </c:pt>
                <c:pt idx="1372">
                  <c:v>5186.24</c:v>
                </c:pt>
                <c:pt idx="1373">
                  <c:v>5177.47</c:v>
                </c:pt>
                <c:pt idx="1374">
                  <c:v>5181.6000000000004</c:v>
                </c:pt>
                <c:pt idx="1375">
                  <c:v>5173.22</c:v>
                </c:pt>
                <c:pt idx="1376">
                  <c:v>5210.97</c:v>
                </c:pt>
                <c:pt idx="1377">
                  <c:v>5252.42</c:v>
                </c:pt>
                <c:pt idx="1378">
                  <c:v>5262.84</c:v>
                </c:pt>
                <c:pt idx="1379">
                  <c:v>5236.8</c:v>
                </c:pt>
                <c:pt idx="1380">
                  <c:v>5252.8</c:v>
                </c:pt>
                <c:pt idx="1381">
                  <c:v>5269.3</c:v>
                </c:pt>
                <c:pt idx="1382">
                  <c:v>5237.58</c:v>
                </c:pt>
                <c:pt idx="1383">
                  <c:v>5238.38</c:v>
                </c:pt>
                <c:pt idx="1384">
                  <c:v>5210.04</c:v>
                </c:pt>
                <c:pt idx="1385">
                  <c:v>5205.78</c:v>
                </c:pt>
                <c:pt idx="1386">
                  <c:v>5146.84</c:v>
                </c:pt>
                <c:pt idx="1387">
                  <c:v>5151</c:v>
                </c:pt>
                <c:pt idx="1388">
                  <c:v>5138.0200000000004</c:v>
                </c:pt>
                <c:pt idx="1389">
                  <c:v>5148.03</c:v>
                </c:pt>
                <c:pt idx="1390">
                  <c:v>5140.34</c:v>
                </c:pt>
                <c:pt idx="1391">
                  <c:v>5155.55</c:v>
                </c:pt>
                <c:pt idx="1392">
                  <c:v>5146.1499999999996</c:v>
                </c:pt>
                <c:pt idx="1393">
                  <c:v>5130.1000000000004</c:v>
                </c:pt>
                <c:pt idx="1394">
                  <c:v>5100.68</c:v>
                </c:pt>
                <c:pt idx="1395">
                  <c:v>5277.74</c:v>
                </c:pt>
                <c:pt idx="1396">
                  <c:v>5884.52</c:v>
                </c:pt>
                <c:pt idx="1397">
                  <c:v>6420.74</c:v>
                </c:pt>
                <c:pt idx="1398">
                  <c:v>6400.78</c:v>
                </c:pt>
                <c:pt idx="1399">
                  <c:v>5448.37</c:v>
                </c:pt>
                <c:pt idx="1400">
                  <c:v>5016.92</c:v>
                </c:pt>
                <c:pt idx="1401">
                  <c:v>4898.8599999999997</c:v>
                </c:pt>
                <c:pt idx="1402">
                  <c:v>4922.63</c:v>
                </c:pt>
                <c:pt idx="1403">
                  <c:v>5052.1400000000003</c:v>
                </c:pt>
                <c:pt idx="1404">
                  <c:v>5158.3999999999996</c:v>
                </c:pt>
                <c:pt idx="1405">
                  <c:v>5171.8599999999997</c:v>
                </c:pt>
                <c:pt idx="1406">
                  <c:v>5188.03</c:v>
                </c:pt>
                <c:pt idx="1407">
                  <c:v>5184.43</c:v>
                </c:pt>
                <c:pt idx="1408">
                  <c:v>5201.5</c:v>
                </c:pt>
                <c:pt idx="1409">
                  <c:v>5198.29</c:v>
                </c:pt>
                <c:pt idx="1410">
                  <c:v>5211.66</c:v>
                </c:pt>
                <c:pt idx="1411">
                  <c:v>5219.46</c:v>
                </c:pt>
                <c:pt idx="1412">
                  <c:v>5230.79</c:v>
                </c:pt>
                <c:pt idx="1413">
                  <c:v>5237.04</c:v>
                </c:pt>
                <c:pt idx="1414">
                  <c:v>5246.76</c:v>
                </c:pt>
                <c:pt idx="1415">
                  <c:v>5260.6</c:v>
                </c:pt>
                <c:pt idx="1416">
                  <c:v>5268.83</c:v>
                </c:pt>
                <c:pt idx="1417">
                  <c:v>5296.2</c:v>
                </c:pt>
                <c:pt idx="1418">
                  <c:v>5311.36</c:v>
                </c:pt>
                <c:pt idx="1419">
                  <c:v>5347.48</c:v>
                </c:pt>
                <c:pt idx="1420">
                  <c:v>5364.62</c:v>
                </c:pt>
                <c:pt idx="1421">
                  <c:v>5404.67</c:v>
                </c:pt>
                <c:pt idx="1422">
                  <c:v>5431.79</c:v>
                </c:pt>
                <c:pt idx="1423">
                  <c:v>5469.46</c:v>
                </c:pt>
                <c:pt idx="1424">
                  <c:v>5482.5</c:v>
                </c:pt>
                <c:pt idx="1425">
                  <c:v>5498.85</c:v>
                </c:pt>
                <c:pt idx="1426">
                  <c:v>5512.08</c:v>
                </c:pt>
                <c:pt idx="1427">
                  <c:v>5518.55</c:v>
                </c:pt>
                <c:pt idx="1428">
                  <c:v>5505.45</c:v>
                </c:pt>
                <c:pt idx="1429">
                  <c:v>5471.5</c:v>
                </c:pt>
                <c:pt idx="1430">
                  <c:v>5423.81</c:v>
                </c:pt>
                <c:pt idx="1431">
                  <c:v>5365.51</c:v>
                </c:pt>
                <c:pt idx="1432">
                  <c:v>5319.75</c:v>
                </c:pt>
                <c:pt idx="1433">
                  <c:v>5268.19</c:v>
                </c:pt>
                <c:pt idx="1434">
                  <c:v>5244.44</c:v>
                </c:pt>
                <c:pt idx="1435">
                  <c:v>5208.7700000000004</c:v>
                </c:pt>
                <c:pt idx="1436">
                  <c:v>5206.4799999999996</c:v>
                </c:pt>
                <c:pt idx="1437">
                  <c:v>5184.92</c:v>
                </c:pt>
                <c:pt idx="1438">
                  <c:v>5192.05</c:v>
                </c:pt>
                <c:pt idx="1439">
                  <c:v>5181.67</c:v>
                </c:pt>
                <c:pt idx="1440">
                  <c:v>5182.84</c:v>
                </c:pt>
                <c:pt idx="1441">
                  <c:v>5171.82</c:v>
                </c:pt>
                <c:pt idx="1442">
                  <c:v>5180.13</c:v>
                </c:pt>
                <c:pt idx="1443">
                  <c:v>5180.3599999999997</c:v>
                </c:pt>
                <c:pt idx="1444">
                  <c:v>5187.55</c:v>
                </c:pt>
                <c:pt idx="1445">
                  <c:v>5188.78</c:v>
                </c:pt>
                <c:pt idx="1446">
                  <c:v>5186.6000000000004</c:v>
                </c:pt>
                <c:pt idx="1447">
                  <c:v>5198.9799999999996</c:v>
                </c:pt>
                <c:pt idx="1448">
                  <c:v>5192.96</c:v>
                </c:pt>
                <c:pt idx="1449">
                  <c:v>5202.59</c:v>
                </c:pt>
                <c:pt idx="1450">
                  <c:v>5194.32</c:v>
                </c:pt>
                <c:pt idx="1451">
                  <c:v>5211.13</c:v>
                </c:pt>
                <c:pt idx="1452">
                  <c:v>5199.3999999999996</c:v>
                </c:pt>
                <c:pt idx="1453">
                  <c:v>5211.9799999999996</c:v>
                </c:pt>
                <c:pt idx="1454">
                  <c:v>5200.43</c:v>
                </c:pt>
                <c:pt idx="1455">
                  <c:v>5207.46</c:v>
                </c:pt>
                <c:pt idx="1456">
                  <c:v>5194.84</c:v>
                </c:pt>
                <c:pt idx="1457">
                  <c:v>5201.17</c:v>
                </c:pt>
                <c:pt idx="1458">
                  <c:v>5203.96</c:v>
                </c:pt>
                <c:pt idx="1459">
                  <c:v>5208.76</c:v>
                </c:pt>
                <c:pt idx="1460">
                  <c:v>5200.5600000000004</c:v>
                </c:pt>
                <c:pt idx="1461">
                  <c:v>5202.2700000000004</c:v>
                </c:pt>
                <c:pt idx="1462">
                  <c:v>5206.01</c:v>
                </c:pt>
                <c:pt idx="1463">
                  <c:v>5197.21</c:v>
                </c:pt>
                <c:pt idx="1464">
                  <c:v>5201.53</c:v>
                </c:pt>
                <c:pt idx="1465">
                  <c:v>5193.01</c:v>
                </c:pt>
                <c:pt idx="1466">
                  <c:v>5200.16</c:v>
                </c:pt>
                <c:pt idx="1467">
                  <c:v>5186.26</c:v>
                </c:pt>
                <c:pt idx="1468">
                  <c:v>5199.58</c:v>
                </c:pt>
                <c:pt idx="1469">
                  <c:v>5185.72</c:v>
                </c:pt>
                <c:pt idx="1470">
                  <c:v>5201.68</c:v>
                </c:pt>
                <c:pt idx="1471">
                  <c:v>5212.32</c:v>
                </c:pt>
                <c:pt idx="1472">
                  <c:v>5271.83</c:v>
                </c:pt>
                <c:pt idx="1473">
                  <c:v>5276.89</c:v>
                </c:pt>
                <c:pt idx="1474">
                  <c:v>5254.82</c:v>
                </c:pt>
                <c:pt idx="1475">
                  <c:v>5254.69</c:v>
                </c:pt>
                <c:pt idx="1476">
                  <c:v>5277.67</c:v>
                </c:pt>
                <c:pt idx="1477">
                  <c:v>5259.48</c:v>
                </c:pt>
                <c:pt idx="1478">
                  <c:v>5246.52</c:v>
                </c:pt>
                <c:pt idx="1479">
                  <c:v>5224.1499999999996</c:v>
                </c:pt>
                <c:pt idx="1480">
                  <c:v>5208.3</c:v>
                </c:pt>
                <c:pt idx="1481">
                  <c:v>5168.1899999999996</c:v>
                </c:pt>
                <c:pt idx="1482">
                  <c:v>5150.24</c:v>
                </c:pt>
                <c:pt idx="1483">
                  <c:v>5160.9799999999996</c:v>
                </c:pt>
                <c:pt idx="1484">
                  <c:v>5151.13</c:v>
                </c:pt>
                <c:pt idx="1485">
                  <c:v>5165.3100000000004</c:v>
                </c:pt>
                <c:pt idx="1486">
                  <c:v>5164.3500000000004</c:v>
                </c:pt>
                <c:pt idx="1487">
                  <c:v>5174.54</c:v>
                </c:pt>
                <c:pt idx="1488">
                  <c:v>5146.24</c:v>
                </c:pt>
                <c:pt idx="1489">
                  <c:v>5126.46</c:v>
                </c:pt>
                <c:pt idx="1490">
                  <c:v>5281.51</c:v>
                </c:pt>
                <c:pt idx="1491">
                  <c:v>5848.53</c:v>
                </c:pt>
                <c:pt idx="1492">
                  <c:v>6393.32</c:v>
                </c:pt>
                <c:pt idx="1493">
                  <c:v>6417.67</c:v>
                </c:pt>
                <c:pt idx="1494">
                  <c:v>5492.06</c:v>
                </c:pt>
                <c:pt idx="1495">
                  <c:v>5014.8999999999996</c:v>
                </c:pt>
                <c:pt idx="1496">
                  <c:v>4928.83</c:v>
                </c:pt>
                <c:pt idx="1497">
                  <c:v>4931.63</c:v>
                </c:pt>
                <c:pt idx="1498">
                  <c:v>5079.87</c:v>
                </c:pt>
                <c:pt idx="1499">
                  <c:v>5160.2700000000004</c:v>
                </c:pt>
                <c:pt idx="1500">
                  <c:v>5195.41</c:v>
                </c:pt>
                <c:pt idx="1501">
                  <c:v>5195.26</c:v>
                </c:pt>
                <c:pt idx="1502">
                  <c:v>5213.71</c:v>
                </c:pt>
                <c:pt idx="1503">
                  <c:v>5210.63</c:v>
                </c:pt>
                <c:pt idx="1504">
                  <c:v>5226.6000000000004</c:v>
                </c:pt>
                <c:pt idx="1505">
                  <c:v>5226.0600000000004</c:v>
                </c:pt>
                <c:pt idx="1506">
                  <c:v>5240.93</c:v>
                </c:pt>
                <c:pt idx="1507">
                  <c:v>5244.2</c:v>
                </c:pt>
                <c:pt idx="1508">
                  <c:v>5258.59</c:v>
                </c:pt>
                <c:pt idx="1509">
                  <c:v>5270.72</c:v>
                </c:pt>
                <c:pt idx="1510">
                  <c:v>5281.96</c:v>
                </c:pt>
                <c:pt idx="1511">
                  <c:v>5304.46</c:v>
                </c:pt>
                <c:pt idx="1512">
                  <c:v>5316.33</c:v>
                </c:pt>
                <c:pt idx="1513">
                  <c:v>5346.08</c:v>
                </c:pt>
                <c:pt idx="1514">
                  <c:v>5360.15</c:v>
                </c:pt>
                <c:pt idx="1515">
                  <c:v>5399.9</c:v>
                </c:pt>
                <c:pt idx="1516">
                  <c:v>5419.17</c:v>
                </c:pt>
                <c:pt idx="1517">
                  <c:v>5463.1</c:v>
                </c:pt>
                <c:pt idx="1518">
                  <c:v>5478.56</c:v>
                </c:pt>
                <c:pt idx="1519">
                  <c:v>5507.5</c:v>
                </c:pt>
                <c:pt idx="1520">
                  <c:v>5513.22</c:v>
                </c:pt>
                <c:pt idx="1521">
                  <c:v>5528.72</c:v>
                </c:pt>
                <c:pt idx="1522">
                  <c:v>5525.09</c:v>
                </c:pt>
                <c:pt idx="1523">
                  <c:v>5523.19</c:v>
                </c:pt>
                <c:pt idx="1524">
                  <c:v>5493.88</c:v>
                </c:pt>
                <c:pt idx="1525">
                  <c:v>5451.59</c:v>
                </c:pt>
                <c:pt idx="1526">
                  <c:v>5400.72</c:v>
                </c:pt>
                <c:pt idx="1527">
                  <c:v>5349.47</c:v>
                </c:pt>
                <c:pt idx="1528">
                  <c:v>5312.84</c:v>
                </c:pt>
                <c:pt idx="1529">
                  <c:v>5274.46</c:v>
                </c:pt>
                <c:pt idx="1530">
                  <c:v>5264.83</c:v>
                </c:pt>
                <c:pt idx="1531">
                  <c:v>5241.38</c:v>
                </c:pt>
                <c:pt idx="1532">
                  <c:v>5244.9</c:v>
                </c:pt>
                <c:pt idx="1533">
                  <c:v>5226.7299999999996</c:v>
                </c:pt>
                <c:pt idx="1534">
                  <c:v>5237.53</c:v>
                </c:pt>
                <c:pt idx="1535">
                  <c:v>5227.58</c:v>
                </c:pt>
                <c:pt idx="1536">
                  <c:v>5236.29</c:v>
                </c:pt>
                <c:pt idx="1537">
                  <c:v>5230.84</c:v>
                </c:pt>
                <c:pt idx="1538">
                  <c:v>5243.82</c:v>
                </c:pt>
                <c:pt idx="1539">
                  <c:v>5237.63</c:v>
                </c:pt>
                <c:pt idx="1540">
                  <c:v>5246.84</c:v>
                </c:pt>
                <c:pt idx="1541">
                  <c:v>5250.85</c:v>
                </c:pt>
                <c:pt idx="1542">
                  <c:v>5252.59</c:v>
                </c:pt>
                <c:pt idx="1543">
                  <c:v>5258.13</c:v>
                </c:pt>
                <c:pt idx="1544">
                  <c:v>5259.69</c:v>
                </c:pt>
                <c:pt idx="1545">
                  <c:v>5274.91</c:v>
                </c:pt>
                <c:pt idx="1546">
                  <c:v>5263.12</c:v>
                </c:pt>
                <c:pt idx="1547">
                  <c:v>5279.65</c:v>
                </c:pt>
                <c:pt idx="1548">
                  <c:v>5274.18</c:v>
                </c:pt>
                <c:pt idx="1549">
                  <c:v>5286.65</c:v>
                </c:pt>
                <c:pt idx="1550">
                  <c:v>5275.27</c:v>
                </c:pt>
                <c:pt idx="1551">
                  <c:v>5286.82</c:v>
                </c:pt>
                <c:pt idx="1552">
                  <c:v>5273.43</c:v>
                </c:pt>
                <c:pt idx="1553">
                  <c:v>5284.7</c:v>
                </c:pt>
                <c:pt idx="1554">
                  <c:v>5281.04</c:v>
                </c:pt>
                <c:pt idx="1555">
                  <c:v>5283.63</c:v>
                </c:pt>
                <c:pt idx="1556">
                  <c:v>5273.78</c:v>
                </c:pt>
                <c:pt idx="1557">
                  <c:v>5271.37</c:v>
                </c:pt>
                <c:pt idx="1558">
                  <c:v>5270.04</c:v>
                </c:pt>
                <c:pt idx="1559">
                  <c:v>5271.32</c:v>
                </c:pt>
                <c:pt idx="1560">
                  <c:v>5279.1</c:v>
                </c:pt>
                <c:pt idx="1561">
                  <c:v>5270.74</c:v>
                </c:pt>
                <c:pt idx="1562">
                  <c:v>5281.58</c:v>
                </c:pt>
                <c:pt idx="1563">
                  <c:v>5283.07</c:v>
                </c:pt>
                <c:pt idx="1564">
                  <c:v>5320.19</c:v>
                </c:pt>
                <c:pt idx="1565">
                  <c:v>5353.62</c:v>
                </c:pt>
                <c:pt idx="1566">
                  <c:v>5379.17</c:v>
                </c:pt>
                <c:pt idx="1567">
                  <c:v>5332.85</c:v>
                </c:pt>
                <c:pt idx="1568">
                  <c:v>5359.74</c:v>
                </c:pt>
                <c:pt idx="1569">
                  <c:v>5371.08</c:v>
                </c:pt>
                <c:pt idx="1570">
                  <c:v>5362.19</c:v>
                </c:pt>
                <c:pt idx="1571">
                  <c:v>5351.97</c:v>
                </c:pt>
                <c:pt idx="1572">
                  <c:v>5329.09</c:v>
                </c:pt>
                <c:pt idx="1573">
                  <c:v>5315.68</c:v>
                </c:pt>
                <c:pt idx="1574">
                  <c:v>5262.21</c:v>
                </c:pt>
                <c:pt idx="1575">
                  <c:v>5267.29</c:v>
                </c:pt>
                <c:pt idx="1576">
                  <c:v>5266.84</c:v>
                </c:pt>
                <c:pt idx="1577">
                  <c:v>5277.2</c:v>
                </c:pt>
                <c:pt idx="1578">
                  <c:v>5272.82</c:v>
                </c:pt>
                <c:pt idx="1579">
                  <c:v>5280.79</c:v>
                </c:pt>
                <c:pt idx="1580">
                  <c:v>5263.25</c:v>
                </c:pt>
                <c:pt idx="1581">
                  <c:v>5249.12</c:v>
                </c:pt>
                <c:pt idx="1582">
                  <c:v>5229.0600000000004</c:v>
                </c:pt>
                <c:pt idx="1583">
                  <c:v>5456.77</c:v>
                </c:pt>
                <c:pt idx="1584">
                  <c:v>6080.25</c:v>
                </c:pt>
                <c:pt idx="1585">
                  <c:v>6566.28</c:v>
                </c:pt>
                <c:pt idx="1586">
                  <c:v>6412.91</c:v>
                </c:pt>
                <c:pt idx="1587">
                  <c:v>5461.89</c:v>
                </c:pt>
                <c:pt idx="1588">
                  <c:v>5146.9399999999996</c:v>
                </c:pt>
                <c:pt idx="1589">
                  <c:v>5038.43</c:v>
                </c:pt>
                <c:pt idx="1590">
                  <c:v>5087.01</c:v>
                </c:pt>
                <c:pt idx="1591">
                  <c:v>5220.37</c:v>
                </c:pt>
                <c:pt idx="1592">
                  <c:v>5309.52</c:v>
                </c:pt>
                <c:pt idx="1593">
                  <c:v>5320.25</c:v>
                </c:pt>
                <c:pt idx="1594">
                  <c:v>5347.5</c:v>
                </c:pt>
                <c:pt idx="1595">
                  <c:v>5342.35</c:v>
                </c:pt>
                <c:pt idx="1596">
                  <c:v>5371.15</c:v>
                </c:pt>
                <c:pt idx="1597">
                  <c:v>5367.86</c:v>
                </c:pt>
                <c:pt idx="1598">
                  <c:v>5387.43</c:v>
                </c:pt>
                <c:pt idx="1599">
                  <c:v>5385.21</c:v>
                </c:pt>
                <c:pt idx="1600">
                  <c:v>5404.89</c:v>
                </c:pt>
                <c:pt idx="1601">
                  <c:v>5410.58</c:v>
                </c:pt>
                <c:pt idx="1602">
                  <c:v>5430.01</c:v>
                </c:pt>
                <c:pt idx="1603">
                  <c:v>5447.66</c:v>
                </c:pt>
                <c:pt idx="1604">
                  <c:v>5478.03</c:v>
                </c:pt>
                <c:pt idx="1605">
                  <c:v>5494.64</c:v>
                </c:pt>
                <c:pt idx="1606">
                  <c:v>5515.13</c:v>
                </c:pt>
                <c:pt idx="1607">
                  <c:v>5549.91</c:v>
                </c:pt>
                <c:pt idx="1608">
                  <c:v>5567.05</c:v>
                </c:pt>
                <c:pt idx="1609">
                  <c:v>5607.93</c:v>
                </c:pt>
                <c:pt idx="1610">
                  <c:v>5631.63</c:v>
                </c:pt>
                <c:pt idx="1611">
                  <c:v>5677.02</c:v>
                </c:pt>
                <c:pt idx="1612">
                  <c:v>5687.8</c:v>
                </c:pt>
                <c:pt idx="1613">
                  <c:v>5715.92</c:v>
                </c:pt>
                <c:pt idx="1614">
                  <c:v>5711.53</c:v>
                </c:pt>
                <c:pt idx="1615">
                  <c:v>5726.16</c:v>
                </c:pt>
                <c:pt idx="1616">
                  <c:v>5704.92</c:v>
                </c:pt>
                <c:pt idx="1617">
                  <c:v>5690.81</c:v>
                </c:pt>
                <c:pt idx="1618">
                  <c:v>5632.8</c:v>
                </c:pt>
                <c:pt idx="1619">
                  <c:v>5592.89</c:v>
                </c:pt>
                <c:pt idx="1620">
                  <c:v>5544.18</c:v>
                </c:pt>
                <c:pt idx="1621">
                  <c:v>5503.9</c:v>
                </c:pt>
                <c:pt idx="1622">
                  <c:v>5486.04</c:v>
                </c:pt>
                <c:pt idx="1623">
                  <c:v>5451.53</c:v>
                </c:pt>
                <c:pt idx="1624">
                  <c:v>5449.8</c:v>
                </c:pt>
                <c:pt idx="1625">
                  <c:v>5437.66</c:v>
                </c:pt>
                <c:pt idx="1626">
                  <c:v>5444.7</c:v>
                </c:pt>
                <c:pt idx="1627">
                  <c:v>5430.81</c:v>
                </c:pt>
                <c:pt idx="1628">
                  <c:v>5444.93</c:v>
                </c:pt>
                <c:pt idx="1629">
                  <c:v>5434.75</c:v>
                </c:pt>
                <c:pt idx="1630">
                  <c:v>5454.52</c:v>
                </c:pt>
                <c:pt idx="1631">
                  <c:v>5434.65</c:v>
                </c:pt>
                <c:pt idx="1632">
                  <c:v>5455.16</c:v>
                </c:pt>
                <c:pt idx="1633">
                  <c:v>5449.96</c:v>
                </c:pt>
                <c:pt idx="1634">
                  <c:v>5466.16</c:v>
                </c:pt>
                <c:pt idx="1635">
                  <c:v>5460.49</c:v>
                </c:pt>
                <c:pt idx="1636">
                  <c:v>5472.28</c:v>
                </c:pt>
                <c:pt idx="1637">
                  <c:v>5466.35</c:v>
                </c:pt>
                <c:pt idx="1638">
                  <c:v>5462.08</c:v>
                </c:pt>
                <c:pt idx="1639">
                  <c:v>5472.51</c:v>
                </c:pt>
                <c:pt idx="1640">
                  <c:v>5473.91</c:v>
                </c:pt>
                <c:pt idx="1641">
                  <c:v>5473.91</c:v>
                </c:pt>
                <c:pt idx="1642">
                  <c:v>5478.35</c:v>
                </c:pt>
                <c:pt idx="1643">
                  <c:v>5474.85</c:v>
                </c:pt>
                <c:pt idx="1644">
                  <c:v>5454.53</c:v>
                </c:pt>
                <c:pt idx="1645">
                  <c:v>5466.15</c:v>
                </c:pt>
                <c:pt idx="1646">
                  <c:v>5456.01</c:v>
                </c:pt>
                <c:pt idx="1647">
                  <c:v>5466.75</c:v>
                </c:pt>
                <c:pt idx="1648">
                  <c:v>5452.29</c:v>
                </c:pt>
                <c:pt idx="1649">
                  <c:v>5461.72</c:v>
                </c:pt>
                <c:pt idx="1650">
                  <c:v>5449.35</c:v>
                </c:pt>
                <c:pt idx="1651">
                  <c:v>5445.64</c:v>
                </c:pt>
                <c:pt idx="1652">
                  <c:v>5446.4</c:v>
                </c:pt>
                <c:pt idx="1653">
                  <c:v>5459.16</c:v>
                </c:pt>
                <c:pt idx="1654">
                  <c:v>5484.78</c:v>
                </c:pt>
                <c:pt idx="1655">
                  <c:v>5514.36</c:v>
                </c:pt>
                <c:pt idx="1656">
                  <c:v>5523.67</c:v>
                </c:pt>
                <c:pt idx="1657">
                  <c:v>5474.85</c:v>
                </c:pt>
                <c:pt idx="1658">
                  <c:v>5519.51</c:v>
                </c:pt>
                <c:pt idx="1659">
                  <c:v>5514.36</c:v>
                </c:pt>
                <c:pt idx="1660">
                  <c:v>5498.47</c:v>
                </c:pt>
                <c:pt idx="1661">
                  <c:v>5478.38</c:v>
                </c:pt>
                <c:pt idx="1662">
                  <c:v>5463.66</c:v>
                </c:pt>
                <c:pt idx="1663">
                  <c:v>5420.71</c:v>
                </c:pt>
                <c:pt idx="1664">
                  <c:v>5386.56</c:v>
                </c:pt>
                <c:pt idx="1665">
                  <c:v>5380.1</c:v>
                </c:pt>
                <c:pt idx="1666">
                  <c:v>5385.82</c:v>
                </c:pt>
                <c:pt idx="1667">
                  <c:v>5373.66</c:v>
                </c:pt>
                <c:pt idx="1668">
                  <c:v>5375.38</c:v>
                </c:pt>
                <c:pt idx="1669">
                  <c:v>5372.44</c:v>
                </c:pt>
                <c:pt idx="1670">
                  <c:v>5378.7</c:v>
                </c:pt>
                <c:pt idx="1671">
                  <c:v>5355.24</c:v>
                </c:pt>
                <c:pt idx="1672">
                  <c:v>5386.29</c:v>
                </c:pt>
                <c:pt idx="1673">
                  <c:v>5678.01</c:v>
                </c:pt>
                <c:pt idx="1674">
                  <c:v>6326.75</c:v>
                </c:pt>
                <c:pt idx="1675">
                  <c:v>6703.38</c:v>
                </c:pt>
                <c:pt idx="1676">
                  <c:v>6277.12</c:v>
                </c:pt>
                <c:pt idx="1677">
                  <c:v>5390.74</c:v>
                </c:pt>
                <c:pt idx="1678">
                  <c:v>5188.8</c:v>
                </c:pt>
                <c:pt idx="1679">
                  <c:v>5098.24</c:v>
                </c:pt>
                <c:pt idx="1680">
                  <c:v>5179.88</c:v>
                </c:pt>
                <c:pt idx="1681">
                  <c:v>5326.67</c:v>
                </c:pt>
                <c:pt idx="1682">
                  <c:v>5388.64</c:v>
                </c:pt>
                <c:pt idx="1683">
                  <c:v>5417.05</c:v>
                </c:pt>
                <c:pt idx="1684">
                  <c:v>5417.75</c:v>
                </c:pt>
                <c:pt idx="1685">
                  <c:v>5417.51</c:v>
                </c:pt>
                <c:pt idx="1686">
                  <c:v>5431.15</c:v>
                </c:pt>
                <c:pt idx="1687">
                  <c:v>5445.41</c:v>
                </c:pt>
                <c:pt idx="1688">
                  <c:v>5459.1</c:v>
                </c:pt>
                <c:pt idx="1689">
                  <c:v>5450.48</c:v>
                </c:pt>
                <c:pt idx="1690">
                  <c:v>5471.99</c:v>
                </c:pt>
                <c:pt idx="1691">
                  <c:v>5471.87</c:v>
                </c:pt>
                <c:pt idx="1692">
                  <c:v>5502.07</c:v>
                </c:pt>
                <c:pt idx="1693">
                  <c:v>5497.37</c:v>
                </c:pt>
                <c:pt idx="1694">
                  <c:v>5537.36</c:v>
                </c:pt>
                <c:pt idx="1695">
                  <c:v>5551.31</c:v>
                </c:pt>
                <c:pt idx="1696">
                  <c:v>5589.51</c:v>
                </c:pt>
                <c:pt idx="1697">
                  <c:v>5601.09</c:v>
                </c:pt>
                <c:pt idx="1698">
                  <c:v>5650.33</c:v>
                </c:pt>
                <c:pt idx="1699">
                  <c:v>5663.14</c:v>
                </c:pt>
                <c:pt idx="1700">
                  <c:v>5695.77</c:v>
                </c:pt>
                <c:pt idx="1701">
                  <c:v>5721.55</c:v>
                </c:pt>
                <c:pt idx="1702">
                  <c:v>5747.58</c:v>
                </c:pt>
                <c:pt idx="1703">
                  <c:v>5764.77</c:v>
                </c:pt>
                <c:pt idx="1704">
                  <c:v>5759.53</c:v>
                </c:pt>
                <c:pt idx="1705">
                  <c:v>5768.85</c:v>
                </c:pt>
                <c:pt idx="1706">
                  <c:v>5748.33</c:v>
                </c:pt>
                <c:pt idx="1707">
                  <c:v>5723.83</c:v>
                </c:pt>
                <c:pt idx="1708">
                  <c:v>5666.13</c:v>
                </c:pt>
                <c:pt idx="1709">
                  <c:v>5641.16</c:v>
                </c:pt>
                <c:pt idx="1710">
                  <c:v>5590.15</c:v>
                </c:pt>
                <c:pt idx="1711">
                  <c:v>5573.77</c:v>
                </c:pt>
                <c:pt idx="1712">
                  <c:v>5533.14</c:v>
                </c:pt>
                <c:pt idx="1713">
                  <c:v>5536.71</c:v>
                </c:pt>
                <c:pt idx="1714">
                  <c:v>5518.24</c:v>
                </c:pt>
                <c:pt idx="1715">
                  <c:v>5525.63</c:v>
                </c:pt>
                <c:pt idx="1716">
                  <c:v>5527.23</c:v>
                </c:pt>
                <c:pt idx="1717">
                  <c:v>5524.89</c:v>
                </c:pt>
                <c:pt idx="1718">
                  <c:v>5523.19</c:v>
                </c:pt>
                <c:pt idx="1719">
                  <c:v>5552.52</c:v>
                </c:pt>
                <c:pt idx="1720">
                  <c:v>5564.96</c:v>
                </c:pt>
                <c:pt idx="1721">
                  <c:v>5565.34</c:v>
                </c:pt>
                <c:pt idx="1722">
                  <c:v>5596.17</c:v>
                </c:pt>
                <c:pt idx="1723">
                  <c:v>5608.13</c:v>
                </c:pt>
                <c:pt idx="1724">
                  <c:v>5636.89</c:v>
                </c:pt>
                <c:pt idx="1725">
                  <c:v>5611.78</c:v>
                </c:pt>
                <c:pt idx="1726">
                  <c:v>5637.57</c:v>
                </c:pt>
                <c:pt idx="1727">
                  <c:v>5640.18</c:v>
                </c:pt>
                <c:pt idx="1728">
                  <c:v>5681.55</c:v>
                </c:pt>
                <c:pt idx="1729">
                  <c:v>5683.92</c:v>
                </c:pt>
                <c:pt idx="1730">
                  <c:v>5699.16</c:v>
                </c:pt>
                <c:pt idx="1731">
                  <c:v>5708.43</c:v>
                </c:pt>
                <c:pt idx="1732">
                  <c:v>5715.37</c:v>
                </c:pt>
                <c:pt idx="1733">
                  <c:v>5717.37</c:v>
                </c:pt>
                <c:pt idx="1734">
                  <c:v>5735.17</c:v>
                </c:pt>
                <c:pt idx="1735">
                  <c:v>5746.84</c:v>
                </c:pt>
                <c:pt idx="1736">
                  <c:v>5763.73</c:v>
                </c:pt>
                <c:pt idx="1737">
                  <c:v>5774.42</c:v>
                </c:pt>
                <c:pt idx="1738">
                  <c:v>5784.54</c:v>
                </c:pt>
                <c:pt idx="1739">
                  <c:v>5810.67</c:v>
                </c:pt>
                <c:pt idx="1740">
                  <c:v>5805.55</c:v>
                </c:pt>
                <c:pt idx="1741">
                  <c:v>5838.88</c:v>
                </c:pt>
                <c:pt idx="1742">
                  <c:v>5845.65</c:v>
                </c:pt>
                <c:pt idx="1743">
                  <c:v>5925.35</c:v>
                </c:pt>
                <c:pt idx="1744">
                  <c:v>5938.33</c:v>
                </c:pt>
                <c:pt idx="1745">
                  <c:v>5981.38</c:v>
                </c:pt>
                <c:pt idx="1746">
                  <c:v>5938.11</c:v>
                </c:pt>
                <c:pt idx="1747">
                  <c:v>6005.79</c:v>
                </c:pt>
                <c:pt idx="1748">
                  <c:v>5997.88</c:v>
                </c:pt>
                <c:pt idx="1749">
                  <c:v>5989.87</c:v>
                </c:pt>
                <c:pt idx="1750">
                  <c:v>6009.06</c:v>
                </c:pt>
                <c:pt idx="1751">
                  <c:v>5990.43</c:v>
                </c:pt>
                <c:pt idx="1752">
                  <c:v>5988.27</c:v>
                </c:pt>
                <c:pt idx="1753">
                  <c:v>5954.08</c:v>
                </c:pt>
                <c:pt idx="1754">
                  <c:v>5965.89</c:v>
                </c:pt>
                <c:pt idx="1755">
                  <c:v>5952.42</c:v>
                </c:pt>
                <c:pt idx="1756">
                  <c:v>6008.99</c:v>
                </c:pt>
                <c:pt idx="1757">
                  <c:v>5988.63</c:v>
                </c:pt>
                <c:pt idx="1758">
                  <c:v>6024.39</c:v>
                </c:pt>
                <c:pt idx="1759">
                  <c:v>6024.42</c:v>
                </c:pt>
                <c:pt idx="1760">
                  <c:v>6022.42</c:v>
                </c:pt>
                <c:pt idx="1761">
                  <c:v>6085.26</c:v>
                </c:pt>
                <c:pt idx="1762">
                  <c:v>6443.59</c:v>
                </c:pt>
                <c:pt idx="1763">
                  <c:v>7068.55</c:v>
                </c:pt>
                <c:pt idx="1764">
                  <c:v>7376.99</c:v>
                </c:pt>
                <c:pt idx="1765">
                  <c:v>6842.86</c:v>
                </c:pt>
                <c:pt idx="1766">
                  <c:v>6077.39</c:v>
                </c:pt>
                <c:pt idx="1767">
                  <c:v>5976.38</c:v>
                </c:pt>
                <c:pt idx="1768">
                  <c:v>5864.04</c:v>
                </c:pt>
                <c:pt idx="1769">
                  <c:v>5972.85</c:v>
                </c:pt>
                <c:pt idx="1770">
                  <c:v>6094.15</c:v>
                </c:pt>
                <c:pt idx="1771">
                  <c:v>6193.19</c:v>
                </c:pt>
                <c:pt idx="1772">
                  <c:v>6174.48</c:v>
                </c:pt>
                <c:pt idx="1773">
                  <c:v>6217.57</c:v>
                </c:pt>
                <c:pt idx="1774">
                  <c:v>6215.12</c:v>
                </c:pt>
                <c:pt idx="1775">
                  <c:v>6255.31</c:v>
                </c:pt>
                <c:pt idx="1776">
                  <c:v>6241.51</c:v>
                </c:pt>
                <c:pt idx="1777">
                  <c:v>6267.85</c:v>
                </c:pt>
                <c:pt idx="1778">
                  <c:v>6259.07</c:v>
                </c:pt>
                <c:pt idx="1779">
                  <c:v>6291.72</c:v>
                </c:pt>
                <c:pt idx="1780">
                  <c:v>6291.14</c:v>
                </c:pt>
                <c:pt idx="1781">
                  <c:v>6316.18</c:v>
                </c:pt>
                <c:pt idx="1782">
                  <c:v>6334.54</c:v>
                </c:pt>
                <c:pt idx="1783">
                  <c:v>6347.13</c:v>
                </c:pt>
                <c:pt idx="1784">
                  <c:v>6364.92</c:v>
                </c:pt>
                <c:pt idx="1785">
                  <c:v>6371.57</c:v>
                </c:pt>
                <c:pt idx="1786">
                  <c:v>6410.43</c:v>
                </c:pt>
                <c:pt idx="1787">
                  <c:v>6418.3</c:v>
                </c:pt>
                <c:pt idx="1788">
                  <c:v>6441.83</c:v>
                </c:pt>
                <c:pt idx="1789">
                  <c:v>6450.7</c:v>
                </c:pt>
                <c:pt idx="1790">
                  <c:v>6476.72</c:v>
                </c:pt>
                <c:pt idx="1791">
                  <c:v>6456.54</c:v>
                </c:pt>
                <c:pt idx="1792">
                  <c:v>6469.35</c:v>
                </c:pt>
                <c:pt idx="1793">
                  <c:v>6434.56</c:v>
                </c:pt>
                <c:pt idx="1794">
                  <c:v>6454.3</c:v>
                </c:pt>
                <c:pt idx="1795">
                  <c:v>6396.04</c:v>
                </c:pt>
                <c:pt idx="1796">
                  <c:v>6343.81</c:v>
                </c:pt>
                <c:pt idx="1797">
                  <c:v>6285.09</c:v>
                </c:pt>
                <c:pt idx="1798">
                  <c:v>6211.47</c:v>
                </c:pt>
                <c:pt idx="1799">
                  <c:v>6157.25</c:v>
                </c:pt>
                <c:pt idx="1800">
                  <c:v>6111.56</c:v>
                </c:pt>
                <c:pt idx="1801">
                  <c:v>6075.32</c:v>
                </c:pt>
                <c:pt idx="1802">
                  <c:v>6032.17</c:v>
                </c:pt>
                <c:pt idx="1803">
                  <c:v>6017.6</c:v>
                </c:pt>
                <c:pt idx="1804">
                  <c:v>5960.12</c:v>
                </c:pt>
                <c:pt idx="1805">
                  <c:v>5971.52</c:v>
                </c:pt>
                <c:pt idx="1806">
                  <c:v>5927.69</c:v>
                </c:pt>
                <c:pt idx="1807">
                  <c:v>5920.45</c:v>
                </c:pt>
                <c:pt idx="1808">
                  <c:v>5883.85</c:v>
                </c:pt>
                <c:pt idx="1809">
                  <c:v>5892.35</c:v>
                </c:pt>
                <c:pt idx="1810">
                  <c:v>5849.65</c:v>
                </c:pt>
                <c:pt idx="1811">
                  <c:v>5844.9</c:v>
                </c:pt>
                <c:pt idx="1812">
                  <c:v>5817.85</c:v>
                </c:pt>
                <c:pt idx="1813">
                  <c:v>5801.38</c:v>
                </c:pt>
                <c:pt idx="1814">
                  <c:v>5781.56</c:v>
                </c:pt>
                <c:pt idx="1815">
                  <c:v>5757.76</c:v>
                </c:pt>
                <c:pt idx="1816">
                  <c:v>5748.55</c:v>
                </c:pt>
                <c:pt idx="1817">
                  <c:v>5711.66</c:v>
                </c:pt>
                <c:pt idx="1818">
                  <c:v>5719.73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A7-499C-9EFF-DC5624DAC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97056"/>
        <c:axId val="926094760"/>
      </c:scatterChart>
      <c:scatterChart>
        <c:scatterStyle val="lineMarker"/>
        <c:varyColors val="0"/>
        <c:ser>
          <c:idx val="1"/>
          <c:order val="1"/>
          <c:tx>
            <c:strRef>
              <c:f>kitamura_DISCRIM_0_20190716_112!$C$1</c:f>
              <c:strCache>
                <c:ptCount val="1"/>
                <c:pt idx="0">
                  <c:v>音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kitamura_DISCRIM_0_20190716_112!$A$2:$A$1820</c:f>
              <c:numCache>
                <c:formatCode>General</c:formatCode>
                <c:ptCount val="1819"/>
                <c:pt idx="0">
                  <c:v>1.5625E-2</c:v>
                </c:pt>
                <c:pt idx="1">
                  <c:v>2.34375E-2</c:v>
                </c:pt>
                <c:pt idx="2">
                  <c:v>3.125E-2</c:v>
                </c:pt>
                <c:pt idx="3">
                  <c:v>3.90625E-2</c:v>
                </c:pt>
                <c:pt idx="4">
                  <c:v>4.6875E-2</c:v>
                </c:pt>
                <c:pt idx="5">
                  <c:v>5.46875E-2</c:v>
                </c:pt>
                <c:pt idx="6">
                  <c:v>6.25E-2</c:v>
                </c:pt>
                <c:pt idx="7">
                  <c:v>7.03125E-2</c:v>
                </c:pt>
                <c:pt idx="8">
                  <c:v>7.8125E-2</c:v>
                </c:pt>
                <c:pt idx="9">
                  <c:v>8.59375E-2</c:v>
                </c:pt>
                <c:pt idx="10">
                  <c:v>9.375E-2</c:v>
                </c:pt>
                <c:pt idx="11">
                  <c:v>0.1015625</c:v>
                </c:pt>
                <c:pt idx="12">
                  <c:v>0.109375</c:v>
                </c:pt>
                <c:pt idx="13">
                  <c:v>0.1171875</c:v>
                </c:pt>
                <c:pt idx="14">
                  <c:v>0.125</c:v>
                </c:pt>
                <c:pt idx="15">
                  <c:v>0.1328125</c:v>
                </c:pt>
                <c:pt idx="16">
                  <c:v>0.140625</c:v>
                </c:pt>
                <c:pt idx="17">
                  <c:v>0.1484375</c:v>
                </c:pt>
                <c:pt idx="18">
                  <c:v>0.15625</c:v>
                </c:pt>
                <c:pt idx="19">
                  <c:v>0.1640625</c:v>
                </c:pt>
                <c:pt idx="20">
                  <c:v>0.171875</c:v>
                </c:pt>
                <c:pt idx="21">
                  <c:v>0.1796875</c:v>
                </c:pt>
                <c:pt idx="22">
                  <c:v>0.1875</c:v>
                </c:pt>
                <c:pt idx="23">
                  <c:v>0.1953125</c:v>
                </c:pt>
                <c:pt idx="24">
                  <c:v>0.203125</c:v>
                </c:pt>
                <c:pt idx="25">
                  <c:v>0.2109375</c:v>
                </c:pt>
                <c:pt idx="26">
                  <c:v>0.21875</c:v>
                </c:pt>
                <c:pt idx="27">
                  <c:v>0.2265625</c:v>
                </c:pt>
                <c:pt idx="28">
                  <c:v>0.234375</c:v>
                </c:pt>
                <c:pt idx="29">
                  <c:v>0.2421875</c:v>
                </c:pt>
                <c:pt idx="30">
                  <c:v>0.25</c:v>
                </c:pt>
                <c:pt idx="31">
                  <c:v>0.2578125</c:v>
                </c:pt>
                <c:pt idx="32">
                  <c:v>0.265625</c:v>
                </c:pt>
                <c:pt idx="33">
                  <c:v>0.2734375</c:v>
                </c:pt>
                <c:pt idx="34">
                  <c:v>0.28125</c:v>
                </c:pt>
                <c:pt idx="35">
                  <c:v>0.2890625</c:v>
                </c:pt>
                <c:pt idx="36">
                  <c:v>0.296875</c:v>
                </c:pt>
                <c:pt idx="37">
                  <c:v>0.3046875</c:v>
                </c:pt>
                <c:pt idx="38">
                  <c:v>0.3125</c:v>
                </c:pt>
                <c:pt idx="39">
                  <c:v>0.3203125</c:v>
                </c:pt>
                <c:pt idx="40">
                  <c:v>0.328125</c:v>
                </c:pt>
                <c:pt idx="41">
                  <c:v>0.3359375</c:v>
                </c:pt>
                <c:pt idx="42">
                  <c:v>0.34375</c:v>
                </c:pt>
                <c:pt idx="43">
                  <c:v>0.3515625</c:v>
                </c:pt>
                <c:pt idx="44">
                  <c:v>0.359375</c:v>
                </c:pt>
                <c:pt idx="45">
                  <c:v>0.3671875</c:v>
                </c:pt>
                <c:pt idx="46">
                  <c:v>0.375</c:v>
                </c:pt>
                <c:pt idx="47">
                  <c:v>0.3828125</c:v>
                </c:pt>
                <c:pt idx="48">
                  <c:v>0.390625</c:v>
                </c:pt>
                <c:pt idx="49">
                  <c:v>0.3984375</c:v>
                </c:pt>
                <c:pt idx="50">
                  <c:v>0.40625</c:v>
                </c:pt>
                <c:pt idx="51">
                  <c:v>0.4140625</c:v>
                </c:pt>
                <c:pt idx="52">
                  <c:v>0.421875</c:v>
                </c:pt>
                <c:pt idx="53">
                  <c:v>0.4296875</c:v>
                </c:pt>
                <c:pt idx="54">
                  <c:v>0.4375</c:v>
                </c:pt>
                <c:pt idx="55">
                  <c:v>0.4453125</c:v>
                </c:pt>
                <c:pt idx="56">
                  <c:v>0.453125</c:v>
                </c:pt>
                <c:pt idx="57">
                  <c:v>0.4609375</c:v>
                </c:pt>
                <c:pt idx="58">
                  <c:v>0.46875</c:v>
                </c:pt>
                <c:pt idx="59">
                  <c:v>0.4765625</c:v>
                </c:pt>
                <c:pt idx="60">
                  <c:v>0.484375</c:v>
                </c:pt>
                <c:pt idx="61">
                  <c:v>0.4921875</c:v>
                </c:pt>
                <c:pt idx="62">
                  <c:v>0.5</c:v>
                </c:pt>
                <c:pt idx="63">
                  <c:v>0.5078125</c:v>
                </c:pt>
                <c:pt idx="64">
                  <c:v>0.515625</c:v>
                </c:pt>
                <c:pt idx="65">
                  <c:v>0.5234375</c:v>
                </c:pt>
                <c:pt idx="66">
                  <c:v>0.53125</c:v>
                </c:pt>
                <c:pt idx="67">
                  <c:v>0.5390625</c:v>
                </c:pt>
                <c:pt idx="68">
                  <c:v>0.546875</c:v>
                </c:pt>
                <c:pt idx="69">
                  <c:v>0.5546875</c:v>
                </c:pt>
                <c:pt idx="70">
                  <c:v>0.5625</c:v>
                </c:pt>
                <c:pt idx="71">
                  <c:v>0.5703125</c:v>
                </c:pt>
                <c:pt idx="72">
                  <c:v>0.578125</c:v>
                </c:pt>
                <c:pt idx="73">
                  <c:v>0.5859375</c:v>
                </c:pt>
                <c:pt idx="74">
                  <c:v>0.59375</c:v>
                </c:pt>
                <c:pt idx="75">
                  <c:v>0.6015625</c:v>
                </c:pt>
                <c:pt idx="76">
                  <c:v>0.609375</c:v>
                </c:pt>
                <c:pt idx="77">
                  <c:v>0.6171875</c:v>
                </c:pt>
                <c:pt idx="78">
                  <c:v>0.625</c:v>
                </c:pt>
                <c:pt idx="79">
                  <c:v>0.6328125</c:v>
                </c:pt>
                <c:pt idx="80">
                  <c:v>0.640625</c:v>
                </c:pt>
                <c:pt idx="81">
                  <c:v>0.6484375</c:v>
                </c:pt>
                <c:pt idx="82">
                  <c:v>0.65625</c:v>
                </c:pt>
                <c:pt idx="83">
                  <c:v>0.6640625</c:v>
                </c:pt>
                <c:pt idx="84">
                  <c:v>0.671875</c:v>
                </c:pt>
                <c:pt idx="85">
                  <c:v>0.6796875</c:v>
                </c:pt>
                <c:pt idx="86">
                  <c:v>0.6875</c:v>
                </c:pt>
                <c:pt idx="87">
                  <c:v>0.6953125</c:v>
                </c:pt>
                <c:pt idx="88">
                  <c:v>0.703125</c:v>
                </c:pt>
                <c:pt idx="89">
                  <c:v>0.7109375</c:v>
                </c:pt>
                <c:pt idx="90">
                  <c:v>0.71875</c:v>
                </c:pt>
                <c:pt idx="91">
                  <c:v>0.7265625</c:v>
                </c:pt>
                <c:pt idx="92">
                  <c:v>0.734375</c:v>
                </c:pt>
                <c:pt idx="93">
                  <c:v>0.7421875</c:v>
                </c:pt>
                <c:pt idx="94">
                  <c:v>0.75</c:v>
                </c:pt>
                <c:pt idx="95">
                  <c:v>0.7578125</c:v>
                </c:pt>
                <c:pt idx="96">
                  <c:v>0.765625</c:v>
                </c:pt>
                <c:pt idx="97">
                  <c:v>0.7734375</c:v>
                </c:pt>
                <c:pt idx="98">
                  <c:v>0.78125</c:v>
                </c:pt>
                <c:pt idx="99">
                  <c:v>0.7890625</c:v>
                </c:pt>
                <c:pt idx="100">
                  <c:v>0.796875</c:v>
                </c:pt>
                <c:pt idx="101">
                  <c:v>0.8046875</c:v>
                </c:pt>
                <c:pt idx="102">
                  <c:v>0.8125</c:v>
                </c:pt>
                <c:pt idx="103">
                  <c:v>0.8203125</c:v>
                </c:pt>
                <c:pt idx="104">
                  <c:v>0.828125</c:v>
                </c:pt>
                <c:pt idx="105">
                  <c:v>0.8359375</c:v>
                </c:pt>
                <c:pt idx="106">
                  <c:v>0.84375</c:v>
                </c:pt>
                <c:pt idx="107">
                  <c:v>0.8515625</c:v>
                </c:pt>
                <c:pt idx="108">
                  <c:v>0.859375</c:v>
                </c:pt>
                <c:pt idx="109">
                  <c:v>0.8671875</c:v>
                </c:pt>
                <c:pt idx="110">
                  <c:v>0.875</c:v>
                </c:pt>
                <c:pt idx="111">
                  <c:v>0.8828125</c:v>
                </c:pt>
                <c:pt idx="112">
                  <c:v>0.890625</c:v>
                </c:pt>
                <c:pt idx="113">
                  <c:v>0.8984375</c:v>
                </c:pt>
                <c:pt idx="114">
                  <c:v>0.90625</c:v>
                </c:pt>
                <c:pt idx="115">
                  <c:v>0.9140625</c:v>
                </c:pt>
                <c:pt idx="116">
                  <c:v>0.921875</c:v>
                </c:pt>
                <c:pt idx="117">
                  <c:v>0.9296875</c:v>
                </c:pt>
                <c:pt idx="118">
                  <c:v>0.9375</c:v>
                </c:pt>
                <c:pt idx="119">
                  <c:v>0.9453125</c:v>
                </c:pt>
                <c:pt idx="120">
                  <c:v>0.953125</c:v>
                </c:pt>
                <c:pt idx="121">
                  <c:v>0.9609375</c:v>
                </c:pt>
                <c:pt idx="122">
                  <c:v>0.96875</c:v>
                </c:pt>
                <c:pt idx="123">
                  <c:v>0.9765625</c:v>
                </c:pt>
                <c:pt idx="124">
                  <c:v>0.984375</c:v>
                </c:pt>
                <c:pt idx="125">
                  <c:v>0.9921875</c:v>
                </c:pt>
                <c:pt idx="126">
                  <c:v>1</c:v>
                </c:pt>
                <c:pt idx="127">
                  <c:v>1.0078125</c:v>
                </c:pt>
                <c:pt idx="128">
                  <c:v>1.015625</c:v>
                </c:pt>
                <c:pt idx="129">
                  <c:v>1.0234375</c:v>
                </c:pt>
                <c:pt idx="130">
                  <c:v>1.03125</c:v>
                </c:pt>
                <c:pt idx="131">
                  <c:v>1.0390625</c:v>
                </c:pt>
                <c:pt idx="132">
                  <c:v>1.046875</c:v>
                </c:pt>
                <c:pt idx="133">
                  <c:v>1.0546875</c:v>
                </c:pt>
                <c:pt idx="134">
                  <c:v>1.0625</c:v>
                </c:pt>
                <c:pt idx="135">
                  <c:v>1.0703125</c:v>
                </c:pt>
                <c:pt idx="136">
                  <c:v>1.078125</c:v>
                </c:pt>
                <c:pt idx="137">
                  <c:v>1.0859375</c:v>
                </c:pt>
                <c:pt idx="138">
                  <c:v>1.09375</c:v>
                </c:pt>
                <c:pt idx="139">
                  <c:v>1.1015625</c:v>
                </c:pt>
                <c:pt idx="140">
                  <c:v>1.109375</c:v>
                </c:pt>
                <c:pt idx="141">
                  <c:v>1.1171875</c:v>
                </c:pt>
                <c:pt idx="142">
                  <c:v>1.125</c:v>
                </c:pt>
                <c:pt idx="143">
                  <c:v>1.1328125</c:v>
                </c:pt>
                <c:pt idx="144">
                  <c:v>1.140625</c:v>
                </c:pt>
                <c:pt idx="145">
                  <c:v>1.1484375</c:v>
                </c:pt>
                <c:pt idx="146">
                  <c:v>1.15625</c:v>
                </c:pt>
                <c:pt idx="147">
                  <c:v>1.1640625</c:v>
                </c:pt>
                <c:pt idx="148">
                  <c:v>1.171875</c:v>
                </c:pt>
                <c:pt idx="149">
                  <c:v>1.1796875</c:v>
                </c:pt>
                <c:pt idx="150">
                  <c:v>1.1875</c:v>
                </c:pt>
                <c:pt idx="151">
                  <c:v>1.1953125</c:v>
                </c:pt>
                <c:pt idx="152">
                  <c:v>1.203125</c:v>
                </c:pt>
                <c:pt idx="153">
                  <c:v>1.2109375</c:v>
                </c:pt>
                <c:pt idx="154">
                  <c:v>1.21875</c:v>
                </c:pt>
                <c:pt idx="155">
                  <c:v>1.2265625</c:v>
                </c:pt>
                <c:pt idx="156">
                  <c:v>1.234375</c:v>
                </c:pt>
                <c:pt idx="157">
                  <c:v>1.2421875</c:v>
                </c:pt>
                <c:pt idx="158">
                  <c:v>1.25</c:v>
                </c:pt>
                <c:pt idx="159">
                  <c:v>1.2578125</c:v>
                </c:pt>
                <c:pt idx="160">
                  <c:v>1.265625</c:v>
                </c:pt>
                <c:pt idx="161">
                  <c:v>1.2734375</c:v>
                </c:pt>
                <c:pt idx="162">
                  <c:v>1.28125</c:v>
                </c:pt>
                <c:pt idx="163">
                  <c:v>1.2890625</c:v>
                </c:pt>
                <c:pt idx="164">
                  <c:v>1.296875</c:v>
                </c:pt>
                <c:pt idx="165">
                  <c:v>1.3046875</c:v>
                </c:pt>
                <c:pt idx="166">
                  <c:v>1.3125</c:v>
                </c:pt>
                <c:pt idx="167">
                  <c:v>1.3203125</c:v>
                </c:pt>
                <c:pt idx="168">
                  <c:v>1.328125</c:v>
                </c:pt>
                <c:pt idx="169">
                  <c:v>1.3359375</c:v>
                </c:pt>
                <c:pt idx="170">
                  <c:v>1.34375</c:v>
                </c:pt>
                <c:pt idx="171">
                  <c:v>1.3515625</c:v>
                </c:pt>
                <c:pt idx="172">
                  <c:v>1.359375</c:v>
                </c:pt>
                <c:pt idx="173">
                  <c:v>1.3671875</c:v>
                </c:pt>
                <c:pt idx="174">
                  <c:v>1.375</c:v>
                </c:pt>
                <c:pt idx="175">
                  <c:v>1.3828125</c:v>
                </c:pt>
                <c:pt idx="176">
                  <c:v>1.390625</c:v>
                </c:pt>
                <c:pt idx="177">
                  <c:v>1.3984375</c:v>
                </c:pt>
                <c:pt idx="178">
                  <c:v>1.40625</c:v>
                </c:pt>
                <c:pt idx="179">
                  <c:v>1.4140625</c:v>
                </c:pt>
                <c:pt idx="180">
                  <c:v>1.421875</c:v>
                </c:pt>
                <c:pt idx="181">
                  <c:v>1.4296875</c:v>
                </c:pt>
                <c:pt idx="182">
                  <c:v>1.4375</c:v>
                </c:pt>
                <c:pt idx="183">
                  <c:v>1.4453125</c:v>
                </c:pt>
                <c:pt idx="184">
                  <c:v>1.453125</c:v>
                </c:pt>
                <c:pt idx="185">
                  <c:v>1.4609375</c:v>
                </c:pt>
                <c:pt idx="186">
                  <c:v>1.46875</c:v>
                </c:pt>
                <c:pt idx="187">
                  <c:v>1.4765625</c:v>
                </c:pt>
                <c:pt idx="188">
                  <c:v>1.484375</c:v>
                </c:pt>
                <c:pt idx="189">
                  <c:v>1.4921875</c:v>
                </c:pt>
                <c:pt idx="190">
                  <c:v>1.5</c:v>
                </c:pt>
                <c:pt idx="191">
                  <c:v>1.5078125</c:v>
                </c:pt>
                <c:pt idx="192">
                  <c:v>1.515625</c:v>
                </c:pt>
                <c:pt idx="193">
                  <c:v>1.5234375</c:v>
                </c:pt>
                <c:pt idx="194">
                  <c:v>1.53125</c:v>
                </c:pt>
                <c:pt idx="195">
                  <c:v>1.5390625</c:v>
                </c:pt>
                <c:pt idx="196">
                  <c:v>1.546875</c:v>
                </c:pt>
                <c:pt idx="197">
                  <c:v>1.5546875</c:v>
                </c:pt>
                <c:pt idx="198">
                  <c:v>1.5625</c:v>
                </c:pt>
                <c:pt idx="199">
                  <c:v>1.5703125</c:v>
                </c:pt>
                <c:pt idx="200">
                  <c:v>1.578125</c:v>
                </c:pt>
                <c:pt idx="201">
                  <c:v>1.5859375</c:v>
                </c:pt>
                <c:pt idx="202">
                  <c:v>1.59375</c:v>
                </c:pt>
                <c:pt idx="203">
                  <c:v>1.6015625</c:v>
                </c:pt>
                <c:pt idx="204">
                  <c:v>1.609375</c:v>
                </c:pt>
                <c:pt idx="205">
                  <c:v>1.6171875</c:v>
                </c:pt>
                <c:pt idx="206">
                  <c:v>1.625</c:v>
                </c:pt>
                <c:pt idx="207">
                  <c:v>1.6328125</c:v>
                </c:pt>
                <c:pt idx="208">
                  <c:v>1.640625</c:v>
                </c:pt>
                <c:pt idx="209">
                  <c:v>1.6484375</c:v>
                </c:pt>
                <c:pt idx="210">
                  <c:v>1.65625</c:v>
                </c:pt>
                <c:pt idx="211">
                  <c:v>1.6640625</c:v>
                </c:pt>
                <c:pt idx="212">
                  <c:v>1.671875</c:v>
                </c:pt>
                <c:pt idx="213">
                  <c:v>1.6796875</c:v>
                </c:pt>
                <c:pt idx="214">
                  <c:v>1.6875</c:v>
                </c:pt>
                <c:pt idx="215">
                  <c:v>1.6953125</c:v>
                </c:pt>
                <c:pt idx="216">
                  <c:v>1.703125</c:v>
                </c:pt>
                <c:pt idx="217">
                  <c:v>1.7109375</c:v>
                </c:pt>
                <c:pt idx="218">
                  <c:v>1.71875</c:v>
                </c:pt>
                <c:pt idx="219">
                  <c:v>1.7265625</c:v>
                </c:pt>
                <c:pt idx="220">
                  <c:v>1.734375</c:v>
                </c:pt>
                <c:pt idx="221">
                  <c:v>1.7421875</c:v>
                </c:pt>
                <c:pt idx="222">
                  <c:v>1.75</c:v>
                </c:pt>
                <c:pt idx="223">
                  <c:v>1.7578125</c:v>
                </c:pt>
                <c:pt idx="224">
                  <c:v>1.765625</c:v>
                </c:pt>
                <c:pt idx="225">
                  <c:v>1.7734375</c:v>
                </c:pt>
                <c:pt idx="226">
                  <c:v>1.78125</c:v>
                </c:pt>
                <c:pt idx="227">
                  <c:v>1.7890625</c:v>
                </c:pt>
                <c:pt idx="228">
                  <c:v>1.796875</c:v>
                </c:pt>
                <c:pt idx="229">
                  <c:v>1.8046875</c:v>
                </c:pt>
                <c:pt idx="230">
                  <c:v>1.8125</c:v>
                </c:pt>
                <c:pt idx="231">
                  <c:v>1.8203125</c:v>
                </c:pt>
                <c:pt idx="232">
                  <c:v>1.828125</c:v>
                </c:pt>
                <c:pt idx="233">
                  <c:v>1.8359375</c:v>
                </c:pt>
                <c:pt idx="234">
                  <c:v>1.84375</c:v>
                </c:pt>
                <c:pt idx="235">
                  <c:v>1.8515625</c:v>
                </c:pt>
                <c:pt idx="236">
                  <c:v>1.859375</c:v>
                </c:pt>
                <c:pt idx="237">
                  <c:v>1.8671875</c:v>
                </c:pt>
                <c:pt idx="238">
                  <c:v>1.875</c:v>
                </c:pt>
                <c:pt idx="239">
                  <c:v>1.8828125</c:v>
                </c:pt>
                <c:pt idx="240">
                  <c:v>1.890625</c:v>
                </c:pt>
                <c:pt idx="241">
                  <c:v>1.8984375</c:v>
                </c:pt>
                <c:pt idx="242">
                  <c:v>1.90625</c:v>
                </c:pt>
                <c:pt idx="243">
                  <c:v>1.9140625</c:v>
                </c:pt>
                <c:pt idx="244">
                  <c:v>1.921875</c:v>
                </c:pt>
                <c:pt idx="245">
                  <c:v>1.9296875</c:v>
                </c:pt>
                <c:pt idx="246">
                  <c:v>1.9375</c:v>
                </c:pt>
                <c:pt idx="247">
                  <c:v>1.9453125</c:v>
                </c:pt>
                <c:pt idx="248">
                  <c:v>1.953125</c:v>
                </c:pt>
                <c:pt idx="249">
                  <c:v>1.9609375</c:v>
                </c:pt>
                <c:pt idx="250">
                  <c:v>1.96875</c:v>
                </c:pt>
                <c:pt idx="251">
                  <c:v>1.9765625</c:v>
                </c:pt>
                <c:pt idx="252">
                  <c:v>1.984375</c:v>
                </c:pt>
                <c:pt idx="253">
                  <c:v>1.9921875</c:v>
                </c:pt>
                <c:pt idx="254">
                  <c:v>2</c:v>
                </c:pt>
                <c:pt idx="255">
                  <c:v>2.0078125</c:v>
                </c:pt>
                <c:pt idx="256">
                  <c:v>2.015625</c:v>
                </c:pt>
                <c:pt idx="257">
                  <c:v>2.0234375</c:v>
                </c:pt>
                <c:pt idx="258">
                  <c:v>2.03125</c:v>
                </c:pt>
                <c:pt idx="259">
                  <c:v>2.0390625</c:v>
                </c:pt>
                <c:pt idx="260">
                  <c:v>2.046875</c:v>
                </c:pt>
                <c:pt idx="261">
                  <c:v>2.0546875</c:v>
                </c:pt>
                <c:pt idx="262">
                  <c:v>2.0625</c:v>
                </c:pt>
                <c:pt idx="263">
                  <c:v>2.0703125</c:v>
                </c:pt>
                <c:pt idx="264">
                  <c:v>2.078125</c:v>
                </c:pt>
                <c:pt idx="265">
                  <c:v>2.0859375</c:v>
                </c:pt>
                <c:pt idx="266">
                  <c:v>2.09375</c:v>
                </c:pt>
                <c:pt idx="267">
                  <c:v>2.1015625</c:v>
                </c:pt>
                <c:pt idx="268">
                  <c:v>2.109375</c:v>
                </c:pt>
                <c:pt idx="269">
                  <c:v>2.1171875</c:v>
                </c:pt>
                <c:pt idx="270">
                  <c:v>2.125</c:v>
                </c:pt>
                <c:pt idx="271">
                  <c:v>2.1328125</c:v>
                </c:pt>
                <c:pt idx="272">
                  <c:v>2.140625</c:v>
                </c:pt>
                <c:pt idx="273">
                  <c:v>2.1484375</c:v>
                </c:pt>
                <c:pt idx="274">
                  <c:v>2.15625</c:v>
                </c:pt>
                <c:pt idx="275">
                  <c:v>2.1640625</c:v>
                </c:pt>
                <c:pt idx="276">
                  <c:v>2.171875</c:v>
                </c:pt>
                <c:pt idx="277">
                  <c:v>2.1796875</c:v>
                </c:pt>
                <c:pt idx="278">
                  <c:v>2.1875</c:v>
                </c:pt>
                <c:pt idx="279">
                  <c:v>2.1953125</c:v>
                </c:pt>
                <c:pt idx="280">
                  <c:v>2.203125</c:v>
                </c:pt>
                <c:pt idx="281">
                  <c:v>2.2109375</c:v>
                </c:pt>
                <c:pt idx="282">
                  <c:v>2.21875</c:v>
                </c:pt>
                <c:pt idx="283">
                  <c:v>2.2265625</c:v>
                </c:pt>
                <c:pt idx="284">
                  <c:v>2.234375</c:v>
                </c:pt>
                <c:pt idx="285">
                  <c:v>2.2421875</c:v>
                </c:pt>
                <c:pt idx="286">
                  <c:v>2.25</c:v>
                </c:pt>
                <c:pt idx="287">
                  <c:v>2.2578125</c:v>
                </c:pt>
                <c:pt idx="288">
                  <c:v>2.265625</c:v>
                </c:pt>
                <c:pt idx="289">
                  <c:v>2.2734375</c:v>
                </c:pt>
                <c:pt idx="290">
                  <c:v>2.28125</c:v>
                </c:pt>
                <c:pt idx="291">
                  <c:v>2.2890625</c:v>
                </c:pt>
                <c:pt idx="292">
                  <c:v>2.296875</c:v>
                </c:pt>
                <c:pt idx="293">
                  <c:v>2.3046875</c:v>
                </c:pt>
                <c:pt idx="294">
                  <c:v>2.3125</c:v>
                </c:pt>
                <c:pt idx="295">
                  <c:v>2.3203125</c:v>
                </c:pt>
                <c:pt idx="296">
                  <c:v>2.328125</c:v>
                </c:pt>
                <c:pt idx="297">
                  <c:v>2.3359375</c:v>
                </c:pt>
                <c:pt idx="298">
                  <c:v>2.34375</c:v>
                </c:pt>
                <c:pt idx="299">
                  <c:v>2.3515625</c:v>
                </c:pt>
                <c:pt idx="300">
                  <c:v>2.359375</c:v>
                </c:pt>
                <c:pt idx="301">
                  <c:v>2.3671875</c:v>
                </c:pt>
                <c:pt idx="302">
                  <c:v>2.375</c:v>
                </c:pt>
                <c:pt idx="303">
                  <c:v>2.3828125</c:v>
                </c:pt>
                <c:pt idx="304">
                  <c:v>2.390625</c:v>
                </c:pt>
                <c:pt idx="305">
                  <c:v>2.3984375</c:v>
                </c:pt>
                <c:pt idx="306">
                  <c:v>2.40625</c:v>
                </c:pt>
                <c:pt idx="307">
                  <c:v>2.4140625</c:v>
                </c:pt>
                <c:pt idx="308">
                  <c:v>2.421875</c:v>
                </c:pt>
                <c:pt idx="309">
                  <c:v>2.4296875</c:v>
                </c:pt>
                <c:pt idx="310">
                  <c:v>2.4375</c:v>
                </c:pt>
                <c:pt idx="311">
                  <c:v>2.4453125</c:v>
                </c:pt>
                <c:pt idx="312">
                  <c:v>2.453125</c:v>
                </c:pt>
                <c:pt idx="313">
                  <c:v>2.4609375</c:v>
                </c:pt>
                <c:pt idx="314">
                  <c:v>2.46875</c:v>
                </c:pt>
                <c:pt idx="315">
                  <c:v>2.4765625</c:v>
                </c:pt>
                <c:pt idx="316">
                  <c:v>2.484375</c:v>
                </c:pt>
                <c:pt idx="317">
                  <c:v>2.4921875</c:v>
                </c:pt>
                <c:pt idx="318">
                  <c:v>2.5</c:v>
                </c:pt>
                <c:pt idx="319">
                  <c:v>2.5078125</c:v>
                </c:pt>
                <c:pt idx="320">
                  <c:v>2.515625</c:v>
                </c:pt>
                <c:pt idx="321">
                  <c:v>2.5234375</c:v>
                </c:pt>
                <c:pt idx="322">
                  <c:v>2.53125</c:v>
                </c:pt>
                <c:pt idx="323">
                  <c:v>2.5390625</c:v>
                </c:pt>
                <c:pt idx="324">
                  <c:v>2.546875</c:v>
                </c:pt>
                <c:pt idx="325">
                  <c:v>2.5546875</c:v>
                </c:pt>
                <c:pt idx="326">
                  <c:v>2.5625</c:v>
                </c:pt>
                <c:pt idx="327">
                  <c:v>2.5703125</c:v>
                </c:pt>
                <c:pt idx="328">
                  <c:v>2.578125</c:v>
                </c:pt>
                <c:pt idx="329">
                  <c:v>2.5859375</c:v>
                </c:pt>
                <c:pt idx="330">
                  <c:v>2.59375</c:v>
                </c:pt>
                <c:pt idx="331">
                  <c:v>2.6015625</c:v>
                </c:pt>
                <c:pt idx="332">
                  <c:v>2.609375</c:v>
                </c:pt>
                <c:pt idx="333">
                  <c:v>2.6171875</c:v>
                </c:pt>
                <c:pt idx="334">
                  <c:v>2.625</c:v>
                </c:pt>
                <c:pt idx="335">
                  <c:v>2.6328125</c:v>
                </c:pt>
                <c:pt idx="336">
                  <c:v>2.640625</c:v>
                </c:pt>
                <c:pt idx="337">
                  <c:v>2.6484375</c:v>
                </c:pt>
                <c:pt idx="338">
                  <c:v>2.65625</c:v>
                </c:pt>
                <c:pt idx="339">
                  <c:v>2.6640625</c:v>
                </c:pt>
                <c:pt idx="340">
                  <c:v>2.671875</c:v>
                </c:pt>
                <c:pt idx="341">
                  <c:v>2.6796875</c:v>
                </c:pt>
                <c:pt idx="342">
                  <c:v>2.6875</c:v>
                </c:pt>
                <c:pt idx="343">
                  <c:v>2.6953125</c:v>
                </c:pt>
                <c:pt idx="344">
                  <c:v>2.703125</c:v>
                </c:pt>
                <c:pt idx="345">
                  <c:v>2.7109375</c:v>
                </c:pt>
                <c:pt idx="346">
                  <c:v>2.71875</c:v>
                </c:pt>
                <c:pt idx="347">
                  <c:v>2.7265625</c:v>
                </c:pt>
                <c:pt idx="348">
                  <c:v>2.734375</c:v>
                </c:pt>
                <c:pt idx="349">
                  <c:v>2.7421875</c:v>
                </c:pt>
                <c:pt idx="350">
                  <c:v>2.75</c:v>
                </c:pt>
                <c:pt idx="351">
                  <c:v>2.7578125</c:v>
                </c:pt>
                <c:pt idx="352">
                  <c:v>2.765625</c:v>
                </c:pt>
                <c:pt idx="353">
                  <c:v>2.7734375</c:v>
                </c:pt>
                <c:pt idx="354">
                  <c:v>2.78125</c:v>
                </c:pt>
                <c:pt idx="355">
                  <c:v>2.7890625</c:v>
                </c:pt>
                <c:pt idx="356">
                  <c:v>2.796875</c:v>
                </c:pt>
                <c:pt idx="357">
                  <c:v>2.8046875</c:v>
                </c:pt>
                <c:pt idx="358">
                  <c:v>2.8125</c:v>
                </c:pt>
                <c:pt idx="359">
                  <c:v>2.8203125</c:v>
                </c:pt>
                <c:pt idx="360">
                  <c:v>2.828125</c:v>
                </c:pt>
                <c:pt idx="361">
                  <c:v>2.8359375</c:v>
                </c:pt>
                <c:pt idx="362">
                  <c:v>2.84375</c:v>
                </c:pt>
                <c:pt idx="363">
                  <c:v>2.8515625</c:v>
                </c:pt>
                <c:pt idx="364">
                  <c:v>2.859375</c:v>
                </c:pt>
                <c:pt idx="365">
                  <c:v>2.8671875</c:v>
                </c:pt>
                <c:pt idx="366">
                  <c:v>2.875</c:v>
                </c:pt>
                <c:pt idx="367">
                  <c:v>2.8828125</c:v>
                </c:pt>
                <c:pt idx="368">
                  <c:v>2.890625</c:v>
                </c:pt>
                <c:pt idx="369">
                  <c:v>2.8984375</c:v>
                </c:pt>
                <c:pt idx="370">
                  <c:v>2.90625</c:v>
                </c:pt>
                <c:pt idx="371">
                  <c:v>2.9140625</c:v>
                </c:pt>
                <c:pt idx="372">
                  <c:v>2.921875</c:v>
                </c:pt>
                <c:pt idx="373">
                  <c:v>2.9296875</c:v>
                </c:pt>
                <c:pt idx="374">
                  <c:v>2.9375</c:v>
                </c:pt>
                <c:pt idx="375">
                  <c:v>2.9453125</c:v>
                </c:pt>
                <c:pt idx="376">
                  <c:v>2.953125</c:v>
                </c:pt>
                <c:pt idx="377">
                  <c:v>2.9609375</c:v>
                </c:pt>
                <c:pt idx="378">
                  <c:v>2.96875</c:v>
                </c:pt>
                <c:pt idx="379">
                  <c:v>2.9765625</c:v>
                </c:pt>
                <c:pt idx="380">
                  <c:v>2.984375</c:v>
                </c:pt>
                <c:pt idx="381">
                  <c:v>2.9921875</c:v>
                </c:pt>
                <c:pt idx="382">
                  <c:v>3</c:v>
                </c:pt>
                <c:pt idx="383">
                  <c:v>3.0078125</c:v>
                </c:pt>
                <c:pt idx="384">
                  <c:v>3.015625</c:v>
                </c:pt>
                <c:pt idx="385">
                  <c:v>3.0234375</c:v>
                </c:pt>
                <c:pt idx="386">
                  <c:v>3.03125</c:v>
                </c:pt>
                <c:pt idx="387">
                  <c:v>3.0390625</c:v>
                </c:pt>
                <c:pt idx="388">
                  <c:v>3.046875</c:v>
                </c:pt>
                <c:pt idx="389">
                  <c:v>3.0546875</c:v>
                </c:pt>
                <c:pt idx="390">
                  <c:v>3.0625</c:v>
                </c:pt>
                <c:pt idx="391">
                  <c:v>3.0703125</c:v>
                </c:pt>
                <c:pt idx="392">
                  <c:v>3.078125</c:v>
                </c:pt>
                <c:pt idx="393">
                  <c:v>3.0859375</c:v>
                </c:pt>
                <c:pt idx="394">
                  <c:v>3.09375</c:v>
                </c:pt>
                <c:pt idx="395">
                  <c:v>3.1015625</c:v>
                </c:pt>
                <c:pt idx="396">
                  <c:v>3.109375</c:v>
                </c:pt>
                <c:pt idx="397">
                  <c:v>3.1171875</c:v>
                </c:pt>
                <c:pt idx="398">
                  <c:v>3.125</c:v>
                </c:pt>
                <c:pt idx="399">
                  <c:v>3.1328125</c:v>
                </c:pt>
                <c:pt idx="400">
                  <c:v>3.140625</c:v>
                </c:pt>
                <c:pt idx="401">
                  <c:v>3.1484375</c:v>
                </c:pt>
                <c:pt idx="402">
                  <c:v>3.15625</c:v>
                </c:pt>
                <c:pt idx="403">
                  <c:v>3.1640625</c:v>
                </c:pt>
                <c:pt idx="404">
                  <c:v>3.171875</c:v>
                </c:pt>
                <c:pt idx="405">
                  <c:v>3.1796875</c:v>
                </c:pt>
                <c:pt idx="406">
                  <c:v>3.1875</c:v>
                </c:pt>
                <c:pt idx="407">
                  <c:v>3.1953125</c:v>
                </c:pt>
                <c:pt idx="408">
                  <c:v>3.203125</c:v>
                </c:pt>
                <c:pt idx="409">
                  <c:v>3.2109375</c:v>
                </c:pt>
                <c:pt idx="410">
                  <c:v>3.21875</c:v>
                </c:pt>
                <c:pt idx="411">
                  <c:v>3.2265625</c:v>
                </c:pt>
                <c:pt idx="412">
                  <c:v>3.234375</c:v>
                </c:pt>
                <c:pt idx="413">
                  <c:v>3.2421875</c:v>
                </c:pt>
                <c:pt idx="414">
                  <c:v>3.25</c:v>
                </c:pt>
                <c:pt idx="415">
                  <c:v>3.2578125</c:v>
                </c:pt>
                <c:pt idx="416">
                  <c:v>3.265625</c:v>
                </c:pt>
                <c:pt idx="417">
                  <c:v>3.2734375</c:v>
                </c:pt>
                <c:pt idx="418">
                  <c:v>3.28125</c:v>
                </c:pt>
                <c:pt idx="419">
                  <c:v>3.2890625</c:v>
                </c:pt>
                <c:pt idx="420">
                  <c:v>3.296875</c:v>
                </c:pt>
                <c:pt idx="421">
                  <c:v>3.3046875</c:v>
                </c:pt>
                <c:pt idx="422">
                  <c:v>3.3125</c:v>
                </c:pt>
                <c:pt idx="423">
                  <c:v>3.3203125</c:v>
                </c:pt>
                <c:pt idx="424">
                  <c:v>3.328125</c:v>
                </c:pt>
                <c:pt idx="425">
                  <c:v>3.3359375</c:v>
                </c:pt>
                <c:pt idx="426">
                  <c:v>3.34375</c:v>
                </c:pt>
                <c:pt idx="427">
                  <c:v>3.3515625</c:v>
                </c:pt>
                <c:pt idx="428">
                  <c:v>3.359375</c:v>
                </c:pt>
                <c:pt idx="429">
                  <c:v>3.3671875</c:v>
                </c:pt>
                <c:pt idx="430">
                  <c:v>3.375</c:v>
                </c:pt>
                <c:pt idx="431">
                  <c:v>3.3828125</c:v>
                </c:pt>
                <c:pt idx="432">
                  <c:v>3.390625</c:v>
                </c:pt>
                <c:pt idx="433">
                  <c:v>3.3984375</c:v>
                </c:pt>
                <c:pt idx="434">
                  <c:v>3.40625</c:v>
                </c:pt>
                <c:pt idx="435">
                  <c:v>3.4140625</c:v>
                </c:pt>
                <c:pt idx="436">
                  <c:v>3.421875</c:v>
                </c:pt>
                <c:pt idx="437">
                  <c:v>3.4296875</c:v>
                </c:pt>
                <c:pt idx="438">
                  <c:v>3.4375</c:v>
                </c:pt>
                <c:pt idx="439">
                  <c:v>3.4453125</c:v>
                </c:pt>
                <c:pt idx="440">
                  <c:v>3.453125</c:v>
                </c:pt>
                <c:pt idx="441">
                  <c:v>3.4609375</c:v>
                </c:pt>
                <c:pt idx="442">
                  <c:v>3.46875</c:v>
                </c:pt>
                <c:pt idx="443">
                  <c:v>3.4765625</c:v>
                </c:pt>
                <c:pt idx="444">
                  <c:v>3.484375</c:v>
                </c:pt>
                <c:pt idx="445">
                  <c:v>3.4921875</c:v>
                </c:pt>
                <c:pt idx="446">
                  <c:v>3.5</c:v>
                </c:pt>
                <c:pt idx="447">
                  <c:v>3.5078125</c:v>
                </c:pt>
                <c:pt idx="448">
                  <c:v>3.515625</c:v>
                </c:pt>
                <c:pt idx="449">
                  <c:v>3.5234375</c:v>
                </c:pt>
                <c:pt idx="450">
                  <c:v>3.53125</c:v>
                </c:pt>
                <c:pt idx="451">
                  <c:v>3.5390625</c:v>
                </c:pt>
                <c:pt idx="452">
                  <c:v>3.546875</c:v>
                </c:pt>
                <c:pt idx="453">
                  <c:v>3.5546875</c:v>
                </c:pt>
                <c:pt idx="454">
                  <c:v>3.5625</c:v>
                </c:pt>
                <c:pt idx="455">
                  <c:v>3.5703125</c:v>
                </c:pt>
                <c:pt idx="456">
                  <c:v>3.578125</c:v>
                </c:pt>
                <c:pt idx="457">
                  <c:v>3.5859375</c:v>
                </c:pt>
                <c:pt idx="458">
                  <c:v>3.59375</c:v>
                </c:pt>
                <c:pt idx="459">
                  <c:v>3.6015625</c:v>
                </c:pt>
                <c:pt idx="460">
                  <c:v>3.609375</c:v>
                </c:pt>
                <c:pt idx="461">
                  <c:v>3.6171875</c:v>
                </c:pt>
                <c:pt idx="462">
                  <c:v>3.625</c:v>
                </c:pt>
                <c:pt idx="463">
                  <c:v>3.6328125</c:v>
                </c:pt>
                <c:pt idx="464">
                  <c:v>3.640625</c:v>
                </c:pt>
                <c:pt idx="465">
                  <c:v>3.6484375</c:v>
                </c:pt>
                <c:pt idx="466">
                  <c:v>3.65625</c:v>
                </c:pt>
                <c:pt idx="467">
                  <c:v>3.6640625</c:v>
                </c:pt>
                <c:pt idx="468">
                  <c:v>3.671875</c:v>
                </c:pt>
                <c:pt idx="469">
                  <c:v>3.6796875</c:v>
                </c:pt>
                <c:pt idx="470">
                  <c:v>3.6875</c:v>
                </c:pt>
                <c:pt idx="471">
                  <c:v>3.6953125</c:v>
                </c:pt>
                <c:pt idx="472">
                  <c:v>3.703125</c:v>
                </c:pt>
                <c:pt idx="473">
                  <c:v>3.7109375</c:v>
                </c:pt>
                <c:pt idx="474">
                  <c:v>3.71875</c:v>
                </c:pt>
                <c:pt idx="475">
                  <c:v>3.7265625</c:v>
                </c:pt>
                <c:pt idx="476">
                  <c:v>3.734375</c:v>
                </c:pt>
                <c:pt idx="477">
                  <c:v>3.7421875</c:v>
                </c:pt>
                <c:pt idx="478">
                  <c:v>3.75</c:v>
                </c:pt>
                <c:pt idx="479">
                  <c:v>3.7578125</c:v>
                </c:pt>
                <c:pt idx="480">
                  <c:v>3.765625</c:v>
                </c:pt>
                <c:pt idx="481">
                  <c:v>3.7734375</c:v>
                </c:pt>
                <c:pt idx="482">
                  <c:v>3.78125</c:v>
                </c:pt>
                <c:pt idx="483">
                  <c:v>3.7890625</c:v>
                </c:pt>
                <c:pt idx="484">
                  <c:v>3.796875</c:v>
                </c:pt>
                <c:pt idx="485">
                  <c:v>3.8046875</c:v>
                </c:pt>
                <c:pt idx="486">
                  <c:v>3.8125</c:v>
                </c:pt>
                <c:pt idx="487">
                  <c:v>3.8203125</c:v>
                </c:pt>
                <c:pt idx="488">
                  <c:v>3.828125</c:v>
                </c:pt>
                <c:pt idx="489">
                  <c:v>3.8359375</c:v>
                </c:pt>
                <c:pt idx="490">
                  <c:v>3.84375</c:v>
                </c:pt>
                <c:pt idx="491">
                  <c:v>3.8515625</c:v>
                </c:pt>
                <c:pt idx="492">
                  <c:v>3.859375</c:v>
                </c:pt>
                <c:pt idx="493">
                  <c:v>3.8671875</c:v>
                </c:pt>
                <c:pt idx="494">
                  <c:v>3.875</c:v>
                </c:pt>
                <c:pt idx="495">
                  <c:v>3.8828125</c:v>
                </c:pt>
                <c:pt idx="496">
                  <c:v>3.890625</c:v>
                </c:pt>
                <c:pt idx="497">
                  <c:v>3.8984375</c:v>
                </c:pt>
                <c:pt idx="498">
                  <c:v>3.90625</c:v>
                </c:pt>
                <c:pt idx="499">
                  <c:v>3.9140625</c:v>
                </c:pt>
                <c:pt idx="500">
                  <c:v>3.921875</c:v>
                </c:pt>
                <c:pt idx="501">
                  <c:v>3.9296875</c:v>
                </c:pt>
                <c:pt idx="502">
                  <c:v>3.9375</c:v>
                </c:pt>
                <c:pt idx="503">
                  <c:v>3.9453125</c:v>
                </c:pt>
                <c:pt idx="504">
                  <c:v>3.953125</c:v>
                </c:pt>
                <c:pt idx="505">
                  <c:v>3.9609375</c:v>
                </c:pt>
                <c:pt idx="506">
                  <c:v>3.96875</c:v>
                </c:pt>
                <c:pt idx="507">
                  <c:v>3.9765625</c:v>
                </c:pt>
                <c:pt idx="508">
                  <c:v>3.984375</c:v>
                </c:pt>
                <c:pt idx="509">
                  <c:v>3.9921875</c:v>
                </c:pt>
                <c:pt idx="510">
                  <c:v>4</c:v>
                </c:pt>
                <c:pt idx="511">
                  <c:v>4.0078125</c:v>
                </c:pt>
                <c:pt idx="512">
                  <c:v>4.015625</c:v>
                </c:pt>
                <c:pt idx="513">
                  <c:v>4.0234375</c:v>
                </c:pt>
                <c:pt idx="514">
                  <c:v>4.03125</c:v>
                </c:pt>
                <c:pt idx="515">
                  <c:v>4.0390625</c:v>
                </c:pt>
                <c:pt idx="516">
                  <c:v>4.046875</c:v>
                </c:pt>
                <c:pt idx="517">
                  <c:v>4.0546875</c:v>
                </c:pt>
                <c:pt idx="518">
                  <c:v>4.0625</c:v>
                </c:pt>
                <c:pt idx="519">
                  <c:v>4.0703125</c:v>
                </c:pt>
                <c:pt idx="520">
                  <c:v>4.078125</c:v>
                </c:pt>
                <c:pt idx="521">
                  <c:v>4.0859375</c:v>
                </c:pt>
                <c:pt idx="522">
                  <c:v>4.09375</c:v>
                </c:pt>
                <c:pt idx="523">
                  <c:v>4.1015625</c:v>
                </c:pt>
                <c:pt idx="524">
                  <c:v>4.109375</c:v>
                </c:pt>
                <c:pt idx="525">
                  <c:v>4.1171875</c:v>
                </c:pt>
                <c:pt idx="526">
                  <c:v>4.125</c:v>
                </c:pt>
                <c:pt idx="527">
                  <c:v>4.1328125</c:v>
                </c:pt>
                <c:pt idx="528">
                  <c:v>4.140625</c:v>
                </c:pt>
                <c:pt idx="529">
                  <c:v>4.1484375</c:v>
                </c:pt>
                <c:pt idx="530">
                  <c:v>4.15625</c:v>
                </c:pt>
                <c:pt idx="531">
                  <c:v>4.1640625</c:v>
                </c:pt>
                <c:pt idx="532">
                  <c:v>4.171875</c:v>
                </c:pt>
                <c:pt idx="533">
                  <c:v>4.1796875</c:v>
                </c:pt>
                <c:pt idx="534">
                  <c:v>4.1875</c:v>
                </c:pt>
                <c:pt idx="535">
                  <c:v>4.1953125</c:v>
                </c:pt>
                <c:pt idx="536">
                  <c:v>4.203125</c:v>
                </c:pt>
                <c:pt idx="537">
                  <c:v>4.2109375</c:v>
                </c:pt>
                <c:pt idx="538">
                  <c:v>4.21875</c:v>
                </c:pt>
                <c:pt idx="539">
                  <c:v>4.2265625</c:v>
                </c:pt>
                <c:pt idx="540">
                  <c:v>4.234375</c:v>
                </c:pt>
                <c:pt idx="541">
                  <c:v>4.2421875</c:v>
                </c:pt>
                <c:pt idx="542">
                  <c:v>4.25</c:v>
                </c:pt>
                <c:pt idx="543">
                  <c:v>4.2578125</c:v>
                </c:pt>
                <c:pt idx="544">
                  <c:v>4.265625</c:v>
                </c:pt>
                <c:pt idx="545">
                  <c:v>4.2734375</c:v>
                </c:pt>
                <c:pt idx="546">
                  <c:v>4.28125</c:v>
                </c:pt>
                <c:pt idx="547">
                  <c:v>4.2890625</c:v>
                </c:pt>
                <c:pt idx="548">
                  <c:v>4.296875</c:v>
                </c:pt>
                <c:pt idx="549">
                  <c:v>4.3046875</c:v>
                </c:pt>
                <c:pt idx="550">
                  <c:v>4.3125</c:v>
                </c:pt>
                <c:pt idx="551">
                  <c:v>4.3203125</c:v>
                </c:pt>
                <c:pt idx="552">
                  <c:v>4.328125</c:v>
                </c:pt>
                <c:pt idx="553">
                  <c:v>4.3359375</c:v>
                </c:pt>
                <c:pt idx="554">
                  <c:v>4.34375</c:v>
                </c:pt>
                <c:pt idx="555">
                  <c:v>4.3515625</c:v>
                </c:pt>
                <c:pt idx="556">
                  <c:v>4.359375</c:v>
                </c:pt>
                <c:pt idx="557">
                  <c:v>4.3671875</c:v>
                </c:pt>
                <c:pt idx="558">
                  <c:v>4.375</c:v>
                </c:pt>
                <c:pt idx="559">
                  <c:v>4.3828125</c:v>
                </c:pt>
                <c:pt idx="560">
                  <c:v>4.390625</c:v>
                </c:pt>
                <c:pt idx="561">
                  <c:v>4.3984375</c:v>
                </c:pt>
                <c:pt idx="562">
                  <c:v>4.40625</c:v>
                </c:pt>
                <c:pt idx="563">
                  <c:v>4.4140625</c:v>
                </c:pt>
                <c:pt idx="564">
                  <c:v>4.421875</c:v>
                </c:pt>
                <c:pt idx="565">
                  <c:v>4.4296875</c:v>
                </c:pt>
                <c:pt idx="566">
                  <c:v>4.4375</c:v>
                </c:pt>
                <c:pt idx="567">
                  <c:v>4.4453125</c:v>
                </c:pt>
                <c:pt idx="568">
                  <c:v>4.453125</c:v>
                </c:pt>
                <c:pt idx="569">
                  <c:v>4.4609375</c:v>
                </c:pt>
                <c:pt idx="570">
                  <c:v>4.46875</c:v>
                </c:pt>
                <c:pt idx="571">
                  <c:v>4.4765625</c:v>
                </c:pt>
                <c:pt idx="572">
                  <c:v>4.484375</c:v>
                </c:pt>
                <c:pt idx="573">
                  <c:v>4.4921875</c:v>
                </c:pt>
                <c:pt idx="574">
                  <c:v>4.5</c:v>
                </c:pt>
                <c:pt idx="575">
                  <c:v>4.5078125</c:v>
                </c:pt>
                <c:pt idx="576">
                  <c:v>4.515625</c:v>
                </c:pt>
                <c:pt idx="577">
                  <c:v>4.5234375</c:v>
                </c:pt>
                <c:pt idx="578">
                  <c:v>4.53125</c:v>
                </c:pt>
                <c:pt idx="579">
                  <c:v>4.5390625</c:v>
                </c:pt>
                <c:pt idx="580">
                  <c:v>4.546875</c:v>
                </c:pt>
                <c:pt idx="581">
                  <c:v>4.5546875</c:v>
                </c:pt>
                <c:pt idx="582">
                  <c:v>4.5625</c:v>
                </c:pt>
                <c:pt idx="583">
                  <c:v>4.5703125</c:v>
                </c:pt>
                <c:pt idx="584">
                  <c:v>4.578125</c:v>
                </c:pt>
                <c:pt idx="585">
                  <c:v>4.5859375</c:v>
                </c:pt>
                <c:pt idx="586">
                  <c:v>4.59375</c:v>
                </c:pt>
                <c:pt idx="587">
                  <c:v>4.6015625</c:v>
                </c:pt>
                <c:pt idx="588">
                  <c:v>4.609375</c:v>
                </c:pt>
                <c:pt idx="589">
                  <c:v>4.6171875</c:v>
                </c:pt>
                <c:pt idx="590">
                  <c:v>4.625</c:v>
                </c:pt>
                <c:pt idx="591">
                  <c:v>4.6328125</c:v>
                </c:pt>
                <c:pt idx="592">
                  <c:v>4.640625</c:v>
                </c:pt>
                <c:pt idx="593">
                  <c:v>4.6484375</c:v>
                </c:pt>
                <c:pt idx="594">
                  <c:v>4.65625</c:v>
                </c:pt>
                <c:pt idx="595">
                  <c:v>4.6640625</c:v>
                </c:pt>
                <c:pt idx="596">
                  <c:v>4.671875</c:v>
                </c:pt>
                <c:pt idx="597">
                  <c:v>4.6796875</c:v>
                </c:pt>
                <c:pt idx="598">
                  <c:v>4.6875</c:v>
                </c:pt>
                <c:pt idx="599">
                  <c:v>4.6953125</c:v>
                </c:pt>
                <c:pt idx="600">
                  <c:v>4.703125</c:v>
                </c:pt>
                <c:pt idx="601">
                  <c:v>4.7109375</c:v>
                </c:pt>
                <c:pt idx="602">
                  <c:v>4.71875</c:v>
                </c:pt>
                <c:pt idx="603">
                  <c:v>4.7265625</c:v>
                </c:pt>
                <c:pt idx="604">
                  <c:v>4.734375</c:v>
                </c:pt>
                <c:pt idx="605">
                  <c:v>4.7421875</c:v>
                </c:pt>
                <c:pt idx="606">
                  <c:v>4.75</c:v>
                </c:pt>
                <c:pt idx="607">
                  <c:v>4.7578125</c:v>
                </c:pt>
                <c:pt idx="608">
                  <c:v>4.765625</c:v>
                </c:pt>
                <c:pt idx="609">
                  <c:v>4.7734375</c:v>
                </c:pt>
                <c:pt idx="610">
                  <c:v>4.78125</c:v>
                </c:pt>
                <c:pt idx="611">
                  <c:v>4.7890625</c:v>
                </c:pt>
                <c:pt idx="612">
                  <c:v>4.796875</c:v>
                </c:pt>
                <c:pt idx="613">
                  <c:v>4.8046875</c:v>
                </c:pt>
                <c:pt idx="614">
                  <c:v>4.8125</c:v>
                </c:pt>
                <c:pt idx="615">
                  <c:v>4.8203125</c:v>
                </c:pt>
                <c:pt idx="616">
                  <c:v>4.828125</c:v>
                </c:pt>
                <c:pt idx="617">
                  <c:v>4.8359375</c:v>
                </c:pt>
                <c:pt idx="618">
                  <c:v>4.84375</c:v>
                </c:pt>
                <c:pt idx="619">
                  <c:v>4.8515625</c:v>
                </c:pt>
                <c:pt idx="620">
                  <c:v>4.859375</c:v>
                </c:pt>
                <c:pt idx="621">
                  <c:v>4.8671875</c:v>
                </c:pt>
                <c:pt idx="622">
                  <c:v>4.875</c:v>
                </c:pt>
                <c:pt idx="623">
                  <c:v>4.8828125</c:v>
                </c:pt>
                <c:pt idx="624">
                  <c:v>4.890625</c:v>
                </c:pt>
                <c:pt idx="625">
                  <c:v>4.8984375</c:v>
                </c:pt>
                <c:pt idx="626">
                  <c:v>4.90625</c:v>
                </c:pt>
                <c:pt idx="627">
                  <c:v>4.9140625</c:v>
                </c:pt>
                <c:pt idx="628">
                  <c:v>4.921875</c:v>
                </c:pt>
                <c:pt idx="629">
                  <c:v>4.9296875</c:v>
                </c:pt>
                <c:pt idx="630">
                  <c:v>4.9375</c:v>
                </c:pt>
                <c:pt idx="631">
                  <c:v>4.9453125</c:v>
                </c:pt>
                <c:pt idx="632">
                  <c:v>4.953125</c:v>
                </c:pt>
                <c:pt idx="633">
                  <c:v>4.9609375</c:v>
                </c:pt>
                <c:pt idx="634">
                  <c:v>4.96875</c:v>
                </c:pt>
                <c:pt idx="635">
                  <c:v>4.9765625</c:v>
                </c:pt>
                <c:pt idx="636">
                  <c:v>4.984375</c:v>
                </c:pt>
                <c:pt idx="637">
                  <c:v>4.9921875</c:v>
                </c:pt>
                <c:pt idx="638">
                  <c:v>5</c:v>
                </c:pt>
                <c:pt idx="639">
                  <c:v>5.0078125</c:v>
                </c:pt>
                <c:pt idx="640">
                  <c:v>5.015625</c:v>
                </c:pt>
                <c:pt idx="641">
                  <c:v>5.0234375</c:v>
                </c:pt>
                <c:pt idx="642">
                  <c:v>5.03125</c:v>
                </c:pt>
                <c:pt idx="643">
                  <c:v>5.0390625</c:v>
                </c:pt>
                <c:pt idx="644">
                  <c:v>5.046875</c:v>
                </c:pt>
                <c:pt idx="645">
                  <c:v>5.0546875</c:v>
                </c:pt>
                <c:pt idx="646">
                  <c:v>5.0625</c:v>
                </c:pt>
                <c:pt idx="647">
                  <c:v>5.0703125</c:v>
                </c:pt>
                <c:pt idx="648">
                  <c:v>5.078125</c:v>
                </c:pt>
                <c:pt idx="649">
                  <c:v>5.0859375</c:v>
                </c:pt>
                <c:pt idx="650">
                  <c:v>5.09375</c:v>
                </c:pt>
                <c:pt idx="651">
                  <c:v>5.1015625</c:v>
                </c:pt>
                <c:pt idx="652">
                  <c:v>5.109375</c:v>
                </c:pt>
                <c:pt idx="653">
                  <c:v>5.1171875</c:v>
                </c:pt>
                <c:pt idx="654">
                  <c:v>5.125</c:v>
                </c:pt>
                <c:pt idx="655">
                  <c:v>5.1328125</c:v>
                </c:pt>
                <c:pt idx="656">
                  <c:v>5.140625</c:v>
                </c:pt>
                <c:pt idx="657">
                  <c:v>5.1484375</c:v>
                </c:pt>
                <c:pt idx="658">
                  <c:v>5.15625</c:v>
                </c:pt>
                <c:pt idx="659">
                  <c:v>5.1640625</c:v>
                </c:pt>
                <c:pt idx="660">
                  <c:v>5.171875</c:v>
                </c:pt>
                <c:pt idx="661">
                  <c:v>5.1796875</c:v>
                </c:pt>
                <c:pt idx="662">
                  <c:v>5.1875</c:v>
                </c:pt>
                <c:pt idx="663">
                  <c:v>5.1953125</c:v>
                </c:pt>
                <c:pt idx="664">
                  <c:v>5.203125</c:v>
                </c:pt>
                <c:pt idx="665">
                  <c:v>5.2109375</c:v>
                </c:pt>
                <c:pt idx="666">
                  <c:v>5.21875</c:v>
                </c:pt>
                <c:pt idx="667">
                  <c:v>5.2265625</c:v>
                </c:pt>
                <c:pt idx="668">
                  <c:v>5.234375</c:v>
                </c:pt>
                <c:pt idx="669">
                  <c:v>5.2421875</c:v>
                </c:pt>
                <c:pt idx="670">
                  <c:v>5.25</c:v>
                </c:pt>
                <c:pt idx="671">
                  <c:v>5.2578125</c:v>
                </c:pt>
                <c:pt idx="672">
                  <c:v>5.265625</c:v>
                </c:pt>
                <c:pt idx="673">
                  <c:v>5.2734375</c:v>
                </c:pt>
                <c:pt idx="674">
                  <c:v>5.28125</c:v>
                </c:pt>
                <c:pt idx="675">
                  <c:v>5.2890625</c:v>
                </c:pt>
                <c:pt idx="676">
                  <c:v>5.296875</c:v>
                </c:pt>
                <c:pt idx="677">
                  <c:v>5.3046875</c:v>
                </c:pt>
                <c:pt idx="678">
                  <c:v>5.3125</c:v>
                </c:pt>
                <c:pt idx="679">
                  <c:v>5.3203125</c:v>
                </c:pt>
                <c:pt idx="680">
                  <c:v>5.328125</c:v>
                </c:pt>
                <c:pt idx="681">
                  <c:v>5.3359375</c:v>
                </c:pt>
                <c:pt idx="682">
                  <c:v>5.34375</c:v>
                </c:pt>
                <c:pt idx="683">
                  <c:v>5.3515625</c:v>
                </c:pt>
                <c:pt idx="684">
                  <c:v>5.359375</c:v>
                </c:pt>
                <c:pt idx="685">
                  <c:v>5.3671875</c:v>
                </c:pt>
                <c:pt idx="686">
                  <c:v>5.375</c:v>
                </c:pt>
                <c:pt idx="687">
                  <c:v>5.3828125</c:v>
                </c:pt>
                <c:pt idx="688">
                  <c:v>5.390625</c:v>
                </c:pt>
                <c:pt idx="689">
                  <c:v>5.3984375</c:v>
                </c:pt>
                <c:pt idx="690">
                  <c:v>5.40625</c:v>
                </c:pt>
                <c:pt idx="691">
                  <c:v>5.4140625</c:v>
                </c:pt>
                <c:pt idx="692">
                  <c:v>5.421875</c:v>
                </c:pt>
                <c:pt idx="693">
                  <c:v>5.4296875</c:v>
                </c:pt>
                <c:pt idx="694">
                  <c:v>5.4375</c:v>
                </c:pt>
                <c:pt idx="695">
                  <c:v>5.4453125</c:v>
                </c:pt>
                <c:pt idx="696">
                  <c:v>5.453125</c:v>
                </c:pt>
                <c:pt idx="697">
                  <c:v>5.4609375</c:v>
                </c:pt>
                <c:pt idx="698">
                  <c:v>5.46875</c:v>
                </c:pt>
                <c:pt idx="699">
                  <c:v>5.4765625</c:v>
                </c:pt>
                <c:pt idx="700">
                  <c:v>5.484375</c:v>
                </c:pt>
                <c:pt idx="701">
                  <c:v>5.4921875</c:v>
                </c:pt>
                <c:pt idx="702">
                  <c:v>5.5</c:v>
                </c:pt>
                <c:pt idx="703">
                  <c:v>5.5078125</c:v>
                </c:pt>
                <c:pt idx="704">
                  <c:v>5.515625</c:v>
                </c:pt>
                <c:pt idx="705">
                  <c:v>5.5234375</c:v>
                </c:pt>
                <c:pt idx="706">
                  <c:v>5.53125</c:v>
                </c:pt>
                <c:pt idx="707">
                  <c:v>5.5390625</c:v>
                </c:pt>
                <c:pt idx="708">
                  <c:v>5.546875</c:v>
                </c:pt>
                <c:pt idx="709">
                  <c:v>5.5546875</c:v>
                </c:pt>
                <c:pt idx="710">
                  <c:v>5.5625</c:v>
                </c:pt>
                <c:pt idx="711">
                  <c:v>5.5703125</c:v>
                </c:pt>
                <c:pt idx="712">
                  <c:v>5.578125</c:v>
                </c:pt>
                <c:pt idx="713">
                  <c:v>5.5859375</c:v>
                </c:pt>
                <c:pt idx="714">
                  <c:v>5.59375</c:v>
                </c:pt>
                <c:pt idx="715">
                  <c:v>5.6015625</c:v>
                </c:pt>
                <c:pt idx="716">
                  <c:v>5.609375</c:v>
                </c:pt>
                <c:pt idx="717">
                  <c:v>5.6171875</c:v>
                </c:pt>
                <c:pt idx="718">
                  <c:v>5.625</c:v>
                </c:pt>
                <c:pt idx="719">
                  <c:v>5.6328125</c:v>
                </c:pt>
                <c:pt idx="720">
                  <c:v>5.640625</c:v>
                </c:pt>
                <c:pt idx="721">
                  <c:v>5.6484375</c:v>
                </c:pt>
                <c:pt idx="722">
                  <c:v>5.65625</c:v>
                </c:pt>
                <c:pt idx="723">
                  <c:v>5.6640625</c:v>
                </c:pt>
                <c:pt idx="724">
                  <c:v>5.671875</c:v>
                </c:pt>
                <c:pt idx="725">
                  <c:v>5.6796875</c:v>
                </c:pt>
                <c:pt idx="726">
                  <c:v>5.6875</c:v>
                </c:pt>
                <c:pt idx="727">
                  <c:v>5.6953125</c:v>
                </c:pt>
                <c:pt idx="728">
                  <c:v>5.703125</c:v>
                </c:pt>
                <c:pt idx="729">
                  <c:v>5.7109375</c:v>
                </c:pt>
                <c:pt idx="730">
                  <c:v>5.71875</c:v>
                </c:pt>
                <c:pt idx="731">
                  <c:v>5.7265625</c:v>
                </c:pt>
                <c:pt idx="732">
                  <c:v>5.734375</c:v>
                </c:pt>
                <c:pt idx="733">
                  <c:v>5.7421875</c:v>
                </c:pt>
                <c:pt idx="734">
                  <c:v>5.75</c:v>
                </c:pt>
                <c:pt idx="735">
                  <c:v>5.7578125</c:v>
                </c:pt>
                <c:pt idx="736">
                  <c:v>5.765625</c:v>
                </c:pt>
                <c:pt idx="737">
                  <c:v>5.7734375</c:v>
                </c:pt>
                <c:pt idx="738">
                  <c:v>5.78125</c:v>
                </c:pt>
                <c:pt idx="739">
                  <c:v>5.7890625</c:v>
                </c:pt>
                <c:pt idx="740">
                  <c:v>5.796875</c:v>
                </c:pt>
                <c:pt idx="741">
                  <c:v>5.8046875</c:v>
                </c:pt>
                <c:pt idx="742">
                  <c:v>5.8125</c:v>
                </c:pt>
                <c:pt idx="743">
                  <c:v>5.8203125</c:v>
                </c:pt>
                <c:pt idx="744">
                  <c:v>5.828125</c:v>
                </c:pt>
                <c:pt idx="745">
                  <c:v>5.8359375</c:v>
                </c:pt>
                <c:pt idx="746">
                  <c:v>5.84375</c:v>
                </c:pt>
                <c:pt idx="747">
                  <c:v>5.8515625</c:v>
                </c:pt>
                <c:pt idx="748">
                  <c:v>5.859375</c:v>
                </c:pt>
                <c:pt idx="749">
                  <c:v>5.8671875</c:v>
                </c:pt>
                <c:pt idx="750">
                  <c:v>5.875</c:v>
                </c:pt>
                <c:pt idx="751">
                  <c:v>5.8828125</c:v>
                </c:pt>
                <c:pt idx="752">
                  <c:v>5.890625</c:v>
                </c:pt>
                <c:pt idx="753">
                  <c:v>5.8984375</c:v>
                </c:pt>
                <c:pt idx="754">
                  <c:v>5.90625</c:v>
                </c:pt>
                <c:pt idx="755">
                  <c:v>5.9140625</c:v>
                </c:pt>
                <c:pt idx="756">
                  <c:v>5.921875</c:v>
                </c:pt>
                <c:pt idx="757">
                  <c:v>5.9296875</c:v>
                </c:pt>
                <c:pt idx="758">
                  <c:v>5.9375</c:v>
                </c:pt>
                <c:pt idx="759">
                  <c:v>5.9453125</c:v>
                </c:pt>
                <c:pt idx="760">
                  <c:v>5.953125</c:v>
                </c:pt>
                <c:pt idx="761">
                  <c:v>5.9609375</c:v>
                </c:pt>
                <c:pt idx="762">
                  <c:v>5.96875</c:v>
                </c:pt>
                <c:pt idx="763">
                  <c:v>5.9765625</c:v>
                </c:pt>
                <c:pt idx="764">
                  <c:v>5.984375</c:v>
                </c:pt>
                <c:pt idx="765">
                  <c:v>5.9921875</c:v>
                </c:pt>
                <c:pt idx="766">
                  <c:v>6</c:v>
                </c:pt>
                <c:pt idx="767">
                  <c:v>6.0078125</c:v>
                </c:pt>
                <c:pt idx="768">
                  <c:v>6.015625</c:v>
                </c:pt>
                <c:pt idx="769">
                  <c:v>6.0234375</c:v>
                </c:pt>
                <c:pt idx="770">
                  <c:v>6.03125</c:v>
                </c:pt>
                <c:pt idx="771">
                  <c:v>6.0390625</c:v>
                </c:pt>
                <c:pt idx="772">
                  <c:v>6.046875</c:v>
                </c:pt>
                <c:pt idx="773">
                  <c:v>6.0546875</c:v>
                </c:pt>
                <c:pt idx="774">
                  <c:v>6.0625</c:v>
                </c:pt>
                <c:pt idx="775">
                  <c:v>6.0703125</c:v>
                </c:pt>
                <c:pt idx="776">
                  <c:v>6.078125</c:v>
                </c:pt>
                <c:pt idx="777">
                  <c:v>6.0859375</c:v>
                </c:pt>
                <c:pt idx="778">
                  <c:v>6.09375</c:v>
                </c:pt>
                <c:pt idx="779">
                  <c:v>6.1015625</c:v>
                </c:pt>
                <c:pt idx="780">
                  <c:v>6.109375</c:v>
                </c:pt>
                <c:pt idx="781">
                  <c:v>6.1171875</c:v>
                </c:pt>
                <c:pt idx="782">
                  <c:v>6.125</c:v>
                </c:pt>
                <c:pt idx="783">
                  <c:v>6.1328125</c:v>
                </c:pt>
                <c:pt idx="784">
                  <c:v>6.140625</c:v>
                </c:pt>
                <c:pt idx="785">
                  <c:v>6.1484375</c:v>
                </c:pt>
                <c:pt idx="786">
                  <c:v>6.15625</c:v>
                </c:pt>
                <c:pt idx="787">
                  <c:v>6.1640625</c:v>
                </c:pt>
                <c:pt idx="788">
                  <c:v>6.171875</c:v>
                </c:pt>
                <c:pt idx="789">
                  <c:v>6.1796875</c:v>
                </c:pt>
                <c:pt idx="790">
                  <c:v>6.1875</c:v>
                </c:pt>
                <c:pt idx="791">
                  <c:v>6.1953125</c:v>
                </c:pt>
                <c:pt idx="792">
                  <c:v>6.203125</c:v>
                </c:pt>
                <c:pt idx="793">
                  <c:v>6.2109375</c:v>
                </c:pt>
                <c:pt idx="794">
                  <c:v>6.21875</c:v>
                </c:pt>
                <c:pt idx="795">
                  <c:v>6.2265625</c:v>
                </c:pt>
                <c:pt idx="796">
                  <c:v>6.234375</c:v>
                </c:pt>
                <c:pt idx="797">
                  <c:v>6.2421875</c:v>
                </c:pt>
                <c:pt idx="798">
                  <c:v>6.25</c:v>
                </c:pt>
                <c:pt idx="799">
                  <c:v>6.2578125</c:v>
                </c:pt>
                <c:pt idx="800">
                  <c:v>6.265625</c:v>
                </c:pt>
                <c:pt idx="801">
                  <c:v>6.2734375</c:v>
                </c:pt>
                <c:pt idx="802">
                  <c:v>6.28125</c:v>
                </c:pt>
                <c:pt idx="803">
                  <c:v>6.2890625</c:v>
                </c:pt>
                <c:pt idx="804">
                  <c:v>6.296875</c:v>
                </c:pt>
                <c:pt idx="805">
                  <c:v>6.3046875</c:v>
                </c:pt>
                <c:pt idx="806">
                  <c:v>6.3125</c:v>
                </c:pt>
                <c:pt idx="807">
                  <c:v>6.3203125</c:v>
                </c:pt>
                <c:pt idx="808">
                  <c:v>6.328125</c:v>
                </c:pt>
                <c:pt idx="809">
                  <c:v>6.3359375</c:v>
                </c:pt>
                <c:pt idx="810">
                  <c:v>6.34375</c:v>
                </c:pt>
                <c:pt idx="811">
                  <c:v>6.3515625</c:v>
                </c:pt>
                <c:pt idx="812">
                  <c:v>6.359375</c:v>
                </c:pt>
                <c:pt idx="813">
                  <c:v>6.3671875</c:v>
                </c:pt>
                <c:pt idx="814">
                  <c:v>6.375</c:v>
                </c:pt>
                <c:pt idx="815">
                  <c:v>6.3828125</c:v>
                </c:pt>
                <c:pt idx="816">
                  <c:v>6.390625</c:v>
                </c:pt>
                <c:pt idx="817">
                  <c:v>6.3984375</c:v>
                </c:pt>
                <c:pt idx="818">
                  <c:v>6.40625</c:v>
                </c:pt>
                <c:pt idx="819">
                  <c:v>6.4140625</c:v>
                </c:pt>
                <c:pt idx="820">
                  <c:v>6.421875</c:v>
                </c:pt>
                <c:pt idx="821">
                  <c:v>6.4296875</c:v>
                </c:pt>
                <c:pt idx="822">
                  <c:v>6.4375</c:v>
                </c:pt>
                <c:pt idx="823">
                  <c:v>6.4453125</c:v>
                </c:pt>
                <c:pt idx="824">
                  <c:v>6.453125</c:v>
                </c:pt>
                <c:pt idx="825">
                  <c:v>6.4609375</c:v>
                </c:pt>
                <c:pt idx="826">
                  <c:v>6.46875</c:v>
                </c:pt>
                <c:pt idx="827">
                  <c:v>6.4765625</c:v>
                </c:pt>
                <c:pt idx="828">
                  <c:v>6.484375</c:v>
                </c:pt>
                <c:pt idx="829">
                  <c:v>6.4921875</c:v>
                </c:pt>
                <c:pt idx="830">
                  <c:v>6.5</c:v>
                </c:pt>
                <c:pt idx="831">
                  <c:v>6.5078125</c:v>
                </c:pt>
                <c:pt idx="832">
                  <c:v>6.515625</c:v>
                </c:pt>
                <c:pt idx="833">
                  <c:v>6.5234375</c:v>
                </c:pt>
                <c:pt idx="834">
                  <c:v>6.53125</c:v>
                </c:pt>
                <c:pt idx="835">
                  <c:v>6.5390625</c:v>
                </c:pt>
                <c:pt idx="836">
                  <c:v>6.546875</c:v>
                </c:pt>
                <c:pt idx="837">
                  <c:v>6.5546875</c:v>
                </c:pt>
                <c:pt idx="838">
                  <c:v>6.5625</c:v>
                </c:pt>
                <c:pt idx="839">
                  <c:v>6.5703125</c:v>
                </c:pt>
                <c:pt idx="840">
                  <c:v>6.578125</c:v>
                </c:pt>
                <c:pt idx="841">
                  <c:v>6.5859375</c:v>
                </c:pt>
                <c:pt idx="842">
                  <c:v>6.59375</c:v>
                </c:pt>
                <c:pt idx="843">
                  <c:v>6.6015625</c:v>
                </c:pt>
                <c:pt idx="844">
                  <c:v>6.609375</c:v>
                </c:pt>
                <c:pt idx="845">
                  <c:v>6.6171875</c:v>
                </c:pt>
                <c:pt idx="846">
                  <c:v>6.625</c:v>
                </c:pt>
                <c:pt idx="847">
                  <c:v>6.6328125</c:v>
                </c:pt>
                <c:pt idx="848">
                  <c:v>6.640625</c:v>
                </c:pt>
                <c:pt idx="849">
                  <c:v>6.6484375</c:v>
                </c:pt>
                <c:pt idx="850">
                  <c:v>6.65625</c:v>
                </c:pt>
                <c:pt idx="851">
                  <c:v>6.6640625</c:v>
                </c:pt>
                <c:pt idx="852">
                  <c:v>6.671875</c:v>
                </c:pt>
                <c:pt idx="853">
                  <c:v>6.6796875</c:v>
                </c:pt>
                <c:pt idx="854">
                  <c:v>6.6875</c:v>
                </c:pt>
                <c:pt idx="855">
                  <c:v>6.6953125</c:v>
                </c:pt>
                <c:pt idx="856">
                  <c:v>6.703125</c:v>
                </c:pt>
                <c:pt idx="857">
                  <c:v>6.7109375</c:v>
                </c:pt>
                <c:pt idx="858">
                  <c:v>6.71875</c:v>
                </c:pt>
                <c:pt idx="859">
                  <c:v>6.7265625</c:v>
                </c:pt>
                <c:pt idx="860">
                  <c:v>6.734375</c:v>
                </c:pt>
                <c:pt idx="861">
                  <c:v>6.7421875</c:v>
                </c:pt>
                <c:pt idx="862">
                  <c:v>6.75</c:v>
                </c:pt>
                <c:pt idx="863">
                  <c:v>6.7578125</c:v>
                </c:pt>
                <c:pt idx="864">
                  <c:v>6.765625</c:v>
                </c:pt>
                <c:pt idx="865">
                  <c:v>6.7734375</c:v>
                </c:pt>
                <c:pt idx="866">
                  <c:v>6.78125</c:v>
                </c:pt>
                <c:pt idx="867">
                  <c:v>6.7890625</c:v>
                </c:pt>
                <c:pt idx="868">
                  <c:v>6.796875</c:v>
                </c:pt>
                <c:pt idx="869">
                  <c:v>6.8046875</c:v>
                </c:pt>
                <c:pt idx="870">
                  <c:v>6.8125</c:v>
                </c:pt>
                <c:pt idx="871">
                  <c:v>6.8203125</c:v>
                </c:pt>
                <c:pt idx="872">
                  <c:v>6.828125</c:v>
                </c:pt>
                <c:pt idx="873">
                  <c:v>6.8359375</c:v>
                </c:pt>
                <c:pt idx="874">
                  <c:v>6.84375</c:v>
                </c:pt>
                <c:pt idx="875">
                  <c:v>6.8515625</c:v>
                </c:pt>
                <c:pt idx="876">
                  <c:v>6.859375</c:v>
                </c:pt>
                <c:pt idx="877">
                  <c:v>6.8671875</c:v>
                </c:pt>
                <c:pt idx="878">
                  <c:v>6.875</c:v>
                </c:pt>
                <c:pt idx="879">
                  <c:v>6.8828125</c:v>
                </c:pt>
                <c:pt idx="880">
                  <c:v>6.890625</c:v>
                </c:pt>
                <c:pt idx="881">
                  <c:v>6.8984375</c:v>
                </c:pt>
                <c:pt idx="882">
                  <c:v>6.90625</c:v>
                </c:pt>
                <c:pt idx="883">
                  <c:v>6.9140625</c:v>
                </c:pt>
                <c:pt idx="884">
                  <c:v>6.921875</c:v>
                </c:pt>
                <c:pt idx="885">
                  <c:v>6.9296875</c:v>
                </c:pt>
                <c:pt idx="886">
                  <c:v>6.9375</c:v>
                </c:pt>
                <c:pt idx="887">
                  <c:v>6.9453125</c:v>
                </c:pt>
                <c:pt idx="888">
                  <c:v>6.953125</c:v>
                </c:pt>
                <c:pt idx="889">
                  <c:v>6.9609375</c:v>
                </c:pt>
                <c:pt idx="890">
                  <c:v>6.96875</c:v>
                </c:pt>
                <c:pt idx="891">
                  <c:v>6.9765625</c:v>
                </c:pt>
                <c:pt idx="892">
                  <c:v>6.984375</c:v>
                </c:pt>
                <c:pt idx="893">
                  <c:v>6.9921875</c:v>
                </c:pt>
                <c:pt idx="894">
                  <c:v>7</c:v>
                </c:pt>
                <c:pt idx="895">
                  <c:v>7.0078125</c:v>
                </c:pt>
                <c:pt idx="896">
                  <c:v>7.015625</c:v>
                </c:pt>
                <c:pt idx="897">
                  <c:v>7.0234375</c:v>
                </c:pt>
                <c:pt idx="898">
                  <c:v>7.03125</c:v>
                </c:pt>
                <c:pt idx="899">
                  <c:v>7.0390625</c:v>
                </c:pt>
                <c:pt idx="900">
                  <c:v>7.046875</c:v>
                </c:pt>
                <c:pt idx="901">
                  <c:v>7.0546875</c:v>
                </c:pt>
                <c:pt idx="902">
                  <c:v>7.0625</c:v>
                </c:pt>
                <c:pt idx="903">
                  <c:v>7.0703125</c:v>
                </c:pt>
                <c:pt idx="904">
                  <c:v>7.078125</c:v>
                </c:pt>
                <c:pt idx="905">
                  <c:v>7.0859375</c:v>
                </c:pt>
                <c:pt idx="906">
                  <c:v>7.09375</c:v>
                </c:pt>
                <c:pt idx="907">
                  <c:v>7.1015625</c:v>
                </c:pt>
                <c:pt idx="908">
                  <c:v>7.109375</c:v>
                </c:pt>
                <c:pt idx="909">
                  <c:v>7.1171875</c:v>
                </c:pt>
                <c:pt idx="910">
                  <c:v>7.125</c:v>
                </c:pt>
                <c:pt idx="911">
                  <c:v>7.1328125</c:v>
                </c:pt>
                <c:pt idx="912">
                  <c:v>7.140625</c:v>
                </c:pt>
                <c:pt idx="913">
                  <c:v>7.1484375</c:v>
                </c:pt>
                <c:pt idx="914">
                  <c:v>7.15625</c:v>
                </c:pt>
                <c:pt idx="915">
                  <c:v>7.1640625</c:v>
                </c:pt>
                <c:pt idx="916">
                  <c:v>7.171875</c:v>
                </c:pt>
                <c:pt idx="917">
                  <c:v>7.1796875</c:v>
                </c:pt>
                <c:pt idx="918">
                  <c:v>7.1875</c:v>
                </c:pt>
                <c:pt idx="919">
                  <c:v>7.1953125</c:v>
                </c:pt>
                <c:pt idx="920">
                  <c:v>7.203125</c:v>
                </c:pt>
                <c:pt idx="921">
                  <c:v>7.2109375</c:v>
                </c:pt>
                <c:pt idx="922">
                  <c:v>7.21875</c:v>
                </c:pt>
                <c:pt idx="923">
                  <c:v>7.2265625</c:v>
                </c:pt>
                <c:pt idx="924">
                  <c:v>7.234375</c:v>
                </c:pt>
                <c:pt idx="925">
                  <c:v>7.2421875</c:v>
                </c:pt>
                <c:pt idx="926">
                  <c:v>7.25</c:v>
                </c:pt>
                <c:pt idx="927">
                  <c:v>7.2578125</c:v>
                </c:pt>
                <c:pt idx="928">
                  <c:v>7.265625</c:v>
                </c:pt>
                <c:pt idx="929">
                  <c:v>7.2734375</c:v>
                </c:pt>
                <c:pt idx="930">
                  <c:v>7.28125</c:v>
                </c:pt>
                <c:pt idx="931">
                  <c:v>7.2890625</c:v>
                </c:pt>
                <c:pt idx="932">
                  <c:v>7.296875</c:v>
                </c:pt>
                <c:pt idx="933">
                  <c:v>7.3046875</c:v>
                </c:pt>
                <c:pt idx="934">
                  <c:v>7.3125</c:v>
                </c:pt>
                <c:pt idx="935">
                  <c:v>7.3203125</c:v>
                </c:pt>
                <c:pt idx="936">
                  <c:v>7.328125</c:v>
                </c:pt>
                <c:pt idx="937">
                  <c:v>7.3359375</c:v>
                </c:pt>
                <c:pt idx="938">
                  <c:v>7.34375</c:v>
                </c:pt>
                <c:pt idx="939">
                  <c:v>7.3515625</c:v>
                </c:pt>
                <c:pt idx="940">
                  <c:v>7.359375</c:v>
                </c:pt>
                <c:pt idx="941">
                  <c:v>7.3671875</c:v>
                </c:pt>
                <c:pt idx="942">
                  <c:v>7.375</c:v>
                </c:pt>
                <c:pt idx="943">
                  <c:v>7.3828125</c:v>
                </c:pt>
                <c:pt idx="944">
                  <c:v>7.390625</c:v>
                </c:pt>
                <c:pt idx="945">
                  <c:v>7.3984375</c:v>
                </c:pt>
                <c:pt idx="946">
                  <c:v>7.40625</c:v>
                </c:pt>
                <c:pt idx="947">
                  <c:v>7.4140625</c:v>
                </c:pt>
                <c:pt idx="948">
                  <c:v>7.421875</c:v>
                </c:pt>
                <c:pt idx="949">
                  <c:v>7.4296875</c:v>
                </c:pt>
                <c:pt idx="950">
                  <c:v>7.4375</c:v>
                </c:pt>
                <c:pt idx="951">
                  <c:v>7.4453125</c:v>
                </c:pt>
                <c:pt idx="952">
                  <c:v>7.453125</c:v>
                </c:pt>
                <c:pt idx="953">
                  <c:v>7.4609375</c:v>
                </c:pt>
                <c:pt idx="954">
                  <c:v>7.46875</c:v>
                </c:pt>
                <c:pt idx="955">
                  <c:v>7.4765625</c:v>
                </c:pt>
                <c:pt idx="956">
                  <c:v>7.484375</c:v>
                </c:pt>
                <c:pt idx="957">
                  <c:v>7.4921875</c:v>
                </c:pt>
                <c:pt idx="958">
                  <c:v>7.5</c:v>
                </c:pt>
                <c:pt idx="959">
                  <c:v>7.5078125</c:v>
                </c:pt>
                <c:pt idx="960">
                  <c:v>7.515625</c:v>
                </c:pt>
                <c:pt idx="961">
                  <c:v>7.5234375</c:v>
                </c:pt>
                <c:pt idx="962">
                  <c:v>7.53125</c:v>
                </c:pt>
                <c:pt idx="963">
                  <c:v>7.5390625</c:v>
                </c:pt>
                <c:pt idx="964">
                  <c:v>7.546875</c:v>
                </c:pt>
                <c:pt idx="965">
                  <c:v>7.5546875</c:v>
                </c:pt>
                <c:pt idx="966">
                  <c:v>7.5625</c:v>
                </c:pt>
                <c:pt idx="967">
                  <c:v>7.5703125</c:v>
                </c:pt>
                <c:pt idx="968">
                  <c:v>7.578125</c:v>
                </c:pt>
                <c:pt idx="969">
                  <c:v>7.5859375</c:v>
                </c:pt>
                <c:pt idx="970">
                  <c:v>7.59375</c:v>
                </c:pt>
                <c:pt idx="971">
                  <c:v>7.6015625</c:v>
                </c:pt>
                <c:pt idx="972">
                  <c:v>7.609375</c:v>
                </c:pt>
                <c:pt idx="973">
                  <c:v>7.6171875</c:v>
                </c:pt>
                <c:pt idx="974">
                  <c:v>7.625</c:v>
                </c:pt>
                <c:pt idx="975">
                  <c:v>7.6328125</c:v>
                </c:pt>
                <c:pt idx="976">
                  <c:v>7.640625</c:v>
                </c:pt>
                <c:pt idx="977">
                  <c:v>7.6484375</c:v>
                </c:pt>
                <c:pt idx="978">
                  <c:v>7.65625</c:v>
                </c:pt>
                <c:pt idx="979">
                  <c:v>7.6640625</c:v>
                </c:pt>
                <c:pt idx="980">
                  <c:v>7.671875</c:v>
                </c:pt>
                <c:pt idx="981">
                  <c:v>7.6796875</c:v>
                </c:pt>
                <c:pt idx="982">
                  <c:v>7.6875</c:v>
                </c:pt>
                <c:pt idx="983">
                  <c:v>7.6953125</c:v>
                </c:pt>
                <c:pt idx="984">
                  <c:v>7.703125</c:v>
                </c:pt>
                <c:pt idx="985">
                  <c:v>7.7109375</c:v>
                </c:pt>
                <c:pt idx="986">
                  <c:v>7.71875</c:v>
                </c:pt>
                <c:pt idx="987">
                  <c:v>7.7265625</c:v>
                </c:pt>
                <c:pt idx="988">
                  <c:v>7.734375</c:v>
                </c:pt>
                <c:pt idx="989">
                  <c:v>7.7421875</c:v>
                </c:pt>
                <c:pt idx="990">
                  <c:v>7.75</c:v>
                </c:pt>
                <c:pt idx="991">
                  <c:v>7.7578125</c:v>
                </c:pt>
                <c:pt idx="992">
                  <c:v>7.765625</c:v>
                </c:pt>
                <c:pt idx="993">
                  <c:v>7.7734375</c:v>
                </c:pt>
                <c:pt idx="994">
                  <c:v>7.78125</c:v>
                </c:pt>
                <c:pt idx="995">
                  <c:v>7.7890625</c:v>
                </c:pt>
                <c:pt idx="996">
                  <c:v>7.796875</c:v>
                </c:pt>
                <c:pt idx="997">
                  <c:v>7.8046875</c:v>
                </c:pt>
                <c:pt idx="998">
                  <c:v>7.8125</c:v>
                </c:pt>
                <c:pt idx="999">
                  <c:v>7.8203125</c:v>
                </c:pt>
                <c:pt idx="1000">
                  <c:v>7.828125</c:v>
                </c:pt>
                <c:pt idx="1001">
                  <c:v>7.8359375</c:v>
                </c:pt>
                <c:pt idx="1002">
                  <c:v>7.84375</c:v>
                </c:pt>
                <c:pt idx="1003">
                  <c:v>7.8515625</c:v>
                </c:pt>
                <c:pt idx="1004">
                  <c:v>7.859375</c:v>
                </c:pt>
                <c:pt idx="1005">
                  <c:v>7.8671875</c:v>
                </c:pt>
                <c:pt idx="1006">
                  <c:v>7.875</c:v>
                </c:pt>
                <c:pt idx="1007">
                  <c:v>7.8828125</c:v>
                </c:pt>
                <c:pt idx="1008">
                  <c:v>7.890625</c:v>
                </c:pt>
                <c:pt idx="1009">
                  <c:v>7.8984375</c:v>
                </c:pt>
                <c:pt idx="1010">
                  <c:v>7.90625</c:v>
                </c:pt>
                <c:pt idx="1011">
                  <c:v>7.9140625</c:v>
                </c:pt>
                <c:pt idx="1012">
                  <c:v>7.921875</c:v>
                </c:pt>
                <c:pt idx="1013">
                  <c:v>7.9296875</c:v>
                </c:pt>
                <c:pt idx="1014">
                  <c:v>7.9375</c:v>
                </c:pt>
                <c:pt idx="1015">
                  <c:v>7.9453125</c:v>
                </c:pt>
                <c:pt idx="1016">
                  <c:v>7.953125</c:v>
                </c:pt>
                <c:pt idx="1017">
                  <c:v>7.9609375</c:v>
                </c:pt>
                <c:pt idx="1018">
                  <c:v>7.96875</c:v>
                </c:pt>
                <c:pt idx="1019">
                  <c:v>7.9765625</c:v>
                </c:pt>
                <c:pt idx="1020">
                  <c:v>7.984375</c:v>
                </c:pt>
                <c:pt idx="1021">
                  <c:v>7.9921875</c:v>
                </c:pt>
                <c:pt idx="1022">
                  <c:v>8</c:v>
                </c:pt>
                <c:pt idx="1023">
                  <c:v>8.0078125</c:v>
                </c:pt>
                <c:pt idx="1024">
                  <c:v>8.015625</c:v>
                </c:pt>
                <c:pt idx="1025">
                  <c:v>8.0234375</c:v>
                </c:pt>
                <c:pt idx="1026">
                  <c:v>8.03125</c:v>
                </c:pt>
                <c:pt idx="1027">
                  <c:v>8.0390625</c:v>
                </c:pt>
                <c:pt idx="1028">
                  <c:v>8.046875</c:v>
                </c:pt>
                <c:pt idx="1029">
                  <c:v>8.0546875</c:v>
                </c:pt>
                <c:pt idx="1030">
                  <c:v>8.0625</c:v>
                </c:pt>
                <c:pt idx="1031">
                  <c:v>8.0703125</c:v>
                </c:pt>
                <c:pt idx="1032">
                  <c:v>8.078125</c:v>
                </c:pt>
                <c:pt idx="1033">
                  <c:v>8.0859375</c:v>
                </c:pt>
                <c:pt idx="1034">
                  <c:v>8.09375</c:v>
                </c:pt>
                <c:pt idx="1035">
                  <c:v>8.1015625</c:v>
                </c:pt>
                <c:pt idx="1036">
                  <c:v>8.109375</c:v>
                </c:pt>
                <c:pt idx="1037">
                  <c:v>8.1171875</c:v>
                </c:pt>
                <c:pt idx="1038">
                  <c:v>8.125</c:v>
                </c:pt>
                <c:pt idx="1039">
                  <c:v>8.1328125</c:v>
                </c:pt>
                <c:pt idx="1040">
                  <c:v>8.140625</c:v>
                </c:pt>
                <c:pt idx="1041">
                  <c:v>8.1484375</c:v>
                </c:pt>
                <c:pt idx="1042">
                  <c:v>8.15625</c:v>
                </c:pt>
                <c:pt idx="1043">
                  <c:v>8.1640625</c:v>
                </c:pt>
                <c:pt idx="1044">
                  <c:v>8.171875</c:v>
                </c:pt>
                <c:pt idx="1045">
                  <c:v>8.1796875</c:v>
                </c:pt>
                <c:pt idx="1046">
                  <c:v>8.1875</c:v>
                </c:pt>
                <c:pt idx="1047">
                  <c:v>8.1953125</c:v>
                </c:pt>
                <c:pt idx="1048">
                  <c:v>8.203125</c:v>
                </c:pt>
                <c:pt idx="1049">
                  <c:v>8.2109375</c:v>
                </c:pt>
                <c:pt idx="1050">
                  <c:v>8.21875</c:v>
                </c:pt>
                <c:pt idx="1051">
                  <c:v>8.2265625</c:v>
                </c:pt>
                <c:pt idx="1052">
                  <c:v>8.234375</c:v>
                </c:pt>
                <c:pt idx="1053">
                  <c:v>8.2421875</c:v>
                </c:pt>
                <c:pt idx="1054">
                  <c:v>8.25</c:v>
                </c:pt>
                <c:pt idx="1055">
                  <c:v>8.2578125</c:v>
                </c:pt>
                <c:pt idx="1056">
                  <c:v>8.265625</c:v>
                </c:pt>
                <c:pt idx="1057">
                  <c:v>8.2734375</c:v>
                </c:pt>
                <c:pt idx="1058">
                  <c:v>8.28125</c:v>
                </c:pt>
                <c:pt idx="1059">
                  <c:v>8.2890625</c:v>
                </c:pt>
                <c:pt idx="1060">
                  <c:v>8.296875</c:v>
                </c:pt>
                <c:pt idx="1061">
                  <c:v>8.3046875</c:v>
                </c:pt>
                <c:pt idx="1062">
                  <c:v>8.3125</c:v>
                </c:pt>
                <c:pt idx="1063">
                  <c:v>8.3203125</c:v>
                </c:pt>
                <c:pt idx="1064">
                  <c:v>8.328125</c:v>
                </c:pt>
                <c:pt idx="1065">
                  <c:v>8.3359375</c:v>
                </c:pt>
                <c:pt idx="1066">
                  <c:v>8.34375</c:v>
                </c:pt>
                <c:pt idx="1067">
                  <c:v>8.3515625</c:v>
                </c:pt>
                <c:pt idx="1068">
                  <c:v>8.359375</c:v>
                </c:pt>
                <c:pt idx="1069">
                  <c:v>8.3671875</c:v>
                </c:pt>
                <c:pt idx="1070">
                  <c:v>8.375</c:v>
                </c:pt>
                <c:pt idx="1071">
                  <c:v>8.3828125</c:v>
                </c:pt>
                <c:pt idx="1072">
                  <c:v>8.390625</c:v>
                </c:pt>
                <c:pt idx="1073">
                  <c:v>8.3984375</c:v>
                </c:pt>
                <c:pt idx="1074">
                  <c:v>8.40625</c:v>
                </c:pt>
                <c:pt idx="1075">
                  <c:v>8.4140625</c:v>
                </c:pt>
                <c:pt idx="1076">
                  <c:v>8.421875</c:v>
                </c:pt>
                <c:pt idx="1077">
                  <c:v>8.4296875</c:v>
                </c:pt>
                <c:pt idx="1078">
                  <c:v>8.4375</c:v>
                </c:pt>
                <c:pt idx="1079">
                  <c:v>8.4453125</c:v>
                </c:pt>
                <c:pt idx="1080">
                  <c:v>8.453125</c:v>
                </c:pt>
                <c:pt idx="1081">
                  <c:v>8.4609375</c:v>
                </c:pt>
                <c:pt idx="1082">
                  <c:v>8.46875</c:v>
                </c:pt>
                <c:pt idx="1083">
                  <c:v>8.4765625</c:v>
                </c:pt>
                <c:pt idx="1084">
                  <c:v>8.484375</c:v>
                </c:pt>
                <c:pt idx="1085">
                  <c:v>8.4921875</c:v>
                </c:pt>
                <c:pt idx="1086">
                  <c:v>8.5</c:v>
                </c:pt>
                <c:pt idx="1087">
                  <c:v>8.5078125</c:v>
                </c:pt>
                <c:pt idx="1088">
                  <c:v>8.515625</c:v>
                </c:pt>
                <c:pt idx="1089">
                  <c:v>8.5234375</c:v>
                </c:pt>
                <c:pt idx="1090">
                  <c:v>8.53125</c:v>
                </c:pt>
                <c:pt idx="1091">
                  <c:v>8.5390625</c:v>
                </c:pt>
                <c:pt idx="1092">
                  <c:v>8.546875</c:v>
                </c:pt>
                <c:pt idx="1093">
                  <c:v>8.5546875</c:v>
                </c:pt>
                <c:pt idx="1094">
                  <c:v>8.5625</c:v>
                </c:pt>
                <c:pt idx="1095">
                  <c:v>8.5703125</c:v>
                </c:pt>
                <c:pt idx="1096">
                  <c:v>8.578125</c:v>
                </c:pt>
                <c:pt idx="1097">
                  <c:v>8.5859375</c:v>
                </c:pt>
                <c:pt idx="1098">
                  <c:v>8.59375</c:v>
                </c:pt>
                <c:pt idx="1099">
                  <c:v>8.6015625</c:v>
                </c:pt>
                <c:pt idx="1100">
                  <c:v>8.609375</c:v>
                </c:pt>
                <c:pt idx="1101">
                  <c:v>8.6171875</c:v>
                </c:pt>
                <c:pt idx="1102">
                  <c:v>8.625</c:v>
                </c:pt>
                <c:pt idx="1103">
                  <c:v>8.6328125</c:v>
                </c:pt>
                <c:pt idx="1104">
                  <c:v>8.640625</c:v>
                </c:pt>
                <c:pt idx="1105">
                  <c:v>8.6484375</c:v>
                </c:pt>
                <c:pt idx="1106">
                  <c:v>8.65625</c:v>
                </c:pt>
                <c:pt idx="1107">
                  <c:v>8.6640625</c:v>
                </c:pt>
                <c:pt idx="1108">
                  <c:v>8.671875</c:v>
                </c:pt>
                <c:pt idx="1109">
                  <c:v>8.6796875</c:v>
                </c:pt>
                <c:pt idx="1110">
                  <c:v>8.6875</c:v>
                </c:pt>
                <c:pt idx="1111">
                  <c:v>8.6953125</c:v>
                </c:pt>
                <c:pt idx="1112">
                  <c:v>8.703125</c:v>
                </c:pt>
                <c:pt idx="1113">
                  <c:v>8.7109375</c:v>
                </c:pt>
                <c:pt idx="1114">
                  <c:v>8.71875</c:v>
                </c:pt>
                <c:pt idx="1115">
                  <c:v>8.7265625</c:v>
                </c:pt>
                <c:pt idx="1116">
                  <c:v>8.734375</c:v>
                </c:pt>
                <c:pt idx="1117">
                  <c:v>8.7421875</c:v>
                </c:pt>
                <c:pt idx="1118">
                  <c:v>8.75</c:v>
                </c:pt>
                <c:pt idx="1119">
                  <c:v>8.7578125</c:v>
                </c:pt>
                <c:pt idx="1120">
                  <c:v>8.765625</c:v>
                </c:pt>
                <c:pt idx="1121">
                  <c:v>8.7734375</c:v>
                </c:pt>
                <c:pt idx="1122">
                  <c:v>8.78125</c:v>
                </c:pt>
                <c:pt idx="1123">
                  <c:v>8.7890625</c:v>
                </c:pt>
                <c:pt idx="1124">
                  <c:v>8.796875</c:v>
                </c:pt>
                <c:pt idx="1125">
                  <c:v>8.8046875</c:v>
                </c:pt>
                <c:pt idx="1126">
                  <c:v>8.8125</c:v>
                </c:pt>
                <c:pt idx="1127">
                  <c:v>8.8203125</c:v>
                </c:pt>
                <c:pt idx="1128">
                  <c:v>8.828125</c:v>
                </c:pt>
                <c:pt idx="1129">
                  <c:v>8.8359375</c:v>
                </c:pt>
                <c:pt idx="1130">
                  <c:v>8.84375</c:v>
                </c:pt>
                <c:pt idx="1131">
                  <c:v>8.8515625</c:v>
                </c:pt>
                <c:pt idx="1132">
                  <c:v>8.859375</c:v>
                </c:pt>
                <c:pt idx="1133">
                  <c:v>8.8671875</c:v>
                </c:pt>
                <c:pt idx="1134">
                  <c:v>8.875</c:v>
                </c:pt>
                <c:pt idx="1135">
                  <c:v>8.8828125</c:v>
                </c:pt>
                <c:pt idx="1136">
                  <c:v>8.890625</c:v>
                </c:pt>
                <c:pt idx="1137">
                  <c:v>8.8984375</c:v>
                </c:pt>
                <c:pt idx="1138">
                  <c:v>8.90625</c:v>
                </c:pt>
                <c:pt idx="1139">
                  <c:v>8.9140625</c:v>
                </c:pt>
                <c:pt idx="1140">
                  <c:v>8.921875</c:v>
                </c:pt>
                <c:pt idx="1141">
                  <c:v>8.9296875</c:v>
                </c:pt>
                <c:pt idx="1142">
                  <c:v>8.9375</c:v>
                </c:pt>
                <c:pt idx="1143">
                  <c:v>8.9453125</c:v>
                </c:pt>
                <c:pt idx="1144">
                  <c:v>8.953125</c:v>
                </c:pt>
                <c:pt idx="1145">
                  <c:v>8.9609375</c:v>
                </c:pt>
                <c:pt idx="1146">
                  <c:v>8.96875</c:v>
                </c:pt>
                <c:pt idx="1147">
                  <c:v>8.9765625</c:v>
                </c:pt>
                <c:pt idx="1148">
                  <c:v>8.984375</c:v>
                </c:pt>
                <c:pt idx="1149">
                  <c:v>8.9921875</c:v>
                </c:pt>
                <c:pt idx="1150">
                  <c:v>9</c:v>
                </c:pt>
                <c:pt idx="1151">
                  <c:v>9.0078125</c:v>
                </c:pt>
                <c:pt idx="1152">
                  <c:v>9.015625</c:v>
                </c:pt>
                <c:pt idx="1153">
                  <c:v>9.0234375</c:v>
                </c:pt>
                <c:pt idx="1154">
                  <c:v>9.03125</c:v>
                </c:pt>
                <c:pt idx="1155">
                  <c:v>9.0390625</c:v>
                </c:pt>
                <c:pt idx="1156">
                  <c:v>9.046875</c:v>
                </c:pt>
                <c:pt idx="1157">
                  <c:v>9.0546875</c:v>
                </c:pt>
                <c:pt idx="1158">
                  <c:v>9.0625</c:v>
                </c:pt>
                <c:pt idx="1159">
                  <c:v>9.0703125</c:v>
                </c:pt>
                <c:pt idx="1160">
                  <c:v>9.078125</c:v>
                </c:pt>
                <c:pt idx="1161">
                  <c:v>9.0859375</c:v>
                </c:pt>
                <c:pt idx="1162">
                  <c:v>9.09375</c:v>
                </c:pt>
                <c:pt idx="1163">
                  <c:v>9.1015625</c:v>
                </c:pt>
                <c:pt idx="1164">
                  <c:v>9.109375</c:v>
                </c:pt>
                <c:pt idx="1165">
                  <c:v>9.1171875</c:v>
                </c:pt>
                <c:pt idx="1166">
                  <c:v>9.125</c:v>
                </c:pt>
                <c:pt idx="1167">
                  <c:v>9.1328125</c:v>
                </c:pt>
                <c:pt idx="1168">
                  <c:v>9.140625</c:v>
                </c:pt>
                <c:pt idx="1169">
                  <c:v>9.1484375</c:v>
                </c:pt>
                <c:pt idx="1170">
                  <c:v>9.15625</c:v>
                </c:pt>
                <c:pt idx="1171">
                  <c:v>9.1640625</c:v>
                </c:pt>
                <c:pt idx="1172">
                  <c:v>9.171875</c:v>
                </c:pt>
                <c:pt idx="1173">
                  <c:v>9.1796875</c:v>
                </c:pt>
                <c:pt idx="1174">
                  <c:v>9.1875</c:v>
                </c:pt>
                <c:pt idx="1175">
                  <c:v>9.1953125</c:v>
                </c:pt>
                <c:pt idx="1176">
                  <c:v>9.203125</c:v>
                </c:pt>
                <c:pt idx="1177">
                  <c:v>9.2109375</c:v>
                </c:pt>
                <c:pt idx="1178">
                  <c:v>9.21875</c:v>
                </c:pt>
                <c:pt idx="1179">
                  <c:v>9.2265625</c:v>
                </c:pt>
                <c:pt idx="1180">
                  <c:v>9.234375</c:v>
                </c:pt>
                <c:pt idx="1181">
                  <c:v>9.2421875</c:v>
                </c:pt>
                <c:pt idx="1182">
                  <c:v>9.25</c:v>
                </c:pt>
                <c:pt idx="1183">
                  <c:v>9.2578125</c:v>
                </c:pt>
                <c:pt idx="1184">
                  <c:v>9.265625</c:v>
                </c:pt>
                <c:pt idx="1185">
                  <c:v>9.2734375</c:v>
                </c:pt>
                <c:pt idx="1186">
                  <c:v>9.28125</c:v>
                </c:pt>
                <c:pt idx="1187">
                  <c:v>9.2890625</c:v>
                </c:pt>
                <c:pt idx="1188">
                  <c:v>9.296875</c:v>
                </c:pt>
                <c:pt idx="1189">
                  <c:v>9.3046875</c:v>
                </c:pt>
                <c:pt idx="1190">
                  <c:v>9.3125</c:v>
                </c:pt>
                <c:pt idx="1191">
                  <c:v>9.3203125</c:v>
                </c:pt>
                <c:pt idx="1192">
                  <c:v>9.328125</c:v>
                </c:pt>
                <c:pt idx="1193">
                  <c:v>9.3359375</c:v>
                </c:pt>
                <c:pt idx="1194">
                  <c:v>9.34375</c:v>
                </c:pt>
                <c:pt idx="1195">
                  <c:v>9.3515625</c:v>
                </c:pt>
                <c:pt idx="1196">
                  <c:v>9.359375</c:v>
                </c:pt>
                <c:pt idx="1197">
                  <c:v>9.3671875</c:v>
                </c:pt>
                <c:pt idx="1198">
                  <c:v>9.375</c:v>
                </c:pt>
                <c:pt idx="1199">
                  <c:v>9.3828125</c:v>
                </c:pt>
                <c:pt idx="1200">
                  <c:v>9.390625</c:v>
                </c:pt>
                <c:pt idx="1201">
                  <c:v>9.3984375</c:v>
                </c:pt>
                <c:pt idx="1202">
                  <c:v>9.40625</c:v>
                </c:pt>
                <c:pt idx="1203">
                  <c:v>9.4140625</c:v>
                </c:pt>
                <c:pt idx="1204">
                  <c:v>9.421875</c:v>
                </c:pt>
                <c:pt idx="1205">
                  <c:v>9.4296875</c:v>
                </c:pt>
                <c:pt idx="1206">
                  <c:v>9.4375</c:v>
                </c:pt>
                <c:pt idx="1207">
                  <c:v>9.4453125</c:v>
                </c:pt>
                <c:pt idx="1208">
                  <c:v>9.453125</c:v>
                </c:pt>
                <c:pt idx="1209">
                  <c:v>9.4609375</c:v>
                </c:pt>
                <c:pt idx="1210">
                  <c:v>9.46875</c:v>
                </c:pt>
                <c:pt idx="1211">
                  <c:v>9.4765625</c:v>
                </c:pt>
                <c:pt idx="1212">
                  <c:v>9.484375</c:v>
                </c:pt>
                <c:pt idx="1213">
                  <c:v>9.4921875</c:v>
                </c:pt>
                <c:pt idx="1214">
                  <c:v>9.5</c:v>
                </c:pt>
                <c:pt idx="1215">
                  <c:v>9.5078125</c:v>
                </c:pt>
                <c:pt idx="1216">
                  <c:v>9.515625</c:v>
                </c:pt>
                <c:pt idx="1217">
                  <c:v>9.5234375</c:v>
                </c:pt>
                <c:pt idx="1218">
                  <c:v>9.53125</c:v>
                </c:pt>
                <c:pt idx="1219">
                  <c:v>9.5390625</c:v>
                </c:pt>
                <c:pt idx="1220">
                  <c:v>9.546875</c:v>
                </c:pt>
                <c:pt idx="1221">
                  <c:v>9.5546875</c:v>
                </c:pt>
                <c:pt idx="1222">
                  <c:v>9.5625</c:v>
                </c:pt>
                <c:pt idx="1223">
                  <c:v>9.5703125</c:v>
                </c:pt>
                <c:pt idx="1224">
                  <c:v>9.578125</c:v>
                </c:pt>
                <c:pt idx="1225">
                  <c:v>9.5859375</c:v>
                </c:pt>
                <c:pt idx="1226">
                  <c:v>9.59375</c:v>
                </c:pt>
                <c:pt idx="1227">
                  <c:v>9.6015625</c:v>
                </c:pt>
                <c:pt idx="1228">
                  <c:v>9.609375</c:v>
                </c:pt>
                <c:pt idx="1229">
                  <c:v>9.6171875</c:v>
                </c:pt>
                <c:pt idx="1230">
                  <c:v>9.625</c:v>
                </c:pt>
                <c:pt idx="1231">
                  <c:v>9.6328125</c:v>
                </c:pt>
                <c:pt idx="1232">
                  <c:v>9.640625</c:v>
                </c:pt>
                <c:pt idx="1233">
                  <c:v>9.6484375</c:v>
                </c:pt>
                <c:pt idx="1234">
                  <c:v>9.65625</c:v>
                </c:pt>
                <c:pt idx="1235">
                  <c:v>9.6640625</c:v>
                </c:pt>
                <c:pt idx="1236">
                  <c:v>9.671875</c:v>
                </c:pt>
                <c:pt idx="1237">
                  <c:v>9.6796875</c:v>
                </c:pt>
                <c:pt idx="1238">
                  <c:v>9.6875</c:v>
                </c:pt>
                <c:pt idx="1239">
                  <c:v>9.6953125</c:v>
                </c:pt>
                <c:pt idx="1240">
                  <c:v>9.703125</c:v>
                </c:pt>
                <c:pt idx="1241">
                  <c:v>9.7109375</c:v>
                </c:pt>
                <c:pt idx="1242">
                  <c:v>9.71875</c:v>
                </c:pt>
                <c:pt idx="1243">
                  <c:v>9.7265625</c:v>
                </c:pt>
                <c:pt idx="1244">
                  <c:v>9.734375</c:v>
                </c:pt>
                <c:pt idx="1245">
                  <c:v>9.7421875</c:v>
                </c:pt>
                <c:pt idx="1246">
                  <c:v>9.75</c:v>
                </c:pt>
                <c:pt idx="1247">
                  <c:v>9.7578125</c:v>
                </c:pt>
                <c:pt idx="1248">
                  <c:v>9.765625</c:v>
                </c:pt>
                <c:pt idx="1249">
                  <c:v>9.7734375</c:v>
                </c:pt>
                <c:pt idx="1250">
                  <c:v>9.78125</c:v>
                </c:pt>
                <c:pt idx="1251">
                  <c:v>9.7890625</c:v>
                </c:pt>
                <c:pt idx="1252">
                  <c:v>9.796875</c:v>
                </c:pt>
                <c:pt idx="1253">
                  <c:v>9.8046875</c:v>
                </c:pt>
                <c:pt idx="1254">
                  <c:v>9.8125</c:v>
                </c:pt>
                <c:pt idx="1255">
                  <c:v>9.8203125</c:v>
                </c:pt>
                <c:pt idx="1256">
                  <c:v>9.828125</c:v>
                </c:pt>
                <c:pt idx="1257">
                  <c:v>9.8359375</c:v>
                </c:pt>
                <c:pt idx="1258">
                  <c:v>9.84375</c:v>
                </c:pt>
                <c:pt idx="1259">
                  <c:v>9.8515625</c:v>
                </c:pt>
                <c:pt idx="1260">
                  <c:v>9.859375</c:v>
                </c:pt>
                <c:pt idx="1261">
                  <c:v>9.8671875</c:v>
                </c:pt>
                <c:pt idx="1262">
                  <c:v>9.875</c:v>
                </c:pt>
                <c:pt idx="1263">
                  <c:v>9.8828125</c:v>
                </c:pt>
                <c:pt idx="1264">
                  <c:v>9.890625</c:v>
                </c:pt>
                <c:pt idx="1265">
                  <c:v>9.8984375</c:v>
                </c:pt>
                <c:pt idx="1266">
                  <c:v>9.90625</c:v>
                </c:pt>
                <c:pt idx="1267">
                  <c:v>9.9140625</c:v>
                </c:pt>
                <c:pt idx="1268">
                  <c:v>9.921875</c:v>
                </c:pt>
                <c:pt idx="1269">
                  <c:v>9.9296875</c:v>
                </c:pt>
                <c:pt idx="1270">
                  <c:v>9.9375</c:v>
                </c:pt>
                <c:pt idx="1271">
                  <c:v>9.9453125</c:v>
                </c:pt>
                <c:pt idx="1272">
                  <c:v>9.953125</c:v>
                </c:pt>
                <c:pt idx="1273">
                  <c:v>9.9609375</c:v>
                </c:pt>
                <c:pt idx="1274">
                  <c:v>9.96875</c:v>
                </c:pt>
                <c:pt idx="1275">
                  <c:v>9.9765625</c:v>
                </c:pt>
                <c:pt idx="1276">
                  <c:v>9.984375</c:v>
                </c:pt>
                <c:pt idx="1277">
                  <c:v>9.9921875</c:v>
                </c:pt>
                <c:pt idx="1278">
                  <c:v>10</c:v>
                </c:pt>
                <c:pt idx="1279">
                  <c:v>10.0078125</c:v>
                </c:pt>
                <c:pt idx="1280">
                  <c:v>10.015625</c:v>
                </c:pt>
                <c:pt idx="1281">
                  <c:v>10.0234375</c:v>
                </c:pt>
                <c:pt idx="1282">
                  <c:v>10.03125</c:v>
                </c:pt>
                <c:pt idx="1283">
                  <c:v>10.0390625</c:v>
                </c:pt>
                <c:pt idx="1284">
                  <c:v>10.046875</c:v>
                </c:pt>
                <c:pt idx="1285">
                  <c:v>10.0546875</c:v>
                </c:pt>
                <c:pt idx="1286">
                  <c:v>10.0625</c:v>
                </c:pt>
                <c:pt idx="1287">
                  <c:v>10.0703125</c:v>
                </c:pt>
                <c:pt idx="1288">
                  <c:v>10.078125</c:v>
                </c:pt>
                <c:pt idx="1289">
                  <c:v>10.0859375</c:v>
                </c:pt>
                <c:pt idx="1290">
                  <c:v>10.09375</c:v>
                </c:pt>
                <c:pt idx="1291">
                  <c:v>10.1015625</c:v>
                </c:pt>
                <c:pt idx="1292">
                  <c:v>10.109375</c:v>
                </c:pt>
                <c:pt idx="1293">
                  <c:v>10.1171875</c:v>
                </c:pt>
                <c:pt idx="1294">
                  <c:v>10.125</c:v>
                </c:pt>
                <c:pt idx="1295">
                  <c:v>10.1328125</c:v>
                </c:pt>
                <c:pt idx="1296">
                  <c:v>10.140625</c:v>
                </c:pt>
                <c:pt idx="1297">
                  <c:v>10.1484375</c:v>
                </c:pt>
                <c:pt idx="1298">
                  <c:v>10.15625</c:v>
                </c:pt>
                <c:pt idx="1299">
                  <c:v>10.1640625</c:v>
                </c:pt>
                <c:pt idx="1300">
                  <c:v>10.171875</c:v>
                </c:pt>
                <c:pt idx="1301">
                  <c:v>10.1796875</c:v>
                </c:pt>
                <c:pt idx="1302">
                  <c:v>10.1875</c:v>
                </c:pt>
                <c:pt idx="1303">
                  <c:v>10.1953125</c:v>
                </c:pt>
                <c:pt idx="1304">
                  <c:v>10.203125</c:v>
                </c:pt>
                <c:pt idx="1305">
                  <c:v>10.2109375</c:v>
                </c:pt>
                <c:pt idx="1306">
                  <c:v>10.21875</c:v>
                </c:pt>
                <c:pt idx="1307">
                  <c:v>10.2265625</c:v>
                </c:pt>
                <c:pt idx="1308">
                  <c:v>10.234375</c:v>
                </c:pt>
                <c:pt idx="1309">
                  <c:v>10.2421875</c:v>
                </c:pt>
                <c:pt idx="1310">
                  <c:v>10.25</c:v>
                </c:pt>
                <c:pt idx="1311">
                  <c:v>10.2578125</c:v>
                </c:pt>
                <c:pt idx="1312">
                  <c:v>10.265625</c:v>
                </c:pt>
                <c:pt idx="1313">
                  <c:v>10.2734375</c:v>
                </c:pt>
                <c:pt idx="1314">
                  <c:v>10.28125</c:v>
                </c:pt>
                <c:pt idx="1315">
                  <c:v>10.2890625</c:v>
                </c:pt>
                <c:pt idx="1316">
                  <c:v>10.296875</c:v>
                </c:pt>
                <c:pt idx="1317">
                  <c:v>10.3046875</c:v>
                </c:pt>
                <c:pt idx="1318">
                  <c:v>10.3125</c:v>
                </c:pt>
                <c:pt idx="1319">
                  <c:v>10.3203125</c:v>
                </c:pt>
                <c:pt idx="1320">
                  <c:v>10.328125</c:v>
                </c:pt>
                <c:pt idx="1321">
                  <c:v>10.3359375</c:v>
                </c:pt>
                <c:pt idx="1322">
                  <c:v>10.34375</c:v>
                </c:pt>
                <c:pt idx="1323">
                  <c:v>10.3515625</c:v>
                </c:pt>
                <c:pt idx="1324">
                  <c:v>10.359375</c:v>
                </c:pt>
                <c:pt idx="1325">
                  <c:v>10.3671875</c:v>
                </c:pt>
                <c:pt idx="1326">
                  <c:v>10.375</c:v>
                </c:pt>
                <c:pt idx="1327">
                  <c:v>10.3828125</c:v>
                </c:pt>
                <c:pt idx="1328">
                  <c:v>10.390625</c:v>
                </c:pt>
                <c:pt idx="1329">
                  <c:v>10.3984375</c:v>
                </c:pt>
                <c:pt idx="1330">
                  <c:v>10.40625</c:v>
                </c:pt>
                <c:pt idx="1331">
                  <c:v>10.4140625</c:v>
                </c:pt>
                <c:pt idx="1332">
                  <c:v>10.421875</c:v>
                </c:pt>
                <c:pt idx="1333">
                  <c:v>10.4296875</c:v>
                </c:pt>
                <c:pt idx="1334">
                  <c:v>10.4375</c:v>
                </c:pt>
                <c:pt idx="1335">
                  <c:v>10.4453125</c:v>
                </c:pt>
                <c:pt idx="1336">
                  <c:v>10.453125</c:v>
                </c:pt>
                <c:pt idx="1337">
                  <c:v>10.4609375</c:v>
                </c:pt>
                <c:pt idx="1338">
                  <c:v>10.46875</c:v>
                </c:pt>
                <c:pt idx="1339">
                  <c:v>10.4765625</c:v>
                </c:pt>
                <c:pt idx="1340">
                  <c:v>10.484375</c:v>
                </c:pt>
                <c:pt idx="1341">
                  <c:v>10.4921875</c:v>
                </c:pt>
                <c:pt idx="1342">
                  <c:v>10.5</c:v>
                </c:pt>
                <c:pt idx="1343">
                  <c:v>10.5078125</c:v>
                </c:pt>
                <c:pt idx="1344">
                  <c:v>10.515625</c:v>
                </c:pt>
                <c:pt idx="1345">
                  <c:v>10.5234375</c:v>
                </c:pt>
                <c:pt idx="1346">
                  <c:v>10.53125</c:v>
                </c:pt>
                <c:pt idx="1347">
                  <c:v>10.5390625</c:v>
                </c:pt>
                <c:pt idx="1348">
                  <c:v>10.546875</c:v>
                </c:pt>
                <c:pt idx="1349">
                  <c:v>10.5546875</c:v>
                </c:pt>
                <c:pt idx="1350">
                  <c:v>10.5625</c:v>
                </c:pt>
                <c:pt idx="1351">
                  <c:v>10.5703125</c:v>
                </c:pt>
                <c:pt idx="1352">
                  <c:v>10.578125</c:v>
                </c:pt>
                <c:pt idx="1353">
                  <c:v>10.5859375</c:v>
                </c:pt>
                <c:pt idx="1354">
                  <c:v>10.59375</c:v>
                </c:pt>
                <c:pt idx="1355">
                  <c:v>10.6015625</c:v>
                </c:pt>
                <c:pt idx="1356">
                  <c:v>10.609375</c:v>
                </c:pt>
                <c:pt idx="1357">
                  <c:v>10.6171875</c:v>
                </c:pt>
                <c:pt idx="1358">
                  <c:v>10.625</c:v>
                </c:pt>
                <c:pt idx="1359">
                  <c:v>10.6328125</c:v>
                </c:pt>
                <c:pt idx="1360">
                  <c:v>10.640625</c:v>
                </c:pt>
                <c:pt idx="1361">
                  <c:v>10.6484375</c:v>
                </c:pt>
                <c:pt idx="1362">
                  <c:v>10.65625</c:v>
                </c:pt>
                <c:pt idx="1363">
                  <c:v>10.6640625</c:v>
                </c:pt>
                <c:pt idx="1364">
                  <c:v>10.671875</c:v>
                </c:pt>
                <c:pt idx="1365">
                  <c:v>10.6796875</c:v>
                </c:pt>
                <c:pt idx="1366">
                  <c:v>10.6875</c:v>
                </c:pt>
                <c:pt idx="1367">
                  <c:v>10.6953125</c:v>
                </c:pt>
                <c:pt idx="1368">
                  <c:v>10.703125</c:v>
                </c:pt>
                <c:pt idx="1369">
                  <c:v>10.7109375</c:v>
                </c:pt>
                <c:pt idx="1370">
                  <c:v>10.71875</c:v>
                </c:pt>
                <c:pt idx="1371">
                  <c:v>10.7265625</c:v>
                </c:pt>
                <c:pt idx="1372">
                  <c:v>10.734375</c:v>
                </c:pt>
                <c:pt idx="1373">
                  <c:v>10.7421875</c:v>
                </c:pt>
                <c:pt idx="1374">
                  <c:v>10.75</c:v>
                </c:pt>
                <c:pt idx="1375">
                  <c:v>10.7578125</c:v>
                </c:pt>
                <c:pt idx="1376">
                  <c:v>10.765625</c:v>
                </c:pt>
                <c:pt idx="1377">
                  <c:v>10.7734375</c:v>
                </c:pt>
                <c:pt idx="1378">
                  <c:v>10.78125</c:v>
                </c:pt>
                <c:pt idx="1379">
                  <c:v>10.7890625</c:v>
                </c:pt>
                <c:pt idx="1380">
                  <c:v>10.796875</c:v>
                </c:pt>
                <c:pt idx="1381">
                  <c:v>10.8046875</c:v>
                </c:pt>
                <c:pt idx="1382">
                  <c:v>10.8125</c:v>
                </c:pt>
                <c:pt idx="1383">
                  <c:v>10.8203125</c:v>
                </c:pt>
                <c:pt idx="1384">
                  <c:v>10.828125</c:v>
                </c:pt>
                <c:pt idx="1385">
                  <c:v>10.8359375</c:v>
                </c:pt>
                <c:pt idx="1386">
                  <c:v>10.84375</c:v>
                </c:pt>
                <c:pt idx="1387">
                  <c:v>10.8515625</c:v>
                </c:pt>
                <c:pt idx="1388">
                  <c:v>10.859375</c:v>
                </c:pt>
                <c:pt idx="1389">
                  <c:v>10.8671875</c:v>
                </c:pt>
                <c:pt idx="1390">
                  <c:v>10.875</c:v>
                </c:pt>
                <c:pt idx="1391">
                  <c:v>10.8828125</c:v>
                </c:pt>
                <c:pt idx="1392">
                  <c:v>10.890625</c:v>
                </c:pt>
                <c:pt idx="1393">
                  <c:v>10.8984375</c:v>
                </c:pt>
                <c:pt idx="1394">
                  <c:v>10.90625</c:v>
                </c:pt>
                <c:pt idx="1395">
                  <c:v>10.9140625</c:v>
                </c:pt>
                <c:pt idx="1396">
                  <c:v>10.921875</c:v>
                </c:pt>
                <c:pt idx="1397">
                  <c:v>10.9296875</c:v>
                </c:pt>
                <c:pt idx="1398">
                  <c:v>10.9375</c:v>
                </c:pt>
                <c:pt idx="1399">
                  <c:v>10.9453125</c:v>
                </c:pt>
                <c:pt idx="1400">
                  <c:v>10.953125</c:v>
                </c:pt>
                <c:pt idx="1401">
                  <c:v>10.9609375</c:v>
                </c:pt>
                <c:pt idx="1402">
                  <c:v>10.96875</c:v>
                </c:pt>
                <c:pt idx="1403">
                  <c:v>10.9765625</c:v>
                </c:pt>
                <c:pt idx="1404">
                  <c:v>10.984375</c:v>
                </c:pt>
                <c:pt idx="1405">
                  <c:v>10.9921875</c:v>
                </c:pt>
                <c:pt idx="1406">
                  <c:v>11</c:v>
                </c:pt>
                <c:pt idx="1407">
                  <c:v>11.0078125</c:v>
                </c:pt>
                <c:pt idx="1408">
                  <c:v>11.015625</c:v>
                </c:pt>
                <c:pt idx="1409">
                  <c:v>11.0234375</c:v>
                </c:pt>
                <c:pt idx="1410">
                  <c:v>11.03125</c:v>
                </c:pt>
                <c:pt idx="1411">
                  <c:v>11.0390625</c:v>
                </c:pt>
                <c:pt idx="1412">
                  <c:v>11.046875</c:v>
                </c:pt>
                <c:pt idx="1413">
                  <c:v>11.0546875</c:v>
                </c:pt>
                <c:pt idx="1414">
                  <c:v>11.0625</c:v>
                </c:pt>
                <c:pt idx="1415">
                  <c:v>11.0703125</c:v>
                </c:pt>
                <c:pt idx="1416">
                  <c:v>11.078125</c:v>
                </c:pt>
                <c:pt idx="1417">
                  <c:v>11.0859375</c:v>
                </c:pt>
                <c:pt idx="1418">
                  <c:v>11.09375</c:v>
                </c:pt>
                <c:pt idx="1419">
                  <c:v>11.1015625</c:v>
                </c:pt>
                <c:pt idx="1420">
                  <c:v>11.109375</c:v>
                </c:pt>
                <c:pt idx="1421">
                  <c:v>11.1171875</c:v>
                </c:pt>
                <c:pt idx="1422">
                  <c:v>11.125</c:v>
                </c:pt>
                <c:pt idx="1423">
                  <c:v>11.1328125</c:v>
                </c:pt>
                <c:pt idx="1424">
                  <c:v>11.140625</c:v>
                </c:pt>
                <c:pt idx="1425">
                  <c:v>11.1484375</c:v>
                </c:pt>
                <c:pt idx="1426">
                  <c:v>11.15625</c:v>
                </c:pt>
                <c:pt idx="1427">
                  <c:v>11.1640625</c:v>
                </c:pt>
                <c:pt idx="1428">
                  <c:v>11.171875</c:v>
                </c:pt>
                <c:pt idx="1429">
                  <c:v>11.1796875</c:v>
                </c:pt>
                <c:pt idx="1430">
                  <c:v>11.1875</c:v>
                </c:pt>
                <c:pt idx="1431">
                  <c:v>11.1953125</c:v>
                </c:pt>
                <c:pt idx="1432">
                  <c:v>11.203125</c:v>
                </c:pt>
                <c:pt idx="1433">
                  <c:v>11.2109375</c:v>
                </c:pt>
                <c:pt idx="1434">
                  <c:v>11.21875</c:v>
                </c:pt>
                <c:pt idx="1435">
                  <c:v>11.2265625</c:v>
                </c:pt>
                <c:pt idx="1436">
                  <c:v>11.234375</c:v>
                </c:pt>
                <c:pt idx="1437">
                  <c:v>11.2421875</c:v>
                </c:pt>
                <c:pt idx="1438">
                  <c:v>11.25</c:v>
                </c:pt>
                <c:pt idx="1439">
                  <c:v>11.2578125</c:v>
                </c:pt>
                <c:pt idx="1440">
                  <c:v>11.265625</c:v>
                </c:pt>
                <c:pt idx="1441">
                  <c:v>11.2734375</c:v>
                </c:pt>
                <c:pt idx="1442">
                  <c:v>11.28125</c:v>
                </c:pt>
                <c:pt idx="1443">
                  <c:v>11.2890625</c:v>
                </c:pt>
                <c:pt idx="1444">
                  <c:v>11.296875</c:v>
                </c:pt>
                <c:pt idx="1445">
                  <c:v>11.3046875</c:v>
                </c:pt>
                <c:pt idx="1446">
                  <c:v>11.3125</c:v>
                </c:pt>
                <c:pt idx="1447">
                  <c:v>11.3203125</c:v>
                </c:pt>
                <c:pt idx="1448">
                  <c:v>11.328125</c:v>
                </c:pt>
                <c:pt idx="1449">
                  <c:v>11.3359375</c:v>
                </c:pt>
                <c:pt idx="1450">
                  <c:v>11.34375</c:v>
                </c:pt>
                <c:pt idx="1451">
                  <c:v>11.3515625</c:v>
                </c:pt>
                <c:pt idx="1452">
                  <c:v>11.359375</c:v>
                </c:pt>
                <c:pt idx="1453">
                  <c:v>11.3671875</c:v>
                </c:pt>
                <c:pt idx="1454">
                  <c:v>11.375</c:v>
                </c:pt>
                <c:pt idx="1455">
                  <c:v>11.3828125</c:v>
                </c:pt>
                <c:pt idx="1456">
                  <c:v>11.390625</c:v>
                </c:pt>
                <c:pt idx="1457">
                  <c:v>11.3984375</c:v>
                </c:pt>
                <c:pt idx="1458">
                  <c:v>11.40625</c:v>
                </c:pt>
                <c:pt idx="1459">
                  <c:v>11.4140625</c:v>
                </c:pt>
                <c:pt idx="1460">
                  <c:v>11.421875</c:v>
                </c:pt>
                <c:pt idx="1461">
                  <c:v>11.4296875</c:v>
                </c:pt>
                <c:pt idx="1462">
                  <c:v>11.4375</c:v>
                </c:pt>
                <c:pt idx="1463">
                  <c:v>11.4453125</c:v>
                </c:pt>
                <c:pt idx="1464">
                  <c:v>11.453125</c:v>
                </c:pt>
                <c:pt idx="1465">
                  <c:v>11.4609375</c:v>
                </c:pt>
                <c:pt idx="1466">
                  <c:v>11.46875</c:v>
                </c:pt>
                <c:pt idx="1467">
                  <c:v>11.4765625</c:v>
                </c:pt>
                <c:pt idx="1468">
                  <c:v>11.484375</c:v>
                </c:pt>
                <c:pt idx="1469">
                  <c:v>11.4921875</c:v>
                </c:pt>
                <c:pt idx="1470">
                  <c:v>11.5</c:v>
                </c:pt>
                <c:pt idx="1471">
                  <c:v>11.5078125</c:v>
                </c:pt>
                <c:pt idx="1472">
                  <c:v>11.515625</c:v>
                </c:pt>
                <c:pt idx="1473">
                  <c:v>11.5234375</c:v>
                </c:pt>
                <c:pt idx="1474">
                  <c:v>11.53125</c:v>
                </c:pt>
                <c:pt idx="1475">
                  <c:v>11.5390625</c:v>
                </c:pt>
                <c:pt idx="1476">
                  <c:v>11.546875</c:v>
                </c:pt>
                <c:pt idx="1477">
                  <c:v>11.5546875</c:v>
                </c:pt>
                <c:pt idx="1478">
                  <c:v>11.5625</c:v>
                </c:pt>
                <c:pt idx="1479">
                  <c:v>11.5703125</c:v>
                </c:pt>
                <c:pt idx="1480">
                  <c:v>11.578125</c:v>
                </c:pt>
                <c:pt idx="1481">
                  <c:v>11.5859375</c:v>
                </c:pt>
                <c:pt idx="1482">
                  <c:v>11.59375</c:v>
                </c:pt>
                <c:pt idx="1483">
                  <c:v>11.6015625</c:v>
                </c:pt>
                <c:pt idx="1484">
                  <c:v>11.609375</c:v>
                </c:pt>
                <c:pt idx="1485">
                  <c:v>11.6171875</c:v>
                </c:pt>
                <c:pt idx="1486">
                  <c:v>11.625</c:v>
                </c:pt>
                <c:pt idx="1487">
                  <c:v>11.6328125</c:v>
                </c:pt>
                <c:pt idx="1488">
                  <c:v>11.640625</c:v>
                </c:pt>
                <c:pt idx="1489">
                  <c:v>11.6484375</c:v>
                </c:pt>
                <c:pt idx="1490">
                  <c:v>11.65625</c:v>
                </c:pt>
                <c:pt idx="1491">
                  <c:v>11.6640625</c:v>
                </c:pt>
                <c:pt idx="1492">
                  <c:v>11.671875</c:v>
                </c:pt>
                <c:pt idx="1493">
                  <c:v>11.6796875</c:v>
                </c:pt>
                <c:pt idx="1494">
                  <c:v>11.6875</c:v>
                </c:pt>
                <c:pt idx="1495">
                  <c:v>11.6953125</c:v>
                </c:pt>
                <c:pt idx="1496">
                  <c:v>11.703125</c:v>
                </c:pt>
                <c:pt idx="1497">
                  <c:v>11.7109375</c:v>
                </c:pt>
                <c:pt idx="1498">
                  <c:v>11.71875</c:v>
                </c:pt>
                <c:pt idx="1499">
                  <c:v>11.7265625</c:v>
                </c:pt>
                <c:pt idx="1500">
                  <c:v>11.734375</c:v>
                </c:pt>
                <c:pt idx="1501">
                  <c:v>11.7421875</c:v>
                </c:pt>
                <c:pt idx="1502">
                  <c:v>11.75</c:v>
                </c:pt>
                <c:pt idx="1503">
                  <c:v>11.7578125</c:v>
                </c:pt>
                <c:pt idx="1504">
                  <c:v>11.765625</c:v>
                </c:pt>
                <c:pt idx="1505">
                  <c:v>11.7734375</c:v>
                </c:pt>
                <c:pt idx="1506">
                  <c:v>11.78125</c:v>
                </c:pt>
                <c:pt idx="1507">
                  <c:v>11.7890625</c:v>
                </c:pt>
                <c:pt idx="1508">
                  <c:v>11.796875</c:v>
                </c:pt>
                <c:pt idx="1509">
                  <c:v>11.8046875</c:v>
                </c:pt>
                <c:pt idx="1510">
                  <c:v>11.8125</c:v>
                </c:pt>
                <c:pt idx="1511">
                  <c:v>11.8203125</c:v>
                </c:pt>
                <c:pt idx="1512">
                  <c:v>11.828125</c:v>
                </c:pt>
                <c:pt idx="1513">
                  <c:v>11.8359375</c:v>
                </c:pt>
                <c:pt idx="1514">
                  <c:v>11.84375</c:v>
                </c:pt>
                <c:pt idx="1515">
                  <c:v>11.8515625</c:v>
                </c:pt>
                <c:pt idx="1516">
                  <c:v>11.859375</c:v>
                </c:pt>
                <c:pt idx="1517">
                  <c:v>11.8671875</c:v>
                </c:pt>
                <c:pt idx="1518">
                  <c:v>11.875</c:v>
                </c:pt>
                <c:pt idx="1519">
                  <c:v>11.8828125</c:v>
                </c:pt>
                <c:pt idx="1520">
                  <c:v>11.890625</c:v>
                </c:pt>
                <c:pt idx="1521">
                  <c:v>11.8984375</c:v>
                </c:pt>
                <c:pt idx="1522">
                  <c:v>11.90625</c:v>
                </c:pt>
                <c:pt idx="1523">
                  <c:v>11.9140625</c:v>
                </c:pt>
                <c:pt idx="1524">
                  <c:v>11.921875</c:v>
                </c:pt>
                <c:pt idx="1525">
                  <c:v>11.9296875</c:v>
                </c:pt>
                <c:pt idx="1526">
                  <c:v>11.9375</c:v>
                </c:pt>
                <c:pt idx="1527">
                  <c:v>11.9453125</c:v>
                </c:pt>
                <c:pt idx="1528">
                  <c:v>11.953125</c:v>
                </c:pt>
                <c:pt idx="1529">
                  <c:v>11.9609375</c:v>
                </c:pt>
                <c:pt idx="1530">
                  <c:v>11.96875</c:v>
                </c:pt>
                <c:pt idx="1531">
                  <c:v>11.9765625</c:v>
                </c:pt>
                <c:pt idx="1532">
                  <c:v>11.984375</c:v>
                </c:pt>
                <c:pt idx="1533">
                  <c:v>11.9921875</c:v>
                </c:pt>
                <c:pt idx="1534">
                  <c:v>12</c:v>
                </c:pt>
                <c:pt idx="1535">
                  <c:v>12.0078125</c:v>
                </c:pt>
                <c:pt idx="1536">
                  <c:v>12.015625</c:v>
                </c:pt>
                <c:pt idx="1537">
                  <c:v>12.0234375</c:v>
                </c:pt>
                <c:pt idx="1538">
                  <c:v>12.03125</c:v>
                </c:pt>
                <c:pt idx="1539">
                  <c:v>12.0390625</c:v>
                </c:pt>
                <c:pt idx="1540">
                  <c:v>12.046875</c:v>
                </c:pt>
                <c:pt idx="1541">
                  <c:v>12.0546875</c:v>
                </c:pt>
                <c:pt idx="1542">
                  <c:v>12.0625</c:v>
                </c:pt>
                <c:pt idx="1543">
                  <c:v>12.0703125</c:v>
                </c:pt>
                <c:pt idx="1544">
                  <c:v>12.078125</c:v>
                </c:pt>
                <c:pt idx="1545">
                  <c:v>12.0859375</c:v>
                </c:pt>
                <c:pt idx="1546">
                  <c:v>12.09375</c:v>
                </c:pt>
                <c:pt idx="1547">
                  <c:v>12.1015625</c:v>
                </c:pt>
                <c:pt idx="1548">
                  <c:v>12.109375</c:v>
                </c:pt>
                <c:pt idx="1549">
                  <c:v>12.1171875</c:v>
                </c:pt>
                <c:pt idx="1550">
                  <c:v>12.125</c:v>
                </c:pt>
                <c:pt idx="1551">
                  <c:v>12.1328125</c:v>
                </c:pt>
                <c:pt idx="1552">
                  <c:v>12.140625</c:v>
                </c:pt>
                <c:pt idx="1553">
                  <c:v>12.1484375</c:v>
                </c:pt>
                <c:pt idx="1554">
                  <c:v>12.15625</c:v>
                </c:pt>
                <c:pt idx="1555">
                  <c:v>12.1640625</c:v>
                </c:pt>
                <c:pt idx="1556">
                  <c:v>12.171875</c:v>
                </c:pt>
                <c:pt idx="1557">
                  <c:v>12.1796875</c:v>
                </c:pt>
                <c:pt idx="1558">
                  <c:v>12.1875</c:v>
                </c:pt>
                <c:pt idx="1559">
                  <c:v>12.1953125</c:v>
                </c:pt>
                <c:pt idx="1560">
                  <c:v>12.203125</c:v>
                </c:pt>
                <c:pt idx="1561">
                  <c:v>12.2109375</c:v>
                </c:pt>
                <c:pt idx="1562">
                  <c:v>12.21875</c:v>
                </c:pt>
                <c:pt idx="1563">
                  <c:v>12.2265625</c:v>
                </c:pt>
                <c:pt idx="1564">
                  <c:v>12.234375</c:v>
                </c:pt>
                <c:pt idx="1565">
                  <c:v>12.2421875</c:v>
                </c:pt>
                <c:pt idx="1566">
                  <c:v>12.25</c:v>
                </c:pt>
                <c:pt idx="1567">
                  <c:v>12.2578125</c:v>
                </c:pt>
                <c:pt idx="1568">
                  <c:v>12.265625</c:v>
                </c:pt>
                <c:pt idx="1569">
                  <c:v>12.2734375</c:v>
                </c:pt>
                <c:pt idx="1570">
                  <c:v>12.28125</c:v>
                </c:pt>
                <c:pt idx="1571">
                  <c:v>12.2890625</c:v>
                </c:pt>
                <c:pt idx="1572">
                  <c:v>12.296875</c:v>
                </c:pt>
                <c:pt idx="1573">
                  <c:v>12.3046875</c:v>
                </c:pt>
                <c:pt idx="1574">
                  <c:v>12.3125</c:v>
                </c:pt>
                <c:pt idx="1575">
                  <c:v>12.3203125</c:v>
                </c:pt>
                <c:pt idx="1576">
                  <c:v>12.328125</c:v>
                </c:pt>
                <c:pt idx="1577">
                  <c:v>12.3359375</c:v>
                </c:pt>
                <c:pt idx="1578">
                  <c:v>12.34375</c:v>
                </c:pt>
                <c:pt idx="1579">
                  <c:v>12.3515625</c:v>
                </c:pt>
                <c:pt idx="1580">
                  <c:v>12.359375</c:v>
                </c:pt>
                <c:pt idx="1581">
                  <c:v>12.3671875</c:v>
                </c:pt>
                <c:pt idx="1582">
                  <c:v>12.375</c:v>
                </c:pt>
                <c:pt idx="1583">
                  <c:v>12.3828125</c:v>
                </c:pt>
                <c:pt idx="1584">
                  <c:v>12.390625</c:v>
                </c:pt>
                <c:pt idx="1585">
                  <c:v>12.3984375</c:v>
                </c:pt>
                <c:pt idx="1586">
                  <c:v>12.40625</c:v>
                </c:pt>
                <c:pt idx="1587">
                  <c:v>12.4140625</c:v>
                </c:pt>
                <c:pt idx="1588">
                  <c:v>12.421875</c:v>
                </c:pt>
                <c:pt idx="1589">
                  <c:v>12.4296875</c:v>
                </c:pt>
                <c:pt idx="1590">
                  <c:v>12.4375</c:v>
                </c:pt>
                <c:pt idx="1591">
                  <c:v>12.4453125</c:v>
                </c:pt>
                <c:pt idx="1592">
                  <c:v>12.453125</c:v>
                </c:pt>
                <c:pt idx="1593">
                  <c:v>12.4609375</c:v>
                </c:pt>
                <c:pt idx="1594">
                  <c:v>12.46875</c:v>
                </c:pt>
                <c:pt idx="1595">
                  <c:v>12.4765625</c:v>
                </c:pt>
                <c:pt idx="1596">
                  <c:v>12.484375</c:v>
                </c:pt>
                <c:pt idx="1597">
                  <c:v>12.4921875</c:v>
                </c:pt>
                <c:pt idx="1598">
                  <c:v>12.5</c:v>
                </c:pt>
                <c:pt idx="1599">
                  <c:v>12.5078125</c:v>
                </c:pt>
                <c:pt idx="1600">
                  <c:v>12.515625</c:v>
                </c:pt>
                <c:pt idx="1601">
                  <c:v>12.5234375</c:v>
                </c:pt>
                <c:pt idx="1602">
                  <c:v>12.53125</c:v>
                </c:pt>
                <c:pt idx="1603">
                  <c:v>12.5390625</c:v>
                </c:pt>
                <c:pt idx="1604">
                  <c:v>12.546875</c:v>
                </c:pt>
                <c:pt idx="1605">
                  <c:v>12.5546875</c:v>
                </c:pt>
                <c:pt idx="1606">
                  <c:v>12.5625</c:v>
                </c:pt>
                <c:pt idx="1607">
                  <c:v>12.5703125</c:v>
                </c:pt>
                <c:pt idx="1608">
                  <c:v>12.578125</c:v>
                </c:pt>
                <c:pt idx="1609">
                  <c:v>12.5859375</c:v>
                </c:pt>
                <c:pt idx="1610">
                  <c:v>12.59375</c:v>
                </c:pt>
                <c:pt idx="1611">
                  <c:v>12.6015625</c:v>
                </c:pt>
                <c:pt idx="1612">
                  <c:v>12.609375</c:v>
                </c:pt>
                <c:pt idx="1613">
                  <c:v>12.6171875</c:v>
                </c:pt>
                <c:pt idx="1614">
                  <c:v>12.625</c:v>
                </c:pt>
                <c:pt idx="1615">
                  <c:v>12.6328125</c:v>
                </c:pt>
                <c:pt idx="1616">
                  <c:v>12.640625</c:v>
                </c:pt>
                <c:pt idx="1617">
                  <c:v>12.6484375</c:v>
                </c:pt>
                <c:pt idx="1618">
                  <c:v>12.65625</c:v>
                </c:pt>
                <c:pt idx="1619">
                  <c:v>12.6640625</c:v>
                </c:pt>
                <c:pt idx="1620">
                  <c:v>12.671875</c:v>
                </c:pt>
                <c:pt idx="1621">
                  <c:v>12.6796875</c:v>
                </c:pt>
                <c:pt idx="1622">
                  <c:v>12.6875</c:v>
                </c:pt>
                <c:pt idx="1623">
                  <c:v>12.6953125</c:v>
                </c:pt>
                <c:pt idx="1624">
                  <c:v>12.703125</c:v>
                </c:pt>
                <c:pt idx="1625">
                  <c:v>12.7109375</c:v>
                </c:pt>
                <c:pt idx="1626">
                  <c:v>12.71875</c:v>
                </c:pt>
                <c:pt idx="1627">
                  <c:v>12.7265625</c:v>
                </c:pt>
                <c:pt idx="1628">
                  <c:v>12.734375</c:v>
                </c:pt>
                <c:pt idx="1629">
                  <c:v>12.7421875</c:v>
                </c:pt>
                <c:pt idx="1630">
                  <c:v>12.75</c:v>
                </c:pt>
                <c:pt idx="1631">
                  <c:v>12.7578125</c:v>
                </c:pt>
                <c:pt idx="1632">
                  <c:v>12.765625</c:v>
                </c:pt>
                <c:pt idx="1633">
                  <c:v>12.7734375</c:v>
                </c:pt>
                <c:pt idx="1634">
                  <c:v>12.78125</c:v>
                </c:pt>
                <c:pt idx="1635">
                  <c:v>12.7890625</c:v>
                </c:pt>
                <c:pt idx="1636">
                  <c:v>12.796875</c:v>
                </c:pt>
                <c:pt idx="1637">
                  <c:v>12.8046875</c:v>
                </c:pt>
                <c:pt idx="1638">
                  <c:v>12.8125</c:v>
                </c:pt>
                <c:pt idx="1639">
                  <c:v>12.8203125</c:v>
                </c:pt>
                <c:pt idx="1640">
                  <c:v>12.828125</c:v>
                </c:pt>
                <c:pt idx="1641">
                  <c:v>12.8359375</c:v>
                </c:pt>
                <c:pt idx="1642">
                  <c:v>12.84375</c:v>
                </c:pt>
                <c:pt idx="1643">
                  <c:v>12.8515625</c:v>
                </c:pt>
                <c:pt idx="1644">
                  <c:v>12.859375</c:v>
                </c:pt>
                <c:pt idx="1645">
                  <c:v>12.8671875</c:v>
                </c:pt>
                <c:pt idx="1646">
                  <c:v>12.875</c:v>
                </c:pt>
                <c:pt idx="1647">
                  <c:v>12.8828125</c:v>
                </c:pt>
                <c:pt idx="1648">
                  <c:v>12.890625</c:v>
                </c:pt>
                <c:pt idx="1649">
                  <c:v>12.8984375</c:v>
                </c:pt>
                <c:pt idx="1650">
                  <c:v>12.90625</c:v>
                </c:pt>
                <c:pt idx="1651">
                  <c:v>12.9140625</c:v>
                </c:pt>
                <c:pt idx="1652">
                  <c:v>12.921875</c:v>
                </c:pt>
                <c:pt idx="1653">
                  <c:v>12.9296875</c:v>
                </c:pt>
                <c:pt idx="1654">
                  <c:v>12.9375</c:v>
                </c:pt>
                <c:pt idx="1655">
                  <c:v>12.9453125</c:v>
                </c:pt>
                <c:pt idx="1656">
                  <c:v>12.953125</c:v>
                </c:pt>
                <c:pt idx="1657">
                  <c:v>12.9609375</c:v>
                </c:pt>
                <c:pt idx="1658">
                  <c:v>12.96875</c:v>
                </c:pt>
                <c:pt idx="1659">
                  <c:v>12.9765625</c:v>
                </c:pt>
                <c:pt idx="1660">
                  <c:v>12.984375</c:v>
                </c:pt>
                <c:pt idx="1661">
                  <c:v>12.9921875</c:v>
                </c:pt>
                <c:pt idx="1662">
                  <c:v>13</c:v>
                </c:pt>
                <c:pt idx="1663">
                  <c:v>13.0078125</c:v>
                </c:pt>
                <c:pt idx="1664">
                  <c:v>13.015625</c:v>
                </c:pt>
                <c:pt idx="1665">
                  <c:v>13.0234375</c:v>
                </c:pt>
                <c:pt idx="1666">
                  <c:v>13.03125</c:v>
                </c:pt>
                <c:pt idx="1667">
                  <c:v>13.0390625</c:v>
                </c:pt>
                <c:pt idx="1668">
                  <c:v>13.046875</c:v>
                </c:pt>
                <c:pt idx="1669">
                  <c:v>13.0546875</c:v>
                </c:pt>
                <c:pt idx="1670">
                  <c:v>13.0625</c:v>
                </c:pt>
                <c:pt idx="1671">
                  <c:v>13.0703125</c:v>
                </c:pt>
                <c:pt idx="1672">
                  <c:v>13.078125</c:v>
                </c:pt>
                <c:pt idx="1673">
                  <c:v>13.0859375</c:v>
                </c:pt>
                <c:pt idx="1674">
                  <c:v>13.09375</c:v>
                </c:pt>
                <c:pt idx="1675">
                  <c:v>13.1015625</c:v>
                </c:pt>
                <c:pt idx="1676">
                  <c:v>13.109375</c:v>
                </c:pt>
                <c:pt idx="1677">
                  <c:v>13.1171875</c:v>
                </c:pt>
                <c:pt idx="1678">
                  <c:v>13.125</c:v>
                </c:pt>
                <c:pt idx="1679">
                  <c:v>13.1328125</c:v>
                </c:pt>
                <c:pt idx="1680">
                  <c:v>13.140625</c:v>
                </c:pt>
                <c:pt idx="1681">
                  <c:v>13.1484375</c:v>
                </c:pt>
                <c:pt idx="1682">
                  <c:v>13.15625</c:v>
                </c:pt>
                <c:pt idx="1683">
                  <c:v>13.1640625</c:v>
                </c:pt>
                <c:pt idx="1684">
                  <c:v>13.171875</c:v>
                </c:pt>
                <c:pt idx="1685">
                  <c:v>13.1796875</c:v>
                </c:pt>
                <c:pt idx="1686">
                  <c:v>13.1875</c:v>
                </c:pt>
                <c:pt idx="1687">
                  <c:v>13.1953125</c:v>
                </c:pt>
                <c:pt idx="1688">
                  <c:v>13.203125</c:v>
                </c:pt>
                <c:pt idx="1689">
                  <c:v>13.2109375</c:v>
                </c:pt>
                <c:pt idx="1690">
                  <c:v>13.21875</c:v>
                </c:pt>
                <c:pt idx="1691">
                  <c:v>13.2265625</c:v>
                </c:pt>
                <c:pt idx="1692">
                  <c:v>13.234375</c:v>
                </c:pt>
                <c:pt idx="1693">
                  <c:v>13.2421875</c:v>
                </c:pt>
                <c:pt idx="1694">
                  <c:v>13.25</c:v>
                </c:pt>
                <c:pt idx="1695">
                  <c:v>13.2578125</c:v>
                </c:pt>
                <c:pt idx="1696">
                  <c:v>13.265625</c:v>
                </c:pt>
                <c:pt idx="1697">
                  <c:v>13.2734375</c:v>
                </c:pt>
                <c:pt idx="1698">
                  <c:v>13.28125</c:v>
                </c:pt>
                <c:pt idx="1699">
                  <c:v>13.2890625</c:v>
                </c:pt>
                <c:pt idx="1700">
                  <c:v>13.296875</c:v>
                </c:pt>
                <c:pt idx="1701">
                  <c:v>13.3046875</c:v>
                </c:pt>
                <c:pt idx="1702">
                  <c:v>13.3125</c:v>
                </c:pt>
                <c:pt idx="1703">
                  <c:v>13.3203125</c:v>
                </c:pt>
                <c:pt idx="1704">
                  <c:v>13.328125</c:v>
                </c:pt>
                <c:pt idx="1705">
                  <c:v>13.3359375</c:v>
                </c:pt>
                <c:pt idx="1706">
                  <c:v>13.34375</c:v>
                </c:pt>
                <c:pt idx="1707">
                  <c:v>13.3515625</c:v>
                </c:pt>
                <c:pt idx="1708">
                  <c:v>13.359375</c:v>
                </c:pt>
                <c:pt idx="1709">
                  <c:v>13.3671875</c:v>
                </c:pt>
                <c:pt idx="1710">
                  <c:v>13.375</c:v>
                </c:pt>
                <c:pt idx="1711">
                  <c:v>13.3828125</c:v>
                </c:pt>
                <c:pt idx="1712">
                  <c:v>13.390625</c:v>
                </c:pt>
                <c:pt idx="1713">
                  <c:v>13.3984375</c:v>
                </c:pt>
                <c:pt idx="1714">
                  <c:v>13.40625</c:v>
                </c:pt>
                <c:pt idx="1715">
                  <c:v>13.4140625</c:v>
                </c:pt>
                <c:pt idx="1716">
                  <c:v>13.421875</c:v>
                </c:pt>
                <c:pt idx="1717">
                  <c:v>13.4296875</c:v>
                </c:pt>
                <c:pt idx="1718">
                  <c:v>13.4375</c:v>
                </c:pt>
                <c:pt idx="1719">
                  <c:v>13.4453125</c:v>
                </c:pt>
                <c:pt idx="1720">
                  <c:v>13.453125</c:v>
                </c:pt>
                <c:pt idx="1721">
                  <c:v>13.4609375</c:v>
                </c:pt>
                <c:pt idx="1722">
                  <c:v>13.46875</c:v>
                </c:pt>
                <c:pt idx="1723">
                  <c:v>13.4765625</c:v>
                </c:pt>
                <c:pt idx="1724">
                  <c:v>13.484375</c:v>
                </c:pt>
                <c:pt idx="1725">
                  <c:v>13.4921875</c:v>
                </c:pt>
                <c:pt idx="1726">
                  <c:v>13.5</c:v>
                </c:pt>
                <c:pt idx="1727">
                  <c:v>13.5078125</c:v>
                </c:pt>
                <c:pt idx="1728">
                  <c:v>13.515625</c:v>
                </c:pt>
                <c:pt idx="1729">
                  <c:v>13.5234375</c:v>
                </c:pt>
                <c:pt idx="1730">
                  <c:v>13.53125</c:v>
                </c:pt>
                <c:pt idx="1731">
                  <c:v>13.5390625</c:v>
                </c:pt>
                <c:pt idx="1732">
                  <c:v>13.546875</c:v>
                </c:pt>
                <c:pt idx="1733">
                  <c:v>13.5546875</c:v>
                </c:pt>
                <c:pt idx="1734">
                  <c:v>13.5625</c:v>
                </c:pt>
                <c:pt idx="1735">
                  <c:v>13.5703125</c:v>
                </c:pt>
                <c:pt idx="1736">
                  <c:v>13.578125</c:v>
                </c:pt>
                <c:pt idx="1737">
                  <c:v>13.5859375</c:v>
                </c:pt>
                <c:pt idx="1738">
                  <c:v>13.59375</c:v>
                </c:pt>
                <c:pt idx="1739">
                  <c:v>13.6015625</c:v>
                </c:pt>
                <c:pt idx="1740">
                  <c:v>13.609375</c:v>
                </c:pt>
                <c:pt idx="1741">
                  <c:v>13.6171875</c:v>
                </c:pt>
                <c:pt idx="1742">
                  <c:v>13.625</c:v>
                </c:pt>
                <c:pt idx="1743">
                  <c:v>13.6328125</c:v>
                </c:pt>
                <c:pt idx="1744">
                  <c:v>13.640625</c:v>
                </c:pt>
                <c:pt idx="1745">
                  <c:v>13.6484375</c:v>
                </c:pt>
                <c:pt idx="1746">
                  <c:v>13.65625</c:v>
                </c:pt>
                <c:pt idx="1747">
                  <c:v>13.6640625</c:v>
                </c:pt>
                <c:pt idx="1748">
                  <c:v>13.671875</c:v>
                </c:pt>
                <c:pt idx="1749">
                  <c:v>13.6796875</c:v>
                </c:pt>
                <c:pt idx="1750">
                  <c:v>13.6875</c:v>
                </c:pt>
                <c:pt idx="1751">
                  <c:v>13.6953125</c:v>
                </c:pt>
                <c:pt idx="1752">
                  <c:v>13.703125</c:v>
                </c:pt>
                <c:pt idx="1753">
                  <c:v>13.7109375</c:v>
                </c:pt>
                <c:pt idx="1754">
                  <c:v>13.71875</c:v>
                </c:pt>
                <c:pt idx="1755">
                  <c:v>13.7265625</c:v>
                </c:pt>
                <c:pt idx="1756">
                  <c:v>13.734375</c:v>
                </c:pt>
                <c:pt idx="1757">
                  <c:v>13.7421875</c:v>
                </c:pt>
                <c:pt idx="1758">
                  <c:v>13.75</c:v>
                </c:pt>
                <c:pt idx="1759">
                  <c:v>13.7578125</c:v>
                </c:pt>
                <c:pt idx="1760">
                  <c:v>13.765625</c:v>
                </c:pt>
                <c:pt idx="1761">
                  <c:v>13.7734375</c:v>
                </c:pt>
                <c:pt idx="1762">
                  <c:v>13.78125</c:v>
                </c:pt>
                <c:pt idx="1763">
                  <c:v>13.7890625</c:v>
                </c:pt>
                <c:pt idx="1764">
                  <c:v>13.796875</c:v>
                </c:pt>
                <c:pt idx="1765">
                  <c:v>13.8046875</c:v>
                </c:pt>
                <c:pt idx="1766">
                  <c:v>13.8125</c:v>
                </c:pt>
                <c:pt idx="1767">
                  <c:v>13.8203125</c:v>
                </c:pt>
                <c:pt idx="1768">
                  <c:v>13.828125</c:v>
                </c:pt>
                <c:pt idx="1769">
                  <c:v>13.8359375</c:v>
                </c:pt>
                <c:pt idx="1770">
                  <c:v>13.84375</c:v>
                </c:pt>
                <c:pt idx="1771">
                  <c:v>13.8515625</c:v>
                </c:pt>
                <c:pt idx="1772">
                  <c:v>13.859375</c:v>
                </c:pt>
                <c:pt idx="1773">
                  <c:v>13.8671875</c:v>
                </c:pt>
                <c:pt idx="1774">
                  <c:v>13.875</c:v>
                </c:pt>
                <c:pt idx="1775">
                  <c:v>13.8828125</c:v>
                </c:pt>
                <c:pt idx="1776">
                  <c:v>13.890625</c:v>
                </c:pt>
                <c:pt idx="1777">
                  <c:v>13.8984375</c:v>
                </c:pt>
                <c:pt idx="1778">
                  <c:v>13.90625</c:v>
                </c:pt>
                <c:pt idx="1779">
                  <c:v>13.9140625</c:v>
                </c:pt>
                <c:pt idx="1780">
                  <c:v>13.921875</c:v>
                </c:pt>
                <c:pt idx="1781">
                  <c:v>13.9296875</c:v>
                </c:pt>
                <c:pt idx="1782">
                  <c:v>13.9375</c:v>
                </c:pt>
                <c:pt idx="1783">
                  <c:v>13.9453125</c:v>
                </c:pt>
                <c:pt idx="1784">
                  <c:v>13.953125</c:v>
                </c:pt>
                <c:pt idx="1785">
                  <c:v>13.9609375</c:v>
                </c:pt>
                <c:pt idx="1786">
                  <c:v>13.96875</c:v>
                </c:pt>
                <c:pt idx="1787">
                  <c:v>13.9765625</c:v>
                </c:pt>
                <c:pt idx="1788">
                  <c:v>13.984375</c:v>
                </c:pt>
                <c:pt idx="1789">
                  <c:v>13.9921875</c:v>
                </c:pt>
                <c:pt idx="1790">
                  <c:v>14</c:v>
                </c:pt>
                <c:pt idx="1791">
                  <c:v>14.0078125</c:v>
                </c:pt>
                <c:pt idx="1792">
                  <c:v>14.015625</c:v>
                </c:pt>
                <c:pt idx="1793">
                  <c:v>14.0234375</c:v>
                </c:pt>
                <c:pt idx="1794">
                  <c:v>14.03125</c:v>
                </c:pt>
                <c:pt idx="1795">
                  <c:v>14.0390625</c:v>
                </c:pt>
                <c:pt idx="1796">
                  <c:v>14.046875</c:v>
                </c:pt>
                <c:pt idx="1797">
                  <c:v>14.0546875</c:v>
                </c:pt>
                <c:pt idx="1798">
                  <c:v>14.0625</c:v>
                </c:pt>
                <c:pt idx="1799">
                  <c:v>14.0703125</c:v>
                </c:pt>
                <c:pt idx="1800">
                  <c:v>14.078125</c:v>
                </c:pt>
                <c:pt idx="1801">
                  <c:v>14.0859375</c:v>
                </c:pt>
                <c:pt idx="1802">
                  <c:v>14.09375</c:v>
                </c:pt>
                <c:pt idx="1803">
                  <c:v>14.1015625</c:v>
                </c:pt>
                <c:pt idx="1804">
                  <c:v>14.109375</c:v>
                </c:pt>
                <c:pt idx="1805">
                  <c:v>14.1171875</c:v>
                </c:pt>
                <c:pt idx="1806">
                  <c:v>14.125</c:v>
                </c:pt>
                <c:pt idx="1807">
                  <c:v>14.1328125</c:v>
                </c:pt>
                <c:pt idx="1808">
                  <c:v>14.140625</c:v>
                </c:pt>
                <c:pt idx="1809">
                  <c:v>14.1484375</c:v>
                </c:pt>
                <c:pt idx="1810">
                  <c:v>14.15625</c:v>
                </c:pt>
                <c:pt idx="1811">
                  <c:v>14.1640625</c:v>
                </c:pt>
                <c:pt idx="1812">
                  <c:v>14.171875</c:v>
                </c:pt>
                <c:pt idx="1813">
                  <c:v>14.1796875</c:v>
                </c:pt>
                <c:pt idx="1814">
                  <c:v>14.1875</c:v>
                </c:pt>
                <c:pt idx="1815">
                  <c:v>14.1953125</c:v>
                </c:pt>
                <c:pt idx="1816">
                  <c:v>14.203125</c:v>
                </c:pt>
                <c:pt idx="1817">
                  <c:v>14.2109375</c:v>
                </c:pt>
                <c:pt idx="1818">
                  <c:v>14.21875</c:v>
                </c:pt>
              </c:numCache>
            </c:numRef>
          </c:xVal>
          <c:yVal>
            <c:numRef>
              <c:f>kitamura_DISCRIM_0_20190716_112!$C$2:$C$1820</c:f>
              <c:numCache>
                <c:formatCode>General</c:formatCode>
                <c:ptCount val="18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1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1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1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1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1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1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1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1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1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1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A7-499C-9EFF-DC5624DAC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100664"/>
        <c:axId val="926102960"/>
      </c:scatterChart>
      <c:valAx>
        <c:axId val="926097056"/>
        <c:scaling>
          <c:orientation val="minMax"/>
          <c:max val="11"/>
          <c:min val="3"/>
        </c:scaling>
        <c:delete val="1"/>
        <c:axPos val="b"/>
        <c:numFmt formatCode="General" sourceLinked="1"/>
        <c:majorTickMark val="none"/>
        <c:minorTickMark val="none"/>
        <c:tickLblPos val="nextTo"/>
        <c:crossAx val="926094760"/>
        <c:crossesAt val="-1000000"/>
        <c:crossBetween val="midCat"/>
      </c:valAx>
      <c:valAx>
        <c:axId val="926094760"/>
        <c:scaling>
          <c:orientation val="minMax"/>
          <c:max val="7000"/>
          <c:min val="5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6097056"/>
        <c:crosses val="autoZero"/>
        <c:crossBetween val="midCat"/>
      </c:valAx>
      <c:valAx>
        <c:axId val="926102960"/>
        <c:scaling>
          <c:orientation val="minMax"/>
          <c:max val="1"/>
          <c:min val="0.9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6100664"/>
        <c:crosses val="max"/>
        <c:crossBetween val="midCat"/>
      </c:valAx>
      <c:valAx>
        <c:axId val="926100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610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kitamura_DISCRIM_0_20190716_112!$B$1</c:f>
              <c:strCache>
                <c:ptCount val="1"/>
                <c:pt idx="0">
                  <c:v>心拍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kitamura_DISCRIM_0_20190716_112!$A$2:$A$1820</c:f>
              <c:numCache>
                <c:formatCode>General</c:formatCode>
                <c:ptCount val="1819"/>
                <c:pt idx="0">
                  <c:v>1.5625E-2</c:v>
                </c:pt>
                <c:pt idx="1">
                  <c:v>2.34375E-2</c:v>
                </c:pt>
                <c:pt idx="2">
                  <c:v>3.125E-2</c:v>
                </c:pt>
                <c:pt idx="3">
                  <c:v>3.90625E-2</c:v>
                </c:pt>
                <c:pt idx="4">
                  <c:v>4.6875E-2</c:v>
                </c:pt>
                <c:pt idx="5">
                  <c:v>5.46875E-2</c:v>
                </c:pt>
                <c:pt idx="6">
                  <c:v>6.25E-2</c:v>
                </c:pt>
                <c:pt idx="7">
                  <c:v>7.03125E-2</c:v>
                </c:pt>
                <c:pt idx="8">
                  <c:v>7.8125E-2</c:v>
                </c:pt>
                <c:pt idx="9">
                  <c:v>8.59375E-2</c:v>
                </c:pt>
                <c:pt idx="10">
                  <c:v>9.375E-2</c:v>
                </c:pt>
                <c:pt idx="11">
                  <c:v>0.1015625</c:v>
                </c:pt>
                <c:pt idx="12">
                  <c:v>0.109375</c:v>
                </c:pt>
                <c:pt idx="13">
                  <c:v>0.1171875</c:v>
                </c:pt>
                <c:pt idx="14">
                  <c:v>0.125</c:v>
                </c:pt>
                <c:pt idx="15">
                  <c:v>0.1328125</c:v>
                </c:pt>
                <c:pt idx="16">
                  <c:v>0.140625</c:v>
                </c:pt>
                <c:pt idx="17">
                  <c:v>0.1484375</c:v>
                </c:pt>
                <c:pt idx="18">
                  <c:v>0.15625</c:v>
                </c:pt>
                <c:pt idx="19">
                  <c:v>0.1640625</c:v>
                </c:pt>
                <c:pt idx="20">
                  <c:v>0.171875</c:v>
                </c:pt>
                <c:pt idx="21">
                  <c:v>0.1796875</c:v>
                </c:pt>
                <c:pt idx="22">
                  <c:v>0.1875</c:v>
                </c:pt>
                <c:pt idx="23">
                  <c:v>0.1953125</c:v>
                </c:pt>
                <c:pt idx="24">
                  <c:v>0.203125</c:v>
                </c:pt>
                <c:pt idx="25">
                  <c:v>0.2109375</c:v>
                </c:pt>
                <c:pt idx="26">
                  <c:v>0.21875</c:v>
                </c:pt>
                <c:pt idx="27">
                  <c:v>0.2265625</c:v>
                </c:pt>
                <c:pt idx="28">
                  <c:v>0.234375</c:v>
                </c:pt>
                <c:pt idx="29">
                  <c:v>0.2421875</c:v>
                </c:pt>
                <c:pt idx="30">
                  <c:v>0.25</c:v>
                </c:pt>
                <c:pt idx="31">
                  <c:v>0.2578125</c:v>
                </c:pt>
                <c:pt idx="32">
                  <c:v>0.265625</c:v>
                </c:pt>
                <c:pt idx="33">
                  <c:v>0.2734375</c:v>
                </c:pt>
                <c:pt idx="34">
                  <c:v>0.28125</c:v>
                </c:pt>
                <c:pt idx="35">
                  <c:v>0.2890625</c:v>
                </c:pt>
                <c:pt idx="36">
                  <c:v>0.296875</c:v>
                </c:pt>
                <c:pt idx="37">
                  <c:v>0.3046875</c:v>
                </c:pt>
                <c:pt idx="38">
                  <c:v>0.3125</c:v>
                </c:pt>
                <c:pt idx="39">
                  <c:v>0.3203125</c:v>
                </c:pt>
                <c:pt idx="40">
                  <c:v>0.328125</c:v>
                </c:pt>
                <c:pt idx="41">
                  <c:v>0.3359375</c:v>
                </c:pt>
                <c:pt idx="42">
                  <c:v>0.34375</c:v>
                </c:pt>
                <c:pt idx="43">
                  <c:v>0.3515625</c:v>
                </c:pt>
                <c:pt idx="44">
                  <c:v>0.359375</c:v>
                </c:pt>
                <c:pt idx="45">
                  <c:v>0.3671875</c:v>
                </c:pt>
                <c:pt idx="46">
                  <c:v>0.375</c:v>
                </c:pt>
                <c:pt idx="47">
                  <c:v>0.3828125</c:v>
                </c:pt>
                <c:pt idx="48">
                  <c:v>0.390625</c:v>
                </c:pt>
                <c:pt idx="49">
                  <c:v>0.3984375</c:v>
                </c:pt>
                <c:pt idx="50">
                  <c:v>0.40625</c:v>
                </c:pt>
                <c:pt idx="51">
                  <c:v>0.4140625</c:v>
                </c:pt>
                <c:pt idx="52">
                  <c:v>0.421875</c:v>
                </c:pt>
                <c:pt idx="53">
                  <c:v>0.4296875</c:v>
                </c:pt>
                <c:pt idx="54">
                  <c:v>0.4375</c:v>
                </c:pt>
                <c:pt idx="55">
                  <c:v>0.4453125</c:v>
                </c:pt>
                <c:pt idx="56">
                  <c:v>0.453125</c:v>
                </c:pt>
                <c:pt idx="57">
                  <c:v>0.4609375</c:v>
                </c:pt>
                <c:pt idx="58">
                  <c:v>0.46875</c:v>
                </c:pt>
                <c:pt idx="59">
                  <c:v>0.4765625</c:v>
                </c:pt>
                <c:pt idx="60">
                  <c:v>0.484375</c:v>
                </c:pt>
                <c:pt idx="61">
                  <c:v>0.4921875</c:v>
                </c:pt>
                <c:pt idx="62">
                  <c:v>0.5</c:v>
                </c:pt>
                <c:pt idx="63">
                  <c:v>0.5078125</c:v>
                </c:pt>
                <c:pt idx="64">
                  <c:v>0.515625</c:v>
                </c:pt>
                <c:pt idx="65">
                  <c:v>0.5234375</c:v>
                </c:pt>
                <c:pt idx="66">
                  <c:v>0.53125</c:v>
                </c:pt>
                <c:pt idx="67">
                  <c:v>0.5390625</c:v>
                </c:pt>
                <c:pt idx="68">
                  <c:v>0.546875</c:v>
                </c:pt>
                <c:pt idx="69">
                  <c:v>0.5546875</c:v>
                </c:pt>
                <c:pt idx="70">
                  <c:v>0.5625</c:v>
                </c:pt>
                <c:pt idx="71">
                  <c:v>0.5703125</c:v>
                </c:pt>
                <c:pt idx="72">
                  <c:v>0.578125</c:v>
                </c:pt>
                <c:pt idx="73">
                  <c:v>0.5859375</c:v>
                </c:pt>
                <c:pt idx="74">
                  <c:v>0.59375</c:v>
                </c:pt>
                <c:pt idx="75">
                  <c:v>0.6015625</c:v>
                </c:pt>
                <c:pt idx="76">
                  <c:v>0.609375</c:v>
                </c:pt>
                <c:pt idx="77">
                  <c:v>0.6171875</c:v>
                </c:pt>
                <c:pt idx="78">
                  <c:v>0.625</c:v>
                </c:pt>
                <c:pt idx="79">
                  <c:v>0.6328125</c:v>
                </c:pt>
                <c:pt idx="80">
                  <c:v>0.640625</c:v>
                </c:pt>
                <c:pt idx="81">
                  <c:v>0.6484375</c:v>
                </c:pt>
                <c:pt idx="82">
                  <c:v>0.65625</c:v>
                </c:pt>
                <c:pt idx="83">
                  <c:v>0.6640625</c:v>
                </c:pt>
                <c:pt idx="84">
                  <c:v>0.671875</c:v>
                </c:pt>
                <c:pt idx="85">
                  <c:v>0.6796875</c:v>
                </c:pt>
                <c:pt idx="86">
                  <c:v>0.6875</c:v>
                </c:pt>
                <c:pt idx="87">
                  <c:v>0.6953125</c:v>
                </c:pt>
                <c:pt idx="88">
                  <c:v>0.703125</c:v>
                </c:pt>
                <c:pt idx="89">
                  <c:v>0.7109375</c:v>
                </c:pt>
                <c:pt idx="90">
                  <c:v>0.71875</c:v>
                </c:pt>
                <c:pt idx="91">
                  <c:v>0.7265625</c:v>
                </c:pt>
                <c:pt idx="92">
                  <c:v>0.734375</c:v>
                </c:pt>
                <c:pt idx="93">
                  <c:v>0.7421875</c:v>
                </c:pt>
                <c:pt idx="94">
                  <c:v>0.75</c:v>
                </c:pt>
                <c:pt idx="95">
                  <c:v>0.7578125</c:v>
                </c:pt>
                <c:pt idx="96">
                  <c:v>0.765625</c:v>
                </c:pt>
                <c:pt idx="97">
                  <c:v>0.7734375</c:v>
                </c:pt>
                <c:pt idx="98">
                  <c:v>0.78125</c:v>
                </c:pt>
                <c:pt idx="99">
                  <c:v>0.7890625</c:v>
                </c:pt>
                <c:pt idx="100">
                  <c:v>0.796875</c:v>
                </c:pt>
                <c:pt idx="101">
                  <c:v>0.8046875</c:v>
                </c:pt>
                <c:pt idx="102">
                  <c:v>0.8125</c:v>
                </c:pt>
                <c:pt idx="103">
                  <c:v>0.8203125</c:v>
                </c:pt>
                <c:pt idx="104">
                  <c:v>0.828125</c:v>
                </c:pt>
                <c:pt idx="105">
                  <c:v>0.8359375</c:v>
                </c:pt>
                <c:pt idx="106">
                  <c:v>0.84375</c:v>
                </c:pt>
                <c:pt idx="107">
                  <c:v>0.8515625</c:v>
                </c:pt>
                <c:pt idx="108">
                  <c:v>0.859375</c:v>
                </c:pt>
                <c:pt idx="109">
                  <c:v>0.8671875</c:v>
                </c:pt>
                <c:pt idx="110">
                  <c:v>0.875</c:v>
                </c:pt>
                <c:pt idx="111">
                  <c:v>0.8828125</c:v>
                </c:pt>
                <c:pt idx="112">
                  <c:v>0.890625</c:v>
                </c:pt>
                <c:pt idx="113">
                  <c:v>0.8984375</c:v>
                </c:pt>
                <c:pt idx="114">
                  <c:v>0.90625</c:v>
                </c:pt>
                <c:pt idx="115">
                  <c:v>0.9140625</c:v>
                </c:pt>
                <c:pt idx="116">
                  <c:v>0.921875</c:v>
                </c:pt>
                <c:pt idx="117">
                  <c:v>0.9296875</c:v>
                </c:pt>
                <c:pt idx="118">
                  <c:v>0.9375</c:v>
                </c:pt>
                <c:pt idx="119">
                  <c:v>0.9453125</c:v>
                </c:pt>
                <c:pt idx="120">
                  <c:v>0.953125</c:v>
                </c:pt>
                <c:pt idx="121">
                  <c:v>0.9609375</c:v>
                </c:pt>
                <c:pt idx="122">
                  <c:v>0.96875</c:v>
                </c:pt>
                <c:pt idx="123">
                  <c:v>0.9765625</c:v>
                </c:pt>
                <c:pt idx="124">
                  <c:v>0.984375</c:v>
                </c:pt>
                <c:pt idx="125">
                  <c:v>0.9921875</c:v>
                </c:pt>
                <c:pt idx="126">
                  <c:v>1</c:v>
                </c:pt>
                <c:pt idx="127">
                  <c:v>1.0078125</c:v>
                </c:pt>
                <c:pt idx="128">
                  <c:v>1.015625</c:v>
                </c:pt>
                <c:pt idx="129">
                  <c:v>1.0234375</c:v>
                </c:pt>
                <c:pt idx="130">
                  <c:v>1.03125</c:v>
                </c:pt>
                <c:pt idx="131">
                  <c:v>1.0390625</c:v>
                </c:pt>
                <c:pt idx="132">
                  <c:v>1.046875</c:v>
                </c:pt>
                <c:pt idx="133">
                  <c:v>1.0546875</c:v>
                </c:pt>
                <c:pt idx="134">
                  <c:v>1.0625</c:v>
                </c:pt>
                <c:pt idx="135">
                  <c:v>1.0703125</c:v>
                </c:pt>
                <c:pt idx="136">
                  <c:v>1.078125</c:v>
                </c:pt>
                <c:pt idx="137">
                  <c:v>1.0859375</c:v>
                </c:pt>
                <c:pt idx="138">
                  <c:v>1.09375</c:v>
                </c:pt>
                <c:pt idx="139">
                  <c:v>1.1015625</c:v>
                </c:pt>
                <c:pt idx="140">
                  <c:v>1.109375</c:v>
                </c:pt>
                <c:pt idx="141">
                  <c:v>1.1171875</c:v>
                </c:pt>
                <c:pt idx="142">
                  <c:v>1.125</c:v>
                </c:pt>
                <c:pt idx="143">
                  <c:v>1.1328125</c:v>
                </c:pt>
                <c:pt idx="144">
                  <c:v>1.140625</c:v>
                </c:pt>
                <c:pt idx="145">
                  <c:v>1.1484375</c:v>
                </c:pt>
                <c:pt idx="146">
                  <c:v>1.15625</c:v>
                </c:pt>
                <c:pt idx="147">
                  <c:v>1.1640625</c:v>
                </c:pt>
                <c:pt idx="148">
                  <c:v>1.171875</c:v>
                </c:pt>
                <c:pt idx="149">
                  <c:v>1.1796875</c:v>
                </c:pt>
                <c:pt idx="150">
                  <c:v>1.1875</c:v>
                </c:pt>
                <c:pt idx="151">
                  <c:v>1.1953125</c:v>
                </c:pt>
                <c:pt idx="152">
                  <c:v>1.203125</c:v>
                </c:pt>
                <c:pt idx="153">
                  <c:v>1.2109375</c:v>
                </c:pt>
                <c:pt idx="154">
                  <c:v>1.21875</c:v>
                </c:pt>
                <c:pt idx="155">
                  <c:v>1.2265625</c:v>
                </c:pt>
                <c:pt idx="156">
                  <c:v>1.234375</c:v>
                </c:pt>
                <c:pt idx="157">
                  <c:v>1.2421875</c:v>
                </c:pt>
                <c:pt idx="158">
                  <c:v>1.25</c:v>
                </c:pt>
                <c:pt idx="159">
                  <c:v>1.2578125</c:v>
                </c:pt>
                <c:pt idx="160">
                  <c:v>1.265625</c:v>
                </c:pt>
                <c:pt idx="161">
                  <c:v>1.2734375</c:v>
                </c:pt>
                <c:pt idx="162">
                  <c:v>1.28125</c:v>
                </c:pt>
                <c:pt idx="163">
                  <c:v>1.2890625</c:v>
                </c:pt>
                <c:pt idx="164">
                  <c:v>1.296875</c:v>
                </c:pt>
                <c:pt idx="165">
                  <c:v>1.3046875</c:v>
                </c:pt>
                <c:pt idx="166">
                  <c:v>1.3125</c:v>
                </c:pt>
                <c:pt idx="167">
                  <c:v>1.3203125</c:v>
                </c:pt>
                <c:pt idx="168">
                  <c:v>1.328125</c:v>
                </c:pt>
                <c:pt idx="169">
                  <c:v>1.3359375</c:v>
                </c:pt>
                <c:pt idx="170">
                  <c:v>1.34375</c:v>
                </c:pt>
                <c:pt idx="171">
                  <c:v>1.3515625</c:v>
                </c:pt>
                <c:pt idx="172">
                  <c:v>1.359375</c:v>
                </c:pt>
                <c:pt idx="173">
                  <c:v>1.3671875</c:v>
                </c:pt>
                <c:pt idx="174">
                  <c:v>1.375</c:v>
                </c:pt>
                <c:pt idx="175">
                  <c:v>1.3828125</c:v>
                </c:pt>
                <c:pt idx="176">
                  <c:v>1.390625</c:v>
                </c:pt>
                <c:pt idx="177">
                  <c:v>1.3984375</c:v>
                </c:pt>
                <c:pt idx="178">
                  <c:v>1.40625</c:v>
                </c:pt>
                <c:pt idx="179">
                  <c:v>1.4140625</c:v>
                </c:pt>
                <c:pt idx="180">
                  <c:v>1.421875</c:v>
                </c:pt>
                <c:pt idx="181">
                  <c:v>1.4296875</c:v>
                </c:pt>
                <c:pt idx="182">
                  <c:v>1.4375</c:v>
                </c:pt>
                <c:pt idx="183">
                  <c:v>1.4453125</c:v>
                </c:pt>
                <c:pt idx="184">
                  <c:v>1.453125</c:v>
                </c:pt>
                <c:pt idx="185">
                  <c:v>1.4609375</c:v>
                </c:pt>
                <c:pt idx="186">
                  <c:v>1.46875</c:v>
                </c:pt>
                <c:pt idx="187">
                  <c:v>1.4765625</c:v>
                </c:pt>
                <c:pt idx="188">
                  <c:v>1.484375</c:v>
                </c:pt>
                <c:pt idx="189">
                  <c:v>1.4921875</c:v>
                </c:pt>
                <c:pt idx="190">
                  <c:v>1.5</c:v>
                </c:pt>
                <c:pt idx="191">
                  <c:v>1.5078125</c:v>
                </c:pt>
                <c:pt idx="192">
                  <c:v>1.515625</c:v>
                </c:pt>
                <c:pt idx="193">
                  <c:v>1.5234375</c:v>
                </c:pt>
                <c:pt idx="194">
                  <c:v>1.53125</c:v>
                </c:pt>
                <c:pt idx="195">
                  <c:v>1.5390625</c:v>
                </c:pt>
                <c:pt idx="196">
                  <c:v>1.546875</c:v>
                </c:pt>
                <c:pt idx="197">
                  <c:v>1.5546875</c:v>
                </c:pt>
                <c:pt idx="198">
                  <c:v>1.5625</c:v>
                </c:pt>
                <c:pt idx="199">
                  <c:v>1.5703125</c:v>
                </c:pt>
                <c:pt idx="200">
                  <c:v>1.578125</c:v>
                </c:pt>
                <c:pt idx="201">
                  <c:v>1.5859375</c:v>
                </c:pt>
                <c:pt idx="202">
                  <c:v>1.59375</c:v>
                </c:pt>
                <c:pt idx="203">
                  <c:v>1.6015625</c:v>
                </c:pt>
                <c:pt idx="204">
                  <c:v>1.609375</c:v>
                </c:pt>
                <c:pt idx="205">
                  <c:v>1.6171875</c:v>
                </c:pt>
                <c:pt idx="206">
                  <c:v>1.625</c:v>
                </c:pt>
                <c:pt idx="207">
                  <c:v>1.6328125</c:v>
                </c:pt>
                <c:pt idx="208">
                  <c:v>1.640625</c:v>
                </c:pt>
                <c:pt idx="209">
                  <c:v>1.6484375</c:v>
                </c:pt>
                <c:pt idx="210">
                  <c:v>1.65625</c:v>
                </c:pt>
                <c:pt idx="211">
                  <c:v>1.6640625</c:v>
                </c:pt>
                <c:pt idx="212">
                  <c:v>1.671875</c:v>
                </c:pt>
                <c:pt idx="213">
                  <c:v>1.6796875</c:v>
                </c:pt>
                <c:pt idx="214">
                  <c:v>1.6875</c:v>
                </c:pt>
                <c:pt idx="215">
                  <c:v>1.6953125</c:v>
                </c:pt>
                <c:pt idx="216">
                  <c:v>1.703125</c:v>
                </c:pt>
                <c:pt idx="217">
                  <c:v>1.7109375</c:v>
                </c:pt>
                <c:pt idx="218">
                  <c:v>1.71875</c:v>
                </c:pt>
                <c:pt idx="219">
                  <c:v>1.7265625</c:v>
                </c:pt>
                <c:pt idx="220">
                  <c:v>1.734375</c:v>
                </c:pt>
                <c:pt idx="221">
                  <c:v>1.7421875</c:v>
                </c:pt>
                <c:pt idx="222">
                  <c:v>1.75</c:v>
                </c:pt>
                <c:pt idx="223">
                  <c:v>1.7578125</c:v>
                </c:pt>
                <c:pt idx="224">
                  <c:v>1.765625</c:v>
                </c:pt>
                <c:pt idx="225">
                  <c:v>1.7734375</c:v>
                </c:pt>
                <c:pt idx="226">
                  <c:v>1.78125</c:v>
                </c:pt>
                <c:pt idx="227">
                  <c:v>1.7890625</c:v>
                </c:pt>
                <c:pt idx="228">
                  <c:v>1.796875</c:v>
                </c:pt>
                <c:pt idx="229">
                  <c:v>1.8046875</c:v>
                </c:pt>
                <c:pt idx="230">
                  <c:v>1.8125</c:v>
                </c:pt>
                <c:pt idx="231">
                  <c:v>1.8203125</c:v>
                </c:pt>
                <c:pt idx="232">
                  <c:v>1.828125</c:v>
                </c:pt>
                <c:pt idx="233">
                  <c:v>1.8359375</c:v>
                </c:pt>
                <c:pt idx="234">
                  <c:v>1.84375</c:v>
                </c:pt>
                <c:pt idx="235">
                  <c:v>1.8515625</c:v>
                </c:pt>
                <c:pt idx="236">
                  <c:v>1.859375</c:v>
                </c:pt>
                <c:pt idx="237">
                  <c:v>1.8671875</c:v>
                </c:pt>
                <c:pt idx="238">
                  <c:v>1.875</c:v>
                </c:pt>
                <c:pt idx="239">
                  <c:v>1.8828125</c:v>
                </c:pt>
                <c:pt idx="240">
                  <c:v>1.890625</c:v>
                </c:pt>
                <c:pt idx="241">
                  <c:v>1.8984375</c:v>
                </c:pt>
                <c:pt idx="242">
                  <c:v>1.90625</c:v>
                </c:pt>
                <c:pt idx="243">
                  <c:v>1.9140625</c:v>
                </c:pt>
                <c:pt idx="244">
                  <c:v>1.921875</c:v>
                </c:pt>
                <c:pt idx="245">
                  <c:v>1.9296875</c:v>
                </c:pt>
                <c:pt idx="246">
                  <c:v>1.9375</c:v>
                </c:pt>
                <c:pt idx="247">
                  <c:v>1.9453125</c:v>
                </c:pt>
                <c:pt idx="248">
                  <c:v>1.953125</c:v>
                </c:pt>
                <c:pt idx="249">
                  <c:v>1.9609375</c:v>
                </c:pt>
                <c:pt idx="250">
                  <c:v>1.96875</c:v>
                </c:pt>
                <c:pt idx="251">
                  <c:v>1.9765625</c:v>
                </c:pt>
                <c:pt idx="252">
                  <c:v>1.984375</c:v>
                </c:pt>
                <c:pt idx="253">
                  <c:v>1.9921875</c:v>
                </c:pt>
                <c:pt idx="254">
                  <c:v>2</c:v>
                </c:pt>
                <c:pt idx="255">
                  <c:v>2.0078125</c:v>
                </c:pt>
                <c:pt idx="256">
                  <c:v>2.015625</c:v>
                </c:pt>
                <c:pt idx="257">
                  <c:v>2.0234375</c:v>
                </c:pt>
                <c:pt idx="258">
                  <c:v>2.03125</c:v>
                </c:pt>
                <c:pt idx="259">
                  <c:v>2.0390625</c:v>
                </c:pt>
                <c:pt idx="260">
                  <c:v>2.046875</c:v>
                </c:pt>
                <c:pt idx="261">
                  <c:v>2.0546875</c:v>
                </c:pt>
                <c:pt idx="262">
                  <c:v>2.0625</c:v>
                </c:pt>
                <c:pt idx="263">
                  <c:v>2.0703125</c:v>
                </c:pt>
                <c:pt idx="264">
                  <c:v>2.078125</c:v>
                </c:pt>
                <c:pt idx="265">
                  <c:v>2.0859375</c:v>
                </c:pt>
                <c:pt idx="266">
                  <c:v>2.09375</c:v>
                </c:pt>
                <c:pt idx="267">
                  <c:v>2.1015625</c:v>
                </c:pt>
                <c:pt idx="268">
                  <c:v>2.109375</c:v>
                </c:pt>
                <c:pt idx="269">
                  <c:v>2.1171875</c:v>
                </c:pt>
                <c:pt idx="270">
                  <c:v>2.125</c:v>
                </c:pt>
                <c:pt idx="271">
                  <c:v>2.1328125</c:v>
                </c:pt>
                <c:pt idx="272">
                  <c:v>2.140625</c:v>
                </c:pt>
                <c:pt idx="273">
                  <c:v>2.1484375</c:v>
                </c:pt>
                <c:pt idx="274">
                  <c:v>2.15625</c:v>
                </c:pt>
                <c:pt idx="275">
                  <c:v>2.1640625</c:v>
                </c:pt>
                <c:pt idx="276">
                  <c:v>2.171875</c:v>
                </c:pt>
                <c:pt idx="277">
                  <c:v>2.1796875</c:v>
                </c:pt>
                <c:pt idx="278">
                  <c:v>2.1875</c:v>
                </c:pt>
                <c:pt idx="279">
                  <c:v>2.1953125</c:v>
                </c:pt>
                <c:pt idx="280">
                  <c:v>2.203125</c:v>
                </c:pt>
                <c:pt idx="281">
                  <c:v>2.2109375</c:v>
                </c:pt>
                <c:pt idx="282">
                  <c:v>2.21875</c:v>
                </c:pt>
                <c:pt idx="283">
                  <c:v>2.2265625</c:v>
                </c:pt>
                <c:pt idx="284">
                  <c:v>2.234375</c:v>
                </c:pt>
                <c:pt idx="285">
                  <c:v>2.2421875</c:v>
                </c:pt>
                <c:pt idx="286">
                  <c:v>2.25</c:v>
                </c:pt>
                <c:pt idx="287">
                  <c:v>2.2578125</c:v>
                </c:pt>
                <c:pt idx="288">
                  <c:v>2.265625</c:v>
                </c:pt>
                <c:pt idx="289">
                  <c:v>2.2734375</c:v>
                </c:pt>
                <c:pt idx="290">
                  <c:v>2.28125</c:v>
                </c:pt>
                <c:pt idx="291">
                  <c:v>2.2890625</c:v>
                </c:pt>
                <c:pt idx="292">
                  <c:v>2.296875</c:v>
                </c:pt>
                <c:pt idx="293">
                  <c:v>2.3046875</c:v>
                </c:pt>
                <c:pt idx="294">
                  <c:v>2.3125</c:v>
                </c:pt>
                <c:pt idx="295">
                  <c:v>2.3203125</c:v>
                </c:pt>
                <c:pt idx="296">
                  <c:v>2.328125</c:v>
                </c:pt>
                <c:pt idx="297">
                  <c:v>2.3359375</c:v>
                </c:pt>
                <c:pt idx="298">
                  <c:v>2.34375</c:v>
                </c:pt>
                <c:pt idx="299">
                  <c:v>2.3515625</c:v>
                </c:pt>
                <c:pt idx="300">
                  <c:v>2.359375</c:v>
                </c:pt>
                <c:pt idx="301">
                  <c:v>2.3671875</c:v>
                </c:pt>
                <c:pt idx="302">
                  <c:v>2.375</c:v>
                </c:pt>
                <c:pt idx="303">
                  <c:v>2.3828125</c:v>
                </c:pt>
                <c:pt idx="304">
                  <c:v>2.390625</c:v>
                </c:pt>
                <c:pt idx="305">
                  <c:v>2.3984375</c:v>
                </c:pt>
                <c:pt idx="306">
                  <c:v>2.40625</c:v>
                </c:pt>
                <c:pt idx="307">
                  <c:v>2.4140625</c:v>
                </c:pt>
                <c:pt idx="308">
                  <c:v>2.421875</c:v>
                </c:pt>
                <c:pt idx="309">
                  <c:v>2.4296875</c:v>
                </c:pt>
                <c:pt idx="310">
                  <c:v>2.4375</c:v>
                </c:pt>
                <c:pt idx="311">
                  <c:v>2.4453125</c:v>
                </c:pt>
                <c:pt idx="312">
                  <c:v>2.453125</c:v>
                </c:pt>
                <c:pt idx="313">
                  <c:v>2.4609375</c:v>
                </c:pt>
                <c:pt idx="314">
                  <c:v>2.46875</c:v>
                </c:pt>
                <c:pt idx="315">
                  <c:v>2.4765625</c:v>
                </c:pt>
                <c:pt idx="316">
                  <c:v>2.484375</c:v>
                </c:pt>
                <c:pt idx="317">
                  <c:v>2.4921875</c:v>
                </c:pt>
                <c:pt idx="318">
                  <c:v>2.5</c:v>
                </c:pt>
                <c:pt idx="319">
                  <c:v>2.5078125</c:v>
                </c:pt>
                <c:pt idx="320">
                  <c:v>2.515625</c:v>
                </c:pt>
                <c:pt idx="321">
                  <c:v>2.5234375</c:v>
                </c:pt>
                <c:pt idx="322">
                  <c:v>2.53125</c:v>
                </c:pt>
                <c:pt idx="323">
                  <c:v>2.5390625</c:v>
                </c:pt>
                <c:pt idx="324">
                  <c:v>2.546875</c:v>
                </c:pt>
                <c:pt idx="325">
                  <c:v>2.5546875</c:v>
                </c:pt>
                <c:pt idx="326">
                  <c:v>2.5625</c:v>
                </c:pt>
                <c:pt idx="327">
                  <c:v>2.5703125</c:v>
                </c:pt>
                <c:pt idx="328">
                  <c:v>2.578125</c:v>
                </c:pt>
                <c:pt idx="329">
                  <c:v>2.5859375</c:v>
                </c:pt>
                <c:pt idx="330">
                  <c:v>2.59375</c:v>
                </c:pt>
                <c:pt idx="331">
                  <c:v>2.6015625</c:v>
                </c:pt>
                <c:pt idx="332">
                  <c:v>2.609375</c:v>
                </c:pt>
                <c:pt idx="333">
                  <c:v>2.6171875</c:v>
                </c:pt>
                <c:pt idx="334">
                  <c:v>2.625</c:v>
                </c:pt>
                <c:pt idx="335">
                  <c:v>2.6328125</c:v>
                </c:pt>
                <c:pt idx="336">
                  <c:v>2.640625</c:v>
                </c:pt>
                <c:pt idx="337">
                  <c:v>2.6484375</c:v>
                </c:pt>
                <c:pt idx="338">
                  <c:v>2.65625</c:v>
                </c:pt>
                <c:pt idx="339">
                  <c:v>2.6640625</c:v>
                </c:pt>
                <c:pt idx="340">
                  <c:v>2.671875</c:v>
                </c:pt>
                <c:pt idx="341">
                  <c:v>2.6796875</c:v>
                </c:pt>
                <c:pt idx="342">
                  <c:v>2.6875</c:v>
                </c:pt>
                <c:pt idx="343">
                  <c:v>2.6953125</c:v>
                </c:pt>
                <c:pt idx="344">
                  <c:v>2.703125</c:v>
                </c:pt>
                <c:pt idx="345">
                  <c:v>2.7109375</c:v>
                </c:pt>
                <c:pt idx="346">
                  <c:v>2.71875</c:v>
                </c:pt>
                <c:pt idx="347">
                  <c:v>2.7265625</c:v>
                </c:pt>
                <c:pt idx="348">
                  <c:v>2.734375</c:v>
                </c:pt>
                <c:pt idx="349">
                  <c:v>2.7421875</c:v>
                </c:pt>
                <c:pt idx="350">
                  <c:v>2.75</c:v>
                </c:pt>
                <c:pt idx="351">
                  <c:v>2.7578125</c:v>
                </c:pt>
                <c:pt idx="352">
                  <c:v>2.765625</c:v>
                </c:pt>
                <c:pt idx="353">
                  <c:v>2.7734375</c:v>
                </c:pt>
                <c:pt idx="354">
                  <c:v>2.78125</c:v>
                </c:pt>
                <c:pt idx="355">
                  <c:v>2.7890625</c:v>
                </c:pt>
                <c:pt idx="356">
                  <c:v>2.796875</c:v>
                </c:pt>
                <c:pt idx="357">
                  <c:v>2.8046875</c:v>
                </c:pt>
                <c:pt idx="358">
                  <c:v>2.8125</c:v>
                </c:pt>
                <c:pt idx="359">
                  <c:v>2.8203125</c:v>
                </c:pt>
                <c:pt idx="360">
                  <c:v>2.828125</c:v>
                </c:pt>
                <c:pt idx="361">
                  <c:v>2.8359375</c:v>
                </c:pt>
                <c:pt idx="362">
                  <c:v>2.84375</c:v>
                </c:pt>
                <c:pt idx="363">
                  <c:v>2.8515625</c:v>
                </c:pt>
                <c:pt idx="364">
                  <c:v>2.859375</c:v>
                </c:pt>
                <c:pt idx="365">
                  <c:v>2.8671875</c:v>
                </c:pt>
                <c:pt idx="366">
                  <c:v>2.875</c:v>
                </c:pt>
                <c:pt idx="367">
                  <c:v>2.8828125</c:v>
                </c:pt>
                <c:pt idx="368">
                  <c:v>2.890625</c:v>
                </c:pt>
                <c:pt idx="369">
                  <c:v>2.8984375</c:v>
                </c:pt>
                <c:pt idx="370">
                  <c:v>2.90625</c:v>
                </c:pt>
                <c:pt idx="371">
                  <c:v>2.9140625</c:v>
                </c:pt>
                <c:pt idx="372">
                  <c:v>2.921875</c:v>
                </c:pt>
                <c:pt idx="373">
                  <c:v>2.9296875</c:v>
                </c:pt>
                <c:pt idx="374">
                  <c:v>2.9375</c:v>
                </c:pt>
                <c:pt idx="375">
                  <c:v>2.9453125</c:v>
                </c:pt>
                <c:pt idx="376">
                  <c:v>2.953125</c:v>
                </c:pt>
                <c:pt idx="377">
                  <c:v>2.9609375</c:v>
                </c:pt>
                <c:pt idx="378">
                  <c:v>2.96875</c:v>
                </c:pt>
                <c:pt idx="379">
                  <c:v>2.9765625</c:v>
                </c:pt>
                <c:pt idx="380">
                  <c:v>2.984375</c:v>
                </c:pt>
                <c:pt idx="381">
                  <c:v>2.9921875</c:v>
                </c:pt>
                <c:pt idx="382">
                  <c:v>3</c:v>
                </c:pt>
                <c:pt idx="383">
                  <c:v>3.0078125</c:v>
                </c:pt>
                <c:pt idx="384">
                  <c:v>3.015625</c:v>
                </c:pt>
                <c:pt idx="385">
                  <c:v>3.0234375</c:v>
                </c:pt>
                <c:pt idx="386">
                  <c:v>3.03125</c:v>
                </c:pt>
                <c:pt idx="387">
                  <c:v>3.0390625</c:v>
                </c:pt>
                <c:pt idx="388">
                  <c:v>3.046875</c:v>
                </c:pt>
                <c:pt idx="389">
                  <c:v>3.0546875</c:v>
                </c:pt>
                <c:pt idx="390">
                  <c:v>3.0625</c:v>
                </c:pt>
                <c:pt idx="391">
                  <c:v>3.0703125</c:v>
                </c:pt>
                <c:pt idx="392">
                  <c:v>3.078125</c:v>
                </c:pt>
                <c:pt idx="393">
                  <c:v>3.0859375</c:v>
                </c:pt>
                <c:pt idx="394">
                  <c:v>3.09375</c:v>
                </c:pt>
                <c:pt idx="395">
                  <c:v>3.1015625</c:v>
                </c:pt>
                <c:pt idx="396">
                  <c:v>3.109375</c:v>
                </c:pt>
                <c:pt idx="397">
                  <c:v>3.1171875</c:v>
                </c:pt>
                <c:pt idx="398">
                  <c:v>3.125</c:v>
                </c:pt>
                <c:pt idx="399">
                  <c:v>3.1328125</c:v>
                </c:pt>
                <c:pt idx="400">
                  <c:v>3.140625</c:v>
                </c:pt>
                <c:pt idx="401">
                  <c:v>3.1484375</c:v>
                </c:pt>
                <c:pt idx="402">
                  <c:v>3.15625</c:v>
                </c:pt>
                <c:pt idx="403">
                  <c:v>3.1640625</c:v>
                </c:pt>
                <c:pt idx="404">
                  <c:v>3.171875</c:v>
                </c:pt>
                <c:pt idx="405">
                  <c:v>3.1796875</c:v>
                </c:pt>
                <c:pt idx="406">
                  <c:v>3.1875</c:v>
                </c:pt>
                <c:pt idx="407">
                  <c:v>3.1953125</c:v>
                </c:pt>
                <c:pt idx="408">
                  <c:v>3.203125</c:v>
                </c:pt>
                <c:pt idx="409">
                  <c:v>3.2109375</c:v>
                </c:pt>
                <c:pt idx="410">
                  <c:v>3.21875</c:v>
                </c:pt>
                <c:pt idx="411">
                  <c:v>3.2265625</c:v>
                </c:pt>
                <c:pt idx="412">
                  <c:v>3.234375</c:v>
                </c:pt>
                <c:pt idx="413">
                  <c:v>3.2421875</c:v>
                </c:pt>
                <c:pt idx="414">
                  <c:v>3.25</c:v>
                </c:pt>
                <c:pt idx="415">
                  <c:v>3.2578125</c:v>
                </c:pt>
                <c:pt idx="416">
                  <c:v>3.265625</c:v>
                </c:pt>
                <c:pt idx="417">
                  <c:v>3.2734375</c:v>
                </c:pt>
                <c:pt idx="418">
                  <c:v>3.28125</c:v>
                </c:pt>
                <c:pt idx="419">
                  <c:v>3.2890625</c:v>
                </c:pt>
                <c:pt idx="420">
                  <c:v>3.296875</c:v>
                </c:pt>
                <c:pt idx="421">
                  <c:v>3.3046875</c:v>
                </c:pt>
                <c:pt idx="422">
                  <c:v>3.3125</c:v>
                </c:pt>
                <c:pt idx="423">
                  <c:v>3.3203125</c:v>
                </c:pt>
                <c:pt idx="424">
                  <c:v>3.328125</c:v>
                </c:pt>
                <c:pt idx="425">
                  <c:v>3.3359375</c:v>
                </c:pt>
                <c:pt idx="426">
                  <c:v>3.34375</c:v>
                </c:pt>
                <c:pt idx="427">
                  <c:v>3.3515625</c:v>
                </c:pt>
                <c:pt idx="428">
                  <c:v>3.359375</c:v>
                </c:pt>
                <c:pt idx="429">
                  <c:v>3.3671875</c:v>
                </c:pt>
                <c:pt idx="430">
                  <c:v>3.375</c:v>
                </c:pt>
                <c:pt idx="431">
                  <c:v>3.3828125</c:v>
                </c:pt>
                <c:pt idx="432">
                  <c:v>3.390625</c:v>
                </c:pt>
                <c:pt idx="433">
                  <c:v>3.3984375</c:v>
                </c:pt>
                <c:pt idx="434">
                  <c:v>3.40625</c:v>
                </c:pt>
                <c:pt idx="435">
                  <c:v>3.4140625</c:v>
                </c:pt>
                <c:pt idx="436">
                  <c:v>3.421875</c:v>
                </c:pt>
                <c:pt idx="437">
                  <c:v>3.4296875</c:v>
                </c:pt>
                <c:pt idx="438">
                  <c:v>3.4375</c:v>
                </c:pt>
                <c:pt idx="439">
                  <c:v>3.4453125</c:v>
                </c:pt>
                <c:pt idx="440">
                  <c:v>3.453125</c:v>
                </c:pt>
                <c:pt idx="441">
                  <c:v>3.4609375</c:v>
                </c:pt>
                <c:pt idx="442">
                  <c:v>3.46875</c:v>
                </c:pt>
                <c:pt idx="443">
                  <c:v>3.4765625</c:v>
                </c:pt>
                <c:pt idx="444">
                  <c:v>3.484375</c:v>
                </c:pt>
                <c:pt idx="445">
                  <c:v>3.4921875</c:v>
                </c:pt>
                <c:pt idx="446">
                  <c:v>3.5</c:v>
                </c:pt>
                <c:pt idx="447">
                  <c:v>3.5078125</c:v>
                </c:pt>
                <c:pt idx="448">
                  <c:v>3.515625</c:v>
                </c:pt>
                <c:pt idx="449">
                  <c:v>3.5234375</c:v>
                </c:pt>
                <c:pt idx="450">
                  <c:v>3.53125</c:v>
                </c:pt>
                <c:pt idx="451">
                  <c:v>3.5390625</c:v>
                </c:pt>
                <c:pt idx="452">
                  <c:v>3.546875</c:v>
                </c:pt>
                <c:pt idx="453">
                  <c:v>3.5546875</c:v>
                </c:pt>
                <c:pt idx="454">
                  <c:v>3.5625</c:v>
                </c:pt>
                <c:pt idx="455">
                  <c:v>3.5703125</c:v>
                </c:pt>
                <c:pt idx="456">
                  <c:v>3.578125</c:v>
                </c:pt>
                <c:pt idx="457">
                  <c:v>3.5859375</c:v>
                </c:pt>
                <c:pt idx="458">
                  <c:v>3.59375</c:v>
                </c:pt>
                <c:pt idx="459">
                  <c:v>3.6015625</c:v>
                </c:pt>
                <c:pt idx="460">
                  <c:v>3.609375</c:v>
                </c:pt>
                <c:pt idx="461">
                  <c:v>3.6171875</c:v>
                </c:pt>
                <c:pt idx="462">
                  <c:v>3.625</c:v>
                </c:pt>
                <c:pt idx="463">
                  <c:v>3.6328125</c:v>
                </c:pt>
                <c:pt idx="464">
                  <c:v>3.640625</c:v>
                </c:pt>
                <c:pt idx="465">
                  <c:v>3.6484375</c:v>
                </c:pt>
                <c:pt idx="466">
                  <c:v>3.65625</c:v>
                </c:pt>
                <c:pt idx="467">
                  <c:v>3.6640625</c:v>
                </c:pt>
                <c:pt idx="468">
                  <c:v>3.671875</c:v>
                </c:pt>
                <c:pt idx="469">
                  <c:v>3.6796875</c:v>
                </c:pt>
                <c:pt idx="470">
                  <c:v>3.6875</c:v>
                </c:pt>
                <c:pt idx="471">
                  <c:v>3.6953125</c:v>
                </c:pt>
                <c:pt idx="472">
                  <c:v>3.703125</c:v>
                </c:pt>
                <c:pt idx="473">
                  <c:v>3.7109375</c:v>
                </c:pt>
                <c:pt idx="474">
                  <c:v>3.71875</c:v>
                </c:pt>
                <c:pt idx="475">
                  <c:v>3.7265625</c:v>
                </c:pt>
                <c:pt idx="476">
                  <c:v>3.734375</c:v>
                </c:pt>
                <c:pt idx="477">
                  <c:v>3.7421875</c:v>
                </c:pt>
                <c:pt idx="478">
                  <c:v>3.75</c:v>
                </c:pt>
                <c:pt idx="479">
                  <c:v>3.7578125</c:v>
                </c:pt>
                <c:pt idx="480">
                  <c:v>3.765625</c:v>
                </c:pt>
                <c:pt idx="481">
                  <c:v>3.7734375</c:v>
                </c:pt>
                <c:pt idx="482">
                  <c:v>3.78125</c:v>
                </c:pt>
                <c:pt idx="483">
                  <c:v>3.7890625</c:v>
                </c:pt>
                <c:pt idx="484">
                  <c:v>3.796875</c:v>
                </c:pt>
                <c:pt idx="485">
                  <c:v>3.8046875</c:v>
                </c:pt>
                <c:pt idx="486">
                  <c:v>3.8125</c:v>
                </c:pt>
                <c:pt idx="487">
                  <c:v>3.8203125</c:v>
                </c:pt>
                <c:pt idx="488">
                  <c:v>3.828125</c:v>
                </c:pt>
                <c:pt idx="489">
                  <c:v>3.8359375</c:v>
                </c:pt>
                <c:pt idx="490">
                  <c:v>3.84375</c:v>
                </c:pt>
                <c:pt idx="491">
                  <c:v>3.8515625</c:v>
                </c:pt>
                <c:pt idx="492">
                  <c:v>3.859375</c:v>
                </c:pt>
                <c:pt idx="493">
                  <c:v>3.8671875</c:v>
                </c:pt>
                <c:pt idx="494">
                  <c:v>3.875</c:v>
                </c:pt>
                <c:pt idx="495">
                  <c:v>3.8828125</c:v>
                </c:pt>
                <c:pt idx="496">
                  <c:v>3.890625</c:v>
                </c:pt>
                <c:pt idx="497">
                  <c:v>3.8984375</c:v>
                </c:pt>
                <c:pt idx="498">
                  <c:v>3.90625</c:v>
                </c:pt>
                <c:pt idx="499">
                  <c:v>3.9140625</c:v>
                </c:pt>
                <c:pt idx="500">
                  <c:v>3.921875</c:v>
                </c:pt>
                <c:pt idx="501">
                  <c:v>3.9296875</c:v>
                </c:pt>
                <c:pt idx="502">
                  <c:v>3.9375</c:v>
                </c:pt>
                <c:pt idx="503">
                  <c:v>3.9453125</c:v>
                </c:pt>
                <c:pt idx="504">
                  <c:v>3.953125</c:v>
                </c:pt>
                <c:pt idx="505">
                  <c:v>3.9609375</c:v>
                </c:pt>
                <c:pt idx="506">
                  <c:v>3.96875</c:v>
                </c:pt>
                <c:pt idx="507">
                  <c:v>3.9765625</c:v>
                </c:pt>
                <c:pt idx="508">
                  <c:v>3.984375</c:v>
                </c:pt>
                <c:pt idx="509">
                  <c:v>3.9921875</c:v>
                </c:pt>
                <c:pt idx="510">
                  <c:v>4</c:v>
                </c:pt>
                <c:pt idx="511">
                  <c:v>4.0078125</c:v>
                </c:pt>
                <c:pt idx="512">
                  <c:v>4.015625</c:v>
                </c:pt>
                <c:pt idx="513">
                  <c:v>4.0234375</c:v>
                </c:pt>
                <c:pt idx="514">
                  <c:v>4.03125</c:v>
                </c:pt>
                <c:pt idx="515">
                  <c:v>4.0390625</c:v>
                </c:pt>
                <c:pt idx="516">
                  <c:v>4.046875</c:v>
                </c:pt>
                <c:pt idx="517">
                  <c:v>4.0546875</c:v>
                </c:pt>
                <c:pt idx="518">
                  <c:v>4.0625</c:v>
                </c:pt>
                <c:pt idx="519">
                  <c:v>4.0703125</c:v>
                </c:pt>
                <c:pt idx="520">
                  <c:v>4.078125</c:v>
                </c:pt>
                <c:pt idx="521">
                  <c:v>4.0859375</c:v>
                </c:pt>
                <c:pt idx="522">
                  <c:v>4.09375</c:v>
                </c:pt>
                <c:pt idx="523">
                  <c:v>4.1015625</c:v>
                </c:pt>
                <c:pt idx="524">
                  <c:v>4.109375</c:v>
                </c:pt>
                <c:pt idx="525">
                  <c:v>4.1171875</c:v>
                </c:pt>
                <c:pt idx="526">
                  <c:v>4.125</c:v>
                </c:pt>
                <c:pt idx="527">
                  <c:v>4.1328125</c:v>
                </c:pt>
                <c:pt idx="528">
                  <c:v>4.140625</c:v>
                </c:pt>
                <c:pt idx="529">
                  <c:v>4.1484375</c:v>
                </c:pt>
                <c:pt idx="530">
                  <c:v>4.15625</c:v>
                </c:pt>
                <c:pt idx="531">
                  <c:v>4.1640625</c:v>
                </c:pt>
                <c:pt idx="532">
                  <c:v>4.171875</c:v>
                </c:pt>
                <c:pt idx="533">
                  <c:v>4.1796875</c:v>
                </c:pt>
                <c:pt idx="534">
                  <c:v>4.1875</c:v>
                </c:pt>
                <c:pt idx="535">
                  <c:v>4.1953125</c:v>
                </c:pt>
                <c:pt idx="536">
                  <c:v>4.203125</c:v>
                </c:pt>
                <c:pt idx="537">
                  <c:v>4.2109375</c:v>
                </c:pt>
                <c:pt idx="538">
                  <c:v>4.21875</c:v>
                </c:pt>
                <c:pt idx="539">
                  <c:v>4.2265625</c:v>
                </c:pt>
                <c:pt idx="540">
                  <c:v>4.234375</c:v>
                </c:pt>
                <c:pt idx="541">
                  <c:v>4.2421875</c:v>
                </c:pt>
                <c:pt idx="542">
                  <c:v>4.25</c:v>
                </c:pt>
                <c:pt idx="543">
                  <c:v>4.2578125</c:v>
                </c:pt>
                <c:pt idx="544">
                  <c:v>4.265625</c:v>
                </c:pt>
                <c:pt idx="545">
                  <c:v>4.2734375</c:v>
                </c:pt>
                <c:pt idx="546">
                  <c:v>4.28125</c:v>
                </c:pt>
                <c:pt idx="547">
                  <c:v>4.2890625</c:v>
                </c:pt>
                <c:pt idx="548">
                  <c:v>4.296875</c:v>
                </c:pt>
                <c:pt idx="549">
                  <c:v>4.3046875</c:v>
                </c:pt>
                <c:pt idx="550">
                  <c:v>4.3125</c:v>
                </c:pt>
                <c:pt idx="551">
                  <c:v>4.3203125</c:v>
                </c:pt>
                <c:pt idx="552">
                  <c:v>4.328125</c:v>
                </c:pt>
                <c:pt idx="553">
                  <c:v>4.3359375</c:v>
                </c:pt>
                <c:pt idx="554">
                  <c:v>4.34375</c:v>
                </c:pt>
                <c:pt idx="555">
                  <c:v>4.3515625</c:v>
                </c:pt>
                <c:pt idx="556">
                  <c:v>4.359375</c:v>
                </c:pt>
                <c:pt idx="557">
                  <c:v>4.3671875</c:v>
                </c:pt>
                <c:pt idx="558">
                  <c:v>4.375</c:v>
                </c:pt>
                <c:pt idx="559">
                  <c:v>4.3828125</c:v>
                </c:pt>
                <c:pt idx="560">
                  <c:v>4.390625</c:v>
                </c:pt>
                <c:pt idx="561">
                  <c:v>4.3984375</c:v>
                </c:pt>
                <c:pt idx="562">
                  <c:v>4.40625</c:v>
                </c:pt>
                <c:pt idx="563">
                  <c:v>4.4140625</c:v>
                </c:pt>
                <c:pt idx="564">
                  <c:v>4.421875</c:v>
                </c:pt>
                <c:pt idx="565">
                  <c:v>4.4296875</c:v>
                </c:pt>
                <c:pt idx="566">
                  <c:v>4.4375</c:v>
                </c:pt>
                <c:pt idx="567">
                  <c:v>4.4453125</c:v>
                </c:pt>
                <c:pt idx="568">
                  <c:v>4.453125</c:v>
                </c:pt>
                <c:pt idx="569">
                  <c:v>4.4609375</c:v>
                </c:pt>
                <c:pt idx="570">
                  <c:v>4.46875</c:v>
                </c:pt>
                <c:pt idx="571">
                  <c:v>4.4765625</c:v>
                </c:pt>
                <c:pt idx="572">
                  <c:v>4.484375</c:v>
                </c:pt>
                <c:pt idx="573">
                  <c:v>4.4921875</c:v>
                </c:pt>
                <c:pt idx="574">
                  <c:v>4.5</c:v>
                </c:pt>
                <c:pt idx="575">
                  <c:v>4.5078125</c:v>
                </c:pt>
                <c:pt idx="576">
                  <c:v>4.515625</c:v>
                </c:pt>
                <c:pt idx="577">
                  <c:v>4.5234375</c:v>
                </c:pt>
                <c:pt idx="578">
                  <c:v>4.53125</c:v>
                </c:pt>
                <c:pt idx="579">
                  <c:v>4.5390625</c:v>
                </c:pt>
                <c:pt idx="580">
                  <c:v>4.546875</c:v>
                </c:pt>
                <c:pt idx="581">
                  <c:v>4.5546875</c:v>
                </c:pt>
                <c:pt idx="582">
                  <c:v>4.5625</c:v>
                </c:pt>
                <c:pt idx="583">
                  <c:v>4.5703125</c:v>
                </c:pt>
                <c:pt idx="584">
                  <c:v>4.578125</c:v>
                </c:pt>
                <c:pt idx="585">
                  <c:v>4.5859375</c:v>
                </c:pt>
                <c:pt idx="586">
                  <c:v>4.59375</c:v>
                </c:pt>
                <c:pt idx="587">
                  <c:v>4.6015625</c:v>
                </c:pt>
                <c:pt idx="588">
                  <c:v>4.609375</c:v>
                </c:pt>
                <c:pt idx="589">
                  <c:v>4.6171875</c:v>
                </c:pt>
                <c:pt idx="590">
                  <c:v>4.625</c:v>
                </c:pt>
                <c:pt idx="591">
                  <c:v>4.6328125</c:v>
                </c:pt>
                <c:pt idx="592">
                  <c:v>4.640625</c:v>
                </c:pt>
                <c:pt idx="593">
                  <c:v>4.6484375</c:v>
                </c:pt>
                <c:pt idx="594">
                  <c:v>4.65625</c:v>
                </c:pt>
                <c:pt idx="595">
                  <c:v>4.6640625</c:v>
                </c:pt>
                <c:pt idx="596">
                  <c:v>4.671875</c:v>
                </c:pt>
                <c:pt idx="597">
                  <c:v>4.6796875</c:v>
                </c:pt>
                <c:pt idx="598">
                  <c:v>4.6875</c:v>
                </c:pt>
                <c:pt idx="599">
                  <c:v>4.6953125</c:v>
                </c:pt>
                <c:pt idx="600">
                  <c:v>4.703125</c:v>
                </c:pt>
                <c:pt idx="601">
                  <c:v>4.7109375</c:v>
                </c:pt>
                <c:pt idx="602">
                  <c:v>4.71875</c:v>
                </c:pt>
                <c:pt idx="603">
                  <c:v>4.7265625</c:v>
                </c:pt>
                <c:pt idx="604">
                  <c:v>4.734375</c:v>
                </c:pt>
                <c:pt idx="605">
                  <c:v>4.7421875</c:v>
                </c:pt>
                <c:pt idx="606">
                  <c:v>4.75</c:v>
                </c:pt>
                <c:pt idx="607">
                  <c:v>4.7578125</c:v>
                </c:pt>
                <c:pt idx="608">
                  <c:v>4.765625</c:v>
                </c:pt>
                <c:pt idx="609">
                  <c:v>4.7734375</c:v>
                </c:pt>
                <c:pt idx="610">
                  <c:v>4.78125</c:v>
                </c:pt>
                <c:pt idx="611">
                  <c:v>4.7890625</c:v>
                </c:pt>
                <c:pt idx="612">
                  <c:v>4.796875</c:v>
                </c:pt>
                <c:pt idx="613">
                  <c:v>4.8046875</c:v>
                </c:pt>
                <c:pt idx="614">
                  <c:v>4.8125</c:v>
                </c:pt>
                <c:pt idx="615">
                  <c:v>4.8203125</c:v>
                </c:pt>
                <c:pt idx="616">
                  <c:v>4.828125</c:v>
                </c:pt>
                <c:pt idx="617">
                  <c:v>4.8359375</c:v>
                </c:pt>
                <c:pt idx="618">
                  <c:v>4.84375</c:v>
                </c:pt>
                <c:pt idx="619">
                  <c:v>4.8515625</c:v>
                </c:pt>
                <c:pt idx="620">
                  <c:v>4.859375</c:v>
                </c:pt>
                <c:pt idx="621">
                  <c:v>4.8671875</c:v>
                </c:pt>
                <c:pt idx="622">
                  <c:v>4.875</c:v>
                </c:pt>
                <c:pt idx="623">
                  <c:v>4.8828125</c:v>
                </c:pt>
                <c:pt idx="624">
                  <c:v>4.890625</c:v>
                </c:pt>
                <c:pt idx="625">
                  <c:v>4.8984375</c:v>
                </c:pt>
                <c:pt idx="626">
                  <c:v>4.90625</c:v>
                </c:pt>
                <c:pt idx="627">
                  <c:v>4.9140625</c:v>
                </c:pt>
                <c:pt idx="628">
                  <c:v>4.921875</c:v>
                </c:pt>
                <c:pt idx="629">
                  <c:v>4.9296875</c:v>
                </c:pt>
                <c:pt idx="630">
                  <c:v>4.9375</c:v>
                </c:pt>
                <c:pt idx="631">
                  <c:v>4.9453125</c:v>
                </c:pt>
                <c:pt idx="632">
                  <c:v>4.953125</c:v>
                </c:pt>
                <c:pt idx="633">
                  <c:v>4.9609375</c:v>
                </c:pt>
                <c:pt idx="634">
                  <c:v>4.96875</c:v>
                </c:pt>
                <c:pt idx="635">
                  <c:v>4.9765625</c:v>
                </c:pt>
                <c:pt idx="636">
                  <c:v>4.984375</c:v>
                </c:pt>
                <c:pt idx="637">
                  <c:v>4.9921875</c:v>
                </c:pt>
                <c:pt idx="638">
                  <c:v>5</c:v>
                </c:pt>
                <c:pt idx="639">
                  <c:v>5.0078125</c:v>
                </c:pt>
                <c:pt idx="640">
                  <c:v>5.015625</c:v>
                </c:pt>
                <c:pt idx="641">
                  <c:v>5.0234375</c:v>
                </c:pt>
                <c:pt idx="642">
                  <c:v>5.03125</c:v>
                </c:pt>
                <c:pt idx="643">
                  <c:v>5.0390625</c:v>
                </c:pt>
                <c:pt idx="644">
                  <c:v>5.046875</c:v>
                </c:pt>
                <c:pt idx="645">
                  <c:v>5.0546875</c:v>
                </c:pt>
                <c:pt idx="646">
                  <c:v>5.0625</c:v>
                </c:pt>
                <c:pt idx="647">
                  <c:v>5.0703125</c:v>
                </c:pt>
                <c:pt idx="648">
                  <c:v>5.078125</c:v>
                </c:pt>
                <c:pt idx="649">
                  <c:v>5.0859375</c:v>
                </c:pt>
                <c:pt idx="650">
                  <c:v>5.09375</c:v>
                </c:pt>
                <c:pt idx="651">
                  <c:v>5.1015625</c:v>
                </c:pt>
                <c:pt idx="652">
                  <c:v>5.109375</c:v>
                </c:pt>
                <c:pt idx="653">
                  <c:v>5.1171875</c:v>
                </c:pt>
                <c:pt idx="654">
                  <c:v>5.125</c:v>
                </c:pt>
                <c:pt idx="655">
                  <c:v>5.1328125</c:v>
                </c:pt>
                <c:pt idx="656">
                  <c:v>5.140625</c:v>
                </c:pt>
                <c:pt idx="657">
                  <c:v>5.1484375</c:v>
                </c:pt>
                <c:pt idx="658">
                  <c:v>5.15625</c:v>
                </c:pt>
                <c:pt idx="659">
                  <c:v>5.1640625</c:v>
                </c:pt>
                <c:pt idx="660">
                  <c:v>5.171875</c:v>
                </c:pt>
                <c:pt idx="661">
                  <c:v>5.1796875</c:v>
                </c:pt>
                <c:pt idx="662">
                  <c:v>5.1875</c:v>
                </c:pt>
                <c:pt idx="663">
                  <c:v>5.1953125</c:v>
                </c:pt>
                <c:pt idx="664">
                  <c:v>5.203125</c:v>
                </c:pt>
                <c:pt idx="665">
                  <c:v>5.2109375</c:v>
                </c:pt>
                <c:pt idx="666">
                  <c:v>5.21875</c:v>
                </c:pt>
                <c:pt idx="667">
                  <c:v>5.2265625</c:v>
                </c:pt>
                <c:pt idx="668">
                  <c:v>5.234375</c:v>
                </c:pt>
                <c:pt idx="669">
                  <c:v>5.2421875</c:v>
                </c:pt>
                <c:pt idx="670">
                  <c:v>5.25</c:v>
                </c:pt>
                <c:pt idx="671">
                  <c:v>5.2578125</c:v>
                </c:pt>
                <c:pt idx="672">
                  <c:v>5.265625</c:v>
                </c:pt>
                <c:pt idx="673">
                  <c:v>5.2734375</c:v>
                </c:pt>
                <c:pt idx="674">
                  <c:v>5.28125</c:v>
                </c:pt>
                <c:pt idx="675">
                  <c:v>5.2890625</c:v>
                </c:pt>
                <c:pt idx="676">
                  <c:v>5.296875</c:v>
                </c:pt>
                <c:pt idx="677">
                  <c:v>5.3046875</c:v>
                </c:pt>
                <c:pt idx="678">
                  <c:v>5.3125</c:v>
                </c:pt>
                <c:pt idx="679">
                  <c:v>5.3203125</c:v>
                </c:pt>
                <c:pt idx="680">
                  <c:v>5.328125</c:v>
                </c:pt>
                <c:pt idx="681">
                  <c:v>5.3359375</c:v>
                </c:pt>
                <c:pt idx="682">
                  <c:v>5.34375</c:v>
                </c:pt>
                <c:pt idx="683">
                  <c:v>5.3515625</c:v>
                </c:pt>
                <c:pt idx="684">
                  <c:v>5.359375</c:v>
                </c:pt>
                <c:pt idx="685">
                  <c:v>5.3671875</c:v>
                </c:pt>
                <c:pt idx="686">
                  <c:v>5.375</c:v>
                </c:pt>
                <c:pt idx="687">
                  <c:v>5.3828125</c:v>
                </c:pt>
                <c:pt idx="688">
                  <c:v>5.390625</c:v>
                </c:pt>
                <c:pt idx="689">
                  <c:v>5.3984375</c:v>
                </c:pt>
                <c:pt idx="690">
                  <c:v>5.40625</c:v>
                </c:pt>
                <c:pt idx="691">
                  <c:v>5.4140625</c:v>
                </c:pt>
                <c:pt idx="692">
                  <c:v>5.421875</c:v>
                </c:pt>
                <c:pt idx="693">
                  <c:v>5.4296875</c:v>
                </c:pt>
                <c:pt idx="694">
                  <c:v>5.4375</c:v>
                </c:pt>
                <c:pt idx="695">
                  <c:v>5.4453125</c:v>
                </c:pt>
                <c:pt idx="696">
                  <c:v>5.453125</c:v>
                </c:pt>
                <c:pt idx="697">
                  <c:v>5.4609375</c:v>
                </c:pt>
                <c:pt idx="698">
                  <c:v>5.46875</c:v>
                </c:pt>
                <c:pt idx="699">
                  <c:v>5.4765625</c:v>
                </c:pt>
                <c:pt idx="700">
                  <c:v>5.484375</c:v>
                </c:pt>
                <c:pt idx="701">
                  <c:v>5.4921875</c:v>
                </c:pt>
                <c:pt idx="702">
                  <c:v>5.5</c:v>
                </c:pt>
                <c:pt idx="703">
                  <c:v>5.5078125</c:v>
                </c:pt>
                <c:pt idx="704">
                  <c:v>5.515625</c:v>
                </c:pt>
                <c:pt idx="705">
                  <c:v>5.5234375</c:v>
                </c:pt>
                <c:pt idx="706">
                  <c:v>5.53125</c:v>
                </c:pt>
                <c:pt idx="707">
                  <c:v>5.5390625</c:v>
                </c:pt>
                <c:pt idx="708">
                  <c:v>5.546875</c:v>
                </c:pt>
                <c:pt idx="709">
                  <c:v>5.5546875</c:v>
                </c:pt>
                <c:pt idx="710">
                  <c:v>5.5625</c:v>
                </c:pt>
                <c:pt idx="711">
                  <c:v>5.5703125</c:v>
                </c:pt>
                <c:pt idx="712">
                  <c:v>5.578125</c:v>
                </c:pt>
                <c:pt idx="713">
                  <c:v>5.5859375</c:v>
                </c:pt>
                <c:pt idx="714">
                  <c:v>5.59375</c:v>
                </c:pt>
                <c:pt idx="715">
                  <c:v>5.6015625</c:v>
                </c:pt>
                <c:pt idx="716">
                  <c:v>5.609375</c:v>
                </c:pt>
                <c:pt idx="717">
                  <c:v>5.6171875</c:v>
                </c:pt>
                <c:pt idx="718">
                  <c:v>5.625</c:v>
                </c:pt>
                <c:pt idx="719">
                  <c:v>5.6328125</c:v>
                </c:pt>
                <c:pt idx="720">
                  <c:v>5.640625</c:v>
                </c:pt>
                <c:pt idx="721">
                  <c:v>5.6484375</c:v>
                </c:pt>
                <c:pt idx="722">
                  <c:v>5.65625</c:v>
                </c:pt>
                <c:pt idx="723">
                  <c:v>5.6640625</c:v>
                </c:pt>
                <c:pt idx="724">
                  <c:v>5.671875</c:v>
                </c:pt>
                <c:pt idx="725">
                  <c:v>5.6796875</c:v>
                </c:pt>
                <c:pt idx="726">
                  <c:v>5.6875</c:v>
                </c:pt>
                <c:pt idx="727">
                  <c:v>5.6953125</c:v>
                </c:pt>
                <c:pt idx="728">
                  <c:v>5.703125</c:v>
                </c:pt>
                <c:pt idx="729">
                  <c:v>5.7109375</c:v>
                </c:pt>
                <c:pt idx="730">
                  <c:v>5.71875</c:v>
                </c:pt>
                <c:pt idx="731">
                  <c:v>5.7265625</c:v>
                </c:pt>
                <c:pt idx="732">
                  <c:v>5.734375</c:v>
                </c:pt>
                <c:pt idx="733">
                  <c:v>5.7421875</c:v>
                </c:pt>
                <c:pt idx="734">
                  <c:v>5.75</c:v>
                </c:pt>
                <c:pt idx="735">
                  <c:v>5.7578125</c:v>
                </c:pt>
                <c:pt idx="736">
                  <c:v>5.765625</c:v>
                </c:pt>
                <c:pt idx="737">
                  <c:v>5.7734375</c:v>
                </c:pt>
                <c:pt idx="738">
                  <c:v>5.78125</c:v>
                </c:pt>
                <c:pt idx="739">
                  <c:v>5.7890625</c:v>
                </c:pt>
                <c:pt idx="740">
                  <c:v>5.796875</c:v>
                </c:pt>
                <c:pt idx="741">
                  <c:v>5.8046875</c:v>
                </c:pt>
                <c:pt idx="742">
                  <c:v>5.8125</c:v>
                </c:pt>
                <c:pt idx="743">
                  <c:v>5.8203125</c:v>
                </c:pt>
                <c:pt idx="744">
                  <c:v>5.828125</c:v>
                </c:pt>
                <c:pt idx="745">
                  <c:v>5.8359375</c:v>
                </c:pt>
                <c:pt idx="746">
                  <c:v>5.84375</c:v>
                </c:pt>
                <c:pt idx="747">
                  <c:v>5.8515625</c:v>
                </c:pt>
                <c:pt idx="748">
                  <c:v>5.859375</c:v>
                </c:pt>
                <c:pt idx="749">
                  <c:v>5.8671875</c:v>
                </c:pt>
                <c:pt idx="750">
                  <c:v>5.875</c:v>
                </c:pt>
                <c:pt idx="751">
                  <c:v>5.8828125</c:v>
                </c:pt>
                <c:pt idx="752">
                  <c:v>5.890625</c:v>
                </c:pt>
                <c:pt idx="753">
                  <c:v>5.8984375</c:v>
                </c:pt>
                <c:pt idx="754">
                  <c:v>5.90625</c:v>
                </c:pt>
                <c:pt idx="755">
                  <c:v>5.9140625</c:v>
                </c:pt>
                <c:pt idx="756">
                  <c:v>5.921875</c:v>
                </c:pt>
                <c:pt idx="757">
                  <c:v>5.9296875</c:v>
                </c:pt>
                <c:pt idx="758">
                  <c:v>5.9375</c:v>
                </c:pt>
                <c:pt idx="759">
                  <c:v>5.9453125</c:v>
                </c:pt>
                <c:pt idx="760">
                  <c:v>5.953125</c:v>
                </c:pt>
                <c:pt idx="761">
                  <c:v>5.9609375</c:v>
                </c:pt>
                <c:pt idx="762">
                  <c:v>5.96875</c:v>
                </c:pt>
                <c:pt idx="763">
                  <c:v>5.9765625</c:v>
                </c:pt>
                <c:pt idx="764">
                  <c:v>5.984375</c:v>
                </c:pt>
                <c:pt idx="765">
                  <c:v>5.9921875</c:v>
                </c:pt>
                <c:pt idx="766">
                  <c:v>6</c:v>
                </c:pt>
                <c:pt idx="767">
                  <c:v>6.0078125</c:v>
                </c:pt>
                <c:pt idx="768">
                  <c:v>6.015625</c:v>
                </c:pt>
                <c:pt idx="769">
                  <c:v>6.0234375</c:v>
                </c:pt>
                <c:pt idx="770">
                  <c:v>6.03125</c:v>
                </c:pt>
                <c:pt idx="771">
                  <c:v>6.0390625</c:v>
                </c:pt>
                <c:pt idx="772">
                  <c:v>6.046875</c:v>
                </c:pt>
                <c:pt idx="773">
                  <c:v>6.0546875</c:v>
                </c:pt>
                <c:pt idx="774">
                  <c:v>6.0625</c:v>
                </c:pt>
                <c:pt idx="775">
                  <c:v>6.0703125</c:v>
                </c:pt>
                <c:pt idx="776">
                  <c:v>6.078125</c:v>
                </c:pt>
                <c:pt idx="777">
                  <c:v>6.0859375</c:v>
                </c:pt>
                <c:pt idx="778">
                  <c:v>6.09375</c:v>
                </c:pt>
                <c:pt idx="779">
                  <c:v>6.1015625</c:v>
                </c:pt>
                <c:pt idx="780">
                  <c:v>6.109375</c:v>
                </c:pt>
                <c:pt idx="781">
                  <c:v>6.1171875</c:v>
                </c:pt>
                <c:pt idx="782">
                  <c:v>6.125</c:v>
                </c:pt>
                <c:pt idx="783">
                  <c:v>6.1328125</c:v>
                </c:pt>
                <c:pt idx="784">
                  <c:v>6.140625</c:v>
                </c:pt>
                <c:pt idx="785">
                  <c:v>6.1484375</c:v>
                </c:pt>
                <c:pt idx="786">
                  <c:v>6.15625</c:v>
                </c:pt>
                <c:pt idx="787">
                  <c:v>6.1640625</c:v>
                </c:pt>
                <c:pt idx="788">
                  <c:v>6.171875</c:v>
                </c:pt>
                <c:pt idx="789">
                  <c:v>6.1796875</c:v>
                </c:pt>
                <c:pt idx="790">
                  <c:v>6.1875</c:v>
                </c:pt>
                <c:pt idx="791">
                  <c:v>6.1953125</c:v>
                </c:pt>
                <c:pt idx="792">
                  <c:v>6.203125</c:v>
                </c:pt>
                <c:pt idx="793">
                  <c:v>6.2109375</c:v>
                </c:pt>
                <c:pt idx="794">
                  <c:v>6.21875</c:v>
                </c:pt>
                <c:pt idx="795">
                  <c:v>6.2265625</c:v>
                </c:pt>
                <c:pt idx="796">
                  <c:v>6.234375</c:v>
                </c:pt>
                <c:pt idx="797">
                  <c:v>6.2421875</c:v>
                </c:pt>
                <c:pt idx="798">
                  <c:v>6.25</c:v>
                </c:pt>
                <c:pt idx="799">
                  <c:v>6.2578125</c:v>
                </c:pt>
                <c:pt idx="800">
                  <c:v>6.265625</c:v>
                </c:pt>
                <c:pt idx="801">
                  <c:v>6.2734375</c:v>
                </c:pt>
                <c:pt idx="802">
                  <c:v>6.28125</c:v>
                </c:pt>
                <c:pt idx="803">
                  <c:v>6.2890625</c:v>
                </c:pt>
                <c:pt idx="804">
                  <c:v>6.296875</c:v>
                </c:pt>
                <c:pt idx="805">
                  <c:v>6.3046875</c:v>
                </c:pt>
                <c:pt idx="806">
                  <c:v>6.3125</c:v>
                </c:pt>
                <c:pt idx="807">
                  <c:v>6.3203125</c:v>
                </c:pt>
                <c:pt idx="808">
                  <c:v>6.328125</c:v>
                </c:pt>
                <c:pt idx="809">
                  <c:v>6.3359375</c:v>
                </c:pt>
                <c:pt idx="810">
                  <c:v>6.34375</c:v>
                </c:pt>
                <c:pt idx="811">
                  <c:v>6.3515625</c:v>
                </c:pt>
                <c:pt idx="812">
                  <c:v>6.359375</c:v>
                </c:pt>
                <c:pt idx="813">
                  <c:v>6.3671875</c:v>
                </c:pt>
                <c:pt idx="814">
                  <c:v>6.375</c:v>
                </c:pt>
                <c:pt idx="815">
                  <c:v>6.3828125</c:v>
                </c:pt>
                <c:pt idx="816">
                  <c:v>6.390625</c:v>
                </c:pt>
                <c:pt idx="817">
                  <c:v>6.3984375</c:v>
                </c:pt>
                <c:pt idx="818">
                  <c:v>6.40625</c:v>
                </c:pt>
                <c:pt idx="819">
                  <c:v>6.4140625</c:v>
                </c:pt>
                <c:pt idx="820">
                  <c:v>6.421875</c:v>
                </c:pt>
                <c:pt idx="821">
                  <c:v>6.4296875</c:v>
                </c:pt>
                <c:pt idx="822">
                  <c:v>6.4375</c:v>
                </c:pt>
                <c:pt idx="823">
                  <c:v>6.4453125</c:v>
                </c:pt>
                <c:pt idx="824">
                  <c:v>6.453125</c:v>
                </c:pt>
                <c:pt idx="825">
                  <c:v>6.4609375</c:v>
                </c:pt>
                <c:pt idx="826">
                  <c:v>6.46875</c:v>
                </c:pt>
                <c:pt idx="827">
                  <c:v>6.4765625</c:v>
                </c:pt>
                <c:pt idx="828">
                  <c:v>6.484375</c:v>
                </c:pt>
                <c:pt idx="829">
                  <c:v>6.4921875</c:v>
                </c:pt>
                <c:pt idx="830">
                  <c:v>6.5</c:v>
                </c:pt>
                <c:pt idx="831">
                  <c:v>6.5078125</c:v>
                </c:pt>
                <c:pt idx="832">
                  <c:v>6.515625</c:v>
                </c:pt>
                <c:pt idx="833">
                  <c:v>6.5234375</c:v>
                </c:pt>
                <c:pt idx="834">
                  <c:v>6.53125</c:v>
                </c:pt>
                <c:pt idx="835">
                  <c:v>6.5390625</c:v>
                </c:pt>
                <c:pt idx="836">
                  <c:v>6.546875</c:v>
                </c:pt>
                <c:pt idx="837">
                  <c:v>6.5546875</c:v>
                </c:pt>
                <c:pt idx="838">
                  <c:v>6.5625</c:v>
                </c:pt>
                <c:pt idx="839">
                  <c:v>6.5703125</c:v>
                </c:pt>
                <c:pt idx="840">
                  <c:v>6.578125</c:v>
                </c:pt>
                <c:pt idx="841">
                  <c:v>6.5859375</c:v>
                </c:pt>
                <c:pt idx="842">
                  <c:v>6.59375</c:v>
                </c:pt>
                <c:pt idx="843">
                  <c:v>6.6015625</c:v>
                </c:pt>
                <c:pt idx="844">
                  <c:v>6.609375</c:v>
                </c:pt>
                <c:pt idx="845">
                  <c:v>6.6171875</c:v>
                </c:pt>
                <c:pt idx="846">
                  <c:v>6.625</c:v>
                </c:pt>
                <c:pt idx="847">
                  <c:v>6.6328125</c:v>
                </c:pt>
                <c:pt idx="848">
                  <c:v>6.640625</c:v>
                </c:pt>
                <c:pt idx="849">
                  <c:v>6.6484375</c:v>
                </c:pt>
                <c:pt idx="850">
                  <c:v>6.65625</c:v>
                </c:pt>
                <c:pt idx="851">
                  <c:v>6.6640625</c:v>
                </c:pt>
                <c:pt idx="852">
                  <c:v>6.671875</c:v>
                </c:pt>
                <c:pt idx="853">
                  <c:v>6.6796875</c:v>
                </c:pt>
                <c:pt idx="854">
                  <c:v>6.6875</c:v>
                </c:pt>
                <c:pt idx="855">
                  <c:v>6.6953125</c:v>
                </c:pt>
                <c:pt idx="856">
                  <c:v>6.703125</c:v>
                </c:pt>
                <c:pt idx="857">
                  <c:v>6.7109375</c:v>
                </c:pt>
                <c:pt idx="858">
                  <c:v>6.71875</c:v>
                </c:pt>
                <c:pt idx="859">
                  <c:v>6.7265625</c:v>
                </c:pt>
                <c:pt idx="860">
                  <c:v>6.734375</c:v>
                </c:pt>
                <c:pt idx="861">
                  <c:v>6.7421875</c:v>
                </c:pt>
                <c:pt idx="862">
                  <c:v>6.75</c:v>
                </c:pt>
                <c:pt idx="863">
                  <c:v>6.7578125</c:v>
                </c:pt>
                <c:pt idx="864">
                  <c:v>6.765625</c:v>
                </c:pt>
                <c:pt idx="865">
                  <c:v>6.7734375</c:v>
                </c:pt>
                <c:pt idx="866">
                  <c:v>6.78125</c:v>
                </c:pt>
                <c:pt idx="867">
                  <c:v>6.7890625</c:v>
                </c:pt>
                <c:pt idx="868">
                  <c:v>6.796875</c:v>
                </c:pt>
                <c:pt idx="869">
                  <c:v>6.8046875</c:v>
                </c:pt>
                <c:pt idx="870">
                  <c:v>6.8125</c:v>
                </c:pt>
                <c:pt idx="871">
                  <c:v>6.8203125</c:v>
                </c:pt>
                <c:pt idx="872">
                  <c:v>6.828125</c:v>
                </c:pt>
                <c:pt idx="873">
                  <c:v>6.8359375</c:v>
                </c:pt>
                <c:pt idx="874">
                  <c:v>6.84375</c:v>
                </c:pt>
                <c:pt idx="875">
                  <c:v>6.8515625</c:v>
                </c:pt>
                <c:pt idx="876">
                  <c:v>6.859375</c:v>
                </c:pt>
                <c:pt idx="877">
                  <c:v>6.8671875</c:v>
                </c:pt>
                <c:pt idx="878">
                  <c:v>6.875</c:v>
                </c:pt>
                <c:pt idx="879">
                  <c:v>6.8828125</c:v>
                </c:pt>
                <c:pt idx="880">
                  <c:v>6.890625</c:v>
                </c:pt>
                <c:pt idx="881">
                  <c:v>6.8984375</c:v>
                </c:pt>
                <c:pt idx="882">
                  <c:v>6.90625</c:v>
                </c:pt>
                <c:pt idx="883">
                  <c:v>6.9140625</c:v>
                </c:pt>
                <c:pt idx="884">
                  <c:v>6.921875</c:v>
                </c:pt>
                <c:pt idx="885">
                  <c:v>6.9296875</c:v>
                </c:pt>
                <c:pt idx="886">
                  <c:v>6.9375</c:v>
                </c:pt>
                <c:pt idx="887">
                  <c:v>6.9453125</c:v>
                </c:pt>
                <c:pt idx="888">
                  <c:v>6.953125</c:v>
                </c:pt>
                <c:pt idx="889">
                  <c:v>6.9609375</c:v>
                </c:pt>
                <c:pt idx="890">
                  <c:v>6.96875</c:v>
                </c:pt>
                <c:pt idx="891">
                  <c:v>6.9765625</c:v>
                </c:pt>
                <c:pt idx="892">
                  <c:v>6.984375</c:v>
                </c:pt>
                <c:pt idx="893">
                  <c:v>6.9921875</c:v>
                </c:pt>
                <c:pt idx="894">
                  <c:v>7</c:v>
                </c:pt>
                <c:pt idx="895">
                  <c:v>7.0078125</c:v>
                </c:pt>
                <c:pt idx="896">
                  <c:v>7.015625</c:v>
                </c:pt>
                <c:pt idx="897">
                  <c:v>7.0234375</c:v>
                </c:pt>
                <c:pt idx="898">
                  <c:v>7.03125</c:v>
                </c:pt>
                <c:pt idx="899">
                  <c:v>7.0390625</c:v>
                </c:pt>
                <c:pt idx="900">
                  <c:v>7.046875</c:v>
                </c:pt>
                <c:pt idx="901">
                  <c:v>7.0546875</c:v>
                </c:pt>
                <c:pt idx="902">
                  <c:v>7.0625</c:v>
                </c:pt>
                <c:pt idx="903">
                  <c:v>7.0703125</c:v>
                </c:pt>
                <c:pt idx="904">
                  <c:v>7.078125</c:v>
                </c:pt>
                <c:pt idx="905">
                  <c:v>7.0859375</c:v>
                </c:pt>
                <c:pt idx="906">
                  <c:v>7.09375</c:v>
                </c:pt>
                <c:pt idx="907">
                  <c:v>7.1015625</c:v>
                </c:pt>
                <c:pt idx="908">
                  <c:v>7.109375</c:v>
                </c:pt>
                <c:pt idx="909">
                  <c:v>7.1171875</c:v>
                </c:pt>
                <c:pt idx="910">
                  <c:v>7.125</c:v>
                </c:pt>
                <c:pt idx="911">
                  <c:v>7.1328125</c:v>
                </c:pt>
                <c:pt idx="912">
                  <c:v>7.140625</c:v>
                </c:pt>
                <c:pt idx="913">
                  <c:v>7.1484375</c:v>
                </c:pt>
                <c:pt idx="914">
                  <c:v>7.15625</c:v>
                </c:pt>
                <c:pt idx="915">
                  <c:v>7.1640625</c:v>
                </c:pt>
                <c:pt idx="916">
                  <c:v>7.171875</c:v>
                </c:pt>
                <c:pt idx="917">
                  <c:v>7.1796875</c:v>
                </c:pt>
                <c:pt idx="918">
                  <c:v>7.1875</c:v>
                </c:pt>
                <c:pt idx="919">
                  <c:v>7.1953125</c:v>
                </c:pt>
                <c:pt idx="920">
                  <c:v>7.203125</c:v>
                </c:pt>
                <c:pt idx="921">
                  <c:v>7.2109375</c:v>
                </c:pt>
                <c:pt idx="922">
                  <c:v>7.21875</c:v>
                </c:pt>
                <c:pt idx="923">
                  <c:v>7.2265625</c:v>
                </c:pt>
                <c:pt idx="924">
                  <c:v>7.234375</c:v>
                </c:pt>
                <c:pt idx="925">
                  <c:v>7.2421875</c:v>
                </c:pt>
                <c:pt idx="926">
                  <c:v>7.25</c:v>
                </c:pt>
                <c:pt idx="927">
                  <c:v>7.2578125</c:v>
                </c:pt>
                <c:pt idx="928">
                  <c:v>7.265625</c:v>
                </c:pt>
                <c:pt idx="929">
                  <c:v>7.2734375</c:v>
                </c:pt>
                <c:pt idx="930">
                  <c:v>7.28125</c:v>
                </c:pt>
                <c:pt idx="931">
                  <c:v>7.2890625</c:v>
                </c:pt>
                <c:pt idx="932">
                  <c:v>7.296875</c:v>
                </c:pt>
                <c:pt idx="933">
                  <c:v>7.3046875</c:v>
                </c:pt>
                <c:pt idx="934">
                  <c:v>7.3125</c:v>
                </c:pt>
                <c:pt idx="935">
                  <c:v>7.3203125</c:v>
                </c:pt>
                <c:pt idx="936">
                  <c:v>7.328125</c:v>
                </c:pt>
                <c:pt idx="937">
                  <c:v>7.3359375</c:v>
                </c:pt>
                <c:pt idx="938">
                  <c:v>7.34375</c:v>
                </c:pt>
                <c:pt idx="939">
                  <c:v>7.3515625</c:v>
                </c:pt>
                <c:pt idx="940">
                  <c:v>7.359375</c:v>
                </c:pt>
                <c:pt idx="941">
                  <c:v>7.3671875</c:v>
                </c:pt>
                <c:pt idx="942">
                  <c:v>7.375</c:v>
                </c:pt>
                <c:pt idx="943">
                  <c:v>7.3828125</c:v>
                </c:pt>
                <c:pt idx="944">
                  <c:v>7.390625</c:v>
                </c:pt>
                <c:pt idx="945">
                  <c:v>7.3984375</c:v>
                </c:pt>
                <c:pt idx="946">
                  <c:v>7.40625</c:v>
                </c:pt>
                <c:pt idx="947">
                  <c:v>7.4140625</c:v>
                </c:pt>
                <c:pt idx="948">
                  <c:v>7.421875</c:v>
                </c:pt>
                <c:pt idx="949">
                  <c:v>7.4296875</c:v>
                </c:pt>
                <c:pt idx="950">
                  <c:v>7.4375</c:v>
                </c:pt>
                <c:pt idx="951">
                  <c:v>7.4453125</c:v>
                </c:pt>
                <c:pt idx="952">
                  <c:v>7.453125</c:v>
                </c:pt>
                <c:pt idx="953">
                  <c:v>7.4609375</c:v>
                </c:pt>
                <c:pt idx="954">
                  <c:v>7.46875</c:v>
                </c:pt>
                <c:pt idx="955">
                  <c:v>7.4765625</c:v>
                </c:pt>
                <c:pt idx="956">
                  <c:v>7.484375</c:v>
                </c:pt>
                <c:pt idx="957">
                  <c:v>7.4921875</c:v>
                </c:pt>
                <c:pt idx="958">
                  <c:v>7.5</c:v>
                </c:pt>
                <c:pt idx="959">
                  <c:v>7.5078125</c:v>
                </c:pt>
                <c:pt idx="960">
                  <c:v>7.515625</c:v>
                </c:pt>
                <c:pt idx="961">
                  <c:v>7.5234375</c:v>
                </c:pt>
                <c:pt idx="962">
                  <c:v>7.53125</c:v>
                </c:pt>
                <c:pt idx="963">
                  <c:v>7.5390625</c:v>
                </c:pt>
                <c:pt idx="964">
                  <c:v>7.546875</c:v>
                </c:pt>
                <c:pt idx="965">
                  <c:v>7.5546875</c:v>
                </c:pt>
                <c:pt idx="966">
                  <c:v>7.5625</c:v>
                </c:pt>
                <c:pt idx="967">
                  <c:v>7.5703125</c:v>
                </c:pt>
                <c:pt idx="968">
                  <c:v>7.578125</c:v>
                </c:pt>
                <c:pt idx="969">
                  <c:v>7.5859375</c:v>
                </c:pt>
                <c:pt idx="970">
                  <c:v>7.59375</c:v>
                </c:pt>
                <c:pt idx="971">
                  <c:v>7.6015625</c:v>
                </c:pt>
                <c:pt idx="972">
                  <c:v>7.609375</c:v>
                </c:pt>
                <c:pt idx="973">
                  <c:v>7.6171875</c:v>
                </c:pt>
                <c:pt idx="974">
                  <c:v>7.625</c:v>
                </c:pt>
                <c:pt idx="975">
                  <c:v>7.6328125</c:v>
                </c:pt>
                <c:pt idx="976">
                  <c:v>7.640625</c:v>
                </c:pt>
                <c:pt idx="977">
                  <c:v>7.6484375</c:v>
                </c:pt>
                <c:pt idx="978">
                  <c:v>7.65625</c:v>
                </c:pt>
                <c:pt idx="979">
                  <c:v>7.6640625</c:v>
                </c:pt>
                <c:pt idx="980">
                  <c:v>7.671875</c:v>
                </c:pt>
                <c:pt idx="981">
                  <c:v>7.6796875</c:v>
                </c:pt>
                <c:pt idx="982">
                  <c:v>7.6875</c:v>
                </c:pt>
                <c:pt idx="983">
                  <c:v>7.6953125</c:v>
                </c:pt>
                <c:pt idx="984">
                  <c:v>7.703125</c:v>
                </c:pt>
                <c:pt idx="985">
                  <c:v>7.7109375</c:v>
                </c:pt>
                <c:pt idx="986">
                  <c:v>7.71875</c:v>
                </c:pt>
                <c:pt idx="987">
                  <c:v>7.7265625</c:v>
                </c:pt>
                <c:pt idx="988">
                  <c:v>7.734375</c:v>
                </c:pt>
                <c:pt idx="989">
                  <c:v>7.7421875</c:v>
                </c:pt>
                <c:pt idx="990">
                  <c:v>7.75</c:v>
                </c:pt>
                <c:pt idx="991">
                  <c:v>7.7578125</c:v>
                </c:pt>
                <c:pt idx="992">
                  <c:v>7.765625</c:v>
                </c:pt>
                <c:pt idx="993">
                  <c:v>7.7734375</c:v>
                </c:pt>
                <c:pt idx="994">
                  <c:v>7.78125</c:v>
                </c:pt>
                <c:pt idx="995">
                  <c:v>7.7890625</c:v>
                </c:pt>
                <c:pt idx="996">
                  <c:v>7.796875</c:v>
                </c:pt>
                <c:pt idx="997">
                  <c:v>7.8046875</c:v>
                </c:pt>
                <c:pt idx="998">
                  <c:v>7.8125</c:v>
                </c:pt>
                <c:pt idx="999">
                  <c:v>7.8203125</c:v>
                </c:pt>
                <c:pt idx="1000">
                  <c:v>7.828125</c:v>
                </c:pt>
                <c:pt idx="1001">
                  <c:v>7.8359375</c:v>
                </c:pt>
                <c:pt idx="1002">
                  <c:v>7.84375</c:v>
                </c:pt>
                <c:pt idx="1003">
                  <c:v>7.8515625</c:v>
                </c:pt>
                <c:pt idx="1004">
                  <c:v>7.859375</c:v>
                </c:pt>
                <c:pt idx="1005">
                  <c:v>7.8671875</c:v>
                </c:pt>
                <c:pt idx="1006">
                  <c:v>7.875</c:v>
                </c:pt>
                <c:pt idx="1007">
                  <c:v>7.8828125</c:v>
                </c:pt>
                <c:pt idx="1008">
                  <c:v>7.890625</c:v>
                </c:pt>
                <c:pt idx="1009">
                  <c:v>7.8984375</c:v>
                </c:pt>
                <c:pt idx="1010">
                  <c:v>7.90625</c:v>
                </c:pt>
                <c:pt idx="1011">
                  <c:v>7.9140625</c:v>
                </c:pt>
                <c:pt idx="1012">
                  <c:v>7.921875</c:v>
                </c:pt>
                <c:pt idx="1013">
                  <c:v>7.9296875</c:v>
                </c:pt>
                <c:pt idx="1014">
                  <c:v>7.9375</c:v>
                </c:pt>
                <c:pt idx="1015">
                  <c:v>7.9453125</c:v>
                </c:pt>
                <c:pt idx="1016">
                  <c:v>7.953125</c:v>
                </c:pt>
                <c:pt idx="1017">
                  <c:v>7.9609375</c:v>
                </c:pt>
                <c:pt idx="1018">
                  <c:v>7.96875</c:v>
                </c:pt>
                <c:pt idx="1019">
                  <c:v>7.9765625</c:v>
                </c:pt>
                <c:pt idx="1020">
                  <c:v>7.984375</c:v>
                </c:pt>
                <c:pt idx="1021">
                  <c:v>7.9921875</c:v>
                </c:pt>
                <c:pt idx="1022">
                  <c:v>8</c:v>
                </c:pt>
                <c:pt idx="1023">
                  <c:v>8.0078125</c:v>
                </c:pt>
                <c:pt idx="1024">
                  <c:v>8.015625</c:v>
                </c:pt>
                <c:pt idx="1025">
                  <c:v>8.0234375</c:v>
                </c:pt>
                <c:pt idx="1026">
                  <c:v>8.03125</c:v>
                </c:pt>
                <c:pt idx="1027">
                  <c:v>8.0390625</c:v>
                </c:pt>
                <c:pt idx="1028">
                  <c:v>8.046875</c:v>
                </c:pt>
                <c:pt idx="1029">
                  <c:v>8.0546875</c:v>
                </c:pt>
                <c:pt idx="1030">
                  <c:v>8.0625</c:v>
                </c:pt>
                <c:pt idx="1031">
                  <c:v>8.0703125</c:v>
                </c:pt>
                <c:pt idx="1032">
                  <c:v>8.078125</c:v>
                </c:pt>
                <c:pt idx="1033">
                  <c:v>8.0859375</c:v>
                </c:pt>
                <c:pt idx="1034">
                  <c:v>8.09375</c:v>
                </c:pt>
                <c:pt idx="1035">
                  <c:v>8.1015625</c:v>
                </c:pt>
                <c:pt idx="1036">
                  <c:v>8.109375</c:v>
                </c:pt>
                <c:pt idx="1037">
                  <c:v>8.1171875</c:v>
                </c:pt>
                <c:pt idx="1038">
                  <c:v>8.125</c:v>
                </c:pt>
                <c:pt idx="1039">
                  <c:v>8.1328125</c:v>
                </c:pt>
                <c:pt idx="1040">
                  <c:v>8.140625</c:v>
                </c:pt>
                <c:pt idx="1041">
                  <c:v>8.1484375</c:v>
                </c:pt>
                <c:pt idx="1042">
                  <c:v>8.15625</c:v>
                </c:pt>
                <c:pt idx="1043">
                  <c:v>8.1640625</c:v>
                </c:pt>
                <c:pt idx="1044">
                  <c:v>8.171875</c:v>
                </c:pt>
                <c:pt idx="1045">
                  <c:v>8.1796875</c:v>
                </c:pt>
                <c:pt idx="1046">
                  <c:v>8.1875</c:v>
                </c:pt>
                <c:pt idx="1047">
                  <c:v>8.1953125</c:v>
                </c:pt>
                <c:pt idx="1048">
                  <c:v>8.203125</c:v>
                </c:pt>
                <c:pt idx="1049">
                  <c:v>8.2109375</c:v>
                </c:pt>
                <c:pt idx="1050">
                  <c:v>8.21875</c:v>
                </c:pt>
                <c:pt idx="1051">
                  <c:v>8.2265625</c:v>
                </c:pt>
                <c:pt idx="1052">
                  <c:v>8.234375</c:v>
                </c:pt>
                <c:pt idx="1053">
                  <c:v>8.2421875</c:v>
                </c:pt>
                <c:pt idx="1054">
                  <c:v>8.25</c:v>
                </c:pt>
                <c:pt idx="1055">
                  <c:v>8.2578125</c:v>
                </c:pt>
                <c:pt idx="1056">
                  <c:v>8.265625</c:v>
                </c:pt>
                <c:pt idx="1057">
                  <c:v>8.2734375</c:v>
                </c:pt>
                <c:pt idx="1058">
                  <c:v>8.28125</c:v>
                </c:pt>
                <c:pt idx="1059">
                  <c:v>8.2890625</c:v>
                </c:pt>
                <c:pt idx="1060">
                  <c:v>8.296875</c:v>
                </c:pt>
                <c:pt idx="1061">
                  <c:v>8.3046875</c:v>
                </c:pt>
                <c:pt idx="1062">
                  <c:v>8.3125</c:v>
                </c:pt>
                <c:pt idx="1063">
                  <c:v>8.3203125</c:v>
                </c:pt>
                <c:pt idx="1064">
                  <c:v>8.328125</c:v>
                </c:pt>
                <c:pt idx="1065">
                  <c:v>8.3359375</c:v>
                </c:pt>
                <c:pt idx="1066">
                  <c:v>8.34375</c:v>
                </c:pt>
                <c:pt idx="1067">
                  <c:v>8.3515625</c:v>
                </c:pt>
                <c:pt idx="1068">
                  <c:v>8.359375</c:v>
                </c:pt>
                <c:pt idx="1069">
                  <c:v>8.3671875</c:v>
                </c:pt>
                <c:pt idx="1070">
                  <c:v>8.375</c:v>
                </c:pt>
                <c:pt idx="1071">
                  <c:v>8.3828125</c:v>
                </c:pt>
                <c:pt idx="1072">
                  <c:v>8.390625</c:v>
                </c:pt>
                <c:pt idx="1073">
                  <c:v>8.3984375</c:v>
                </c:pt>
                <c:pt idx="1074">
                  <c:v>8.40625</c:v>
                </c:pt>
                <c:pt idx="1075">
                  <c:v>8.4140625</c:v>
                </c:pt>
                <c:pt idx="1076">
                  <c:v>8.421875</c:v>
                </c:pt>
                <c:pt idx="1077">
                  <c:v>8.4296875</c:v>
                </c:pt>
                <c:pt idx="1078">
                  <c:v>8.4375</c:v>
                </c:pt>
                <c:pt idx="1079">
                  <c:v>8.4453125</c:v>
                </c:pt>
                <c:pt idx="1080">
                  <c:v>8.453125</c:v>
                </c:pt>
                <c:pt idx="1081">
                  <c:v>8.4609375</c:v>
                </c:pt>
                <c:pt idx="1082">
                  <c:v>8.46875</c:v>
                </c:pt>
                <c:pt idx="1083">
                  <c:v>8.4765625</c:v>
                </c:pt>
                <c:pt idx="1084">
                  <c:v>8.484375</c:v>
                </c:pt>
                <c:pt idx="1085">
                  <c:v>8.4921875</c:v>
                </c:pt>
                <c:pt idx="1086">
                  <c:v>8.5</c:v>
                </c:pt>
                <c:pt idx="1087">
                  <c:v>8.5078125</c:v>
                </c:pt>
                <c:pt idx="1088">
                  <c:v>8.515625</c:v>
                </c:pt>
                <c:pt idx="1089">
                  <c:v>8.5234375</c:v>
                </c:pt>
                <c:pt idx="1090">
                  <c:v>8.53125</c:v>
                </c:pt>
                <c:pt idx="1091">
                  <c:v>8.5390625</c:v>
                </c:pt>
                <c:pt idx="1092">
                  <c:v>8.546875</c:v>
                </c:pt>
                <c:pt idx="1093">
                  <c:v>8.5546875</c:v>
                </c:pt>
                <c:pt idx="1094">
                  <c:v>8.5625</c:v>
                </c:pt>
                <c:pt idx="1095">
                  <c:v>8.5703125</c:v>
                </c:pt>
                <c:pt idx="1096">
                  <c:v>8.578125</c:v>
                </c:pt>
                <c:pt idx="1097">
                  <c:v>8.5859375</c:v>
                </c:pt>
                <c:pt idx="1098">
                  <c:v>8.59375</c:v>
                </c:pt>
                <c:pt idx="1099">
                  <c:v>8.6015625</c:v>
                </c:pt>
                <c:pt idx="1100">
                  <c:v>8.609375</c:v>
                </c:pt>
                <c:pt idx="1101">
                  <c:v>8.6171875</c:v>
                </c:pt>
                <c:pt idx="1102">
                  <c:v>8.625</c:v>
                </c:pt>
                <c:pt idx="1103">
                  <c:v>8.6328125</c:v>
                </c:pt>
                <c:pt idx="1104">
                  <c:v>8.640625</c:v>
                </c:pt>
                <c:pt idx="1105">
                  <c:v>8.6484375</c:v>
                </c:pt>
                <c:pt idx="1106">
                  <c:v>8.65625</c:v>
                </c:pt>
                <c:pt idx="1107">
                  <c:v>8.6640625</c:v>
                </c:pt>
                <c:pt idx="1108">
                  <c:v>8.671875</c:v>
                </c:pt>
                <c:pt idx="1109">
                  <c:v>8.6796875</c:v>
                </c:pt>
                <c:pt idx="1110">
                  <c:v>8.6875</c:v>
                </c:pt>
                <c:pt idx="1111">
                  <c:v>8.6953125</c:v>
                </c:pt>
                <c:pt idx="1112">
                  <c:v>8.703125</c:v>
                </c:pt>
                <c:pt idx="1113">
                  <c:v>8.7109375</c:v>
                </c:pt>
                <c:pt idx="1114">
                  <c:v>8.71875</c:v>
                </c:pt>
                <c:pt idx="1115">
                  <c:v>8.7265625</c:v>
                </c:pt>
                <c:pt idx="1116">
                  <c:v>8.734375</c:v>
                </c:pt>
                <c:pt idx="1117">
                  <c:v>8.7421875</c:v>
                </c:pt>
                <c:pt idx="1118">
                  <c:v>8.75</c:v>
                </c:pt>
                <c:pt idx="1119">
                  <c:v>8.7578125</c:v>
                </c:pt>
                <c:pt idx="1120">
                  <c:v>8.765625</c:v>
                </c:pt>
                <c:pt idx="1121">
                  <c:v>8.7734375</c:v>
                </c:pt>
                <c:pt idx="1122">
                  <c:v>8.78125</c:v>
                </c:pt>
                <c:pt idx="1123">
                  <c:v>8.7890625</c:v>
                </c:pt>
                <c:pt idx="1124">
                  <c:v>8.796875</c:v>
                </c:pt>
                <c:pt idx="1125">
                  <c:v>8.8046875</c:v>
                </c:pt>
                <c:pt idx="1126">
                  <c:v>8.8125</c:v>
                </c:pt>
                <c:pt idx="1127">
                  <c:v>8.8203125</c:v>
                </c:pt>
                <c:pt idx="1128">
                  <c:v>8.828125</c:v>
                </c:pt>
                <c:pt idx="1129">
                  <c:v>8.8359375</c:v>
                </c:pt>
                <c:pt idx="1130">
                  <c:v>8.84375</c:v>
                </c:pt>
                <c:pt idx="1131">
                  <c:v>8.8515625</c:v>
                </c:pt>
                <c:pt idx="1132">
                  <c:v>8.859375</c:v>
                </c:pt>
                <c:pt idx="1133">
                  <c:v>8.8671875</c:v>
                </c:pt>
                <c:pt idx="1134">
                  <c:v>8.875</c:v>
                </c:pt>
                <c:pt idx="1135">
                  <c:v>8.8828125</c:v>
                </c:pt>
                <c:pt idx="1136">
                  <c:v>8.890625</c:v>
                </c:pt>
                <c:pt idx="1137">
                  <c:v>8.8984375</c:v>
                </c:pt>
                <c:pt idx="1138">
                  <c:v>8.90625</c:v>
                </c:pt>
                <c:pt idx="1139">
                  <c:v>8.9140625</c:v>
                </c:pt>
                <c:pt idx="1140">
                  <c:v>8.921875</c:v>
                </c:pt>
                <c:pt idx="1141">
                  <c:v>8.9296875</c:v>
                </c:pt>
                <c:pt idx="1142">
                  <c:v>8.9375</c:v>
                </c:pt>
                <c:pt idx="1143">
                  <c:v>8.9453125</c:v>
                </c:pt>
                <c:pt idx="1144">
                  <c:v>8.953125</c:v>
                </c:pt>
                <c:pt idx="1145">
                  <c:v>8.9609375</c:v>
                </c:pt>
                <c:pt idx="1146">
                  <c:v>8.96875</c:v>
                </c:pt>
                <c:pt idx="1147">
                  <c:v>8.9765625</c:v>
                </c:pt>
                <c:pt idx="1148">
                  <c:v>8.984375</c:v>
                </c:pt>
                <c:pt idx="1149">
                  <c:v>8.9921875</c:v>
                </c:pt>
                <c:pt idx="1150">
                  <c:v>9</c:v>
                </c:pt>
                <c:pt idx="1151">
                  <c:v>9.0078125</c:v>
                </c:pt>
                <c:pt idx="1152">
                  <c:v>9.015625</c:v>
                </c:pt>
                <c:pt idx="1153">
                  <c:v>9.0234375</c:v>
                </c:pt>
                <c:pt idx="1154">
                  <c:v>9.03125</c:v>
                </c:pt>
                <c:pt idx="1155">
                  <c:v>9.0390625</c:v>
                </c:pt>
                <c:pt idx="1156">
                  <c:v>9.046875</c:v>
                </c:pt>
                <c:pt idx="1157">
                  <c:v>9.0546875</c:v>
                </c:pt>
                <c:pt idx="1158">
                  <c:v>9.0625</c:v>
                </c:pt>
                <c:pt idx="1159">
                  <c:v>9.0703125</c:v>
                </c:pt>
                <c:pt idx="1160">
                  <c:v>9.078125</c:v>
                </c:pt>
                <c:pt idx="1161">
                  <c:v>9.0859375</c:v>
                </c:pt>
                <c:pt idx="1162">
                  <c:v>9.09375</c:v>
                </c:pt>
                <c:pt idx="1163">
                  <c:v>9.1015625</c:v>
                </c:pt>
                <c:pt idx="1164">
                  <c:v>9.109375</c:v>
                </c:pt>
                <c:pt idx="1165">
                  <c:v>9.1171875</c:v>
                </c:pt>
                <c:pt idx="1166">
                  <c:v>9.125</c:v>
                </c:pt>
                <c:pt idx="1167">
                  <c:v>9.1328125</c:v>
                </c:pt>
                <c:pt idx="1168">
                  <c:v>9.140625</c:v>
                </c:pt>
                <c:pt idx="1169">
                  <c:v>9.1484375</c:v>
                </c:pt>
                <c:pt idx="1170">
                  <c:v>9.15625</c:v>
                </c:pt>
                <c:pt idx="1171">
                  <c:v>9.1640625</c:v>
                </c:pt>
                <c:pt idx="1172">
                  <c:v>9.171875</c:v>
                </c:pt>
                <c:pt idx="1173">
                  <c:v>9.1796875</c:v>
                </c:pt>
                <c:pt idx="1174">
                  <c:v>9.1875</c:v>
                </c:pt>
                <c:pt idx="1175">
                  <c:v>9.1953125</c:v>
                </c:pt>
                <c:pt idx="1176">
                  <c:v>9.203125</c:v>
                </c:pt>
                <c:pt idx="1177">
                  <c:v>9.2109375</c:v>
                </c:pt>
                <c:pt idx="1178">
                  <c:v>9.21875</c:v>
                </c:pt>
                <c:pt idx="1179">
                  <c:v>9.2265625</c:v>
                </c:pt>
                <c:pt idx="1180">
                  <c:v>9.234375</c:v>
                </c:pt>
                <c:pt idx="1181">
                  <c:v>9.2421875</c:v>
                </c:pt>
                <c:pt idx="1182">
                  <c:v>9.25</c:v>
                </c:pt>
                <c:pt idx="1183">
                  <c:v>9.2578125</c:v>
                </c:pt>
                <c:pt idx="1184">
                  <c:v>9.265625</c:v>
                </c:pt>
                <c:pt idx="1185">
                  <c:v>9.2734375</c:v>
                </c:pt>
                <c:pt idx="1186">
                  <c:v>9.28125</c:v>
                </c:pt>
                <c:pt idx="1187">
                  <c:v>9.2890625</c:v>
                </c:pt>
                <c:pt idx="1188">
                  <c:v>9.296875</c:v>
                </c:pt>
                <c:pt idx="1189">
                  <c:v>9.3046875</c:v>
                </c:pt>
                <c:pt idx="1190">
                  <c:v>9.3125</c:v>
                </c:pt>
                <c:pt idx="1191">
                  <c:v>9.3203125</c:v>
                </c:pt>
                <c:pt idx="1192">
                  <c:v>9.328125</c:v>
                </c:pt>
                <c:pt idx="1193">
                  <c:v>9.3359375</c:v>
                </c:pt>
                <c:pt idx="1194">
                  <c:v>9.34375</c:v>
                </c:pt>
                <c:pt idx="1195">
                  <c:v>9.3515625</c:v>
                </c:pt>
                <c:pt idx="1196">
                  <c:v>9.359375</c:v>
                </c:pt>
                <c:pt idx="1197">
                  <c:v>9.3671875</c:v>
                </c:pt>
                <c:pt idx="1198">
                  <c:v>9.375</c:v>
                </c:pt>
                <c:pt idx="1199">
                  <c:v>9.3828125</c:v>
                </c:pt>
                <c:pt idx="1200">
                  <c:v>9.390625</c:v>
                </c:pt>
                <c:pt idx="1201">
                  <c:v>9.3984375</c:v>
                </c:pt>
                <c:pt idx="1202">
                  <c:v>9.40625</c:v>
                </c:pt>
                <c:pt idx="1203">
                  <c:v>9.4140625</c:v>
                </c:pt>
                <c:pt idx="1204">
                  <c:v>9.421875</c:v>
                </c:pt>
                <c:pt idx="1205">
                  <c:v>9.4296875</c:v>
                </c:pt>
                <c:pt idx="1206">
                  <c:v>9.4375</c:v>
                </c:pt>
                <c:pt idx="1207">
                  <c:v>9.4453125</c:v>
                </c:pt>
                <c:pt idx="1208">
                  <c:v>9.453125</c:v>
                </c:pt>
                <c:pt idx="1209">
                  <c:v>9.4609375</c:v>
                </c:pt>
                <c:pt idx="1210">
                  <c:v>9.46875</c:v>
                </c:pt>
                <c:pt idx="1211">
                  <c:v>9.4765625</c:v>
                </c:pt>
                <c:pt idx="1212">
                  <c:v>9.484375</c:v>
                </c:pt>
                <c:pt idx="1213">
                  <c:v>9.4921875</c:v>
                </c:pt>
                <c:pt idx="1214">
                  <c:v>9.5</c:v>
                </c:pt>
                <c:pt idx="1215">
                  <c:v>9.5078125</c:v>
                </c:pt>
                <c:pt idx="1216">
                  <c:v>9.515625</c:v>
                </c:pt>
                <c:pt idx="1217">
                  <c:v>9.5234375</c:v>
                </c:pt>
                <c:pt idx="1218">
                  <c:v>9.53125</c:v>
                </c:pt>
                <c:pt idx="1219">
                  <c:v>9.5390625</c:v>
                </c:pt>
                <c:pt idx="1220">
                  <c:v>9.546875</c:v>
                </c:pt>
                <c:pt idx="1221">
                  <c:v>9.5546875</c:v>
                </c:pt>
                <c:pt idx="1222">
                  <c:v>9.5625</c:v>
                </c:pt>
                <c:pt idx="1223">
                  <c:v>9.5703125</c:v>
                </c:pt>
                <c:pt idx="1224">
                  <c:v>9.578125</c:v>
                </c:pt>
                <c:pt idx="1225">
                  <c:v>9.5859375</c:v>
                </c:pt>
                <c:pt idx="1226">
                  <c:v>9.59375</c:v>
                </c:pt>
                <c:pt idx="1227">
                  <c:v>9.6015625</c:v>
                </c:pt>
                <c:pt idx="1228">
                  <c:v>9.609375</c:v>
                </c:pt>
                <c:pt idx="1229">
                  <c:v>9.6171875</c:v>
                </c:pt>
                <c:pt idx="1230">
                  <c:v>9.625</c:v>
                </c:pt>
                <c:pt idx="1231">
                  <c:v>9.6328125</c:v>
                </c:pt>
                <c:pt idx="1232">
                  <c:v>9.640625</c:v>
                </c:pt>
                <c:pt idx="1233">
                  <c:v>9.6484375</c:v>
                </c:pt>
                <c:pt idx="1234">
                  <c:v>9.65625</c:v>
                </c:pt>
                <c:pt idx="1235">
                  <c:v>9.6640625</c:v>
                </c:pt>
                <c:pt idx="1236">
                  <c:v>9.671875</c:v>
                </c:pt>
                <c:pt idx="1237">
                  <c:v>9.6796875</c:v>
                </c:pt>
                <c:pt idx="1238">
                  <c:v>9.6875</c:v>
                </c:pt>
                <c:pt idx="1239">
                  <c:v>9.6953125</c:v>
                </c:pt>
                <c:pt idx="1240">
                  <c:v>9.703125</c:v>
                </c:pt>
                <c:pt idx="1241">
                  <c:v>9.7109375</c:v>
                </c:pt>
                <c:pt idx="1242">
                  <c:v>9.71875</c:v>
                </c:pt>
                <c:pt idx="1243">
                  <c:v>9.7265625</c:v>
                </c:pt>
                <c:pt idx="1244">
                  <c:v>9.734375</c:v>
                </c:pt>
                <c:pt idx="1245">
                  <c:v>9.7421875</c:v>
                </c:pt>
                <c:pt idx="1246">
                  <c:v>9.75</c:v>
                </c:pt>
                <c:pt idx="1247">
                  <c:v>9.7578125</c:v>
                </c:pt>
                <c:pt idx="1248">
                  <c:v>9.765625</c:v>
                </c:pt>
                <c:pt idx="1249">
                  <c:v>9.7734375</c:v>
                </c:pt>
                <c:pt idx="1250">
                  <c:v>9.78125</c:v>
                </c:pt>
                <c:pt idx="1251">
                  <c:v>9.7890625</c:v>
                </c:pt>
                <c:pt idx="1252">
                  <c:v>9.796875</c:v>
                </c:pt>
                <c:pt idx="1253">
                  <c:v>9.8046875</c:v>
                </c:pt>
                <c:pt idx="1254">
                  <c:v>9.8125</c:v>
                </c:pt>
                <c:pt idx="1255">
                  <c:v>9.8203125</c:v>
                </c:pt>
                <c:pt idx="1256">
                  <c:v>9.828125</c:v>
                </c:pt>
                <c:pt idx="1257">
                  <c:v>9.8359375</c:v>
                </c:pt>
                <c:pt idx="1258">
                  <c:v>9.84375</c:v>
                </c:pt>
                <c:pt idx="1259">
                  <c:v>9.8515625</c:v>
                </c:pt>
                <c:pt idx="1260">
                  <c:v>9.859375</c:v>
                </c:pt>
                <c:pt idx="1261">
                  <c:v>9.8671875</c:v>
                </c:pt>
                <c:pt idx="1262">
                  <c:v>9.875</c:v>
                </c:pt>
                <c:pt idx="1263">
                  <c:v>9.8828125</c:v>
                </c:pt>
                <c:pt idx="1264">
                  <c:v>9.890625</c:v>
                </c:pt>
                <c:pt idx="1265">
                  <c:v>9.8984375</c:v>
                </c:pt>
                <c:pt idx="1266">
                  <c:v>9.90625</c:v>
                </c:pt>
                <c:pt idx="1267">
                  <c:v>9.9140625</c:v>
                </c:pt>
                <c:pt idx="1268">
                  <c:v>9.921875</c:v>
                </c:pt>
                <c:pt idx="1269">
                  <c:v>9.9296875</c:v>
                </c:pt>
                <c:pt idx="1270">
                  <c:v>9.9375</c:v>
                </c:pt>
                <c:pt idx="1271">
                  <c:v>9.9453125</c:v>
                </c:pt>
                <c:pt idx="1272">
                  <c:v>9.953125</c:v>
                </c:pt>
                <c:pt idx="1273">
                  <c:v>9.9609375</c:v>
                </c:pt>
                <c:pt idx="1274">
                  <c:v>9.96875</c:v>
                </c:pt>
                <c:pt idx="1275">
                  <c:v>9.9765625</c:v>
                </c:pt>
                <c:pt idx="1276">
                  <c:v>9.984375</c:v>
                </c:pt>
                <c:pt idx="1277">
                  <c:v>9.9921875</c:v>
                </c:pt>
                <c:pt idx="1278">
                  <c:v>10</c:v>
                </c:pt>
                <c:pt idx="1279">
                  <c:v>10.0078125</c:v>
                </c:pt>
                <c:pt idx="1280">
                  <c:v>10.015625</c:v>
                </c:pt>
                <c:pt idx="1281">
                  <c:v>10.0234375</c:v>
                </c:pt>
                <c:pt idx="1282">
                  <c:v>10.03125</c:v>
                </c:pt>
                <c:pt idx="1283">
                  <c:v>10.0390625</c:v>
                </c:pt>
                <c:pt idx="1284">
                  <c:v>10.046875</c:v>
                </c:pt>
                <c:pt idx="1285">
                  <c:v>10.0546875</c:v>
                </c:pt>
                <c:pt idx="1286">
                  <c:v>10.0625</c:v>
                </c:pt>
                <c:pt idx="1287">
                  <c:v>10.0703125</c:v>
                </c:pt>
                <c:pt idx="1288">
                  <c:v>10.078125</c:v>
                </c:pt>
                <c:pt idx="1289">
                  <c:v>10.0859375</c:v>
                </c:pt>
                <c:pt idx="1290">
                  <c:v>10.09375</c:v>
                </c:pt>
                <c:pt idx="1291">
                  <c:v>10.1015625</c:v>
                </c:pt>
                <c:pt idx="1292">
                  <c:v>10.109375</c:v>
                </c:pt>
                <c:pt idx="1293">
                  <c:v>10.1171875</c:v>
                </c:pt>
                <c:pt idx="1294">
                  <c:v>10.125</c:v>
                </c:pt>
                <c:pt idx="1295">
                  <c:v>10.1328125</c:v>
                </c:pt>
                <c:pt idx="1296">
                  <c:v>10.140625</c:v>
                </c:pt>
                <c:pt idx="1297">
                  <c:v>10.1484375</c:v>
                </c:pt>
                <c:pt idx="1298">
                  <c:v>10.15625</c:v>
                </c:pt>
                <c:pt idx="1299">
                  <c:v>10.1640625</c:v>
                </c:pt>
                <c:pt idx="1300">
                  <c:v>10.171875</c:v>
                </c:pt>
                <c:pt idx="1301">
                  <c:v>10.1796875</c:v>
                </c:pt>
                <c:pt idx="1302">
                  <c:v>10.1875</c:v>
                </c:pt>
                <c:pt idx="1303">
                  <c:v>10.1953125</c:v>
                </c:pt>
                <c:pt idx="1304">
                  <c:v>10.203125</c:v>
                </c:pt>
                <c:pt idx="1305">
                  <c:v>10.2109375</c:v>
                </c:pt>
                <c:pt idx="1306">
                  <c:v>10.21875</c:v>
                </c:pt>
                <c:pt idx="1307">
                  <c:v>10.2265625</c:v>
                </c:pt>
                <c:pt idx="1308">
                  <c:v>10.234375</c:v>
                </c:pt>
                <c:pt idx="1309">
                  <c:v>10.2421875</c:v>
                </c:pt>
                <c:pt idx="1310">
                  <c:v>10.25</c:v>
                </c:pt>
                <c:pt idx="1311">
                  <c:v>10.2578125</c:v>
                </c:pt>
                <c:pt idx="1312">
                  <c:v>10.265625</c:v>
                </c:pt>
                <c:pt idx="1313">
                  <c:v>10.2734375</c:v>
                </c:pt>
                <c:pt idx="1314">
                  <c:v>10.28125</c:v>
                </c:pt>
                <c:pt idx="1315">
                  <c:v>10.2890625</c:v>
                </c:pt>
                <c:pt idx="1316">
                  <c:v>10.296875</c:v>
                </c:pt>
                <c:pt idx="1317">
                  <c:v>10.3046875</c:v>
                </c:pt>
                <c:pt idx="1318">
                  <c:v>10.3125</c:v>
                </c:pt>
                <c:pt idx="1319">
                  <c:v>10.3203125</c:v>
                </c:pt>
                <c:pt idx="1320">
                  <c:v>10.328125</c:v>
                </c:pt>
                <c:pt idx="1321">
                  <c:v>10.3359375</c:v>
                </c:pt>
                <c:pt idx="1322">
                  <c:v>10.34375</c:v>
                </c:pt>
                <c:pt idx="1323">
                  <c:v>10.3515625</c:v>
                </c:pt>
                <c:pt idx="1324">
                  <c:v>10.359375</c:v>
                </c:pt>
                <c:pt idx="1325">
                  <c:v>10.3671875</c:v>
                </c:pt>
                <c:pt idx="1326">
                  <c:v>10.375</c:v>
                </c:pt>
                <c:pt idx="1327">
                  <c:v>10.3828125</c:v>
                </c:pt>
                <c:pt idx="1328">
                  <c:v>10.390625</c:v>
                </c:pt>
                <c:pt idx="1329">
                  <c:v>10.3984375</c:v>
                </c:pt>
                <c:pt idx="1330">
                  <c:v>10.40625</c:v>
                </c:pt>
                <c:pt idx="1331">
                  <c:v>10.4140625</c:v>
                </c:pt>
                <c:pt idx="1332">
                  <c:v>10.421875</c:v>
                </c:pt>
                <c:pt idx="1333">
                  <c:v>10.4296875</c:v>
                </c:pt>
                <c:pt idx="1334">
                  <c:v>10.4375</c:v>
                </c:pt>
                <c:pt idx="1335">
                  <c:v>10.4453125</c:v>
                </c:pt>
                <c:pt idx="1336">
                  <c:v>10.453125</c:v>
                </c:pt>
                <c:pt idx="1337">
                  <c:v>10.4609375</c:v>
                </c:pt>
                <c:pt idx="1338">
                  <c:v>10.46875</c:v>
                </c:pt>
                <c:pt idx="1339">
                  <c:v>10.4765625</c:v>
                </c:pt>
                <c:pt idx="1340">
                  <c:v>10.484375</c:v>
                </c:pt>
                <c:pt idx="1341">
                  <c:v>10.4921875</c:v>
                </c:pt>
                <c:pt idx="1342">
                  <c:v>10.5</c:v>
                </c:pt>
                <c:pt idx="1343">
                  <c:v>10.5078125</c:v>
                </c:pt>
                <c:pt idx="1344">
                  <c:v>10.515625</c:v>
                </c:pt>
                <c:pt idx="1345">
                  <c:v>10.5234375</c:v>
                </c:pt>
                <c:pt idx="1346">
                  <c:v>10.53125</c:v>
                </c:pt>
                <c:pt idx="1347">
                  <c:v>10.5390625</c:v>
                </c:pt>
                <c:pt idx="1348">
                  <c:v>10.546875</c:v>
                </c:pt>
                <c:pt idx="1349">
                  <c:v>10.5546875</c:v>
                </c:pt>
                <c:pt idx="1350">
                  <c:v>10.5625</c:v>
                </c:pt>
                <c:pt idx="1351">
                  <c:v>10.5703125</c:v>
                </c:pt>
                <c:pt idx="1352">
                  <c:v>10.578125</c:v>
                </c:pt>
                <c:pt idx="1353">
                  <c:v>10.5859375</c:v>
                </c:pt>
                <c:pt idx="1354">
                  <c:v>10.59375</c:v>
                </c:pt>
                <c:pt idx="1355">
                  <c:v>10.6015625</c:v>
                </c:pt>
                <c:pt idx="1356">
                  <c:v>10.609375</c:v>
                </c:pt>
                <c:pt idx="1357">
                  <c:v>10.6171875</c:v>
                </c:pt>
                <c:pt idx="1358">
                  <c:v>10.625</c:v>
                </c:pt>
                <c:pt idx="1359">
                  <c:v>10.6328125</c:v>
                </c:pt>
                <c:pt idx="1360">
                  <c:v>10.640625</c:v>
                </c:pt>
                <c:pt idx="1361">
                  <c:v>10.6484375</c:v>
                </c:pt>
                <c:pt idx="1362">
                  <c:v>10.65625</c:v>
                </c:pt>
                <c:pt idx="1363">
                  <c:v>10.6640625</c:v>
                </c:pt>
                <c:pt idx="1364">
                  <c:v>10.671875</c:v>
                </c:pt>
                <c:pt idx="1365">
                  <c:v>10.6796875</c:v>
                </c:pt>
                <c:pt idx="1366">
                  <c:v>10.6875</c:v>
                </c:pt>
                <c:pt idx="1367">
                  <c:v>10.6953125</c:v>
                </c:pt>
                <c:pt idx="1368">
                  <c:v>10.703125</c:v>
                </c:pt>
                <c:pt idx="1369">
                  <c:v>10.7109375</c:v>
                </c:pt>
                <c:pt idx="1370">
                  <c:v>10.71875</c:v>
                </c:pt>
                <c:pt idx="1371">
                  <c:v>10.7265625</c:v>
                </c:pt>
                <c:pt idx="1372">
                  <c:v>10.734375</c:v>
                </c:pt>
                <c:pt idx="1373">
                  <c:v>10.7421875</c:v>
                </c:pt>
                <c:pt idx="1374">
                  <c:v>10.75</c:v>
                </c:pt>
                <c:pt idx="1375">
                  <c:v>10.7578125</c:v>
                </c:pt>
                <c:pt idx="1376">
                  <c:v>10.765625</c:v>
                </c:pt>
                <c:pt idx="1377">
                  <c:v>10.7734375</c:v>
                </c:pt>
                <c:pt idx="1378">
                  <c:v>10.78125</c:v>
                </c:pt>
                <c:pt idx="1379">
                  <c:v>10.7890625</c:v>
                </c:pt>
                <c:pt idx="1380">
                  <c:v>10.796875</c:v>
                </c:pt>
                <c:pt idx="1381">
                  <c:v>10.8046875</c:v>
                </c:pt>
                <c:pt idx="1382">
                  <c:v>10.8125</c:v>
                </c:pt>
                <c:pt idx="1383">
                  <c:v>10.8203125</c:v>
                </c:pt>
                <c:pt idx="1384">
                  <c:v>10.828125</c:v>
                </c:pt>
                <c:pt idx="1385">
                  <c:v>10.8359375</c:v>
                </c:pt>
                <c:pt idx="1386">
                  <c:v>10.84375</c:v>
                </c:pt>
                <c:pt idx="1387">
                  <c:v>10.8515625</c:v>
                </c:pt>
                <c:pt idx="1388">
                  <c:v>10.859375</c:v>
                </c:pt>
                <c:pt idx="1389">
                  <c:v>10.8671875</c:v>
                </c:pt>
                <c:pt idx="1390">
                  <c:v>10.875</c:v>
                </c:pt>
                <c:pt idx="1391">
                  <c:v>10.8828125</c:v>
                </c:pt>
                <c:pt idx="1392">
                  <c:v>10.890625</c:v>
                </c:pt>
                <c:pt idx="1393">
                  <c:v>10.8984375</c:v>
                </c:pt>
                <c:pt idx="1394">
                  <c:v>10.90625</c:v>
                </c:pt>
                <c:pt idx="1395">
                  <c:v>10.9140625</c:v>
                </c:pt>
                <c:pt idx="1396">
                  <c:v>10.921875</c:v>
                </c:pt>
                <c:pt idx="1397">
                  <c:v>10.9296875</c:v>
                </c:pt>
                <c:pt idx="1398">
                  <c:v>10.9375</c:v>
                </c:pt>
                <c:pt idx="1399">
                  <c:v>10.9453125</c:v>
                </c:pt>
                <c:pt idx="1400">
                  <c:v>10.953125</c:v>
                </c:pt>
                <c:pt idx="1401">
                  <c:v>10.9609375</c:v>
                </c:pt>
                <c:pt idx="1402">
                  <c:v>10.96875</c:v>
                </c:pt>
                <c:pt idx="1403">
                  <c:v>10.9765625</c:v>
                </c:pt>
                <c:pt idx="1404">
                  <c:v>10.984375</c:v>
                </c:pt>
                <c:pt idx="1405">
                  <c:v>10.9921875</c:v>
                </c:pt>
                <c:pt idx="1406">
                  <c:v>11</c:v>
                </c:pt>
                <c:pt idx="1407">
                  <c:v>11.0078125</c:v>
                </c:pt>
                <c:pt idx="1408">
                  <c:v>11.015625</c:v>
                </c:pt>
                <c:pt idx="1409">
                  <c:v>11.0234375</c:v>
                </c:pt>
                <c:pt idx="1410">
                  <c:v>11.03125</c:v>
                </c:pt>
                <c:pt idx="1411">
                  <c:v>11.0390625</c:v>
                </c:pt>
                <c:pt idx="1412">
                  <c:v>11.046875</c:v>
                </c:pt>
                <c:pt idx="1413">
                  <c:v>11.0546875</c:v>
                </c:pt>
                <c:pt idx="1414">
                  <c:v>11.0625</c:v>
                </c:pt>
                <c:pt idx="1415">
                  <c:v>11.0703125</c:v>
                </c:pt>
                <c:pt idx="1416">
                  <c:v>11.078125</c:v>
                </c:pt>
                <c:pt idx="1417">
                  <c:v>11.0859375</c:v>
                </c:pt>
                <c:pt idx="1418">
                  <c:v>11.09375</c:v>
                </c:pt>
                <c:pt idx="1419">
                  <c:v>11.1015625</c:v>
                </c:pt>
                <c:pt idx="1420">
                  <c:v>11.109375</c:v>
                </c:pt>
                <c:pt idx="1421">
                  <c:v>11.1171875</c:v>
                </c:pt>
                <c:pt idx="1422">
                  <c:v>11.125</c:v>
                </c:pt>
                <c:pt idx="1423">
                  <c:v>11.1328125</c:v>
                </c:pt>
                <c:pt idx="1424">
                  <c:v>11.140625</c:v>
                </c:pt>
                <c:pt idx="1425">
                  <c:v>11.1484375</c:v>
                </c:pt>
                <c:pt idx="1426">
                  <c:v>11.15625</c:v>
                </c:pt>
                <c:pt idx="1427">
                  <c:v>11.1640625</c:v>
                </c:pt>
                <c:pt idx="1428">
                  <c:v>11.171875</c:v>
                </c:pt>
                <c:pt idx="1429">
                  <c:v>11.1796875</c:v>
                </c:pt>
                <c:pt idx="1430">
                  <c:v>11.1875</c:v>
                </c:pt>
                <c:pt idx="1431">
                  <c:v>11.1953125</c:v>
                </c:pt>
                <c:pt idx="1432">
                  <c:v>11.203125</c:v>
                </c:pt>
                <c:pt idx="1433">
                  <c:v>11.2109375</c:v>
                </c:pt>
                <c:pt idx="1434">
                  <c:v>11.21875</c:v>
                </c:pt>
                <c:pt idx="1435">
                  <c:v>11.2265625</c:v>
                </c:pt>
                <c:pt idx="1436">
                  <c:v>11.234375</c:v>
                </c:pt>
                <c:pt idx="1437">
                  <c:v>11.2421875</c:v>
                </c:pt>
                <c:pt idx="1438">
                  <c:v>11.25</c:v>
                </c:pt>
                <c:pt idx="1439">
                  <c:v>11.2578125</c:v>
                </c:pt>
                <c:pt idx="1440">
                  <c:v>11.265625</c:v>
                </c:pt>
                <c:pt idx="1441">
                  <c:v>11.2734375</c:v>
                </c:pt>
                <c:pt idx="1442">
                  <c:v>11.28125</c:v>
                </c:pt>
                <c:pt idx="1443">
                  <c:v>11.2890625</c:v>
                </c:pt>
                <c:pt idx="1444">
                  <c:v>11.296875</c:v>
                </c:pt>
                <c:pt idx="1445">
                  <c:v>11.3046875</c:v>
                </c:pt>
                <c:pt idx="1446">
                  <c:v>11.3125</c:v>
                </c:pt>
                <c:pt idx="1447">
                  <c:v>11.3203125</c:v>
                </c:pt>
                <c:pt idx="1448">
                  <c:v>11.328125</c:v>
                </c:pt>
                <c:pt idx="1449">
                  <c:v>11.3359375</c:v>
                </c:pt>
                <c:pt idx="1450">
                  <c:v>11.34375</c:v>
                </c:pt>
                <c:pt idx="1451">
                  <c:v>11.3515625</c:v>
                </c:pt>
                <c:pt idx="1452">
                  <c:v>11.359375</c:v>
                </c:pt>
                <c:pt idx="1453">
                  <c:v>11.3671875</c:v>
                </c:pt>
                <c:pt idx="1454">
                  <c:v>11.375</c:v>
                </c:pt>
                <c:pt idx="1455">
                  <c:v>11.3828125</c:v>
                </c:pt>
                <c:pt idx="1456">
                  <c:v>11.390625</c:v>
                </c:pt>
                <c:pt idx="1457">
                  <c:v>11.3984375</c:v>
                </c:pt>
                <c:pt idx="1458">
                  <c:v>11.40625</c:v>
                </c:pt>
                <c:pt idx="1459">
                  <c:v>11.4140625</c:v>
                </c:pt>
                <c:pt idx="1460">
                  <c:v>11.421875</c:v>
                </c:pt>
                <c:pt idx="1461">
                  <c:v>11.4296875</c:v>
                </c:pt>
                <c:pt idx="1462">
                  <c:v>11.4375</c:v>
                </c:pt>
                <c:pt idx="1463">
                  <c:v>11.4453125</c:v>
                </c:pt>
                <c:pt idx="1464">
                  <c:v>11.453125</c:v>
                </c:pt>
                <c:pt idx="1465">
                  <c:v>11.4609375</c:v>
                </c:pt>
                <c:pt idx="1466">
                  <c:v>11.46875</c:v>
                </c:pt>
                <c:pt idx="1467">
                  <c:v>11.4765625</c:v>
                </c:pt>
                <c:pt idx="1468">
                  <c:v>11.484375</c:v>
                </c:pt>
                <c:pt idx="1469">
                  <c:v>11.4921875</c:v>
                </c:pt>
                <c:pt idx="1470">
                  <c:v>11.5</c:v>
                </c:pt>
                <c:pt idx="1471">
                  <c:v>11.5078125</c:v>
                </c:pt>
                <c:pt idx="1472">
                  <c:v>11.515625</c:v>
                </c:pt>
                <c:pt idx="1473">
                  <c:v>11.5234375</c:v>
                </c:pt>
                <c:pt idx="1474">
                  <c:v>11.53125</c:v>
                </c:pt>
                <c:pt idx="1475">
                  <c:v>11.5390625</c:v>
                </c:pt>
                <c:pt idx="1476">
                  <c:v>11.546875</c:v>
                </c:pt>
                <c:pt idx="1477">
                  <c:v>11.5546875</c:v>
                </c:pt>
                <c:pt idx="1478">
                  <c:v>11.5625</c:v>
                </c:pt>
                <c:pt idx="1479">
                  <c:v>11.5703125</c:v>
                </c:pt>
                <c:pt idx="1480">
                  <c:v>11.578125</c:v>
                </c:pt>
                <c:pt idx="1481">
                  <c:v>11.5859375</c:v>
                </c:pt>
                <c:pt idx="1482">
                  <c:v>11.59375</c:v>
                </c:pt>
                <c:pt idx="1483">
                  <c:v>11.6015625</c:v>
                </c:pt>
                <c:pt idx="1484">
                  <c:v>11.609375</c:v>
                </c:pt>
                <c:pt idx="1485">
                  <c:v>11.6171875</c:v>
                </c:pt>
                <c:pt idx="1486">
                  <c:v>11.625</c:v>
                </c:pt>
                <c:pt idx="1487">
                  <c:v>11.6328125</c:v>
                </c:pt>
                <c:pt idx="1488">
                  <c:v>11.640625</c:v>
                </c:pt>
                <c:pt idx="1489">
                  <c:v>11.6484375</c:v>
                </c:pt>
                <c:pt idx="1490">
                  <c:v>11.65625</c:v>
                </c:pt>
                <c:pt idx="1491">
                  <c:v>11.6640625</c:v>
                </c:pt>
                <c:pt idx="1492">
                  <c:v>11.671875</c:v>
                </c:pt>
                <c:pt idx="1493">
                  <c:v>11.6796875</c:v>
                </c:pt>
                <c:pt idx="1494">
                  <c:v>11.6875</c:v>
                </c:pt>
                <c:pt idx="1495">
                  <c:v>11.6953125</c:v>
                </c:pt>
                <c:pt idx="1496">
                  <c:v>11.703125</c:v>
                </c:pt>
                <c:pt idx="1497">
                  <c:v>11.7109375</c:v>
                </c:pt>
                <c:pt idx="1498">
                  <c:v>11.71875</c:v>
                </c:pt>
                <c:pt idx="1499">
                  <c:v>11.7265625</c:v>
                </c:pt>
                <c:pt idx="1500">
                  <c:v>11.734375</c:v>
                </c:pt>
                <c:pt idx="1501">
                  <c:v>11.7421875</c:v>
                </c:pt>
                <c:pt idx="1502">
                  <c:v>11.75</c:v>
                </c:pt>
                <c:pt idx="1503">
                  <c:v>11.7578125</c:v>
                </c:pt>
                <c:pt idx="1504">
                  <c:v>11.765625</c:v>
                </c:pt>
                <c:pt idx="1505">
                  <c:v>11.7734375</c:v>
                </c:pt>
                <c:pt idx="1506">
                  <c:v>11.78125</c:v>
                </c:pt>
                <c:pt idx="1507">
                  <c:v>11.7890625</c:v>
                </c:pt>
                <c:pt idx="1508">
                  <c:v>11.796875</c:v>
                </c:pt>
                <c:pt idx="1509">
                  <c:v>11.8046875</c:v>
                </c:pt>
                <c:pt idx="1510">
                  <c:v>11.8125</c:v>
                </c:pt>
                <c:pt idx="1511">
                  <c:v>11.8203125</c:v>
                </c:pt>
                <c:pt idx="1512">
                  <c:v>11.828125</c:v>
                </c:pt>
                <c:pt idx="1513">
                  <c:v>11.8359375</c:v>
                </c:pt>
                <c:pt idx="1514">
                  <c:v>11.84375</c:v>
                </c:pt>
                <c:pt idx="1515">
                  <c:v>11.8515625</c:v>
                </c:pt>
                <c:pt idx="1516">
                  <c:v>11.859375</c:v>
                </c:pt>
                <c:pt idx="1517">
                  <c:v>11.8671875</c:v>
                </c:pt>
                <c:pt idx="1518">
                  <c:v>11.875</c:v>
                </c:pt>
                <c:pt idx="1519">
                  <c:v>11.8828125</c:v>
                </c:pt>
                <c:pt idx="1520">
                  <c:v>11.890625</c:v>
                </c:pt>
                <c:pt idx="1521">
                  <c:v>11.8984375</c:v>
                </c:pt>
                <c:pt idx="1522">
                  <c:v>11.90625</c:v>
                </c:pt>
                <c:pt idx="1523">
                  <c:v>11.9140625</c:v>
                </c:pt>
                <c:pt idx="1524">
                  <c:v>11.921875</c:v>
                </c:pt>
                <c:pt idx="1525">
                  <c:v>11.9296875</c:v>
                </c:pt>
                <c:pt idx="1526">
                  <c:v>11.9375</c:v>
                </c:pt>
                <c:pt idx="1527">
                  <c:v>11.9453125</c:v>
                </c:pt>
                <c:pt idx="1528">
                  <c:v>11.953125</c:v>
                </c:pt>
                <c:pt idx="1529">
                  <c:v>11.9609375</c:v>
                </c:pt>
                <c:pt idx="1530">
                  <c:v>11.96875</c:v>
                </c:pt>
                <c:pt idx="1531">
                  <c:v>11.9765625</c:v>
                </c:pt>
                <c:pt idx="1532">
                  <c:v>11.984375</c:v>
                </c:pt>
                <c:pt idx="1533">
                  <c:v>11.9921875</c:v>
                </c:pt>
                <c:pt idx="1534">
                  <c:v>12</c:v>
                </c:pt>
                <c:pt idx="1535">
                  <c:v>12.0078125</c:v>
                </c:pt>
                <c:pt idx="1536">
                  <c:v>12.015625</c:v>
                </c:pt>
                <c:pt idx="1537">
                  <c:v>12.0234375</c:v>
                </c:pt>
                <c:pt idx="1538">
                  <c:v>12.03125</c:v>
                </c:pt>
                <c:pt idx="1539">
                  <c:v>12.0390625</c:v>
                </c:pt>
                <c:pt idx="1540">
                  <c:v>12.046875</c:v>
                </c:pt>
                <c:pt idx="1541">
                  <c:v>12.0546875</c:v>
                </c:pt>
                <c:pt idx="1542">
                  <c:v>12.0625</c:v>
                </c:pt>
                <c:pt idx="1543">
                  <c:v>12.0703125</c:v>
                </c:pt>
                <c:pt idx="1544">
                  <c:v>12.078125</c:v>
                </c:pt>
                <c:pt idx="1545">
                  <c:v>12.0859375</c:v>
                </c:pt>
                <c:pt idx="1546">
                  <c:v>12.09375</c:v>
                </c:pt>
                <c:pt idx="1547">
                  <c:v>12.1015625</c:v>
                </c:pt>
                <c:pt idx="1548">
                  <c:v>12.109375</c:v>
                </c:pt>
                <c:pt idx="1549">
                  <c:v>12.1171875</c:v>
                </c:pt>
                <c:pt idx="1550">
                  <c:v>12.125</c:v>
                </c:pt>
                <c:pt idx="1551">
                  <c:v>12.1328125</c:v>
                </c:pt>
                <c:pt idx="1552">
                  <c:v>12.140625</c:v>
                </c:pt>
                <c:pt idx="1553">
                  <c:v>12.1484375</c:v>
                </c:pt>
                <c:pt idx="1554">
                  <c:v>12.15625</c:v>
                </c:pt>
                <c:pt idx="1555">
                  <c:v>12.1640625</c:v>
                </c:pt>
                <c:pt idx="1556">
                  <c:v>12.171875</c:v>
                </c:pt>
                <c:pt idx="1557">
                  <c:v>12.1796875</c:v>
                </c:pt>
                <c:pt idx="1558">
                  <c:v>12.1875</c:v>
                </c:pt>
                <c:pt idx="1559">
                  <c:v>12.1953125</c:v>
                </c:pt>
                <c:pt idx="1560">
                  <c:v>12.203125</c:v>
                </c:pt>
                <c:pt idx="1561">
                  <c:v>12.2109375</c:v>
                </c:pt>
                <c:pt idx="1562">
                  <c:v>12.21875</c:v>
                </c:pt>
                <c:pt idx="1563">
                  <c:v>12.2265625</c:v>
                </c:pt>
                <c:pt idx="1564">
                  <c:v>12.234375</c:v>
                </c:pt>
                <c:pt idx="1565">
                  <c:v>12.2421875</c:v>
                </c:pt>
                <c:pt idx="1566">
                  <c:v>12.25</c:v>
                </c:pt>
                <c:pt idx="1567">
                  <c:v>12.2578125</c:v>
                </c:pt>
                <c:pt idx="1568">
                  <c:v>12.265625</c:v>
                </c:pt>
                <c:pt idx="1569">
                  <c:v>12.2734375</c:v>
                </c:pt>
                <c:pt idx="1570">
                  <c:v>12.28125</c:v>
                </c:pt>
                <c:pt idx="1571">
                  <c:v>12.2890625</c:v>
                </c:pt>
                <c:pt idx="1572">
                  <c:v>12.296875</c:v>
                </c:pt>
                <c:pt idx="1573">
                  <c:v>12.3046875</c:v>
                </c:pt>
                <c:pt idx="1574">
                  <c:v>12.3125</c:v>
                </c:pt>
                <c:pt idx="1575">
                  <c:v>12.3203125</c:v>
                </c:pt>
                <c:pt idx="1576">
                  <c:v>12.328125</c:v>
                </c:pt>
                <c:pt idx="1577">
                  <c:v>12.3359375</c:v>
                </c:pt>
                <c:pt idx="1578">
                  <c:v>12.34375</c:v>
                </c:pt>
                <c:pt idx="1579">
                  <c:v>12.3515625</c:v>
                </c:pt>
                <c:pt idx="1580">
                  <c:v>12.359375</c:v>
                </c:pt>
                <c:pt idx="1581">
                  <c:v>12.3671875</c:v>
                </c:pt>
                <c:pt idx="1582">
                  <c:v>12.375</c:v>
                </c:pt>
                <c:pt idx="1583">
                  <c:v>12.3828125</c:v>
                </c:pt>
                <c:pt idx="1584">
                  <c:v>12.390625</c:v>
                </c:pt>
                <c:pt idx="1585">
                  <c:v>12.3984375</c:v>
                </c:pt>
                <c:pt idx="1586">
                  <c:v>12.40625</c:v>
                </c:pt>
                <c:pt idx="1587">
                  <c:v>12.4140625</c:v>
                </c:pt>
                <c:pt idx="1588">
                  <c:v>12.421875</c:v>
                </c:pt>
                <c:pt idx="1589">
                  <c:v>12.4296875</c:v>
                </c:pt>
                <c:pt idx="1590">
                  <c:v>12.4375</c:v>
                </c:pt>
                <c:pt idx="1591">
                  <c:v>12.4453125</c:v>
                </c:pt>
                <c:pt idx="1592">
                  <c:v>12.453125</c:v>
                </c:pt>
                <c:pt idx="1593">
                  <c:v>12.4609375</c:v>
                </c:pt>
                <c:pt idx="1594">
                  <c:v>12.46875</c:v>
                </c:pt>
                <c:pt idx="1595">
                  <c:v>12.4765625</c:v>
                </c:pt>
                <c:pt idx="1596">
                  <c:v>12.484375</c:v>
                </c:pt>
                <c:pt idx="1597">
                  <c:v>12.4921875</c:v>
                </c:pt>
                <c:pt idx="1598">
                  <c:v>12.5</c:v>
                </c:pt>
                <c:pt idx="1599">
                  <c:v>12.5078125</c:v>
                </c:pt>
                <c:pt idx="1600">
                  <c:v>12.515625</c:v>
                </c:pt>
                <c:pt idx="1601">
                  <c:v>12.5234375</c:v>
                </c:pt>
                <c:pt idx="1602">
                  <c:v>12.53125</c:v>
                </c:pt>
                <c:pt idx="1603">
                  <c:v>12.5390625</c:v>
                </c:pt>
                <c:pt idx="1604">
                  <c:v>12.546875</c:v>
                </c:pt>
                <c:pt idx="1605">
                  <c:v>12.5546875</c:v>
                </c:pt>
                <c:pt idx="1606">
                  <c:v>12.5625</c:v>
                </c:pt>
                <c:pt idx="1607">
                  <c:v>12.5703125</c:v>
                </c:pt>
                <c:pt idx="1608">
                  <c:v>12.578125</c:v>
                </c:pt>
                <c:pt idx="1609">
                  <c:v>12.5859375</c:v>
                </c:pt>
                <c:pt idx="1610">
                  <c:v>12.59375</c:v>
                </c:pt>
                <c:pt idx="1611">
                  <c:v>12.6015625</c:v>
                </c:pt>
                <c:pt idx="1612">
                  <c:v>12.609375</c:v>
                </c:pt>
                <c:pt idx="1613">
                  <c:v>12.6171875</c:v>
                </c:pt>
                <c:pt idx="1614">
                  <c:v>12.625</c:v>
                </c:pt>
                <c:pt idx="1615">
                  <c:v>12.6328125</c:v>
                </c:pt>
                <c:pt idx="1616">
                  <c:v>12.640625</c:v>
                </c:pt>
                <c:pt idx="1617">
                  <c:v>12.6484375</c:v>
                </c:pt>
                <c:pt idx="1618">
                  <c:v>12.65625</c:v>
                </c:pt>
                <c:pt idx="1619">
                  <c:v>12.6640625</c:v>
                </c:pt>
                <c:pt idx="1620">
                  <c:v>12.671875</c:v>
                </c:pt>
                <c:pt idx="1621">
                  <c:v>12.6796875</c:v>
                </c:pt>
                <c:pt idx="1622">
                  <c:v>12.6875</c:v>
                </c:pt>
                <c:pt idx="1623">
                  <c:v>12.6953125</c:v>
                </c:pt>
                <c:pt idx="1624">
                  <c:v>12.703125</c:v>
                </c:pt>
                <c:pt idx="1625">
                  <c:v>12.7109375</c:v>
                </c:pt>
                <c:pt idx="1626">
                  <c:v>12.71875</c:v>
                </c:pt>
                <c:pt idx="1627">
                  <c:v>12.7265625</c:v>
                </c:pt>
                <c:pt idx="1628">
                  <c:v>12.734375</c:v>
                </c:pt>
                <c:pt idx="1629">
                  <c:v>12.7421875</c:v>
                </c:pt>
                <c:pt idx="1630">
                  <c:v>12.75</c:v>
                </c:pt>
                <c:pt idx="1631">
                  <c:v>12.7578125</c:v>
                </c:pt>
                <c:pt idx="1632">
                  <c:v>12.765625</c:v>
                </c:pt>
                <c:pt idx="1633">
                  <c:v>12.7734375</c:v>
                </c:pt>
                <c:pt idx="1634">
                  <c:v>12.78125</c:v>
                </c:pt>
                <c:pt idx="1635">
                  <c:v>12.7890625</c:v>
                </c:pt>
                <c:pt idx="1636">
                  <c:v>12.796875</c:v>
                </c:pt>
                <c:pt idx="1637">
                  <c:v>12.8046875</c:v>
                </c:pt>
                <c:pt idx="1638">
                  <c:v>12.8125</c:v>
                </c:pt>
                <c:pt idx="1639">
                  <c:v>12.8203125</c:v>
                </c:pt>
                <c:pt idx="1640">
                  <c:v>12.828125</c:v>
                </c:pt>
                <c:pt idx="1641">
                  <c:v>12.8359375</c:v>
                </c:pt>
                <c:pt idx="1642">
                  <c:v>12.84375</c:v>
                </c:pt>
                <c:pt idx="1643">
                  <c:v>12.8515625</c:v>
                </c:pt>
                <c:pt idx="1644">
                  <c:v>12.859375</c:v>
                </c:pt>
                <c:pt idx="1645">
                  <c:v>12.8671875</c:v>
                </c:pt>
                <c:pt idx="1646">
                  <c:v>12.875</c:v>
                </c:pt>
                <c:pt idx="1647">
                  <c:v>12.8828125</c:v>
                </c:pt>
                <c:pt idx="1648">
                  <c:v>12.890625</c:v>
                </c:pt>
                <c:pt idx="1649">
                  <c:v>12.8984375</c:v>
                </c:pt>
                <c:pt idx="1650">
                  <c:v>12.90625</c:v>
                </c:pt>
                <c:pt idx="1651">
                  <c:v>12.9140625</c:v>
                </c:pt>
                <c:pt idx="1652">
                  <c:v>12.921875</c:v>
                </c:pt>
                <c:pt idx="1653">
                  <c:v>12.9296875</c:v>
                </c:pt>
                <c:pt idx="1654">
                  <c:v>12.9375</c:v>
                </c:pt>
                <c:pt idx="1655">
                  <c:v>12.9453125</c:v>
                </c:pt>
                <c:pt idx="1656">
                  <c:v>12.953125</c:v>
                </c:pt>
                <c:pt idx="1657">
                  <c:v>12.9609375</c:v>
                </c:pt>
                <c:pt idx="1658">
                  <c:v>12.96875</c:v>
                </c:pt>
                <c:pt idx="1659">
                  <c:v>12.9765625</c:v>
                </c:pt>
                <c:pt idx="1660">
                  <c:v>12.984375</c:v>
                </c:pt>
                <c:pt idx="1661">
                  <c:v>12.9921875</c:v>
                </c:pt>
                <c:pt idx="1662">
                  <c:v>13</c:v>
                </c:pt>
                <c:pt idx="1663">
                  <c:v>13.0078125</c:v>
                </c:pt>
                <c:pt idx="1664">
                  <c:v>13.015625</c:v>
                </c:pt>
                <c:pt idx="1665">
                  <c:v>13.0234375</c:v>
                </c:pt>
                <c:pt idx="1666">
                  <c:v>13.03125</c:v>
                </c:pt>
                <c:pt idx="1667">
                  <c:v>13.0390625</c:v>
                </c:pt>
                <c:pt idx="1668">
                  <c:v>13.046875</c:v>
                </c:pt>
                <c:pt idx="1669">
                  <c:v>13.0546875</c:v>
                </c:pt>
                <c:pt idx="1670">
                  <c:v>13.0625</c:v>
                </c:pt>
                <c:pt idx="1671">
                  <c:v>13.0703125</c:v>
                </c:pt>
                <c:pt idx="1672">
                  <c:v>13.078125</c:v>
                </c:pt>
                <c:pt idx="1673">
                  <c:v>13.0859375</c:v>
                </c:pt>
                <c:pt idx="1674">
                  <c:v>13.09375</c:v>
                </c:pt>
                <c:pt idx="1675">
                  <c:v>13.1015625</c:v>
                </c:pt>
                <c:pt idx="1676">
                  <c:v>13.109375</c:v>
                </c:pt>
                <c:pt idx="1677">
                  <c:v>13.1171875</c:v>
                </c:pt>
                <c:pt idx="1678">
                  <c:v>13.125</c:v>
                </c:pt>
                <c:pt idx="1679">
                  <c:v>13.1328125</c:v>
                </c:pt>
                <c:pt idx="1680">
                  <c:v>13.140625</c:v>
                </c:pt>
                <c:pt idx="1681">
                  <c:v>13.1484375</c:v>
                </c:pt>
                <c:pt idx="1682">
                  <c:v>13.15625</c:v>
                </c:pt>
                <c:pt idx="1683">
                  <c:v>13.1640625</c:v>
                </c:pt>
                <c:pt idx="1684">
                  <c:v>13.171875</c:v>
                </c:pt>
                <c:pt idx="1685">
                  <c:v>13.1796875</c:v>
                </c:pt>
                <c:pt idx="1686">
                  <c:v>13.1875</c:v>
                </c:pt>
                <c:pt idx="1687">
                  <c:v>13.1953125</c:v>
                </c:pt>
                <c:pt idx="1688">
                  <c:v>13.203125</c:v>
                </c:pt>
                <c:pt idx="1689">
                  <c:v>13.2109375</c:v>
                </c:pt>
                <c:pt idx="1690">
                  <c:v>13.21875</c:v>
                </c:pt>
                <c:pt idx="1691">
                  <c:v>13.2265625</c:v>
                </c:pt>
                <c:pt idx="1692">
                  <c:v>13.234375</c:v>
                </c:pt>
                <c:pt idx="1693">
                  <c:v>13.2421875</c:v>
                </c:pt>
                <c:pt idx="1694">
                  <c:v>13.25</c:v>
                </c:pt>
                <c:pt idx="1695">
                  <c:v>13.2578125</c:v>
                </c:pt>
                <c:pt idx="1696">
                  <c:v>13.265625</c:v>
                </c:pt>
                <c:pt idx="1697">
                  <c:v>13.2734375</c:v>
                </c:pt>
                <c:pt idx="1698">
                  <c:v>13.28125</c:v>
                </c:pt>
                <c:pt idx="1699">
                  <c:v>13.2890625</c:v>
                </c:pt>
                <c:pt idx="1700">
                  <c:v>13.296875</c:v>
                </c:pt>
                <c:pt idx="1701">
                  <c:v>13.3046875</c:v>
                </c:pt>
                <c:pt idx="1702">
                  <c:v>13.3125</c:v>
                </c:pt>
                <c:pt idx="1703">
                  <c:v>13.3203125</c:v>
                </c:pt>
                <c:pt idx="1704">
                  <c:v>13.328125</c:v>
                </c:pt>
                <c:pt idx="1705">
                  <c:v>13.3359375</c:v>
                </c:pt>
                <c:pt idx="1706">
                  <c:v>13.34375</c:v>
                </c:pt>
                <c:pt idx="1707">
                  <c:v>13.3515625</c:v>
                </c:pt>
                <c:pt idx="1708">
                  <c:v>13.359375</c:v>
                </c:pt>
                <c:pt idx="1709">
                  <c:v>13.3671875</c:v>
                </c:pt>
                <c:pt idx="1710">
                  <c:v>13.375</c:v>
                </c:pt>
                <c:pt idx="1711">
                  <c:v>13.3828125</c:v>
                </c:pt>
                <c:pt idx="1712">
                  <c:v>13.390625</c:v>
                </c:pt>
                <c:pt idx="1713">
                  <c:v>13.3984375</c:v>
                </c:pt>
                <c:pt idx="1714">
                  <c:v>13.40625</c:v>
                </c:pt>
                <c:pt idx="1715">
                  <c:v>13.4140625</c:v>
                </c:pt>
                <c:pt idx="1716">
                  <c:v>13.421875</c:v>
                </c:pt>
                <c:pt idx="1717">
                  <c:v>13.4296875</c:v>
                </c:pt>
                <c:pt idx="1718">
                  <c:v>13.4375</c:v>
                </c:pt>
                <c:pt idx="1719">
                  <c:v>13.4453125</c:v>
                </c:pt>
                <c:pt idx="1720">
                  <c:v>13.453125</c:v>
                </c:pt>
                <c:pt idx="1721">
                  <c:v>13.4609375</c:v>
                </c:pt>
                <c:pt idx="1722">
                  <c:v>13.46875</c:v>
                </c:pt>
                <c:pt idx="1723">
                  <c:v>13.4765625</c:v>
                </c:pt>
                <c:pt idx="1724">
                  <c:v>13.484375</c:v>
                </c:pt>
                <c:pt idx="1725">
                  <c:v>13.4921875</c:v>
                </c:pt>
                <c:pt idx="1726">
                  <c:v>13.5</c:v>
                </c:pt>
                <c:pt idx="1727">
                  <c:v>13.5078125</c:v>
                </c:pt>
                <c:pt idx="1728">
                  <c:v>13.515625</c:v>
                </c:pt>
                <c:pt idx="1729">
                  <c:v>13.5234375</c:v>
                </c:pt>
                <c:pt idx="1730">
                  <c:v>13.53125</c:v>
                </c:pt>
                <c:pt idx="1731">
                  <c:v>13.5390625</c:v>
                </c:pt>
                <c:pt idx="1732">
                  <c:v>13.546875</c:v>
                </c:pt>
                <c:pt idx="1733">
                  <c:v>13.5546875</c:v>
                </c:pt>
                <c:pt idx="1734">
                  <c:v>13.5625</c:v>
                </c:pt>
                <c:pt idx="1735">
                  <c:v>13.5703125</c:v>
                </c:pt>
                <c:pt idx="1736">
                  <c:v>13.578125</c:v>
                </c:pt>
                <c:pt idx="1737">
                  <c:v>13.5859375</c:v>
                </c:pt>
                <c:pt idx="1738">
                  <c:v>13.59375</c:v>
                </c:pt>
                <c:pt idx="1739">
                  <c:v>13.6015625</c:v>
                </c:pt>
                <c:pt idx="1740">
                  <c:v>13.609375</c:v>
                </c:pt>
                <c:pt idx="1741">
                  <c:v>13.6171875</c:v>
                </c:pt>
                <c:pt idx="1742">
                  <c:v>13.625</c:v>
                </c:pt>
                <c:pt idx="1743">
                  <c:v>13.6328125</c:v>
                </c:pt>
                <c:pt idx="1744">
                  <c:v>13.640625</c:v>
                </c:pt>
                <c:pt idx="1745">
                  <c:v>13.6484375</c:v>
                </c:pt>
                <c:pt idx="1746">
                  <c:v>13.65625</c:v>
                </c:pt>
                <c:pt idx="1747">
                  <c:v>13.6640625</c:v>
                </c:pt>
                <c:pt idx="1748">
                  <c:v>13.671875</c:v>
                </c:pt>
                <c:pt idx="1749">
                  <c:v>13.6796875</c:v>
                </c:pt>
                <c:pt idx="1750">
                  <c:v>13.6875</c:v>
                </c:pt>
                <c:pt idx="1751">
                  <c:v>13.6953125</c:v>
                </c:pt>
                <c:pt idx="1752">
                  <c:v>13.703125</c:v>
                </c:pt>
                <c:pt idx="1753">
                  <c:v>13.7109375</c:v>
                </c:pt>
                <c:pt idx="1754">
                  <c:v>13.71875</c:v>
                </c:pt>
                <c:pt idx="1755">
                  <c:v>13.7265625</c:v>
                </c:pt>
                <c:pt idx="1756">
                  <c:v>13.734375</c:v>
                </c:pt>
                <c:pt idx="1757">
                  <c:v>13.7421875</c:v>
                </c:pt>
                <c:pt idx="1758">
                  <c:v>13.75</c:v>
                </c:pt>
                <c:pt idx="1759">
                  <c:v>13.7578125</c:v>
                </c:pt>
                <c:pt idx="1760">
                  <c:v>13.765625</c:v>
                </c:pt>
                <c:pt idx="1761">
                  <c:v>13.7734375</c:v>
                </c:pt>
                <c:pt idx="1762">
                  <c:v>13.78125</c:v>
                </c:pt>
                <c:pt idx="1763">
                  <c:v>13.7890625</c:v>
                </c:pt>
                <c:pt idx="1764">
                  <c:v>13.796875</c:v>
                </c:pt>
                <c:pt idx="1765">
                  <c:v>13.8046875</c:v>
                </c:pt>
                <c:pt idx="1766">
                  <c:v>13.8125</c:v>
                </c:pt>
                <c:pt idx="1767">
                  <c:v>13.8203125</c:v>
                </c:pt>
                <c:pt idx="1768">
                  <c:v>13.828125</c:v>
                </c:pt>
                <c:pt idx="1769">
                  <c:v>13.8359375</c:v>
                </c:pt>
                <c:pt idx="1770">
                  <c:v>13.84375</c:v>
                </c:pt>
                <c:pt idx="1771">
                  <c:v>13.8515625</c:v>
                </c:pt>
                <c:pt idx="1772">
                  <c:v>13.859375</c:v>
                </c:pt>
                <c:pt idx="1773">
                  <c:v>13.8671875</c:v>
                </c:pt>
                <c:pt idx="1774">
                  <c:v>13.875</c:v>
                </c:pt>
                <c:pt idx="1775">
                  <c:v>13.8828125</c:v>
                </c:pt>
                <c:pt idx="1776">
                  <c:v>13.890625</c:v>
                </c:pt>
                <c:pt idx="1777">
                  <c:v>13.8984375</c:v>
                </c:pt>
                <c:pt idx="1778">
                  <c:v>13.90625</c:v>
                </c:pt>
                <c:pt idx="1779">
                  <c:v>13.9140625</c:v>
                </c:pt>
                <c:pt idx="1780">
                  <c:v>13.921875</c:v>
                </c:pt>
                <c:pt idx="1781">
                  <c:v>13.9296875</c:v>
                </c:pt>
                <c:pt idx="1782">
                  <c:v>13.9375</c:v>
                </c:pt>
                <c:pt idx="1783">
                  <c:v>13.9453125</c:v>
                </c:pt>
                <c:pt idx="1784">
                  <c:v>13.953125</c:v>
                </c:pt>
                <c:pt idx="1785">
                  <c:v>13.9609375</c:v>
                </c:pt>
                <c:pt idx="1786">
                  <c:v>13.96875</c:v>
                </c:pt>
                <c:pt idx="1787">
                  <c:v>13.9765625</c:v>
                </c:pt>
                <c:pt idx="1788">
                  <c:v>13.984375</c:v>
                </c:pt>
                <c:pt idx="1789">
                  <c:v>13.9921875</c:v>
                </c:pt>
                <c:pt idx="1790">
                  <c:v>14</c:v>
                </c:pt>
                <c:pt idx="1791">
                  <c:v>14.0078125</c:v>
                </c:pt>
                <c:pt idx="1792">
                  <c:v>14.015625</c:v>
                </c:pt>
                <c:pt idx="1793">
                  <c:v>14.0234375</c:v>
                </c:pt>
                <c:pt idx="1794">
                  <c:v>14.03125</c:v>
                </c:pt>
                <c:pt idx="1795">
                  <c:v>14.0390625</c:v>
                </c:pt>
                <c:pt idx="1796">
                  <c:v>14.046875</c:v>
                </c:pt>
                <c:pt idx="1797">
                  <c:v>14.0546875</c:v>
                </c:pt>
                <c:pt idx="1798">
                  <c:v>14.0625</c:v>
                </c:pt>
                <c:pt idx="1799">
                  <c:v>14.0703125</c:v>
                </c:pt>
                <c:pt idx="1800">
                  <c:v>14.078125</c:v>
                </c:pt>
                <c:pt idx="1801">
                  <c:v>14.0859375</c:v>
                </c:pt>
                <c:pt idx="1802">
                  <c:v>14.09375</c:v>
                </c:pt>
                <c:pt idx="1803">
                  <c:v>14.1015625</c:v>
                </c:pt>
                <c:pt idx="1804">
                  <c:v>14.109375</c:v>
                </c:pt>
                <c:pt idx="1805">
                  <c:v>14.1171875</c:v>
                </c:pt>
                <c:pt idx="1806">
                  <c:v>14.125</c:v>
                </c:pt>
                <c:pt idx="1807">
                  <c:v>14.1328125</c:v>
                </c:pt>
                <c:pt idx="1808">
                  <c:v>14.140625</c:v>
                </c:pt>
                <c:pt idx="1809">
                  <c:v>14.1484375</c:v>
                </c:pt>
                <c:pt idx="1810">
                  <c:v>14.15625</c:v>
                </c:pt>
                <c:pt idx="1811">
                  <c:v>14.1640625</c:v>
                </c:pt>
                <c:pt idx="1812">
                  <c:v>14.171875</c:v>
                </c:pt>
                <c:pt idx="1813">
                  <c:v>14.1796875</c:v>
                </c:pt>
                <c:pt idx="1814">
                  <c:v>14.1875</c:v>
                </c:pt>
                <c:pt idx="1815">
                  <c:v>14.1953125</c:v>
                </c:pt>
                <c:pt idx="1816">
                  <c:v>14.203125</c:v>
                </c:pt>
                <c:pt idx="1817">
                  <c:v>14.2109375</c:v>
                </c:pt>
                <c:pt idx="1818">
                  <c:v>14.21875</c:v>
                </c:pt>
              </c:numCache>
            </c:numRef>
          </c:xVal>
          <c:yVal>
            <c:numRef>
              <c:f>kitamura_DISCRIM_0_20190716_112!$B$2:$B$1820</c:f>
              <c:numCache>
                <c:formatCode>General</c:formatCode>
                <c:ptCount val="1819"/>
                <c:pt idx="0">
                  <c:v>-9295.89</c:v>
                </c:pt>
                <c:pt idx="1">
                  <c:v>-9620.32</c:v>
                </c:pt>
                <c:pt idx="2">
                  <c:v>-9653.11</c:v>
                </c:pt>
                <c:pt idx="3">
                  <c:v>-9692.84</c:v>
                </c:pt>
                <c:pt idx="4">
                  <c:v>-9707.91</c:v>
                </c:pt>
                <c:pt idx="5">
                  <c:v>-9695.4500000000007</c:v>
                </c:pt>
                <c:pt idx="6">
                  <c:v>-9720.06</c:v>
                </c:pt>
                <c:pt idx="7">
                  <c:v>-9713.18</c:v>
                </c:pt>
                <c:pt idx="8">
                  <c:v>-9721.42</c:v>
                </c:pt>
                <c:pt idx="9">
                  <c:v>-9715.2099999999991</c:v>
                </c:pt>
                <c:pt idx="10">
                  <c:v>-9758.7099999999991</c:v>
                </c:pt>
                <c:pt idx="11">
                  <c:v>-9776.8799999999992</c:v>
                </c:pt>
                <c:pt idx="12">
                  <c:v>-9642.4699999999993</c:v>
                </c:pt>
                <c:pt idx="13">
                  <c:v>-9060.9599999999991</c:v>
                </c:pt>
                <c:pt idx="14">
                  <c:v>-8509.52</c:v>
                </c:pt>
                <c:pt idx="15">
                  <c:v>-8512.4</c:v>
                </c:pt>
                <c:pt idx="16">
                  <c:v>-9442.3700000000008</c:v>
                </c:pt>
                <c:pt idx="17">
                  <c:v>-9894.89</c:v>
                </c:pt>
                <c:pt idx="18">
                  <c:v>-10008.200000000001</c:v>
                </c:pt>
                <c:pt idx="19">
                  <c:v>-10021.299999999999</c:v>
                </c:pt>
                <c:pt idx="20">
                  <c:v>-9870.01</c:v>
                </c:pt>
                <c:pt idx="21">
                  <c:v>-9786.09</c:v>
                </c:pt>
                <c:pt idx="22">
                  <c:v>-9750.89</c:v>
                </c:pt>
                <c:pt idx="23">
                  <c:v>-9754.4699999999993</c:v>
                </c:pt>
                <c:pt idx="24">
                  <c:v>-9729.52</c:v>
                </c:pt>
                <c:pt idx="25">
                  <c:v>-9735.57</c:v>
                </c:pt>
                <c:pt idx="26">
                  <c:v>-9710.32</c:v>
                </c:pt>
                <c:pt idx="27">
                  <c:v>-9718.6200000000008</c:v>
                </c:pt>
                <c:pt idx="28">
                  <c:v>-9699.0499999999993</c:v>
                </c:pt>
                <c:pt idx="29">
                  <c:v>-9692.98</c:v>
                </c:pt>
                <c:pt idx="30">
                  <c:v>-9678.9500000000007</c:v>
                </c:pt>
                <c:pt idx="31">
                  <c:v>-9673.93</c:v>
                </c:pt>
                <c:pt idx="32">
                  <c:v>-9665.18</c:v>
                </c:pt>
                <c:pt idx="33">
                  <c:v>-9638.65</c:v>
                </c:pt>
                <c:pt idx="34">
                  <c:v>-9626.44</c:v>
                </c:pt>
                <c:pt idx="35">
                  <c:v>-9585.42</c:v>
                </c:pt>
                <c:pt idx="36">
                  <c:v>-9570.11</c:v>
                </c:pt>
                <c:pt idx="37">
                  <c:v>-9528.26</c:v>
                </c:pt>
                <c:pt idx="38">
                  <c:v>-9510.0400000000009</c:v>
                </c:pt>
                <c:pt idx="39">
                  <c:v>-9463.08</c:v>
                </c:pt>
                <c:pt idx="40">
                  <c:v>-9457.43</c:v>
                </c:pt>
                <c:pt idx="41">
                  <c:v>-9421.69</c:v>
                </c:pt>
                <c:pt idx="42">
                  <c:v>-9418.4500000000007</c:v>
                </c:pt>
                <c:pt idx="43">
                  <c:v>-9392.89</c:v>
                </c:pt>
                <c:pt idx="44">
                  <c:v>-9395.52</c:v>
                </c:pt>
                <c:pt idx="45">
                  <c:v>-9403.76</c:v>
                </c:pt>
                <c:pt idx="46">
                  <c:v>-9441.33</c:v>
                </c:pt>
                <c:pt idx="47">
                  <c:v>-9487.93</c:v>
                </c:pt>
                <c:pt idx="48">
                  <c:v>-9535</c:v>
                </c:pt>
                <c:pt idx="49">
                  <c:v>-9591.92</c:v>
                </c:pt>
                <c:pt idx="50">
                  <c:v>-9623.51</c:v>
                </c:pt>
                <c:pt idx="51">
                  <c:v>-9653.64</c:v>
                </c:pt>
                <c:pt idx="52">
                  <c:v>-9668.94</c:v>
                </c:pt>
                <c:pt idx="53">
                  <c:v>-9687.35</c:v>
                </c:pt>
                <c:pt idx="54">
                  <c:v>-9680.69</c:v>
                </c:pt>
                <c:pt idx="55">
                  <c:v>-9698.16</c:v>
                </c:pt>
                <c:pt idx="56">
                  <c:v>-9683.68</c:v>
                </c:pt>
                <c:pt idx="57">
                  <c:v>-9702.5400000000009</c:v>
                </c:pt>
                <c:pt idx="58">
                  <c:v>-9677.77</c:v>
                </c:pt>
                <c:pt idx="59">
                  <c:v>-9675.9500000000007</c:v>
                </c:pt>
                <c:pt idx="60">
                  <c:v>-9688.6299999999992</c:v>
                </c:pt>
                <c:pt idx="61">
                  <c:v>-9692.6299999999992</c:v>
                </c:pt>
                <c:pt idx="62">
                  <c:v>-9678.34</c:v>
                </c:pt>
                <c:pt idx="63">
                  <c:v>-9670.26</c:v>
                </c:pt>
                <c:pt idx="64">
                  <c:v>-9675.26</c:v>
                </c:pt>
                <c:pt idx="65">
                  <c:v>-9661.24</c:v>
                </c:pt>
                <c:pt idx="66">
                  <c:v>-9661.09</c:v>
                </c:pt>
                <c:pt idx="67">
                  <c:v>-9646.35</c:v>
                </c:pt>
                <c:pt idx="68">
                  <c:v>-9664.3799999999992</c:v>
                </c:pt>
                <c:pt idx="69">
                  <c:v>-9657.91</c:v>
                </c:pt>
                <c:pt idx="70">
                  <c:v>-9646.26</c:v>
                </c:pt>
                <c:pt idx="71">
                  <c:v>-9640.85</c:v>
                </c:pt>
                <c:pt idx="72">
                  <c:v>-9669.3799999999992</c:v>
                </c:pt>
                <c:pt idx="73">
                  <c:v>-9649.61</c:v>
                </c:pt>
                <c:pt idx="74">
                  <c:v>-9659.7099999999991</c:v>
                </c:pt>
                <c:pt idx="75">
                  <c:v>-9671.7999999999993</c:v>
                </c:pt>
                <c:pt idx="76">
                  <c:v>-9681.82</c:v>
                </c:pt>
                <c:pt idx="77">
                  <c:v>-9684.27</c:v>
                </c:pt>
                <c:pt idx="78">
                  <c:v>-9692.7900000000009</c:v>
                </c:pt>
                <c:pt idx="79">
                  <c:v>-9659.35</c:v>
                </c:pt>
                <c:pt idx="80">
                  <c:v>-9614.32</c:v>
                </c:pt>
                <c:pt idx="81">
                  <c:v>-9618.06</c:v>
                </c:pt>
                <c:pt idx="82">
                  <c:v>-9649.44</c:v>
                </c:pt>
                <c:pt idx="83">
                  <c:v>-9647.1200000000008</c:v>
                </c:pt>
                <c:pt idx="84">
                  <c:v>-9626.41</c:v>
                </c:pt>
                <c:pt idx="85">
                  <c:v>-9681.5400000000009</c:v>
                </c:pt>
                <c:pt idx="86">
                  <c:v>-9696.73</c:v>
                </c:pt>
                <c:pt idx="87">
                  <c:v>-9741.9699999999993</c:v>
                </c:pt>
                <c:pt idx="88">
                  <c:v>-9747.1</c:v>
                </c:pt>
                <c:pt idx="89">
                  <c:v>-9813.08</c:v>
                </c:pt>
                <c:pt idx="90">
                  <c:v>-9807.31</c:v>
                </c:pt>
                <c:pt idx="91">
                  <c:v>-9819.93</c:v>
                </c:pt>
                <c:pt idx="92">
                  <c:v>-9814.57</c:v>
                </c:pt>
                <c:pt idx="93">
                  <c:v>-9826.6200000000008</c:v>
                </c:pt>
                <c:pt idx="94">
                  <c:v>-9826.44</c:v>
                </c:pt>
                <c:pt idx="95">
                  <c:v>-9838.91</c:v>
                </c:pt>
                <c:pt idx="96">
                  <c:v>-9868.8700000000008</c:v>
                </c:pt>
                <c:pt idx="97">
                  <c:v>-9875.92</c:v>
                </c:pt>
                <c:pt idx="98">
                  <c:v>-9693.36</c:v>
                </c:pt>
                <c:pt idx="99">
                  <c:v>-9072.2800000000007</c:v>
                </c:pt>
                <c:pt idx="100">
                  <c:v>-8592.5499999999993</c:v>
                </c:pt>
                <c:pt idx="101">
                  <c:v>-8741.91</c:v>
                </c:pt>
                <c:pt idx="102">
                  <c:v>-9698.6200000000008</c:v>
                </c:pt>
                <c:pt idx="103">
                  <c:v>-9996.39</c:v>
                </c:pt>
                <c:pt idx="104">
                  <c:v>-10137.6</c:v>
                </c:pt>
                <c:pt idx="105">
                  <c:v>-10126.1</c:v>
                </c:pt>
                <c:pt idx="106">
                  <c:v>-9989.89</c:v>
                </c:pt>
                <c:pt idx="107">
                  <c:v>-9903.14</c:v>
                </c:pt>
                <c:pt idx="108">
                  <c:v>-9903.43</c:v>
                </c:pt>
                <c:pt idx="109">
                  <c:v>-9898.8700000000008</c:v>
                </c:pt>
                <c:pt idx="110">
                  <c:v>-9894.7099999999991</c:v>
                </c:pt>
                <c:pt idx="111">
                  <c:v>-9880.61</c:v>
                </c:pt>
                <c:pt idx="112">
                  <c:v>-9876.7099999999991</c:v>
                </c:pt>
                <c:pt idx="113">
                  <c:v>-9872.9599999999991</c:v>
                </c:pt>
                <c:pt idx="114">
                  <c:v>-9876.33</c:v>
                </c:pt>
                <c:pt idx="115">
                  <c:v>-9874.5300000000007</c:v>
                </c:pt>
                <c:pt idx="116">
                  <c:v>-9858.98</c:v>
                </c:pt>
                <c:pt idx="117">
                  <c:v>-9872.48</c:v>
                </c:pt>
                <c:pt idx="118">
                  <c:v>-9858.77</c:v>
                </c:pt>
                <c:pt idx="119">
                  <c:v>-9864.76</c:v>
                </c:pt>
                <c:pt idx="120">
                  <c:v>-9838</c:v>
                </c:pt>
                <c:pt idx="121">
                  <c:v>-9839.51</c:v>
                </c:pt>
                <c:pt idx="122">
                  <c:v>-9809.43</c:v>
                </c:pt>
                <c:pt idx="123">
                  <c:v>-9799.2800000000007</c:v>
                </c:pt>
                <c:pt idx="124">
                  <c:v>-9762.23</c:v>
                </c:pt>
                <c:pt idx="125">
                  <c:v>-9757.0300000000007</c:v>
                </c:pt>
                <c:pt idx="126">
                  <c:v>-9734.81</c:v>
                </c:pt>
                <c:pt idx="127">
                  <c:v>-9722.19</c:v>
                </c:pt>
                <c:pt idx="128">
                  <c:v>-9725.01</c:v>
                </c:pt>
                <c:pt idx="129">
                  <c:v>-9719.8799999999992</c:v>
                </c:pt>
                <c:pt idx="130">
                  <c:v>-9730.94</c:v>
                </c:pt>
                <c:pt idx="131">
                  <c:v>-9744.3700000000008</c:v>
                </c:pt>
                <c:pt idx="132">
                  <c:v>-9786.81</c:v>
                </c:pt>
                <c:pt idx="133">
                  <c:v>-9834.9599999999991</c:v>
                </c:pt>
                <c:pt idx="134">
                  <c:v>-9903.7099999999991</c:v>
                </c:pt>
                <c:pt idx="135">
                  <c:v>-9954.82</c:v>
                </c:pt>
                <c:pt idx="136">
                  <c:v>-10004.6</c:v>
                </c:pt>
                <c:pt idx="137">
                  <c:v>-10021</c:v>
                </c:pt>
                <c:pt idx="138">
                  <c:v>-10049.5</c:v>
                </c:pt>
                <c:pt idx="139">
                  <c:v>-10058.799999999999</c:v>
                </c:pt>
                <c:pt idx="140">
                  <c:v>-10067.299999999999</c:v>
                </c:pt>
                <c:pt idx="141">
                  <c:v>-10083.299999999999</c:v>
                </c:pt>
                <c:pt idx="142">
                  <c:v>-10095.5</c:v>
                </c:pt>
                <c:pt idx="143">
                  <c:v>-10101.299999999999</c:v>
                </c:pt>
                <c:pt idx="144">
                  <c:v>-10111.200000000001</c:v>
                </c:pt>
                <c:pt idx="145">
                  <c:v>-10113</c:v>
                </c:pt>
                <c:pt idx="146">
                  <c:v>-10117.5</c:v>
                </c:pt>
                <c:pt idx="147">
                  <c:v>-10127.9</c:v>
                </c:pt>
                <c:pt idx="148">
                  <c:v>-10112.9</c:v>
                </c:pt>
                <c:pt idx="149">
                  <c:v>-10109</c:v>
                </c:pt>
                <c:pt idx="150">
                  <c:v>-10105.5</c:v>
                </c:pt>
                <c:pt idx="151">
                  <c:v>-10118.799999999999</c:v>
                </c:pt>
                <c:pt idx="152">
                  <c:v>-10100.6</c:v>
                </c:pt>
                <c:pt idx="153">
                  <c:v>-10111.299999999999</c:v>
                </c:pt>
                <c:pt idx="154">
                  <c:v>-10098.200000000001</c:v>
                </c:pt>
                <c:pt idx="155">
                  <c:v>-10092</c:v>
                </c:pt>
                <c:pt idx="156">
                  <c:v>-10091.299999999999</c:v>
                </c:pt>
                <c:pt idx="157">
                  <c:v>-10080</c:v>
                </c:pt>
                <c:pt idx="158">
                  <c:v>-10080.1</c:v>
                </c:pt>
                <c:pt idx="159">
                  <c:v>-10081.799999999999</c:v>
                </c:pt>
                <c:pt idx="160">
                  <c:v>-10088.5</c:v>
                </c:pt>
                <c:pt idx="161">
                  <c:v>-10051.1</c:v>
                </c:pt>
                <c:pt idx="162">
                  <c:v>-10020.799999999999</c:v>
                </c:pt>
                <c:pt idx="163">
                  <c:v>-10016.1</c:v>
                </c:pt>
                <c:pt idx="164">
                  <c:v>-10055.6</c:v>
                </c:pt>
                <c:pt idx="165">
                  <c:v>-10027.4</c:v>
                </c:pt>
                <c:pt idx="166">
                  <c:v>-10043.1</c:v>
                </c:pt>
                <c:pt idx="167">
                  <c:v>-10051.6</c:v>
                </c:pt>
                <c:pt idx="168">
                  <c:v>-10054.6</c:v>
                </c:pt>
                <c:pt idx="169">
                  <c:v>-10074.6</c:v>
                </c:pt>
                <c:pt idx="170">
                  <c:v>-10116</c:v>
                </c:pt>
                <c:pt idx="171">
                  <c:v>-10148.1</c:v>
                </c:pt>
                <c:pt idx="172">
                  <c:v>-10171.4</c:v>
                </c:pt>
                <c:pt idx="173">
                  <c:v>-10172.6</c:v>
                </c:pt>
                <c:pt idx="174">
                  <c:v>-10160.6</c:v>
                </c:pt>
                <c:pt idx="175">
                  <c:v>-10175.9</c:v>
                </c:pt>
                <c:pt idx="176">
                  <c:v>-10168.700000000001</c:v>
                </c:pt>
                <c:pt idx="177">
                  <c:v>-10178.799999999999</c:v>
                </c:pt>
                <c:pt idx="178">
                  <c:v>-10188.6</c:v>
                </c:pt>
                <c:pt idx="179">
                  <c:v>-10213.200000000001</c:v>
                </c:pt>
                <c:pt idx="180">
                  <c:v>-10074.9</c:v>
                </c:pt>
                <c:pt idx="181">
                  <c:v>-9655.8700000000008</c:v>
                </c:pt>
                <c:pt idx="182">
                  <c:v>-9039.92</c:v>
                </c:pt>
                <c:pt idx="183">
                  <c:v>-8967.59</c:v>
                </c:pt>
                <c:pt idx="184">
                  <c:v>-9732.36</c:v>
                </c:pt>
                <c:pt idx="185">
                  <c:v>-10210.1</c:v>
                </c:pt>
                <c:pt idx="186">
                  <c:v>-10350.4</c:v>
                </c:pt>
                <c:pt idx="187">
                  <c:v>-10472.799999999999</c:v>
                </c:pt>
                <c:pt idx="188">
                  <c:v>-10383.799999999999</c:v>
                </c:pt>
                <c:pt idx="189">
                  <c:v>-10275.799999999999</c:v>
                </c:pt>
                <c:pt idx="190">
                  <c:v>-10208.700000000001</c:v>
                </c:pt>
                <c:pt idx="191">
                  <c:v>-10205</c:v>
                </c:pt>
                <c:pt idx="192">
                  <c:v>-10191.799999999999</c:v>
                </c:pt>
                <c:pt idx="193">
                  <c:v>-10196.299999999999</c:v>
                </c:pt>
                <c:pt idx="194">
                  <c:v>-10187.6</c:v>
                </c:pt>
                <c:pt idx="195">
                  <c:v>-10188</c:v>
                </c:pt>
                <c:pt idx="196">
                  <c:v>-10172</c:v>
                </c:pt>
                <c:pt idx="197">
                  <c:v>-10147.299999999999</c:v>
                </c:pt>
                <c:pt idx="198">
                  <c:v>-10151.4</c:v>
                </c:pt>
                <c:pt idx="199">
                  <c:v>-10130.9</c:v>
                </c:pt>
                <c:pt idx="200">
                  <c:v>-10137.1</c:v>
                </c:pt>
                <c:pt idx="201">
                  <c:v>-10105.200000000001</c:v>
                </c:pt>
                <c:pt idx="202">
                  <c:v>-10081.200000000001</c:v>
                </c:pt>
                <c:pt idx="203">
                  <c:v>-10055.200000000001</c:v>
                </c:pt>
                <c:pt idx="204">
                  <c:v>-10042.799999999999</c:v>
                </c:pt>
                <c:pt idx="205">
                  <c:v>-10011</c:v>
                </c:pt>
                <c:pt idx="206">
                  <c:v>-9988.86</c:v>
                </c:pt>
                <c:pt idx="207">
                  <c:v>-9961.61</c:v>
                </c:pt>
                <c:pt idx="208">
                  <c:v>-9933.76</c:v>
                </c:pt>
                <c:pt idx="209">
                  <c:v>-9913.2000000000007</c:v>
                </c:pt>
                <c:pt idx="210">
                  <c:v>-9897.5</c:v>
                </c:pt>
                <c:pt idx="211">
                  <c:v>-9904.9500000000007</c:v>
                </c:pt>
                <c:pt idx="212">
                  <c:v>-9890.27</c:v>
                </c:pt>
                <c:pt idx="213">
                  <c:v>-9900.1299999999992</c:v>
                </c:pt>
                <c:pt idx="214">
                  <c:v>-9920.36</c:v>
                </c:pt>
                <c:pt idx="215">
                  <c:v>-9973.85</c:v>
                </c:pt>
                <c:pt idx="216">
                  <c:v>-10016.9</c:v>
                </c:pt>
                <c:pt idx="217">
                  <c:v>-10056.6</c:v>
                </c:pt>
                <c:pt idx="218">
                  <c:v>-10082.700000000001</c:v>
                </c:pt>
                <c:pt idx="219">
                  <c:v>-10119</c:v>
                </c:pt>
                <c:pt idx="220">
                  <c:v>-10129.299999999999</c:v>
                </c:pt>
                <c:pt idx="221">
                  <c:v>-10152.5</c:v>
                </c:pt>
                <c:pt idx="222">
                  <c:v>-10151.299999999999</c:v>
                </c:pt>
                <c:pt idx="223">
                  <c:v>-10146.5</c:v>
                </c:pt>
                <c:pt idx="224">
                  <c:v>-10146.799999999999</c:v>
                </c:pt>
                <c:pt idx="225">
                  <c:v>-10138.4</c:v>
                </c:pt>
                <c:pt idx="226">
                  <c:v>-10148.9</c:v>
                </c:pt>
                <c:pt idx="227">
                  <c:v>-10138.9</c:v>
                </c:pt>
                <c:pt idx="228">
                  <c:v>-10151.299999999999</c:v>
                </c:pt>
                <c:pt idx="229">
                  <c:v>-10130.200000000001</c:v>
                </c:pt>
                <c:pt idx="230">
                  <c:v>-10129.4</c:v>
                </c:pt>
                <c:pt idx="231">
                  <c:v>-10112.9</c:v>
                </c:pt>
                <c:pt idx="232">
                  <c:v>-10115.299999999999</c:v>
                </c:pt>
                <c:pt idx="233">
                  <c:v>-10106.700000000001</c:v>
                </c:pt>
                <c:pt idx="234">
                  <c:v>-10105.299999999999</c:v>
                </c:pt>
                <c:pt idx="235">
                  <c:v>-10094.1</c:v>
                </c:pt>
                <c:pt idx="236">
                  <c:v>-10101.5</c:v>
                </c:pt>
                <c:pt idx="237">
                  <c:v>-10085.200000000001</c:v>
                </c:pt>
                <c:pt idx="238">
                  <c:v>-10086</c:v>
                </c:pt>
                <c:pt idx="239">
                  <c:v>-10081.700000000001</c:v>
                </c:pt>
                <c:pt idx="240">
                  <c:v>-10083.9</c:v>
                </c:pt>
                <c:pt idx="241">
                  <c:v>-10081.799999999999</c:v>
                </c:pt>
                <c:pt idx="242">
                  <c:v>-10069</c:v>
                </c:pt>
                <c:pt idx="243">
                  <c:v>-10057.6</c:v>
                </c:pt>
                <c:pt idx="244">
                  <c:v>-10010</c:v>
                </c:pt>
                <c:pt idx="245">
                  <c:v>-9993.9500000000007</c:v>
                </c:pt>
                <c:pt idx="246">
                  <c:v>-9988.56</c:v>
                </c:pt>
                <c:pt idx="247">
                  <c:v>-10011.299999999999</c:v>
                </c:pt>
                <c:pt idx="248">
                  <c:v>-9984.08</c:v>
                </c:pt>
                <c:pt idx="249">
                  <c:v>-9995.18</c:v>
                </c:pt>
                <c:pt idx="250">
                  <c:v>-10001.4</c:v>
                </c:pt>
                <c:pt idx="251">
                  <c:v>-10018.4</c:v>
                </c:pt>
                <c:pt idx="252">
                  <c:v>-10027.299999999999</c:v>
                </c:pt>
                <c:pt idx="253">
                  <c:v>-10062.299999999999</c:v>
                </c:pt>
                <c:pt idx="254">
                  <c:v>-10090.9</c:v>
                </c:pt>
                <c:pt idx="255">
                  <c:v>-10087.700000000001</c:v>
                </c:pt>
                <c:pt idx="256">
                  <c:v>-10085.9</c:v>
                </c:pt>
                <c:pt idx="257">
                  <c:v>-10085.5</c:v>
                </c:pt>
                <c:pt idx="258">
                  <c:v>-10077.700000000001</c:v>
                </c:pt>
                <c:pt idx="259">
                  <c:v>-10065</c:v>
                </c:pt>
                <c:pt idx="260">
                  <c:v>-10071</c:v>
                </c:pt>
                <c:pt idx="261">
                  <c:v>-10080.5</c:v>
                </c:pt>
                <c:pt idx="262">
                  <c:v>-10046.299999999999</c:v>
                </c:pt>
                <c:pt idx="263">
                  <c:v>-9776.2900000000009</c:v>
                </c:pt>
                <c:pt idx="264">
                  <c:v>-9142.85</c:v>
                </c:pt>
                <c:pt idx="265">
                  <c:v>-8790.84</c:v>
                </c:pt>
                <c:pt idx="266">
                  <c:v>-9194.24</c:v>
                </c:pt>
                <c:pt idx="267">
                  <c:v>-10014.4</c:v>
                </c:pt>
                <c:pt idx="268">
                  <c:v>-10203.4</c:v>
                </c:pt>
                <c:pt idx="269">
                  <c:v>-10310.9</c:v>
                </c:pt>
                <c:pt idx="270">
                  <c:v>-10249</c:v>
                </c:pt>
                <c:pt idx="271">
                  <c:v>-10120.4</c:v>
                </c:pt>
                <c:pt idx="272">
                  <c:v>-10043.6</c:v>
                </c:pt>
                <c:pt idx="273">
                  <c:v>-10019.6</c:v>
                </c:pt>
                <c:pt idx="274">
                  <c:v>-10009.200000000001</c:v>
                </c:pt>
                <c:pt idx="275">
                  <c:v>-10007.700000000001</c:v>
                </c:pt>
                <c:pt idx="276">
                  <c:v>-9990.98</c:v>
                </c:pt>
                <c:pt idx="277">
                  <c:v>-9987.9</c:v>
                </c:pt>
                <c:pt idx="278">
                  <c:v>-9969.01</c:v>
                </c:pt>
                <c:pt idx="279">
                  <c:v>-9968.51</c:v>
                </c:pt>
                <c:pt idx="280">
                  <c:v>-9953.92</c:v>
                </c:pt>
                <c:pt idx="281">
                  <c:v>-9942.6299999999992</c:v>
                </c:pt>
                <c:pt idx="282">
                  <c:v>-9916.3799999999992</c:v>
                </c:pt>
                <c:pt idx="283">
                  <c:v>-9909.18</c:v>
                </c:pt>
                <c:pt idx="284">
                  <c:v>-9883.32</c:v>
                </c:pt>
                <c:pt idx="285">
                  <c:v>-9873.4</c:v>
                </c:pt>
                <c:pt idx="286">
                  <c:v>-9846.1200000000008</c:v>
                </c:pt>
                <c:pt idx="287">
                  <c:v>-9816.58</c:v>
                </c:pt>
                <c:pt idx="288">
                  <c:v>-9789.34</c:v>
                </c:pt>
                <c:pt idx="289">
                  <c:v>-9757.01</c:v>
                </c:pt>
                <c:pt idx="290">
                  <c:v>-9726.4500000000007</c:v>
                </c:pt>
                <c:pt idx="291">
                  <c:v>-9699.7900000000009</c:v>
                </c:pt>
                <c:pt idx="292">
                  <c:v>-9697.07</c:v>
                </c:pt>
                <c:pt idx="293">
                  <c:v>-9669.5300000000007</c:v>
                </c:pt>
                <c:pt idx="294">
                  <c:v>-9658.2000000000007</c:v>
                </c:pt>
                <c:pt idx="295">
                  <c:v>-9651.3799999999992</c:v>
                </c:pt>
                <c:pt idx="296">
                  <c:v>-9691.5499999999993</c:v>
                </c:pt>
                <c:pt idx="297">
                  <c:v>-9729.14</c:v>
                </c:pt>
                <c:pt idx="298">
                  <c:v>-9777.19</c:v>
                </c:pt>
                <c:pt idx="299">
                  <c:v>-9817.67</c:v>
                </c:pt>
                <c:pt idx="300">
                  <c:v>-9869.42</c:v>
                </c:pt>
                <c:pt idx="301">
                  <c:v>-9890.8700000000008</c:v>
                </c:pt>
                <c:pt idx="302">
                  <c:v>-9907.2900000000009</c:v>
                </c:pt>
                <c:pt idx="303">
                  <c:v>-9920.64</c:v>
                </c:pt>
                <c:pt idx="304">
                  <c:v>-9930.67</c:v>
                </c:pt>
                <c:pt idx="305">
                  <c:v>-9937.68</c:v>
                </c:pt>
                <c:pt idx="306">
                  <c:v>-9934.39</c:v>
                </c:pt>
                <c:pt idx="307">
                  <c:v>-9946.65</c:v>
                </c:pt>
                <c:pt idx="308">
                  <c:v>-9936.2800000000007</c:v>
                </c:pt>
                <c:pt idx="309">
                  <c:v>-9944.59</c:v>
                </c:pt>
                <c:pt idx="310">
                  <c:v>-9934.23</c:v>
                </c:pt>
                <c:pt idx="311">
                  <c:v>-9941.09</c:v>
                </c:pt>
                <c:pt idx="312">
                  <c:v>-9928.56</c:v>
                </c:pt>
                <c:pt idx="313">
                  <c:v>-9930.1200000000008</c:v>
                </c:pt>
                <c:pt idx="314">
                  <c:v>-9921.1</c:v>
                </c:pt>
                <c:pt idx="315">
                  <c:v>-9918.6299999999992</c:v>
                </c:pt>
                <c:pt idx="316">
                  <c:v>-9903.8700000000008</c:v>
                </c:pt>
                <c:pt idx="317">
                  <c:v>-9909.9</c:v>
                </c:pt>
                <c:pt idx="318">
                  <c:v>-9898.01</c:v>
                </c:pt>
                <c:pt idx="319">
                  <c:v>-9889.25</c:v>
                </c:pt>
                <c:pt idx="320">
                  <c:v>-9883.81</c:v>
                </c:pt>
                <c:pt idx="321">
                  <c:v>-9879.82</c:v>
                </c:pt>
                <c:pt idx="322">
                  <c:v>-9889.15</c:v>
                </c:pt>
                <c:pt idx="323">
                  <c:v>-9880.6200000000008</c:v>
                </c:pt>
                <c:pt idx="324">
                  <c:v>-9888.9699999999993</c:v>
                </c:pt>
                <c:pt idx="325">
                  <c:v>-9872.11</c:v>
                </c:pt>
                <c:pt idx="326">
                  <c:v>-9875.93</c:v>
                </c:pt>
                <c:pt idx="327">
                  <c:v>-9824.94</c:v>
                </c:pt>
                <c:pt idx="328">
                  <c:v>-9802.16</c:v>
                </c:pt>
                <c:pt idx="329">
                  <c:v>-9782.3700000000008</c:v>
                </c:pt>
                <c:pt idx="330">
                  <c:v>-9818.15</c:v>
                </c:pt>
                <c:pt idx="331">
                  <c:v>-9783.9599999999991</c:v>
                </c:pt>
                <c:pt idx="332">
                  <c:v>-9781.2900000000009</c:v>
                </c:pt>
                <c:pt idx="333">
                  <c:v>-9808.8700000000008</c:v>
                </c:pt>
                <c:pt idx="334">
                  <c:v>-9811.27</c:v>
                </c:pt>
                <c:pt idx="335">
                  <c:v>-9832.39</c:v>
                </c:pt>
                <c:pt idx="336">
                  <c:v>-9866.2900000000009</c:v>
                </c:pt>
                <c:pt idx="337">
                  <c:v>-9907.33</c:v>
                </c:pt>
                <c:pt idx="338">
                  <c:v>-9895.18</c:v>
                </c:pt>
                <c:pt idx="339">
                  <c:v>-9910.5400000000009</c:v>
                </c:pt>
                <c:pt idx="340">
                  <c:v>-9897.76</c:v>
                </c:pt>
                <c:pt idx="341">
                  <c:v>-9899.4</c:v>
                </c:pt>
                <c:pt idx="342">
                  <c:v>-9885.32</c:v>
                </c:pt>
                <c:pt idx="343">
                  <c:v>-9899.4599999999991</c:v>
                </c:pt>
                <c:pt idx="344">
                  <c:v>-9903.43</c:v>
                </c:pt>
                <c:pt idx="345">
                  <c:v>-9914.0499999999993</c:v>
                </c:pt>
                <c:pt idx="346">
                  <c:v>-9723.23</c:v>
                </c:pt>
                <c:pt idx="347">
                  <c:v>-9106.66</c:v>
                </c:pt>
                <c:pt idx="348">
                  <c:v>-8596.5499999999993</c:v>
                </c:pt>
                <c:pt idx="349">
                  <c:v>-8729.5499999999993</c:v>
                </c:pt>
                <c:pt idx="350">
                  <c:v>-9695.75</c:v>
                </c:pt>
                <c:pt idx="351">
                  <c:v>-10034.9</c:v>
                </c:pt>
                <c:pt idx="352">
                  <c:v>-10145.200000000001</c:v>
                </c:pt>
                <c:pt idx="353">
                  <c:v>-10102.200000000001</c:v>
                </c:pt>
                <c:pt idx="354">
                  <c:v>-9972.36</c:v>
                </c:pt>
                <c:pt idx="355">
                  <c:v>-9885.02</c:v>
                </c:pt>
                <c:pt idx="356">
                  <c:v>-9869.7000000000007</c:v>
                </c:pt>
                <c:pt idx="357">
                  <c:v>-9854.86</c:v>
                </c:pt>
                <c:pt idx="358">
                  <c:v>-9849.18</c:v>
                </c:pt>
                <c:pt idx="359">
                  <c:v>-9830.06</c:v>
                </c:pt>
                <c:pt idx="360">
                  <c:v>-9826.27</c:v>
                </c:pt>
                <c:pt idx="361">
                  <c:v>-9806.5499999999993</c:v>
                </c:pt>
                <c:pt idx="362">
                  <c:v>-9805.07</c:v>
                </c:pt>
                <c:pt idx="363">
                  <c:v>-9791.5499999999993</c:v>
                </c:pt>
                <c:pt idx="364">
                  <c:v>-9783.34</c:v>
                </c:pt>
                <c:pt idx="365">
                  <c:v>-9765.31</c:v>
                </c:pt>
                <c:pt idx="366">
                  <c:v>-9755.7099999999991</c:v>
                </c:pt>
                <c:pt idx="367">
                  <c:v>-9729.93</c:v>
                </c:pt>
                <c:pt idx="368">
                  <c:v>-9714.17</c:v>
                </c:pt>
                <c:pt idx="369">
                  <c:v>-9699.7800000000007</c:v>
                </c:pt>
                <c:pt idx="370">
                  <c:v>-9664.51</c:v>
                </c:pt>
                <c:pt idx="371">
                  <c:v>-9633.2900000000009</c:v>
                </c:pt>
                <c:pt idx="372">
                  <c:v>-9589.58</c:v>
                </c:pt>
                <c:pt idx="373">
                  <c:v>-9578.1</c:v>
                </c:pt>
                <c:pt idx="374">
                  <c:v>-9545.2199999999993</c:v>
                </c:pt>
                <c:pt idx="375">
                  <c:v>-9529.2199999999993</c:v>
                </c:pt>
                <c:pt idx="376">
                  <c:v>-9507.32</c:v>
                </c:pt>
                <c:pt idx="377">
                  <c:v>-9506.15</c:v>
                </c:pt>
                <c:pt idx="378">
                  <c:v>-9504.41</c:v>
                </c:pt>
                <c:pt idx="379">
                  <c:v>-9534.89</c:v>
                </c:pt>
                <c:pt idx="380">
                  <c:v>-9569.83</c:v>
                </c:pt>
                <c:pt idx="381">
                  <c:v>-9628.02</c:v>
                </c:pt>
                <c:pt idx="382">
                  <c:v>-9677.2999999999993</c:v>
                </c:pt>
                <c:pt idx="383">
                  <c:v>-9720.2999999999993</c:v>
                </c:pt>
                <c:pt idx="384">
                  <c:v>-9748.06</c:v>
                </c:pt>
                <c:pt idx="385">
                  <c:v>-9771.42</c:v>
                </c:pt>
                <c:pt idx="386">
                  <c:v>-9803.2000000000007</c:v>
                </c:pt>
                <c:pt idx="387">
                  <c:v>-9803.7900000000009</c:v>
                </c:pt>
                <c:pt idx="388">
                  <c:v>-9808.36</c:v>
                </c:pt>
                <c:pt idx="389">
                  <c:v>-9810.8700000000008</c:v>
                </c:pt>
                <c:pt idx="390">
                  <c:v>-9828.2000000000007</c:v>
                </c:pt>
                <c:pt idx="391">
                  <c:v>-9819.43</c:v>
                </c:pt>
                <c:pt idx="392">
                  <c:v>-9826.09</c:v>
                </c:pt>
                <c:pt idx="393">
                  <c:v>-9816.25</c:v>
                </c:pt>
                <c:pt idx="394">
                  <c:v>-9823.9699999999993</c:v>
                </c:pt>
                <c:pt idx="395">
                  <c:v>-9814.94</c:v>
                </c:pt>
                <c:pt idx="396">
                  <c:v>-9822.5400000000009</c:v>
                </c:pt>
                <c:pt idx="397">
                  <c:v>-9807.4</c:v>
                </c:pt>
                <c:pt idx="398">
                  <c:v>-9807.69</c:v>
                </c:pt>
                <c:pt idx="399">
                  <c:v>-9802.2199999999993</c:v>
                </c:pt>
                <c:pt idx="400">
                  <c:v>-9794.7900000000009</c:v>
                </c:pt>
                <c:pt idx="401">
                  <c:v>-9803.82</c:v>
                </c:pt>
                <c:pt idx="402">
                  <c:v>-9795.4500000000007</c:v>
                </c:pt>
                <c:pt idx="403">
                  <c:v>-9802.61</c:v>
                </c:pt>
                <c:pt idx="404">
                  <c:v>-9796.09</c:v>
                </c:pt>
                <c:pt idx="405">
                  <c:v>-9794.6200000000008</c:v>
                </c:pt>
                <c:pt idx="406">
                  <c:v>-9781.57</c:v>
                </c:pt>
                <c:pt idx="407">
                  <c:v>-9801.99</c:v>
                </c:pt>
                <c:pt idx="408">
                  <c:v>-9795.08</c:v>
                </c:pt>
                <c:pt idx="409">
                  <c:v>-9800.9500000000007</c:v>
                </c:pt>
                <c:pt idx="410">
                  <c:v>-9783.5</c:v>
                </c:pt>
                <c:pt idx="411">
                  <c:v>-9747.6</c:v>
                </c:pt>
                <c:pt idx="412">
                  <c:v>-9717.99</c:v>
                </c:pt>
                <c:pt idx="413">
                  <c:v>-9718.5</c:v>
                </c:pt>
                <c:pt idx="414">
                  <c:v>-9741.7800000000007</c:v>
                </c:pt>
                <c:pt idx="415">
                  <c:v>-9718.25</c:v>
                </c:pt>
                <c:pt idx="416">
                  <c:v>-9718.4</c:v>
                </c:pt>
                <c:pt idx="417">
                  <c:v>-9747.39</c:v>
                </c:pt>
                <c:pt idx="418">
                  <c:v>-9762.5300000000007</c:v>
                </c:pt>
                <c:pt idx="419">
                  <c:v>-9778.75</c:v>
                </c:pt>
                <c:pt idx="420">
                  <c:v>-9829.5499999999993</c:v>
                </c:pt>
                <c:pt idx="421">
                  <c:v>-9839.7900000000009</c:v>
                </c:pt>
                <c:pt idx="422">
                  <c:v>-9846.5400000000009</c:v>
                </c:pt>
                <c:pt idx="423">
                  <c:v>-9840.2900000000009</c:v>
                </c:pt>
                <c:pt idx="424">
                  <c:v>-9851.2099999999991</c:v>
                </c:pt>
                <c:pt idx="425">
                  <c:v>-9834.5499999999993</c:v>
                </c:pt>
                <c:pt idx="426">
                  <c:v>-9842.85</c:v>
                </c:pt>
                <c:pt idx="427">
                  <c:v>-9843.59</c:v>
                </c:pt>
                <c:pt idx="428">
                  <c:v>-9870.58</c:v>
                </c:pt>
                <c:pt idx="429">
                  <c:v>-9854.91</c:v>
                </c:pt>
                <c:pt idx="430">
                  <c:v>-9639.75</c:v>
                </c:pt>
                <c:pt idx="431">
                  <c:v>-8949.6200000000008</c:v>
                </c:pt>
                <c:pt idx="432">
                  <c:v>-8509.33</c:v>
                </c:pt>
                <c:pt idx="433">
                  <c:v>-8797.32</c:v>
                </c:pt>
                <c:pt idx="434">
                  <c:v>-9755.35</c:v>
                </c:pt>
                <c:pt idx="435">
                  <c:v>-10013.4</c:v>
                </c:pt>
                <c:pt idx="436">
                  <c:v>-10117.1</c:v>
                </c:pt>
                <c:pt idx="437">
                  <c:v>-10047.299999999999</c:v>
                </c:pt>
                <c:pt idx="438">
                  <c:v>-9909.17</c:v>
                </c:pt>
                <c:pt idx="439">
                  <c:v>-9859.02</c:v>
                </c:pt>
                <c:pt idx="440">
                  <c:v>-9832.6200000000008</c:v>
                </c:pt>
                <c:pt idx="441">
                  <c:v>-9825.86</c:v>
                </c:pt>
                <c:pt idx="442">
                  <c:v>-9815.7199999999993</c:v>
                </c:pt>
                <c:pt idx="443">
                  <c:v>-9820.4500000000007</c:v>
                </c:pt>
                <c:pt idx="444">
                  <c:v>-9802.49</c:v>
                </c:pt>
                <c:pt idx="445">
                  <c:v>-9798.8799999999992</c:v>
                </c:pt>
                <c:pt idx="446">
                  <c:v>-9799.93</c:v>
                </c:pt>
                <c:pt idx="447">
                  <c:v>-9795.09</c:v>
                </c:pt>
                <c:pt idx="448">
                  <c:v>-9779.2800000000007</c:v>
                </c:pt>
                <c:pt idx="449">
                  <c:v>-9768.35</c:v>
                </c:pt>
                <c:pt idx="450">
                  <c:v>-9761.09</c:v>
                </c:pt>
                <c:pt idx="451">
                  <c:v>-9735.9500000000007</c:v>
                </c:pt>
                <c:pt idx="452">
                  <c:v>-9717.93</c:v>
                </c:pt>
                <c:pt idx="453">
                  <c:v>-9687.07</c:v>
                </c:pt>
                <c:pt idx="454">
                  <c:v>-9665.2000000000007</c:v>
                </c:pt>
                <c:pt idx="455">
                  <c:v>-9626.77</c:v>
                </c:pt>
                <c:pt idx="456">
                  <c:v>-9610.07</c:v>
                </c:pt>
                <c:pt idx="457">
                  <c:v>-9579.2900000000009</c:v>
                </c:pt>
                <c:pt idx="458">
                  <c:v>-9563.76</c:v>
                </c:pt>
                <c:pt idx="459">
                  <c:v>-9542.73</c:v>
                </c:pt>
                <c:pt idx="460">
                  <c:v>-9537.84</c:v>
                </c:pt>
                <c:pt idx="461">
                  <c:v>-9528.94</c:v>
                </c:pt>
                <c:pt idx="462">
                  <c:v>-9532.7099999999991</c:v>
                </c:pt>
                <c:pt idx="463">
                  <c:v>-9556.43</c:v>
                </c:pt>
                <c:pt idx="464">
                  <c:v>-9596.6299999999992</c:v>
                </c:pt>
                <c:pt idx="465">
                  <c:v>-9655.69</c:v>
                </c:pt>
                <c:pt idx="466">
                  <c:v>-9687.36</c:v>
                </c:pt>
                <c:pt idx="467">
                  <c:v>-9736.92</c:v>
                </c:pt>
                <c:pt idx="468">
                  <c:v>-9769.7099999999991</c:v>
                </c:pt>
                <c:pt idx="469">
                  <c:v>-9796.3700000000008</c:v>
                </c:pt>
                <c:pt idx="470">
                  <c:v>-9801.26</c:v>
                </c:pt>
                <c:pt idx="471">
                  <c:v>-9818.1200000000008</c:v>
                </c:pt>
                <c:pt idx="472">
                  <c:v>-9821.39</c:v>
                </c:pt>
                <c:pt idx="473">
                  <c:v>-9838.06</c:v>
                </c:pt>
                <c:pt idx="474">
                  <c:v>-9829.08</c:v>
                </c:pt>
                <c:pt idx="475">
                  <c:v>-9835.99</c:v>
                </c:pt>
                <c:pt idx="476">
                  <c:v>-9834.25</c:v>
                </c:pt>
                <c:pt idx="477">
                  <c:v>-9837.58</c:v>
                </c:pt>
                <c:pt idx="478">
                  <c:v>-9844.8700000000008</c:v>
                </c:pt>
                <c:pt idx="479">
                  <c:v>-9841.06</c:v>
                </c:pt>
                <c:pt idx="480">
                  <c:v>-9829.85</c:v>
                </c:pt>
                <c:pt idx="481">
                  <c:v>-9832.81</c:v>
                </c:pt>
                <c:pt idx="482">
                  <c:v>-9842.34</c:v>
                </c:pt>
                <c:pt idx="483">
                  <c:v>-9824.42</c:v>
                </c:pt>
                <c:pt idx="484">
                  <c:v>-9825.9599999999991</c:v>
                </c:pt>
                <c:pt idx="485">
                  <c:v>-9810.5300000000007</c:v>
                </c:pt>
                <c:pt idx="486">
                  <c:v>-9818.2199999999993</c:v>
                </c:pt>
                <c:pt idx="487">
                  <c:v>-9814.19</c:v>
                </c:pt>
                <c:pt idx="488">
                  <c:v>-9825.69</c:v>
                </c:pt>
                <c:pt idx="489">
                  <c:v>-9813.5499999999993</c:v>
                </c:pt>
                <c:pt idx="490">
                  <c:v>-9832.24</c:v>
                </c:pt>
                <c:pt idx="491">
                  <c:v>-9832.75</c:v>
                </c:pt>
                <c:pt idx="492">
                  <c:v>-9821.34</c:v>
                </c:pt>
                <c:pt idx="493">
                  <c:v>-9826.07</c:v>
                </c:pt>
                <c:pt idx="494">
                  <c:v>-9797</c:v>
                </c:pt>
                <c:pt idx="495">
                  <c:v>-9761.25</c:v>
                </c:pt>
                <c:pt idx="496">
                  <c:v>-9758.02</c:v>
                </c:pt>
                <c:pt idx="497">
                  <c:v>-9800.58</c:v>
                </c:pt>
                <c:pt idx="498">
                  <c:v>-9769.09</c:v>
                </c:pt>
                <c:pt idx="499">
                  <c:v>-9772.2900000000009</c:v>
                </c:pt>
                <c:pt idx="500">
                  <c:v>-9795.81</c:v>
                </c:pt>
                <c:pt idx="501">
                  <c:v>-9804.6200000000008</c:v>
                </c:pt>
                <c:pt idx="502">
                  <c:v>-9828.0400000000009</c:v>
                </c:pt>
                <c:pt idx="503">
                  <c:v>-9852.9</c:v>
                </c:pt>
                <c:pt idx="504">
                  <c:v>-9891.01</c:v>
                </c:pt>
                <c:pt idx="505">
                  <c:v>-9889.59</c:v>
                </c:pt>
                <c:pt idx="506">
                  <c:v>-9904.51</c:v>
                </c:pt>
                <c:pt idx="507">
                  <c:v>-9898.8799999999992</c:v>
                </c:pt>
                <c:pt idx="508">
                  <c:v>-9896.19</c:v>
                </c:pt>
                <c:pt idx="509">
                  <c:v>-9893.27</c:v>
                </c:pt>
                <c:pt idx="510">
                  <c:v>-9899.17</c:v>
                </c:pt>
                <c:pt idx="511">
                  <c:v>-9920.86</c:v>
                </c:pt>
                <c:pt idx="512">
                  <c:v>-9931.6</c:v>
                </c:pt>
                <c:pt idx="513">
                  <c:v>-9765.98</c:v>
                </c:pt>
                <c:pt idx="514">
                  <c:v>-9232.09</c:v>
                </c:pt>
                <c:pt idx="515">
                  <c:v>-8672.7999999999993</c:v>
                </c:pt>
                <c:pt idx="516">
                  <c:v>-8746.75</c:v>
                </c:pt>
                <c:pt idx="517">
                  <c:v>-9579.42</c:v>
                </c:pt>
                <c:pt idx="518">
                  <c:v>-9969.7900000000009</c:v>
                </c:pt>
                <c:pt idx="519">
                  <c:v>-10097.5</c:v>
                </c:pt>
                <c:pt idx="520">
                  <c:v>-10156.4</c:v>
                </c:pt>
                <c:pt idx="521">
                  <c:v>-10043.1</c:v>
                </c:pt>
                <c:pt idx="522">
                  <c:v>-9946.33</c:v>
                </c:pt>
                <c:pt idx="523">
                  <c:v>-9917.23</c:v>
                </c:pt>
                <c:pt idx="524">
                  <c:v>-9908.5</c:v>
                </c:pt>
                <c:pt idx="525">
                  <c:v>-9899.27</c:v>
                </c:pt>
                <c:pt idx="526">
                  <c:v>-9890.69</c:v>
                </c:pt>
                <c:pt idx="527">
                  <c:v>-9880.58</c:v>
                </c:pt>
                <c:pt idx="528">
                  <c:v>-9872.41</c:v>
                </c:pt>
                <c:pt idx="529">
                  <c:v>-9879</c:v>
                </c:pt>
                <c:pt idx="530">
                  <c:v>-9861.0300000000007</c:v>
                </c:pt>
                <c:pt idx="531">
                  <c:v>-9849.26</c:v>
                </c:pt>
                <c:pt idx="532">
                  <c:v>-9847.92</c:v>
                </c:pt>
                <c:pt idx="533">
                  <c:v>-9842.35</c:v>
                </c:pt>
                <c:pt idx="534">
                  <c:v>-9813.7999999999993</c:v>
                </c:pt>
                <c:pt idx="535">
                  <c:v>-9815.91</c:v>
                </c:pt>
                <c:pt idx="536">
                  <c:v>-9780.5</c:v>
                </c:pt>
                <c:pt idx="537">
                  <c:v>-9767.67</c:v>
                </c:pt>
                <c:pt idx="538">
                  <c:v>-9735.5499999999993</c:v>
                </c:pt>
                <c:pt idx="539">
                  <c:v>-9716.9</c:v>
                </c:pt>
                <c:pt idx="540">
                  <c:v>-9685.1200000000008</c:v>
                </c:pt>
                <c:pt idx="541">
                  <c:v>-9654.7199999999993</c:v>
                </c:pt>
                <c:pt idx="542">
                  <c:v>-9647.5</c:v>
                </c:pt>
                <c:pt idx="543">
                  <c:v>-9635.39</c:v>
                </c:pt>
                <c:pt idx="544">
                  <c:v>-9628.67</c:v>
                </c:pt>
                <c:pt idx="545">
                  <c:v>-9641.07</c:v>
                </c:pt>
                <c:pt idx="546">
                  <c:v>-9664.68</c:v>
                </c:pt>
                <c:pt idx="547">
                  <c:v>-9692.5499999999993</c:v>
                </c:pt>
                <c:pt idx="548">
                  <c:v>-9756.7000000000007</c:v>
                </c:pt>
                <c:pt idx="549">
                  <c:v>-9800.33</c:v>
                </c:pt>
                <c:pt idx="550">
                  <c:v>-9833.8799999999992</c:v>
                </c:pt>
                <c:pt idx="551">
                  <c:v>-9862.11</c:v>
                </c:pt>
                <c:pt idx="552">
                  <c:v>-9905.83</c:v>
                </c:pt>
                <c:pt idx="553">
                  <c:v>-9910.93</c:v>
                </c:pt>
                <c:pt idx="554">
                  <c:v>-9915.83</c:v>
                </c:pt>
                <c:pt idx="555">
                  <c:v>-9925.14</c:v>
                </c:pt>
                <c:pt idx="556">
                  <c:v>-9931.5300000000007</c:v>
                </c:pt>
                <c:pt idx="557">
                  <c:v>-9930.4599999999991</c:v>
                </c:pt>
                <c:pt idx="558">
                  <c:v>-9935.64</c:v>
                </c:pt>
                <c:pt idx="559">
                  <c:v>-9935.01</c:v>
                </c:pt>
                <c:pt idx="560">
                  <c:v>-9948.85</c:v>
                </c:pt>
                <c:pt idx="561">
                  <c:v>-9943.64</c:v>
                </c:pt>
                <c:pt idx="562">
                  <c:v>-9928.99</c:v>
                </c:pt>
                <c:pt idx="563">
                  <c:v>-9944.8700000000008</c:v>
                </c:pt>
                <c:pt idx="564">
                  <c:v>-9927.9599999999991</c:v>
                </c:pt>
                <c:pt idx="565">
                  <c:v>-9931.75</c:v>
                </c:pt>
                <c:pt idx="566">
                  <c:v>-9921.09</c:v>
                </c:pt>
                <c:pt idx="567">
                  <c:v>-9928.15</c:v>
                </c:pt>
                <c:pt idx="568">
                  <c:v>-9908.4</c:v>
                </c:pt>
                <c:pt idx="569">
                  <c:v>-9919.74</c:v>
                </c:pt>
                <c:pt idx="570">
                  <c:v>-9909.84</c:v>
                </c:pt>
                <c:pt idx="571">
                  <c:v>-9918.0300000000007</c:v>
                </c:pt>
                <c:pt idx="572">
                  <c:v>-9904.01</c:v>
                </c:pt>
                <c:pt idx="573">
                  <c:v>-9907.8799999999992</c:v>
                </c:pt>
                <c:pt idx="574">
                  <c:v>-9909.41</c:v>
                </c:pt>
                <c:pt idx="575">
                  <c:v>-9909.24</c:v>
                </c:pt>
                <c:pt idx="576">
                  <c:v>-9884.4599999999991</c:v>
                </c:pt>
                <c:pt idx="577">
                  <c:v>-9847.0300000000007</c:v>
                </c:pt>
                <c:pt idx="578">
                  <c:v>-9833.32</c:v>
                </c:pt>
                <c:pt idx="579">
                  <c:v>-9861.27</c:v>
                </c:pt>
                <c:pt idx="580">
                  <c:v>-9865.33</c:v>
                </c:pt>
                <c:pt idx="581">
                  <c:v>-9846.2800000000007</c:v>
                </c:pt>
                <c:pt idx="582">
                  <c:v>-9871.69</c:v>
                </c:pt>
                <c:pt idx="583">
                  <c:v>-9871.24</c:v>
                </c:pt>
                <c:pt idx="584">
                  <c:v>-9910.8700000000008</c:v>
                </c:pt>
                <c:pt idx="585">
                  <c:v>-9915.24</c:v>
                </c:pt>
                <c:pt idx="586">
                  <c:v>-9965.2800000000007</c:v>
                </c:pt>
                <c:pt idx="587">
                  <c:v>-9963.9599999999991</c:v>
                </c:pt>
                <c:pt idx="588">
                  <c:v>-9972.09</c:v>
                </c:pt>
                <c:pt idx="589">
                  <c:v>-9968.23</c:v>
                </c:pt>
                <c:pt idx="590">
                  <c:v>-9968.2999999999993</c:v>
                </c:pt>
                <c:pt idx="591">
                  <c:v>-9966.56</c:v>
                </c:pt>
                <c:pt idx="592">
                  <c:v>-9971.35</c:v>
                </c:pt>
                <c:pt idx="593">
                  <c:v>-9988.98</c:v>
                </c:pt>
                <c:pt idx="594">
                  <c:v>-9992.06</c:v>
                </c:pt>
                <c:pt idx="595">
                  <c:v>-9879.08</c:v>
                </c:pt>
                <c:pt idx="596">
                  <c:v>-9476</c:v>
                </c:pt>
                <c:pt idx="597">
                  <c:v>-8874.19</c:v>
                </c:pt>
                <c:pt idx="598">
                  <c:v>-8725.9500000000007</c:v>
                </c:pt>
                <c:pt idx="599">
                  <c:v>-9462.9500000000007</c:v>
                </c:pt>
                <c:pt idx="600">
                  <c:v>-10004.5</c:v>
                </c:pt>
                <c:pt idx="601">
                  <c:v>-10135.799999999999</c:v>
                </c:pt>
                <c:pt idx="602">
                  <c:v>-10219.799999999999</c:v>
                </c:pt>
                <c:pt idx="603">
                  <c:v>-10135.799999999999</c:v>
                </c:pt>
                <c:pt idx="604">
                  <c:v>-10018.9</c:v>
                </c:pt>
                <c:pt idx="605">
                  <c:v>-9970.5499999999993</c:v>
                </c:pt>
                <c:pt idx="606">
                  <c:v>-9964.19</c:v>
                </c:pt>
                <c:pt idx="607">
                  <c:v>-9940.34</c:v>
                </c:pt>
                <c:pt idx="608">
                  <c:v>-9925.2800000000007</c:v>
                </c:pt>
                <c:pt idx="609">
                  <c:v>-9918.14</c:v>
                </c:pt>
                <c:pt idx="610">
                  <c:v>-9920.31</c:v>
                </c:pt>
                <c:pt idx="611">
                  <c:v>-9905.85</c:v>
                </c:pt>
                <c:pt idx="612">
                  <c:v>-9912.39</c:v>
                </c:pt>
                <c:pt idx="613">
                  <c:v>-9889.51</c:v>
                </c:pt>
                <c:pt idx="614">
                  <c:v>-9875.07</c:v>
                </c:pt>
                <c:pt idx="615">
                  <c:v>-9859.14</c:v>
                </c:pt>
                <c:pt idx="616">
                  <c:v>-9858.5499999999993</c:v>
                </c:pt>
                <c:pt idx="617">
                  <c:v>-9830.94</c:v>
                </c:pt>
                <c:pt idx="618">
                  <c:v>-9818.3799999999992</c:v>
                </c:pt>
                <c:pt idx="619">
                  <c:v>-9786.25</c:v>
                </c:pt>
                <c:pt idx="620">
                  <c:v>-9760.7800000000007</c:v>
                </c:pt>
                <c:pt idx="621">
                  <c:v>-9730.01</c:v>
                </c:pt>
                <c:pt idx="622">
                  <c:v>-9703.7900000000009</c:v>
                </c:pt>
                <c:pt idx="623">
                  <c:v>-9678.4699999999993</c:v>
                </c:pt>
                <c:pt idx="624">
                  <c:v>-9655.3700000000008</c:v>
                </c:pt>
                <c:pt idx="625">
                  <c:v>-9641.7900000000009</c:v>
                </c:pt>
                <c:pt idx="626">
                  <c:v>-9625.01</c:v>
                </c:pt>
                <c:pt idx="627">
                  <c:v>-9636.7000000000007</c:v>
                </c:pt>
                <c:pt idx="628">
                  <c:v>-9652.16</c:v>
                </c:pt>
                <c:pt idx="629">
                  <c:v>-9697.7900000000009</c:v>
                </c:pt>
                <c:pt idx="630">
                  <c:v>-9728.5</c:v>
                </c:pt>
                <c:pt idx="631">
                  <c:v>-9786.64</c:v>
                </c:pt>
                <c:pt idx="632">
                  <c:v>-9822.2199999999993</c:v>
                </c:pt>
                <c:pt idx="633">
                  <c:v>-9864.6299999999992</c:v>
                </c:pt>
                <c:pt idx="634">
                  <c:v>-9875.69</c:v>
                </c:pt>
                <c:pt idx="635">
                  <c:v>-9899.26</c:v>
                </c:pt>
                <c:pt idx="636">
                  <c:v>-9908.43</c:v>
                </c:pt>
                <c:pt idx="637">
                  <c:v>-9916.5300000000007</c:v>
                </c:pt>
                <c:pt idx="638">
                  <c:v>-9920.67</c:v>
                </c:pt>
                <c:pt idx="639">
                  <c:v>-9924.4</c:v>
                </c:pt>
                <c:pt idx="640">
                  <c:v>-9928.35</c:v>
                </c:pt>
                <c:pt idx="641">
                  <c:v>-9921.93</c:v>
                </c:pt>
                <c:pt idx="642">
                  <c:v>-9935.4599999999991</c:v>
                </c:pt>
                <c:pt idx="643">
                  <c:v>-9927.3799999999992</c:v>
                </c:pt>
                <c:pt idx="644">
                  <c:v>-9935.07</c:v>
                </c:pt>
                <c:pt idx="645">
                  <c:v>-9921.51</c:v>
                </c:pt>
                <c:pt idx="646">
                  <c:v>-9926.0499999999993</c:v>
                </c:pt>
                <c:pt idx="647">
                  <c:v>-9913</c:v>
                </c:pt>
                <c:pt idx="648">
                  <c:v>-9917.2999999999993</c:v>
                </c:pt>
                <c:pt idx="649">
                  <c:v>-9892.5499999999993</c:v>
                </c:pt>
                <c:pt idx="650">
                  <c:v>-9899.56</c:v>
                </c:pt>
                <c:pt idx="651">
                  <c:v>-9892.7099999999991</c:v>
                </c:pt>
                <c:pt idx="652">
                  <c:v>-9896.4599999999991</c:v>
                </c:pt>
                <c:pt idx="653">
                  <c:v>-9890.48</c:v>
                </c:pt>
                <c:pt idx="654">
                  <c:v>-9885.61</c:v>
                </c:pt>
                <c:pt idx="655">
                  <c:v>-9883.99</c:v>
                </c:pt>
                <c:pt idx="656">
                  <c:v>-9884.25</c:v>
                </c:pt>
                <c:pt idx="657">
                  <c:v>-9889.94</c:v>
                </c:pt>
                <c:pt idx="658">
                  <c:v>-9879.51</c:v>
                </c:pt>
                <c:pt idx="659">
                  <c:v>-9886.7800000000007</c:v>
                </c:pt>
                <c:pt idx="660">
                  <c:v>-9885.85</c:v>
                </c:pt>
                <c:pt idx="661">
                  <c:v>-9897.5300000000007</c:v>
                </c:pt>
                <c:pt idx="662">
                  <c:v>-9882.5</c:v>
                </c:pt>
                <c:pt idx="663">
                  <c:v>-9879.39</c:v>
                </c:pt>
                <c:pt idx="664">
                  <c:v>-9821.1</c:v>
                </c:pt>
                <c:pt idx="665">
                  <c:v>-9811.6200000000008</c:v>
                </c:pt>
                <c:pt idx="666">
                  <c:v>-9814.92</c:v>
                </c:pt>
                <c:pt idx="667">
                  <c:v>-9830.4</c:v>
                </c:pt>
                <c:pt idx="668">
                  <c:v>-9800.1299999999992</c:v>
                </c:pt>
                <c:pt idx="669">
                  <c:v>-9806.58</c:v>
                </c:pt>
                <c:pt idx="670">
                  <c:v>-9823.36</c:v>
                </c:pt>
                <c:pt idx="671">
                  <c:v>-9835.39</c:v>
                </c:pt>
                <c:pt idx="672">
                  <c:v>-9859.69</c:v>
                </c:pt>
                <c:pt idx="673">
                  <c:v>-9895.11</c:v>
                </c:pt>
                <c:pt idx="674">
                  <c:v>-9919.9699999999993</c:v>
                </c:pt>
                <c:pt idx="675">
                  <c:v>-9912.4</c:v>
                </c:pt>
                <c:pt idx="676">
                  <c:v>-9912.7900000000009</c:v>
                </c:pt>
                <c:pt idx="677">
                  <c:v>-9906.25</c:v>
                </c:pt>
                <c:pt idx="678">
                  <c:v>-9913.93</c:v>
                </c:pt>
                <c:pt idx="679">
                  <c:v>-9897.25</c:v>
                </c:pt>
                <c:pt idx="680">
                  <c:v>-9912.93</c:v>
                </c:pt>
                <c:pt idx="681">
                  <c:v>-9930.3799999999992</c:v>
                </c:pt>
                <c:pt idx="682">
                  <c:v>-9907.2199999999993</c:v>
                </c:pt>
                <c:pt idx="683">
                  <c:v>-9677.4500000000007</c:v>
                </c:pt>
                <c:pt idx="684">
                  <c:v>-9003.59</c:v>
                </c:pt>
                <c:pt idx="685">
                  <c:v>-8603.01</c:v>
                </c:pt>
                <c:pt idx="686">
                  <c:v>-8900.9699999999993</c:v>
                </c:pt>
                <c:pt idx="687">
                  <c:v>-9822.08</c:v>
                </c:pt>
                <c:pt idx="688">
                  <c:v>-10047.799999999999</c:v>
                </c:pt>
                <c:pt idx="689">
                  <c:v>-10166</c:v>
                </c:pt>
                <c:pt idx="690">
                  <c:v>-10093</c:v>
                </c:pt>
                <c:pt idx="691">
                  <c:v>-9976.76</c:v>
                </c:pt>
                <c:pt idx="692">
                  <c:v>-9897.8799999999992</c:v>
                </c:pt>
                <c:pt idx="693">
                  <c:v>-9891.83</c:v>
                </c:pt>
                <c:pt idx="694">
                  <c:v>-9877.59</c:v>
                </c:pt>
                <c:pt idx="695">
                  <c:v>-9879.89</c:v>
                </c:pt>
                <c:pt idx="696">
                  <c:v>-9858.3799999999992</c:v>
                </c:pt>
                <c:pt idx="697">
                  <c:v>-9857.7199999999993</c:v>
                </c:pt>
                <c:pt idx="698">
                  <c:v>-9848.9599999999991</c:v>
                </c:pt>
                <c:pt idx="699">
                  <c:v>-9835.67</c:v>
                </c:pt>
                <c:pt idx="700">
                  <c:v>-9825.66</c:v>
                </c:pt>
                <c:pt idx="701">
                  <c:v>-9820.1200000000008</c:v>
                </c:pt>
                <c:pt idx="702">
                  <c:v>-9808.92</c:v>
                </c:pt>
                <c:pt idx="703">
                  <c:v>-9797.14</c:v>
                </c:pt>
                <c:pt idx="704">
                  <c:v>-9782.91</c:v>
                </c:pt>
                <c:pt idx="705">
                  <c:v>-9755.91</c:v>
                </c:pt>
                <c:pt idx="706">
                  <c:v>-9737.77</c:v>
                </c:pt>
                <c:pt idx="707">
                  <c:v>-9701.14</c:v>
                </c:pt>
                <c:pt idx="708">
                  <c:v>-9677.39</c:v>
                </c:pt>
                <c:pt idx="709">
                  <c:v>-9640.9699999999993</c:v>
                </c:pt>
                <c:pt idx="710">
                  <c:v>-9614.5400000000009</c:v>
                </c:pt>
                <c:pt idx="711">
                  <c:v>-9580.2199999999993</c:v>
                </c:pt>
                <c:pt idx="712">
                  <c:v>-9572.4699999999993</c:v>
                </c:pt>
                <c:pt idx="713">
                  <c:v>-9550</c:v>
                </c:pt>
                <c:pt idx="714">
                  <c:v>-9549.6299999999992</c:v>
                </c:pt>
                <c:pt idx="715">
                  <c:v>-9548.7900000000009</c:v>
                </c:pt>
                <c:pt idx="716">
                  <c:v>-9573.8799999999992</c:v>
                </c:pt>
                <c:pt idx="717">
                  <c:v>-9615.73</c:v>
                </c:pt>
                <c:pt idx="718">
                  <c:v>-9670.68</c:v>
                </c:pt>
                <c:pt idx="719">
                  <c:v>-9728.7199999999993</c:v>
                </c:pt>
                <c:pt idx="720">
                  <c:v>-9772.68</c:v>
                </c:pt>
                <c:pt idx="721">
                  <c:v>-9810.86</c:v>
                </c:pt>
                <c:pt idx="722">
                  <c:v>-9831.09</c:v>
                </c:pt>
                <c:pt idx="723">
                  <c:v>-9852.39</c:v>
                </c:pt>
                <c:pt idx="724">
                  <c:v>-9847.7199999999993</c:v>
                </c:pt>
                <c:pt idx="725">
                  <c:v>-9864</c:v>
                </c:pt>
                <c:pt idx="726">
                  <c:v>-9856.32</c:v>
                </c:pt>
                <c:pt idx="727">
                  <c:v>-9869.6</c:v>
                </c:pt>
                <c:pt idx="728">
                  <c:v>-9862.5300000000007</c:v>
                </c:pt>
                <c:pt idx="729">
                  <c:v>-9859.6</c:v>
                </c:pt>
                <c:pt idx="730">
                  <c:v>-9859.6200000000008</c:v>
                </c:pt>
                <c:pt idx="731">
                  <c:v>-9865.7800000000007</c:v>
                </c:pt>
                <c:pt idx="732">
                  <c:v>-9857.4</c:v>
                </c:pt>
                <c:pt idx="733">
                  <c:v>-9857.14</c:v>
                </c:pt>
                <c:pt idx="734">
                  <c:v>-9858.4599999999991</c:v>
                </c:pt>
                <c:pt idx="735">
                  <c:v>-9842.64</c:v>
                </c:pt>
                <c:pt idx="736">
                  <c:v>-9844.58</c:v>
                </c:pt>
                <c:pt idx="737">
                  <c:v>-9838.56</c:v>
                </c:pt>
                <c:pt idx="738">
                  <c:v>-9842.61</c:v>
                </c:pt>
                <c:pt idx="739">
                  <c:v>-9829.2199999999993</c:v>
                </c:pt>
                <c:pt idx="740">
                  <c:v>-9832.93</c:v>
                </c:pt>
                <c:pt idx="741">
                  <c:v>-9825.48</c:v>
                </c:pt>
                <c:pt idx="742">
                  <c:v>-9838.2000000000007</c:v>
                </c:pt>
                <c:pt idx="743">
                  <c:v>-9824.41</c:v>
                </c:pt>
                <c:pt idx="744">
                  <c:v>-9839.57</c:v>
                </c:pt>
                <c:pt idx="745">
                  <c:v>-9829.07</c:v>
                </c:pt>
                <c:pt idx="746">
                  <c:v>-9831.1299999999992</c:v>
                </c:pt>
                <c:pt idx="747">
                  <c:v>-9832.17</c:v>
                </c:pt>
                <c:pt idx="748">
                  <c:v>-9839.07</c:v>
                </c:pt>
                <c:pt idx="749">
                  <c:v>-9837.58</c:v>
                </c:pt>
                <c:pt idx="750">
                  <c:v>-9832.0300000000007</c:v>
                </c:pt>
                <c:pt idx="751">
                  <c:v>-9832.24</c:v>
                </c:pt>
                <c:pt idx="752">
                  <c:v>-9818.1200000000008</c:v>
                </c:pt>
                <c:pt idx="753">
                  <c:v>-9786.15</c:v>
                </c:pt>
                <c:pt idx="754">
                  <c:v>-9748.84</c:v>
                </c:pt>
                <c:pt idx="755">
                  <c:v>-9744.32</c:v>
                </c:pt>
                <c:pt idx="756">
                  <c:v>-9766.0300000000007</c:v>
                </c:pt>
                <c:pt idx="757">
                  <c:v>-9755.32</c:v>
                </c:pt>
                <c:pt idx="758">
                  <c:v>-9730.4699999999993</c:v>
                </c:pt>
                <c:pt idx="759">
                  <c:v>-9764.82</c:v>
                </c:pt>
                <c:pt idx="760">
                  <c:v>-9765.6200000000008</c:v>
                </c:pt>
                <c:pt idx="761">
                  <c:v>-9794.08</c:v>
                </c:pt>
                <c:pt idx="762">
                  <c:v>-9821.08</c:v>
                </c:pt>
                <c:pt idx="763">
                  <c:v>-9850.2800000000007</c:v>
                </c:pt>
                <c:pt idx="764">
                  <c:v>-9854.1299999999992</c:v>
                </c:pt>
                <c:pt idx="765">
                  <c:v>-9852.9</c:v>
                </c:pt>
                <c:pt idx="766">
                  <c:v>-9860.2800000000007</c:v>
                </c:pt>
                <c:pt idx="767">
                  <c:v>-9846.69</c:v>
                </c:pt>
                <c:pt idx="768">
                  <c:v>-9846.81</c:v>
                </c:pt>
                <c:pt idx="769">
                  <c:v>-9843</c:v>
                </c:pt>
                <c:pt idx="770">
                  <c:v>-9872.18</c:v>
                </c:pt>
                <c:pt idx="771">
                  <c:v>-9883.86</c:v>
                </c:pt>
                <c:pt idx="772">
                  <c:v>-9748.6299999999992</c:v>
                </c:pt>
                <c:pt idx="773">
                  <c:v>-9140.58</c:v>
                </c:pt>
                <c:pt idx="774">
                  <c:v>-8588.69</c:v>
                </c:pt>
                <c:pt idx="775">
                  <c:v>-8590.58</c:v>
                </c:pt>
                <c:pt idx="776">
                  <c:v>-9526.32</c:v>
                </c:pt>
                <c:pt idx="777">
                  <c:v>-9958.64</c:v>
                </c:pt>
                <c:pt idx="778">
                  <c:v>-10080</c:v>
                </c:pt>
                <c:pt idx="779">
                  <c:v>-10058.299999999999</c:v>
                </c:pt>
                <c:pt idx="780">
                  <c:v>-9926.2900000000009</c:v>
                </c:pt>
                <c:pt idx="781">
                  <c:v>-9850.01</c:v>
                </c:pt>
                <c:pt idx="782">
                  <c:v>-9820.43</c:v>
                </c:pt>
                <c:pt idx="783">
                  <c:v>-9810.16</c:v>
                </c:pt>
                <c:pt idx="784">
                  <c:v>-9796.6</c:v>
                </c:pt>
                <c:pt idx="785">
                  <c:v>-9802.26</c:v>
                </c:pt>
                <c:pt idx="786">
                  <c:v>-9788.48</c:v>
                </c:pt>
                <c:pt idx="787">
                  <c:v>-9771.6</c:v>
                </c:pt>
                <c:pt idx="788">
                  <c:v>-9760.74</c:v>
                </c:pt>
                <c:pt idx="789">
                  <c:v>-9763.5499999999993</c:v>
                </c:pt>
                <c:pt idx="790">
                  <c:v>-9745.2900000000009</c:v>
                </c:pt>
                <c:pt idx="791">
                  <c:v>-9747.23</c:v>
                </c:pt>
                <c:pt idx="792">
                  <c:v>-9725.0300000000007</c:v>
                </c:pt>
                <c:pt idx="793">
                  <c:v>-9721.2900000000009</c:v>
                </c:pt>
                <c:pt idx="794">
                  <c:v>-9695.6</c:v>
                </c:pt>
                <c:pt idx="795">
                  <c:v>-9677.2900000000009</c:v>
                </c:pt>
                <c:pt idx="796">
                  <c:v>-9647.9699999999993</c:v>
                </c:pt>
                <c:pt idx="797">
                  <c:v>-9618.0499999999993</c:v>
                </c:pt>
                <c:pt idx="798">
                  <c:v>-9581.69</c:v>
                </c:pt>
                <c:pt idx="799">
                  <c:v>-9548.82</c:v>
                </c:pt>
                <c:pt idx="800">
                  <c:v>-9526.0499999999993</c:v>
                </c:pt>
                <c:pt idx="801">
                  <c:v>-9491.84</c:v>
                </c:pt>
                <c:pt idx="802">
                  <c:v>-9486.2999999999993</c:v>
                </c:pt>
                <c:pt idx="803">
                  <c:v>-9471.09</c:v>
                </c:pt>
                <c:pt idx="804">
                  <c:v>-9484.83</c:v>
                </c:pt>
                <c:pt idx="805">
                  <c:v>-9497.7199999999993</c:v>
                </c:pt>
                <c:pt idx="806">
                  <c:v>-9543.81</c:v>
                </c:pt>
                <c:pt idx="807">
                  <c:v>-9583.7000000000007</c:v>
                </c:pt>
                <c:pt idx="808">
                  <c:v>-9656.14</c:v>
                </c:pt>
                <c:pt idx="809">
                  <c:v>-9692.65</c:v>
                </c:pt>
                <c:pt idx="810">
                  <c:v>-9739.91</c:v>
                </c:pt>
                <c:pt idx="811">
                  <c:v>-9763.49</c:v>
                </c:pt>
                <c:pt idx="812">
                  <c:v>-9779.85</c:v>
                </c:pt>
                <c:pt idx="813">
                  <c:v>-9796.93</c:v>
                </c:pt>
                <c:pt idx="814">
                  <c:v>-9813.11</c:v>
                </c:pt>
                <c:pt idx="815">
                  <c:v>-9815.59</c:v>
                </c:pt>
                <c:pt idx="816">
                  <c:v>-9800.8700000000008</c:v>
                </c:pt>
                <c:pt idx="817">
                  <c:v>-9820.65</c:v>
                </c:pt>
                <c:pt idx="818">
                  <c:v>-9816.99</c:v>
                </c:pt>
                <c:pt idx="819">
                  <c:v>-9823.0499999999993</c:v>
                </c:pt>
                <c:pt idx="820">
                  <c:v>-9804.6200000000008</c:v>
                </c:pt>
                <c:pt idx="821">
                  <c:v>-9822.2900000000009</c:v>
                </c:pt>
                <c:pt idx="822">
                  <c:v>-9813.1299999999992</c:v>
                </c:pt>
                <c:pt idx="823">
                  <c:v>-9820.4599999999991</c:v>
                </c:pt>
                <c:pt idx="824">
                  <c:v>-9810.82</c:v>
                </c:pt>
                <c:pt idx="825">
                  <c:v>-9809.6</c:v>
                </c:pt>
                <c:pt idx="826">
                  <c:v>-9794.57</c:v>
                </c:pt>
                <c:pt idx="827">
                  <c:v>-9800.59</c:v>
                </c:pt>
                <c:pt idx="828">
                  <c:v>-9796.77</c:v>
                </c:pt>
                <c:pt idx="829">
                  <c:v>-9793.9699999999993</c:v>
                </c:pt>
                <c:pt idx="830">
                  <c:v>-9792.32</c:v>
                </c:pt>
                <c:pt idx="831">
                  <c:v>-9775.99</c:v>
                </c:pt>
                <c:pt idx="832">
                  <c:v>-9797.7199999999993</c:v>
                </c:pt>
                <c:pt idx="833">
                  <c:v>-9796.44</c:v>
                </c:pt>
                <c:pt idx="834">
                  <c:v>-9787.44</c:v>
                </c:pt>
                <c:pt idx="835">
                  <c:v>-9782.52</c:v>
                </c:pt>
                <c:pt idx="836">
                  <c:v>-9802.1200000000008</c:v>
                </c:pt>
                <c:pt idx="837">
                  <c:v>-9787.52</c:v>
                </c:pt>
                <c:pt idx="838">
                  <c:v>-9801.52</c:v>
                </c:pt>
                <c:pt idx="839">
                  <c:v>-9798.4</c:v>
                </c:pt>
                <c:pt idx="840">
                  <c:v>-9798.82</c:v>
                </c:pt>
                <c:pt idx="841">
                  <c:v>-9798.8799999999992</c:v>
                </c:pt>
                <c:pt idx="842">
                  <c:v>-9808.9599999999991</c:v>
                </c:pt>
                <c:pt idx="843">
                  <c:v>-9792.65</c:v>
                </c:pt>
                <c:pt idx="844">
                  <c:v>-9796.14</c:v>
                </c:pt>
                <c:pt idx="845">
                  <c:v>-9755.01</c:v>
                </c:pt>
                <c:pt idx="846">
                  <c:v>-9720.61</c:v>
                </c:pt>
                <c:pt idx="847">
                  <c:v>-9746.02</c:v>
                </c:pt>
                <c:pt idx="848">
                  <c:v>-9748.01</c:v>
                </c:pt>
                <c:pt idx="849">
                  <c:v>-9743.93</c:v>
                </c:pt>
                <c:pt idx="850">
                  <c:v>-9745.9599999999991</c:v>
                </c:pt>
                <c:pt idx="851">
                  <c:v>-9775.66</c:v>
                </c:pt>
                <c:pt idx="852">
                  <c:v>-9769.94</c:v>
                </c:pt>
                <c:pt idx="853">
                  <c:v>-9813.7900000000009</c:v>
                </c:pt>
                <c:pt idx="854">
                  <c:v>-9843.56</c:v>
                </c:pt>
                <c:pt idx="855">
                  <c:v>-9866.5499999999993</c:v>
                </c:pt>
                <c:pt idx="856">
                  <c:v>-9862.31</c:v>
                </c:pt>
                <c:pt idx="857">
                  <c:v>-9863.81</c:v>
                </c:pt>
                <c:pt idx="858">
                  <c:v>-9869.75</c:v>
                </c:pt>
                <c:pt idx="859">
                  <c:v>-9856.7999999999993</c:v>
                </c:pt>
                <c:pt idx="860">
                  <c:v>-9863.7199999999993</c:v>
                </c:pt>
                <c:pt idx="861">
                  <c:v>-9867.48</c:v>
                </c:pt>
                <c:pt idx="862">
                  <c:v>-9908.4</c:v>
                </c:pt>
                <c:pt idx="863">
                  <c:v>-9860.86</c:v>
                </c:pt>
                <c:pt idx="864">
                  <c:v>-9619.9500000000007</c:v>
                </c:pt>
                <c:pt idx="865">
                  <c:v>-8939.84</c:v>
                </c:pt>
                <c:pt idx="866">
                  <c:v>-8559.39</c:v>
                </c:pt>
                <c:pt idx="867">
                  <c:v>-8939.7800000000007</c:v>
                </c:pt>
                <c:pt idx="868">
                  <c:v>-9778.25</c:v>
                </c:pt>
                <c:pt idx="869">
                  <c:v>-9968.33</c:v>
                </c:pt>
                <c:pt idx="870">
                  <c:v>-10116.5</c:v>
                </c:pt>
                <c:pt idx="871">
                  <c:v>-10083.1</c:v>
                </c:pt>
                <c:pt idx="872">
                  <c:v>-9952.94</c:v>
                </c:pt>
                <c:pt idx="873">
                  <c:v>-9886.24</c:v>
                </c:pt>
                <c:pt idx="874">
                  <c:v>-9874.2000000000007</c:v>
                </c:pt>
                <c:pt idx="875">
                  <c:v>-9851.3700000000008</c:v>
                </c:pt>
                <c:pt idx="876">
                  <c:v>-9851.56</c:v>
                </c:pt>
                <c:pt idx="877">
                  <c:v>-9845.16</c:v>
                </c:pt>
                <c:pt idx="878">
                  <c:v>-9840.56</c:v>
                </c:pt>
                <c:pt idx="879">
                  <c:v>-9835.56</c:v>
                </c:pt>
                <c:pt idx="880">
                  <c:v>-9814.4699999999993</c:v>
                </c:pt>
                <c:pt idx="881">
                  <c:v>-9823.49</c:v>
                </c:pt>
                <c:pt idx="882">
                  <c:v>-9798.69</c:v>
                </c:pt>
                <c:pt idx="883">
                  <c:v>-9805.8700000000008</c:v>
                </c:pt>
                <c:pt idx="884">
                  <c:v>-9792.51</c:v>
                </c:pt>
                <c:pt idx="885">
                  <c:v>-9766.8799999999992</c:v>
                </c:pt>
                <c:pt idx="886">
                  <c:v>-9737.9599999999991</c:v>
                </c:pt>
                <c:pt idx="887">
                  <c:v>-9718.84</c:v>
                </c:pt>
                <c:pt idx="888">
                  <c:v>-9692.7800000000007</c:v>
                </c:pt>
                <c:pt idx="889">
                  <c:v>-9670.1200000000008</c:v>
                </c:pt>
                <c:pt idx="890">
                  <c:v>-9630.5400000000009</c:v>
                </c:pt>
                <c:pt idx="891">
                  <c:v>-9602.01</c:v>
                </c:pt>
                <c:pt idx="892">
                  <c:v>-9587.2800000000007</c:v>
                </c:pt>
                <c:pt idx="893">
                  <c:v>-9567.18</c:v>
                </c:pt>
                <c:pt idx="894">
                  <c:v>-9548.2800000000007</c:v>
                </c:pt>
                <c:pt idx="895">
                  <c:v>-9553.44</c:v>
                </c:pt>
                <c:pt idx="896">
                  <c:v>-9541.5499999999993</c:v>
                </c:pt>
                <c:pt idx="897">
                  <c:v>-9561.39</c:v>
                </c:pt>
                <c:pt idx="898">
                  <c:v>-9616.8799999999992</c:v>
                </c:pt>
                <c:pt idx="899">
                  <c:v>-9650.56</c:v>
                </c:pt>
                <c:pt idx="900">
                  <c:v>-9722.11</c:v>
                </c:pt>
                <c:pt idx="901">
                  <c:v>-9742.6299999999992</c:v>
                </c:pt>
                <c:pt idx="902">
                  <c:v>-9788.11</c:v>
                </c:pt>
                <c:pt idx="903">
                  <c:v>-9812.58</c:v>
                </c:pt>
                <c:pt idx="904">
                  <c:v>-9830.6200000000008</c:v>
                </c:pt>
                <c:pt idx="905">
                  <c:v>-9829.15</c:v>
                </c:pt>
                <c:pt idx="906">
                  <c:v>-9828.5400000000009</c:v>
                </c:pt>
                <c:pt idx="907">
                  <c:v>-9836.4500000000007</c:v>
                </c:pt>
                <c:pt idx="908">
                  <c:v>-9844.84</c:v>
                </c:pt>
                <c:pt idx="909">
                  <c:v>-9849.9</c:v>
                </c:pt>
                <c:pt idx="910">
                  <c:v>-9839.44</c:v>
                </c:pt>
                <c:pt idx="911">
                  <c:v>-9841.52</c:v>
                </c:pt>
                <c:pt idx="912">
                  <c:v>-9828.4699999999993</c:v>
                </c:pt>
                <c:pt idx="913">
                  <c:v>-9848.52</c:v>
                </c:pt>
                <c:pt idx="914">
                  <c:v>-9834.65</c:v>
                </c:pt>
                <c:pt idx="915">
                  <c:v>-9840.9</c:v>
                </c:pt>
                <c:pt idx="916">
                  <c:v>-9822.19</c:v>
                </c:pt>
                <c:pt idx="917">
                  <c:v>-9833.16</c:v>
                </c:pt>
                <c:pt idx="918">
                  <c:v>-9813.11</c:v>
                </c:pt>
                <c:pt idx="919">
                  <c:v>-9820.56</c:v>
                </c:pt>
                <c:pt idx="920">
                  <c:v>-9805.02</c:v>
                </c:pt>
                <c:pt idx="921">
                  <c:v>-9810.76</c:v>
                </c:pt>
                <c:pt idx="922">
                  <c:v>-9806.56</c:v>
                </c:pt>
                <c:pt idx="923">
                  <c:v>-9809.34</c:v>
                </c:pt>
                <c:pt idx="924">
                  <c:v>-9810.7199999999993</c:v>
                </c:pt>
                <c:pt idx="925">
                  <c:v>-9799.14</c:v>
                </c:pt>
                <c:pt idx="926">
                  <c:v>-9799.7099999999991</c:v>
                </c:pt>
                <c:pt idx="927">
                  <c:v>-9799.83</c:v>
                </c:pt>
                <c:pt idx="928">
                  <c:v>-9816.42</c:v>
                </c:pt>
                <c:pt idx="929">
                  <c:v>-9792.94</c:v>
                </c:pt>
                <c:pt idx="930">
                  <c:v>-9806.69</c:v>
                </c:pt>
                <c:pt idx="931">
                  <c:v>-9807.33</c:v>
                </c:pt>
                <c:pt idx="932">
                  <c:v>-9809.9699999999993</c:v>
                </c:pt>
                <c:pt idx="933">
                  <c:v>-9779.74</c:v>
                </c:pt>
                <c:pt idx="934">
                  <c:v>-9747.1</c:v>
                </c:pt>
                <c:pt idx="935">
                  <c:v>-9729.08</c:v>
                </c:pt>
                <c:pt idx="936">
                  <c:v>-9751.89</c:v>
                </c:pt>
                <c:pt idx="937">
                  <c:v>-9741.93</c:v>
                </c:pt>
                <c:pt idx="938">
                  <c:v>-9734.31</c:v>
                </c:pt>
                <c:pt idx="939">
                  <c:v>-9747.52</c:v>
                </c:pt>
                <c:pt idx="940">
                  <c:v>-9752.4500000000007</c:v>
                </c:pt>
                <c:pt idx="941">
                  <c:v>-9776.8799999999992</c:v>
                </c:pt>
                <c:pt idx="942">
                  <c:v>-9791.32</c:v>
                </c:pt>
                <c:pt idx="943">
                  <c:v>-9839.6299999999992</c:v>
                </c:pt>
                <c:pt idx="944">
                  <c:v>-9831.82</c:v>
                </c:pt>
                <c:pt idx="945">
                  <c:v>-9845.48</c:v>
                </c:pt>
                <c:pt idx="946">
                  <c:v>-9828.25</c:v>
                </c:pt>
                <c:pt idx="947">
                  <c:v>-9844.98</c:v>
                </c:pt>
                <c:pt idx="948">
                  <c:v>-9829.64</c:v>
                </c:pt>
                <c:pt idx="949">
                  <c:v>-9826.5499999999993</c:v>
                </c:pt>
                <c:pt idx="950">
                  <c:v>-9830.4</c:v>
                </c:pt>
                <c:pt idx="951">
                  <c:v>-9865.2800000000007</c:v>
                </c:pt>
                <c:pt idx="952">
                  <c:v>-9761.66</c:v>
                </c:pt>
                <c:pt idx="953">
                  <c:v>-9415.94</c:v>
                </c:pt>
                <c:pt idx="954">
                  <c:v>-8772.2999999999993</c:v>
                </c:pt>
                <c:pt idx="955">
                  <c:v>-8555.15</c:v>
                </c:pt>
                <c:pt idx="956">
                  <c:v>-9220.3799999999992</c:v>
                </c:pt>
                <c:pt idx="957">
                  <c:v>-9807.25</c:v>
                </c:pt>
                <c:pt idx="958">
                  <c:v>-9937.6</c:v>
                </c:pt>
                <c:pt idx="959">
                  <c:v>-10067.1</c:v>
                </c:pt>
                <c:pt idx="960">
                  <c:v>-10020.9</c:v>
                </c:pt>
                <c:pt idx="961">
                  <c:v>-9885.6299999999992</c:v>
                </c:pt>
                <c:pt idx="962">
                  <c:v>-9832.81</c:v>
                </c:pt>
                <c:pt idx="963">
                  <c:v>-9803.0400000000009</c:v>
                </c:pt>
                <c:pt idx="964">
                  <c:v>-9802.86</c:v>
                </c:pt>
                <c:pt idx="965">
                  <c:v>-9786.4699999999993</c:v>
                </c:pt>
                <c:pt idx="966">
                  <c:v>-9786.44</c:v>
                </c:pt>
                <c:pt idx="967">
                  <c:v>-9766.4500000000007</c:v>
                </c:pt>
                <c:pt idx="968">
                  <c:v>-9762.86</c:v>
                </c:pt>
                <c:pt idx="969">
                  <c:v>-9751.4699999999993</c:v>
                </c:pt>
                <c:pt idx="970">
                  <c:v>-9749.0400000000009</c:v>
                </c:pt>
                <c:pt idx="971">
                  <c:v>-9731.77</c:v>
                </c:pt>
                <c:pt idx="972">
                  <c:v>-9721.19</c:v>
                </c:pt>
                <c:pt idx="973">
                  <c:v>-9708.64</c:v>
                </c:pt>
                <c:pt idx="974">
                  <c:v>-9681.34</c:v>
                </c:pt>
                <c:pt idx="975">
                  <c:v>-9663.26</c:v>
                </c:pt>
                <c:pt idx="976">
                  <c:v>-9631.2099999999991</c:v>
                </c:pt>
                <c:pt idx="977">
                  <c:v>-9612.2099999999991</c:v>
                </c:pt>
                <c:pt idx="978">
                  <c:v>-9568.1299999999992</c:v>
                </c:pt>
                <c:pt idx="979">
                  <c:v>-9546.4699999999993</c:v>
                </c:pt>
                <c:pt idx="980">
                  <c:v>-9500.98</c:v>
                </c:pt>
                <c:pt idx="981">
                  <c:v>-9486.52</c:v>
                </c:pt>
                <c:pt idx="982">
                  <c:v>-9459.65</c:v>
                </c:pt>
                <c:pt idx="983">
                  <c:v>-9453.2900000000009</c:v>
                </c:pt>
                <c:pt idx="984">
                  <c:v>-9441.5</c:v>
                </c:pt>
                <c:pt idx="985">
                  <c:v>-9452.7000000000007</c:v>
                </c:pt>
                <c:pt idx="986">
                  <c:v>-9478.7199999999993</c:v>
                </c:pt>
                <c:pt idx="987">
                  <c:v>-9519.91</c:v>
                </c:pt>
                <c:pt idx="988">
                  <c:v>-9571.83</c:v>
                </c:pt>
                <c:pt idx="989">
                  <c:v>-9623.69</c:v>
                </c:pt>
                <c:pt idx="990">
                  <c:v>-9666.24</c:v>
                </c:pt>
                <c:pt idx="991">
                  <c:v>-9688.69</c:v>
                </c:pt>
                <c:pt idx="992">
                  <c:v>-9715.2000000000007</c:v>
                </c:pt>
                <c:pt idx="993">
                  <c:v>-9714.7099999999991</c:v>
                </c:pt>
                <c:pt idx="994">
                  <c:v>-9732.1299999999992</c:v>
                </c:pt>
                <c:pt idx="995">
                  <c:v>-9721.17</c:v>
                </c:pt>
                <c:pt idx="996">
                  <c:v>-9736.4</c:v>
                </c:pt>
                <c:pt idx="997">
                  <c:v>-9732.43</c:v>
                </c:pt>
                <c:pt idx="998">
                  <c:v>-9745.52</c:v>
                </c:pt>
                <c:pt idx="999">
                  <c:v>-9735.48</c:v>
                </c:pt>
                <c:pt idx="1000">
                  <c:v>-9746.27</c:v>
                </c:pt>
                <c:pt idx="1001">
                  <c:v>-9737.9500000000007</c:v>
                </c:pt>
                <c:pt idx="1002">
                  <c:v>-9729.5499999999993</c:v>
                </c:pt>
                <c:pt idx="1003">
                  <c:v>-9725.26</c:v>
                </c:pt>
                <c:pt idx="1004">
                  <c:v>-9724.57</c:v>
                </c:pt>
                <c:pt idx="1005">
                  <c:v>-9723.2099999999991</c:v>
                </c:pt>
                <c:pt idx="1006">
                  <c:v>-9713.08</c:v>
                </c:pt>
                <c:pt idx="1007">
                  <c:v>-9709.33</c:v>
                </c:pt>
                <c:pt idx="1008">
                  <c:v>-9693.7900000000009</c:v>
                </c:pt>
                <c:pt idx="1009">
                  <c:v>-9701.01</c:v>
                </c:pt>
                <c:pt idx="1010">
                  <c:v>-9688.7099999999991</c:v>
                </c:pt>
                <c:pt idx="1011">
                  <c:v>-9697.02</c:v>
                </c:pt>
                <c:pt idx="1012">
                  <c:v>-9688.4699999999993</c:v>
                </c:pt>
                <c:pt idx="1013">
                  <c:v>-9689.11</c:v>
                </c:pt>
                <c:pt idx="1014">
                  <c:v>-9684.5300000000007</c:v>
                </c:pt>
                <c:pt idx="1015">
                  <c:v>-9699.5300000000007</c:v>
                </c:pt>
                <c:pt idx="1016">
                  <c:v>-9695.2000000000007</c:v>
                </c:pt>
                <c:pt idx="1017">
                  <c:v>-9700.86</c:v>
                </c:pt>
                <c:pt idx="1018">
                  <c:v>-9699.57</c:v>
                </c:pt>
                <c:pt idx="1019">
                  <c:v>-9702.16</c:v>
                </c:pt>
                <c:pt idx="1020">
                  <c:v>-9706.2199999999993</c:v>
                </c:pt>
                <c:pt idx="1021">
                  <c:v>-9704.18</c:v>
                </c:pt>
                <c:pt idx="1022">
                  <c:v>-9711.7199999999993</c:v>
                </c:pt>
                <c:pt idx="1023">
                  <c:v>-9707.7999999999993</c:v>
                </c:pt>
                <c:pt idx="1024">
                  <c:v>-9707.4500000000007</c:v>
                </c:pt>
                <c:pt idx="1025">
                  <c:v>-9693.92</c:v>
                </c:pt>
                <c:pt idx="1026">
                  <c:v>-9662.5499999999993</c:v>
                </c:pt>
                <c:pt idx="1027">
                  <c:v>-9632.18</c:v>
                </c:pt>
                <c:pt idx="1028">
                  <c:v>-9643.36</c:v>
                </c:pt>
                <c:pt idx="1029">
                  <c:v>-9652.75</c:v>
                </c:pt>
                <c:pt idx="1030">
                  <c:v>-9637.32</c:v>
                </c:pt>
                <c:pt idx="1031">
                  <c:v>-9621.1299999999992</c:v>
                </c:pt>
                <c:pt idx="1032">
                  <c:v>-9653.33</c:v>
                </c:pt>
                <c:pt idx="1033">
                  <c:v>-9654.57</c:v>
                </c:pt>
                <c:pt idx="1034">
                  <c:v>-9681.06</c:v>
                </c:pt>
                <c:pt idx="1035">
                  <c:v>-9713.2999999999993</c:v>
                </c:pt>
                <c:pt idx="1036">
                  <c:v>-9741.91</c:v>
                </c:pt>
                <c:pt idx="1037">
                  <c:v>-9750.65</c:v>
                </c:pt>
                <c:pt idx="1038">
                  <c:v>-9740.85</c:v>
                </c:pt>
                <c:pt idx="1039">
                  <c:v>-9754.6</c:v>
                </c:pt>
                <c:pt idx="1040">
                  <c:v>-9746.84</c:v>
                </c:pt>
                <c:pt idx="1041">
                  <c:v>-9751.59</c:v>
                </c:pt>
                <c:pt idx="1042">
                  <c:v>-9738.59</c:v>
                </c:pt>
                <c:pt idx="1043">
                  <c:v>-9773.07</c:v>
                </c:pt>
                <c:pt idx="1044">
                  <c:v>-9767.17</c:v>
                </c:pt>
                <c:pt idx="1045">
                  <c:v>-9591.7000000000007</c:v>
                </c:pt>
                <c:pt idx="1046">
                  <c:v>-8958.91</c:v>
                </c:pt>
                <c:pt idx="1047">
                  <c:v>-8479.75</c:v>
                </c:pt>
                <c:pt idx="1048">
                  <c:v>-8551.67</c:v>
                </c:pt>
                <c:pt idx="1049">
                  <c:v>-9508.27</c:v>
                </c:pt>
                <c:pt idx="1050">
                  <c:v>-9880.4599999999991</c:v>
                </c:pt>
                <c:pt idx="1051">
                  <c:v>-9987.7199999999993</c:v>
                </c:pt>
                <c:pt idx="1052">
                  <c:v>-9948.57</c:v>
                </c:pt>
                <c:pt idx="1053">
                  <c:v>-9807.2000000000007</c:v>
                </c:pt>
                <c:pt idx="1054">
                  <c:v>-9741.99</c:v>
                </c:pt>
                <c:pt idx="1055">
                  <c:v>-9715.15</c:v>
                </c:pt>
                <c:pt idx="1056">
                  <c:v>-9714.31</c:v>
                </c:pt>
                <c:pt idx="1057">
                  <c:v>-9702.02</c:v>
                </c:pt>
                <c:pt idx="1058">
                  <c:v>-9699.7999999999993</c:v>
                </c:pt>
                <c:pt idx="1059">
                  <c:v>-9675.68</c:v>
                </c:pt>
                <c:pt idx="1060">
                  <c:v>-9683.7800000000007</c:v>
                </c:pt>
                <c:pt idx="1061">
                  <c:v>-9670.14</c:v>
                </c:pt>
                <c:pt idx="1062">
                  <c:v>-9666.42</c:v>
                </c:pt>
                <c:pt idx="1063">
                  <c:v>-9653.7199999999993</c:v>
                </c:pt>
                <c:pt idx="1064">
                  <c:v>-9641.49</c:v>
                </c:pt>
                <c:pt idx="1065">
                  <c:v>-9628.7900000000009</c:v>
                </c:pt>
                <c:pt idx="1066">
                  <c:v>-9615.0400000000009</c:v>
                </c:pt>
                <c:pt idx="1067">
                  <c:v>-9595.76</c:v>
                </c:pt>
                <c:pt idx="1068">
                  <c:v>-9572.2999999999993</c:v>
                </c:pt>
                <c:pt idx="1069">
                  <c:v>-9548.09</c:v>
                </c:pt>
                <c:pt idx="1070">
                  <c:v>-9504.52</c:v>
                </c:pt>
                <c:pt idx="1071">
                  <c:v>-9475.83</c:v>
                </c:pt>
                <c:pt idx="1072">
                  <c:v>-9435.2099999999991</c:v>
                </c:pt>
                <c:pt idx="1073">
                  <c:v>-9410.4500000000007</c:v>
                </c:pt>
                <c:pt idx="1074">
                  <c:v>-9376.98</c:v>
                </c:pt>
                <c:pt idx="1075">
                  <c:v>-9368.43</c:v>
                </c:pt>
                <c:pt idx="1076">
                  <c:v>-9347.42</c:v>
                </c:pt>
                <c:pt idx="1077">
                  <c:v>-9363.3700000000008</c:v>
                </c:pt>
                <c:pt idx="1078">
                  <c:v>-9370.5300000000007</c:v>
                </c:pt>
                <c:pt idx="1079">
                  <c:v>-9413.39</c:v>
                </c:pt>
                <c:pt idx="1080">
                  <c:v>-9465.08</c:v>
                </c:pt>
                <c:pt idx="1081">
                  <c:v>-9528.42</c:v>
                </c:pt>
                <c:pt idx="1082">
                  <c:v>-9577.57</c:v>
                </c:pt>
                <c:pt idx="1083">
                  <c:v>-9611.74</c:v>
                </c:pt>
                <c:pt idx="1084">
                  <c:v>-9639.64</c:v>
                </c:pt>
                <c:pt idx="1085">
                  <c:v>-9658.89</c:v>
                </c:pt>
                <c:pt idx="1086">
                  <c:v>-9679.68</c:v>
                </c:pt>
                <c:pt idx="1087">
                  <c:v>-9682.1200000000008</c:v>
                </c:pt>
                <c:pt idx="1088">
                  <c:v>-9692.14</c:v>
                </c:pt>
                <c:pt idx="1089">
                  <c:v>-9682.69</c:v>
                </c:pt>
                <c:pt idx="1090">
                  <c:v>-9698.61</c:v>
                </c:pt>
                <c:pt idx="1091">
                  <c:v>-9687.26</c:v>
                </c:pt>
                <c:pt idx="1092">
                  <c:v>-9694.15</c:v>
                </c:pt>
                <c:pt idx="1093">
                  <c:v>-9687.2000000000007</c:v>
                </c:pt>
                <c:pt idx="1094">
                  <c:v>-9693.98</c:v>
                </c:pt>
                <c:pt idx="1095">
                  <c:v>-9681.85</c:v>
                </c:pt>
                <c:pt idx="1096">
                  <c:v>-9684.75</c:v>
                </c:pt>
                <c:pt idx="1097">
                  <c:v>-9673.0300000000007</c:v>
                </c:pt>
                <c:pt idx="1098">
                  <c:v>-9676.4500000000007</c:v>
                </c:pt>
                <c:pt idx="1099">
                  <c:v>-9679.2099999999991</c:v>
                </c:pt>
                <c:pt idx="1100">
                  <c:v>-9680.01</c:v>
                </c:pt>
                <c:pt idx="1101">
                  <c:v>-9683.48</c:v>
                </c:pt>
                <c:pt idx="1102">
                  <c:v>-9668.68</c:v>
                </c:pt>
                <c:pt idx="1103">
                  <c:v>-9671.41</c:v>
                </c:pt>
                <c:pt idx="1104">
                  <c:v>-9660.33</c:v>
                </c:pt>
                <c:pt idx="1105">
                  <c:v>-9666.44</c:v>
                </c:pt>
                <c:pt idx="1106">
                  <c:v>-9668.5400000000009</c:v>
                </c:pt>
                <c:pt idx="1107">
                  <c:v>-9682.77</c:v>
                </c:pt>
                <c:pt idx="1108">
                  <c:v>-9672.1299999999992</c:v>
                </c:pt>
                <c:pt idx="1109">
                  <c:v>-9679.7099999999991</c:v>
                </c:pt>
                <c:pt idx="1110">
                  <c:v>-9679.7099999999991</c:v>
                </c:pt>
                <c:pt idx="1111">
                  <c:v>-9677.83</c:v>
                </c:pt>
                <c:pt idx="1112">
                  <c:v>-9675.1299999999992</c:v>
                </c:pt>
                <c:pt idx="1113">
                  <c:v>-9682.4</c:v>
                </c:pt>
                <c:pt idx="1114">
                  <c:v>-9686.9500000000007</c:v>
                </c:pt>
                <c:pt idx="1115">
                  <c:v>-9686.61</c:v>
                </c:pt>
                <c:pt idx="1116">
                  <c:v>-9692.59</c:v>
                </c:pt>
                <c:pt idx="1117">
                  <c:v>-9680.41</c:v>
                </c:pt>
                <c:pt idx="1118">
                  <c:v>-9683.0300000000007</c:v>
                </c:pt>
                <c:pt idx="1119">
                  <c:v>-9632.7099999999991</c:v>
                </c:pt>
                <c:pt idx="1120">
                  <c:v>-9612.26</c:v>
                </c:pt>
                <c:pt idx="1121">
                  <c:v>-9596.31</c:v>
                </c:pt>
                <c:pt idx="1122">
                  <c:v>-9633.15</c:v>
                </c:pt>
                <c:pt idx="1123">
                  <c:v>-9599.93</c:v>
                </c:pt>
                <c:pt idx="1124">
                  <c:v>-9606.2800000000007</c:v>
                </c:pt>
                <c:pt idx="1125">
                  <c:v>-9620.98</c:v>
                </c:pt>
                <c:pt idx="1126">
                  <c:v>-9638.2199999999993</c:v>
                </c:pt>
                <c:pt idx="1127">
                  <c:v>-9653.5</c:v>
                </c:pt>
                <c:pt idx="1128">
                  <c:v>-9690.2000000000007</c:v>
                </c:pt>
                <c:pt idx="1129">
                  <c:v>-9721.7900000000009</c:v>
                </c:pt>
                <c:pt idx="1130">
                  <c:v>-9720.42</c:v>
                </c:pt>
                <c:pt idx="1131">
                  <c:v>-9723.08</c:v>
                </c:pt>
                <c:pt idx="1132">
                  <c:v>-9721.49</c:v>
                </c:pt>
                <c:pt idx="1133">
                  <c:v>-9725.48</c:v>
                </c:pt>
                <c:pt idx="1134">
                  <c:v>-9718.2900000000009</c:v>
                </c:pt>
                <c:pt idx="1135">
                  <c:v>-9724.31</c:v>
                </c:pt>
                <c:pt idx="1136">
                  <c:v>-9738.6299999999992</c:v>
                </c:pt>
                <c:pt idx="1137">
                  <c:v>-9751.5400000000009</c:v>
                </c:pt>
                <c:pt idx="1138">
                  <c:v>-9549.5300000000007</c:v>
                </c:pt>
                <c:pt idx="1139">
                  <c:v>-8904.42</c:v>
                </c:pt>
                <c:pt idx="1140">
                  <c:v>-8415.74</c:v>
                </c:pt>
                <c:pt idx="1141">
                  <c:v>-8565.65</c:v>
                </c:pt>
                <c:pt idx="1142">
                  <c:v>-9531.5300000000007</c:v>
                </c:pt>
                <c:pt idx="1143">
                  <c:v>-9862.6299999999992</c:v>
                </c:pt>
                <c:pt idx="1144">
                  <c:v>-9974.68</c:v>
                </c:pt>
                <c:pt idx="1145">
                  <c:v>-9930.07</c:v>
                </c:pt>
                <c:pt idx="1146">
                  <c:v>-9798.09</c:v>
                </c:pt>
                <c:pt idx="1147">
                  <c:v>-9719.3799999999992</c:v>
                </c:pt>
                <c:pt idx="1148">
                  <c:v>-9702.3700000000008</c:v>
                </c:pt>
                <c:pt idx="1149">
                  <c:v>-9681.41</c:v>
                </c:pt>
                <c:pt idx="1150">
                  <c:v>-9681.7800000000007</c:v>
                </c:pt>
                <c:pt idx="1151">
                  <c:v>-9667.59</c:v>
                </c:pt>
                <c:pt idx="1152">
                  <c:v>-9665.6</c:v>
                </c:pt>
                <c:pt idx="1153">
                  <c:v>-9650.2099999999991</c:v>
                </c:pt>
                <c:pt idx="1154">
                  <c:v>-9648.7099999999991</c:v>
                </c:pt>
                <c:pt idx="1155">
                  <c:v>-9640.27</c:v>
                </c:pt>
                <c:pt idx="1156">
                  <c:v>-9635.8799999999992</c:v>
                </c:pt>
                <c:pt idx="1157">
                  <c:v>-9612.09</c:v>
                </c:pt>
                <c:pt idx="1158">
                  <c:v>-9613.3799999999992</c:v>
                </c:pt>
                <c:pt idx="1159">
                  <c:v>-9592.69</c:v>
                </c:pt>
                <c:pt idx="1160">
                  <c:v>-9573.41</c:v>
                </c:pt>
                <c:pt idx="1161">
                  <c:v>-9547.2900000000009</c:v>
                </c:pt>
                <c:pt idx="1162">
                  <c:v>-9520.1299999999992</c:v>
                </c:pt>
                <c:pt idx="1163">
                  <c:v>-9488.16</c:v>
                </c:pt>
                <c:pt idx="1164">
                  <c:v>-9449.4</c:v>
                </c:pt>
                <c:pt idx="1165">
                  <c:v>-9421.86</c:v>
                </c:pt>
                <c:pt idx="1166">
                  <c:v>-9386.74</c:v>
                </c:pt>
                <c:pt idx="1167">
                  <c:v>-9371.94</c:v>
                </c:pt>
                <c:pt idx="1168">
                  <c:v>-9349.6200000000008</c:v>
                </c:pt>
                <c:pt idx="1169">
                  <c:v>-9345.09</c:v>
                </c:pt>
                <c:pt idx="1170">
                  <c:v>-9334.34</c:v>
                </c:pt>
                <c:pt idx="1171">
                  <c:v>-9361.85</c:v>
                </c:pt>
                <c:pt idx="1172">
                  <c:v>-9392.07</c:v>
                </c:pt>
                <c:pt idx="1173">
                  <c:v>-9455.4</c:v>
                </c:pt>
                <c:pt idx="1174">
                  <c:v>-9509.6</c:v>
                </c:pt>
                <c:pt idx="1175">
                  <c:v>-9562.2800000000007</c:v>
                </c:pt>
                <c:pt idx="1176">
                  <c:v>-9593.59</c:v>
                </c:pt>
                <c:pt idx="1177">
                  <c:v>-9626.26</c:v>
                </c:pt>
                <c:pt idx="1178">
                  <c:v>-9644.86</c:v>
                </c:pt>
                <c:pt idx="1179">
                  <c:v>-9663.2000000000007</c:v>
                </c:pt>
                <c:pt idx="1180">
                  <c:v>-9675.6299999999992</c:v>
                </c:pt>
                <c:pt idx="1181">
                  <c:v>-9675.91</c:v>
                </c:pt>
                <c:pt idx="1182">
                  <c:v>-9687.1299999999992</c:v>
                </c:pt>
                <c:pt idx="1183">
                  <c:v>-9672.08</c:v>
                </c:pt>
                <c:pt idx="1184">
                  <c:v>-9684.44</c:v>
                </c:pt>
                <c:pt idx="1185">
                  <c:v>-9684.0400000000009</c:v>
                </c:pt>
                <c:pt idx="1186">
                  <c:v>-9687.15</c:v>
                </c:pt>
                <c:pt idx="1187">
                  <c:v>-9678.0400000000009</c:v>
                </c:pt>
                <c:pt idx="1188">
                  <c:v>-9689.4599999999991</c:v>
                </c:pt>
                <c:pt idx="1189">
                  <c:v>-9676.4599999999991</c:v>
                </c:pt>
                <c:pt idx="1190">
                  <c:v>-9684.51</c:v>
                </c:pt>
                <c:pt idx="1191">
                  <c:v>-9675.0400000000009</c:v>
                </c:pt>
                <c:pt idx="1192">
                  <c:v>-9675.2099999999991</c:v>
                </c:pt>
                <c:pt idx="1193">
                  <c:v>-9666.7199999999993</c:v>
                </c:pt>
                <c:pt idx="1194">
                  <c:v>-9667.9699999999993</c:v>
                </c:pt>
                <c:pt idx="1195">
                  <c:v>-9665.7800000000007</c:v>
                </c:pt>
                <c:pt idx="1196">
                  <c:v>-9666.08</c:v>
                </c:pt>
                <c:pt idx="1197">
                  <c:v>-9670.01</c:v>
                </c:pt>
                <c:pt idx="1198">
                  <c:v>-9660.4699999999993</c:v>
                </c:pt>
                <c:pt idx="1199">
                  <c:v>-9674.4</c:v>
                </c:pt>
                <c:pt idx="1200">
                  <c:v>-9672.5</c:v>
                </c:pt>
                <c:pt idx="1201">
                  <c:v>-9680.6</c:v>
                </c:pt>
                <c:pt idx="1202">
                  <c:v>-9679.11</c:v>
                </c:pt>
                <c:pt idx="1203">
                  <c:v>-9689.44</c:v>
                </c:pt>
                <c:pt idx="1204">
                  <c:v>-9679.2000000000007</c:v>
                </c:pt>
                <c:pt idx="1205">
                  <c:v>-9688.18</c:v>
                </c:pt>
                <c:pt idx="1206">
                  <c:v>-9680.65</c:v>
                </c:pt>
                <c:pt idx="1207">
                  <c:v>-9688.6299999999992</c:v>
                </c:pt>
                <c:pt idx="1208">
                  <c:v>-9691.0300000000007</c:v>
                </c:pt>
                <c:pt idx="1209">
                  <c:v>-9694.0499999999993</c:v>
                </c:pt>
                <c:pt idx="1210">
                  <c:v>-9691.1</c:v>
                </c:pt>
                <c:pt idx="1211">
                  <c:v>-9687.27</c:v>
                </c:pt>
                <c:pt idx="1212">
                  <c:v>-9678.8799999999992</c:v>
                </c:pt>
                <c:pt idx="1213">
                  <c:v>-9628.4699999999993</c:v>
                </c:pt>
                <c:pt idx="1214">
                  <c:v>-9615.93</c:v>
                </c:pt>
                <c:pt idx="1215">
                  <c:v>-9617.6299999999992</c:v>
                </c:pt>
                <c:pt idx="1216">
                  <c:v>-9644.01</c:v>
                </c:pt>
                <c:pt idx="1217">
                  <c:v>-9610.2800000000007</c:v>
                </c:pt>
                <c:pt idx="1218">
                  <c:v>-9624.76</c:v>
                </c:pt>
                <c:pt idx="1219">
                  <c:v>-9634.01</c:v>
                </c:pt>
                <c:pt idx="1220">
                  <c:v>-9663.0400000000009</c:v>
                </c:pt>
                <c:pt idx="1221">
                  <c:v>-9676.84</c:v>
                </c:pt>
                <c:pt idx="1222">
                  <c:v>-9725.8700000000008</c:v>
                </c:pt>
                <c:pt idx="1223">
                  <c:v>-9732.67</c:v>
                </c:pt>
                <c:pt idx="1224">
                  <c:v>-9734.0499999999993</c:v>
                </c:pt>
                <c:pt idx="1225">
                  <c:v>-9736.2099999999991</c:v>
                </c:pt>
                <c:pt idx="1226">
                  <c:v>-9740.32</c:v>
                </c:pt>
                <c:pt idx="1227">
                  <c:v>-9740.02</c:v>
                </c:pt>
                <c:pt idx="1228">
                  <c:v>-9727.31</c:v>
                </c:pt>
                <c:pt idx="1229">
                  <c:v>-9746.98</c:v>
                </c:pt>
                <c:pt idx="1230">
                  <c:v>-9780.93</c:v>
                </c:pt>
                <c:pt idx="1231">
                  <c:v>-9746.26</c:v>
                </c:pt>
                <c:pt idx="1232">
                  <c:v>-9440.42</c:v>
                </c:pt>
                <c:pt idx="1233">
                  <c:v>-8753.16</c:v>
                </c:pt>
                <c:pt idx="1234">
                  <c:v>-8401.91</c:v>
                </c:pt>
                <c:pt idx="1235">
                  <c:v>-8865.89</c:v>
                </c:pt>
                <c:pt idx="1236">
                  <c:v>-9745.2900000000009</c:v>
                </c:pt>
                <c:pt idx="1237">
                  <c:v>-9922.99</c:v>
                </c:pt>
                <c:pt idx="1238">
                  <c:v>-10020.299999999999</c:v>
                </c:pt>
                <c:pt idx="1239">
                  <c:v>-9929.89</c:v>
                </c:pt>
                <c:pt idx="1240">
                  <c:v>-9801.7800000000007</c:v>
                </c:pt>
                <c:pt idx="1241">
                  <c:v>-9745.7199999999993</c:v>
                </c:pt>
                <c:pt idx="1242">
                  <c:v>-9740.31</c:v>
                </c:pt>
                <c:pt idx="1243">
                  <c:v>-9726.11</c:v>
                </c:pt>
                <c:pt idx="1244">
                  <c:v>-9725.27</c:v>
                </c:pt>
                <c:pt idx="1245">
                  <c:v>-9711.4699999999993</c:v>
                </c:pt>
                <c:pt idx="1246">
                  <c:v>-9716.2999999999993</c:v>
                </c:pt>
                <c:pt idx="1247">
                  <c:v>-9702.74</c:v>
                </c:pt>
                <c:pt idx="1248">
                  <c:v>-9698.18</c:v>
                </c:pt>
                <c:pt idx="1249">
                  <c:v>-9681.4599999999991</c:v>
                </c:pt>
                <c:pt idx="1250">
                  <c:v>-9688.6</c:v>
                </c:pt>
                <c:pt idx="1251">
                  <c:v>-9664.8799999999992</c:v>
                </c:pt>
                <c:pt idx="1252">
                  <c:v>-9661.65</c:v>
                </c:pt>
                <c:pt idx="1253">
                  <c:v>-9632.0499999999993</c:v>
                </c:pt>
                <c:pt idx="1254">
                  <c:v>-9619.56</c:v>
                </c:pt>
                <c:pt idx="1255">
                  <c:v>-9601.9699999999993</c:v>
                </c:pt>
                <c:pt idx="1256">
                  <c:v>-9576.48</c:v>
                </c:pt>
                <c:pt idx="1257">
                  <c:v>-9548.2999999999993</c:v>
                </c:pt>
                <c:pt idx="1258">
                  <c:v>-9510.4599999999991</c:v>
                </c:pt>
                <c:pt idx="1259">
                  <c:v>-9486.41</c:v>
                </c:pt>
                <c:pt idx="1260">
                  <c:v>-9447.59</c:v>
                </c:pt>
                <c:pt idx="1261">
                  <c:v>-9446.34</c:v>
                </c:pt>
                <c:pt idx="1262">
                  <c:v>-9417.2000000000007</c:v>
                </c:pt>
                <c:pt idx="1263">
                  <c:v>-9417.56</c:v>
                </c:pt>
                <c:pt idx="1264">
                  <c:v>-9420.8799999999992</c:v>
                </c:pt>
                <c:pt idx="1265">
                  <c:v>-9442.92</c:v>
                </c:pt>
                <c:pt idx="1266">
                  <c:v>-9472.52</c:v>
                </c:pt>
                <c:pt idx="1267">
                  <c:v>-9541.98</c:v>
                </c:pt>
                <c:pt idx="1268">
                  <c:v>-9593.42</c:v>
                </c:pt>
                <c:pt idx="1269">
                  <c:v>-9642.59</c:v>
                </c:pt>
                <c:pt idx="1270">
                  <c:v>-9666.06</c:v>
                </c:pt>
                <c:pt idx="1271">
                  <c:v>-9697.8799999999992</c:v>
                </c:pt>
                <c:pt idx="1272">
                  <c:v>-9725.16</c:v>
                </c:pt>
                <c:pt idx="1273">
                  <c:v>-9743.14</c:v>
                </c:pt>
                <c:pt idx="1274">
                  <c:v>-9749.64</c:v>
                </c:pt>
                <c:pt idx="1275">
                  <c:v>-9749.4599999999991</c:v>
                </c:pt>
                <c:pt idx="1276">
                  <c:v>-9752.33</c:v>
                </c:pt>
                <c:pt idx="1277">
                  <c:v>-9749.81</c:v>
                </c:pt>
                <c:pt idx="1278">
                  <c:v>-9749.7199999999993</c:v>
                </c:pt>
                <c:pt idx="1279">
                  <c:v>-9744.08</c:v>
                </c:pt>
                <c:pt idx="1280">
                  <c:v>-9748.8700000000008</c:v>
                </c:pt>
                <c:pt idx="1281">
                  <c:v>-9742.06</c:v>
                </c:pt>
                <c:pt idx="1282">
                  <c:v>-9745.84</c:v>
                </c:pt>
                <c:pt idx="1283">
                  <c:v>-9743.98</c:v>
                </c:pt>
                <c:pt idx="1284">
                  <c:v>-9744.89</c:v>
                </c:pt>
                <c:pt idx="1285">
                  <c:v>-9735.7199999999993</c:v>
                </c:pt>
                <c:pt idx="1286">
                  <c:v>-9739.7800000000007</c:v>
                </c:pt>
                <c:pt idx="1287">
                  <c:v>-9740.2800000000007</c:v>
                </c:pt>
                <c:pt idx="1288">
                  <c:v>-9732.35</c:v>
                </c:pt>
                <c:pt idx="1289">
                  <c:v>-9727.2000000000007</c:v>
                </c:pt>
                <c:pt idx="1290">
                  <c:v>-9731.02</c:v>
                </c:pt>
                <c:pt idx="1291">
                  <c:v>-9732.48</c:v>
                </c:pt>
                <c:pt idx="1292">
                  <c:v>-9728.01</c:v>
                </c:pt>
                <c:pt idx="1293">
                  <c:v>-9736.74</c:v>
                </c:pt>
                <c:pt idx="1294">
                  <c:v>-9737.58</c:v>
                </c:pt>
                <c:pt idx="1295">
                  <c:v>-9747.52</c:v>
                </c:pt>
                <c:pt idx="1296">
                  <c:v>-9734.44</c:v>
                </c:pt>
                <c:pt idx="1297">
                  <c:v>-9750.32</c:v>
                </c:pt>
                <c:pt idx="1298">
                  <c:v>-9743.3700000000008</c:v>
                </c:pt>
                <c:pt idx="1299">
                  <c:v>-9754.7900000000009</c:v>
                </c:pt>
                <c:pt idx="1300">
                  <c:v>-9749.58</c:v>
                </c:pt>
                <c:pt idx="1301">
                  <c:v>-9745.2900000000009</c:v>
                </c:pt>
                <c:pt idx="1302">
                  <c:v>-9747.5300000000007</c:v>
                </c:pt>
                <c:pt idx="1303">
                  <c:v>-9764.16</c:v>
                </c:pt>
                <c:pt idx="1304">
                  <c:v>-9753</c:v>
                </c:pt>
                <c:pt idx="1305">
                  <c:v>-9756.82</c:v>
                </c:pt>
                <c:pt idx="1306">
                  <c:v>-9722.3799999999992</c:v>
                </c:pt>
                <c:pt idx="1307">
                  <c:v>-9689.4</c:v>
                </c:pt>
                <c:pt idx="1308">
                  <c:v>-9688.5499999999993</c:v>
                </c:pt>
                <c:pt idx="1309">
                  <c:v>-9712.84</c:v>
                </c:pt>
                <c:pt idx="1310">
                  <c:v>-9693.19</c:v>
                </c:pt>
                <c:pt idx="1311">
                  <c:v>-9686.27</c:v>
                </c:pt>
                <c:pt idx="1312">
                  <c:v>-9715.6</c:v>
                </c:pt>
                <c:pt idx="1313">
                  <c:v>-9710.7099999999991</c:v>
                </c:pt>
                <c:pt idx="1314">
                  <c:v>-9733.66</c:v>
                </c:pt>
                <c:pt idx="1315">
                  <c:v>-9767.25</c:v>
                </c:pt>
                <c:pt idx="1316">
                  <c:v>-9818.2800000000007</c:v>
                </c:pt>
                <c:pt idx="1317">
                  <c:v>-9804.32</c:v>
                </c:pt>
                <c:pt idx="1318">
                  <c:v>-9818.1299999999992</c:v>
                </c:pt>
                <c:pt idx="1319">
                  <c:v>-9805.56</c:v>
                </c:pt>
                <c:pt idx="1320">
                  <c:v>-9804.41</c:v>
                </c:pt>
                <c:pt idx="1321">
                  <c:v>-9802.2099999999991</c:v>
                </c:pt>
                <c:pt idx="1322">
                  <c:v>-9813.0300000000007</c:v>
                </c:pt>
                <c:pt idx="1323">
                  <c:v>-9840.85</c:v>
                </c:pt>
                <c:pt idx="1324">
                  <c:v>-9831.5</c:v>
                </c:pt>
                <c:pt idx="1325">
                  <c:v>-9644.8700000000008</c:v>
                </c:pt>
                <c:pt idx="1326">
                  <c:v>-9013.82</c:v>
                </c:pt>
                <c:pt idx="1327">
                  <c:v>-8579.94</c:v>
                </c:pt>
                <c:pt idx="1328">
                  <c:v>-8751.4</c:v>
                </c:pt>
                <c:pt idx="1329">
                  <c:v>-9629.76</c:v>
                </c:pt>
                <c:pt idx="1330">
                  <c:v>-9905.9699999999993</c:v>
                </c:pt>
                <c:pt idx="1331">
                  <c:v>-10048.9</c:v>
                </c:pt>
                <c:pt idx="1332">
                  <c:v>-10047.299999999999</c:v>
                </c:pt>
                <c:pt idx="1333">
                  <c:v>-9928.5300000000007</c:v>
                </c:pt>
                <c:pt idx="1334">
                  <c:v>-9843.61</c:v>
                </c:pt>
                <c:pt idx="1335">
                  <c:v>-9823.43</c:v>
                </c:pt>
                <c:pt idx="1336">
                  <c:v>-9800.9599999999991</c:v>
                </c:pt>
                <c:pt idx="1337">
                  <c:v>-9791.86</c:v>
                </c:pt>
                <c:pt idx="1338">
                  <c:v>-9787.9</c:v>
                </c:pt>
                <c:pt idx="1339">
                  <c:v>-9791.32</c:v>
                </c:pt>
                <c:pt idx="1340">
                  <c:v>-9782.4699999999993</c:v>
                </c:pt>
                <c:pt idx="1341">
                  <c:v>-9751.64</c:v>
                </c:pt>
                <c:pt idx="1342">
                  <c:v>-9753.27</c:v>
                </c:pt>
                <c:pt idx="1343">
                  <c:v>-9736.94</c:v>
                </c:pt>
                <c:pt idx="1344">
                  <c:v>-9740.2000000000007</c:v>
                </c:pt>
                <c:pt idx="1345">
                  <c:v>-9711.57</c:v>
                </c:pt>
                <c:pt idx="1346">
                  <c:v>-9706.81</c:v>
                </c:pt>
                <c:pt idx="1347">
                  <c:v>-9680.2999999999993</c:v>
                </c:pt>
                <c:pt idx="1348">
                  <c:v>-9669.9599999999991</c:v>
                </c:pt>
                <c:pt idx="1349">
                  <c:v>-9635.19</c:v>
                </c:pt>
                <c:pt idx="1350">
                  <c:v>-9622.85</c:v>
                </c:pt>
                <c:pt idx="1351">
                  <c:v>-9576.8700000000008</c:v>
                </c:pt>
                <c:pt idx="1352">
                  <c:v>-9556.06</c:v>
                </c:pt>
                <c:pt idx="1353">
                  <c:v>-9529.23</c:v>
                </c:pt>
                <c:pt idx="1354">
                  <c:v>-9508.9500000000007</c:v>
                </c:pt>
                <c:pt idx="1355">
                  <c:v>-9496.7000000000007</c:v>
                </c:pt>
                <c:pt idx="1356">
                  <c:v>-9477.85</c:v>
                </c:pt>
                <c:pt idx="1357">
                  <c:v>-9484.56</c:v>
                </c:pt>
                <c:pt idx="1358">
                  <c:v>-9495.75</c:v>
                </c:pt>
                <c:pt idx="1359">
                  <c:v>-9536.35</c:v>
                </c:pt>
                <c:pt idx="1360">
                  <c:v>-9578.5</c:v>
                </c:pt>
                <c:pt idx="1361">
                  <c:v>-9645.83</c:v>
                </c:pt>
                <c:pt idx="1362">
                  <c:v>-9683</c:v>
                </c:pt>
                <c:pt idx="1363">
                  <c:v>-9715.77</c:v>
                </c:pt>
                <c:pt idx="1364">
                  <c:v>-9737.66</c:v>
                </c:pt>
                <c:pt idx="1365">
                  <c:v>-9776.27</c:v>
                </c:pt>
                <c:pt idx="1366">
                  <c:v>-9777.2999999999993</c:v>
                </c:pt>
                <c:pt idx="1367">
                  <c:v>-9793.4</c:v>
                </c:pt>
                <c:pt idx="1368">
                  <c:v>-9798.76</c:v>
                </c:pt>
                <c:pt idx="1369">
                  <c:v>-9809.75</c:v>
                </c:pt>
                <c:pt idx="1370">
                  <c:v>-9808.08</c:v>
                </c:pt>
                <c:pt idx="1371">
                  <c:v>-9801.9500000000007</c:v>
                </c:pt>
                <c:pt idx="1372">
                  <c:v>-9816.2000000000007</c:v>
                </c:pt>
                <c:pt idx="1373">
                  <c:v>-9808.6299999999992</c:v>
                </c:pt>
                <c:pt idx="1374">
                  <c:v>-9827.0300000000007</c:v>
                </c:pt>
                <c:pt idx="1375">
                  <c:v>-9809.6</c:v>
                </c:pt>
                <c:pt idx="1376">
                  <c:v>-9812.52</c:v>
                </c:pt>
                <c:pt idx="1377">
                  <c:v>-9817.06</c:v>
                </c:pt>
                <c:pt idx="1378">
                  <c:v>-9820</c:v>
                </c:pt>
                <c:pt idx="1379">
                  <c:v>-9807.6200000000008</c:v>
                </c:pt>
                <c:pt idx="1380">
                  <c:v>-9805.58</c:v>
                </c:pt>
                <c:pt idx="1381">
                  <c:v>-9801.33</c:v>
                </c:pt>
                <c:pt idx="1382">
                  <c:v>-9806.89</c:v>
                </c:pt>
                <c:pt idx="1383">
                  <c:v>-9796.2099999999991</c:v>
                </c:pt>
                <c:pt idx="1384">
                  <c:v>-9789.32</c:v>
                </c:pt>
                <c:pt idx="1385">
                  <c:v>-9797.81</c:v>
                </c:pt>
                <c:pt idx="1386">
                  <c:v>-9795.0400000000009</c:v>
                </c:pt>
                <c:pt idx="1387">
                  <c:v>-9805.0300000000007</c:v>
                </c:pt>
                <c:pt idx="1388">
                  <c:v>-9796.56</c:v>
                </c:pt>
                <c:pt idx="1389">
                  <c:v>-9803.16</c:v>
                </c:pt>
                <c:pt idx="1390">
                  <c:v>-9801.31</c:v>
                </c:pt>
                <c:pt idx="1391">
                  <c:v>-9805.92</c:v>
                </c:pt>
                <c:pt idx="1392">
                  <c:v>-9797.89</c:v>
                </c:pt>
                <c:pt idx="1393">
                  <c:v>-9814.32</c:v>
                </c:pt>
                <c:pt idx="1394">
                  <c:v>-9799.01</c:v>
                </c:pt>
                <c:pt idx="1395">
                  <c:v>-9765.32</c:v>
                </c:pt>
                <c:pt idx="1396">
                  <c:v>-9727.24</c:v>
                </c:pt>
                <c:pt idx="1397">
                  <c:v>-9737.2800000000007</c:v>
                </c:pt>
                <c:pt idx="1398">
                  <c:v>-9754.7000000000007</c:v>
                </c:pt>
                <c:pt idx="1399">
                  <c:v>-9738.68</c:v>
                </c:pt>
                <c:pt idx="1400">
                  <c:v>-9748.2199999999993</c:v>
                </c:pt>
                <c:pt idx="1401">
                  <c:v>-9774.34</c:v>
                </c:pt>
                <c:pt idx="1402">
                  <c:v>-9775.3799999999992</c:v>
                </c:pt>
                <c:pt idx="1403">
                  <c:v>-9792.82</c:v>
                </c:pt>
                <c:pt idx="1404">
                  <c:v>-9826.41</c:v>
                </c:pt>
                <c:pt idx="1405">
                  <c:v>-9855.83</c:v>
                </c:pt>
                <c:pt idx="1406">
                  <c:v>-9868.59</c:v>
                </c:pt>
                <c:pt idx="1407">
                  <c:v>-9860.58</c:v>
                </c:pt>
                <c:pt idx="1408">
                  <c:v>-9870.89</c:v>
                </c:pt>
                <c:pt idx="1409">
                  <c:v>-9861.83</c:v>
                </c:pt>
                <c:pt idx="1410">
                  <c:v>-9864.41</c:v>
                </c:pt>
                <c:pt idx="1411">
                  <c:v>-9858.5</c:v>
                </c:pt>
                <c:pt idx="1412">
                  <c:v>-9894.08</c:v>
                </c:pt>
                <c:pt idx="1413">
                  <c:v>-9879.75</c:v>
                </c:pt>
                <c:pt idx="1414">
                  <c:v>-9706.42</c:v>
                </c:pt>
                <c:pt idx="1415">
                  <c:v>-9132.0300000000007</c:v>
                </c:pt>
                <c:pt idx="1416">
                  <c:v>-8663.92</c:v>
                </c:pt>
                <c:pt idx="1417">
                  <c:v>-8813.35</c:v>
                </c:pt>
                <c:pt idx="1418">
                  <c:v>-9636.59</c:v>
                </c:pt>
                <c:pt idx="1419">
                  <c:v>-9939.7099999999991</c:v>
                </c:pt>
                <c:pt idx="1420">
                  <c:v>-10074.700000000001</c:v>
                </c:pt>
                <c:pt idx="1421">
                  <c:v>-10119.299999999999</c:v>
                </c:pt>
                <c:pt idx="1422">
                  <c:v>-9989.3799999999992</c:v>
                </c:pt>
                <c:pt idx="1423">
                  <c:v>-9897.07</c:v>
                </c:pt>
                <c:pt idx="1424">
                  <c:v>-9847.0300000000007</c:v>
                </c:pt>
                <c:pt idx="1425">
                  <c:v>-9855.44</c:v>
                </c:pt>
                <c:pt idx="1426">
                  <c:v>-9846.5300000000007</c:v>
                </c:pt>
                <c:pt idx="1427">
                  <c:v>-9832.9</c:v>
                </c:pt>
                <c:pt idx="1428">
                  <c:v>-9813.33</c:v>
                </c:pt>
                <c:pt idx="1429">
                  <c:v>-9824.5</c:v>
                </c:pt>
                <c:pt idx="1430">
                  <c:v>-9807.6200000000008</c:v>
                </c:pt>
                <c:pt idx="1431">
                  <c:v>-9798.9500000000007</c:v>
                </c:pt>
                <c:pt idx="1432">
                  <c:v>-9785.18</c:v>
                </c:pt>
                <c:pt idx="1433">
                  <c:v>-9777.0499999999993</c:v>
                </c:pt>
                <c:pt idx="1434">
                  <c:v>-9768.33</c:v>
                </c:pt>
                <c:pt idx="1435">
                  <c:v>-9743.17</c:v>
                </c:pt>
                <c:pt idx="1436">
                  <c:v>-9735.36</c:v>
                </c:pt>
                <c:pt idx="1437">
                  <c:v>-9710.14</c:v>
                </c:pt>
                <c:pt idx="1438">
                  <c:v>-9689.5</c:v>
                </c:pt>
                <c:pt idx="1439">
                  <c:v>-9657.65</c:v>
                </c:pt>
                <c:pt idx="1440">
                  <c:v>-9637.9699999999993</c:v>
                </c:pt>
                <c:pt idx="1441">
                  <c:v>-9589.27</c:v>
                </c:pt>
                <c:pt idx="1442">
                  <c:v>-9575.11</c:v>
                </c:pt>
                <c:pt idx="1443">
                  <c:v>-9552.74</c:v>
                </c:pt>
                <c:pt idx="1444">
                  <c:v>-9545.01</c:v>
                </c:pt>
                <c:pt idx="1445">
                  <c:v>-9527.91</c:v>
                </c:pt>
                <c:pt idx="1446">
                  <c:v>-9533.65</c:v>
                </c:pt>
                <c:pt idx="1447">
                  <c:v>-9548.4500000000007</c:v>
                </c:pt>
                <c:pt idx="1448">
                  <c:v>-9580.2999999999993</c:v>
                </c:pt>
                <c:pt idx="1449">
                  <c:v>-9623.2000000000007</c:v>
                </c:pt>
                <c:pt idx="1450">
                  <c:v>-9680.64</c:v>
                </c:pt>
                <c:pt idx="1451">
                  <c:v>-9732.4500000000007</c:v>
                </c:pt>
                <c:pt idx="1452">
                  <c:v>-9763.33</c:v>
                </c:pt>
                <c:pt idx="1453">
                  <c:v>-9801.15</c:v>
                </c:pt>
                <c:pt idx="1454">
                  <c:v>-9812.34</c:v>
                </c:pt>
                <c:pt idx="1455">
                  <c:v>-9841.56</c:v>
                </c:pt>
                <c:pt idx="1456">
                  <c:v>-9838.69</c:v>
                </c:pt>
                <c:pt idx="1457">
                  <c:v>-9853.19</c:v>
                </c:pt>
                <c:pt idx="1458">
                  <c:v>-9845.65</c:v>
                </c:pt>
                <c:pt idx="1459">
                  <c:v>-9855.35</c:v>
                </c:pt>
                <c:pt idx="1460">
                  <c:v>-9852.51</c:v>
                </c:pt>
                <c:pt idx="1461">
                  <c:v>-9855.84</c:v>
                </c:pt>
                <c:pt idx="1462">
                  <c:v>-9852.1299999999992</c:v>
                </c:pt>
                <c:pt idx="1463">
                  <c:v>-9855.81</c:v>
                </c:pt>
                <c:pt idx="1464">
                  <c:v>-9851.92</c:v>
                </c:pt>
                <c:pt idx="1465">
                  <c:v>-9849.74</c:v>
                </c:pt>
                <c:pt idx="1466">
                  <c:v>-9850.41</c:v>
                </c:pt>
                <c:pt idx="1467">
                  <c:v>-9840.98</c:v>
                </c:pt>
                <c:pt idx="1468">
                  <c:v>-9841.02</c:v>
                </c:pt>
                <c:pt idx="1469">
                  <c:v>-9831.5300000000007</c:v>
                </c:pt>
                <c:pt idx="1470">
                  <c:v>-9843.94</c:v>
                </c:pt>
                <c:pt idx="1471">
                  <c:v>-9830.84</c:v>
                </c:pt>
                <c:pt idx="1472">
                  <c:v>-9837.7000000000007</c:v>
                </c:pt>
                <c:pt idx="1473">
                  <c:v>-9828.4</c:v>
                </c:pt>
                <c:pt idx="1474">
                  <c:v>-9845.51</c:v>
                </c:pt>
                <c:pt idx="1475">
                  <c:v>-9834.23</c:v>
                </c:pt>
                <c:pt idx="1476">
                  <c:v>-9843.5</c:v>
                </c:pt>
                <c:pt idx="1477">
                  <c:v>-9841.34</c:v>
                </c:pt>
                <c:pt idx="1478">
                  <c:v>-9844.6299999999992</c:v>
                </c:pt>
                <c:pt idx="1479">
                  <c:v>-9850.66</c:v>
                </c:pt>
                <c:pt idx="1480">
                  <c:v>-9849.9500000000007</c:v>
                </c:pt>
                <c:pt idx="1481">
                  <c:v>-9852.11</c:v>
                </c:pt>
                <c:pt idx="1482">
                  <c:v>-9858.11</c:v>
                </c:pt>
                <c:pt idx="1483">
                  <c:v>-9870.99</c:v>
                </c:pt>
                <c:pt idx="1484">
                  <c:v>-9859.98</c:v>
                </c:pt>
                <c:pt idx="1485">
                  <c:v>-9869.16</c:v>
                </c:pt>
                <c:pt idx="1486">
                  <c:v>-9860.1200000000008</c:v>
                </c:pt>
                <c:pt idx="1487">
                  <c:v>-9836.9500000000007</c:v>
                </c:pt>
                <c:pt idx="1488">
                  <c:v>-9796</c:v>
                </c:pt>
                <c:pt idx="1489">
                  <c:v>-9796.83</c:v>
                </c:pt>
                <c:pt idx="1490">
                  <c:v>-9819.2099999999991</c:v>
                </c:pt>
                <c:pt idx="1491">
                  <c:v>-9803.84</c:v>
                </c:pt>
                <c:pt idx="1492">
                  <c:v>-9779.26</c:v>
                </c:pt>
                <c:pt idx="1493">
                  <c:v>-9815.74</c:v>
                </c:pt>
                <c:pt idx="1494">
                  <c:v>-9815.6</c:v>
                </c:pt>
                <c:pt idx="1495">
                  <c:v>-9839.7900000000009</c:v>
                </c:pt>
                <c:pt idx="1496">
                  <c:v>-9864.6299999999992</c:v>
                </c:pt>
                <c:pt idx="1497">
                  <c:v>-9910.09</c:v>
                </c:pt>
                <c:pt idx="1498">
                  <c:v>-9910.49</c:v>
                </c:pt>
                <c:pt idx="1499">
                  <c:v>-9906.19</c:v>
                </c:pt>
                <c:pt idx="1500">
                  <c:v>-9912.14</c:v>
                </c:pt>
                <c:pt idx="1501">
                  <c:v>-9907.07</c:v>
                </c:pt>
                <c:pt idx="1502">
                  <c:v>-9908.27</c:v>
                </c:pt>
                <c:pt idx="1503">
                  <c:v>-9898.74</c:v>
                </c:pt>
                <c:pt idx="1504">
                  <c:v>-9936.39</c:v>
                </c:pt>
                <c:pt idx="1505">
                  <c:v>-9942.91</c:v>
                </c:pt>
                <c:pt idx="1506">
                  <c:v>-9787.08</c:v>
                </c:pt>
                <c:pt idx="1507">
                  <c:v>-9228.9699999999993</c:v>
                </c:pt>
                <c:pt idx="1508">
                  <c:v>-8714.7000000000007</c:v>
                </c:pt>
                <c:pt idx="1509">
                  <c:v>-8715.85</c:v>
                </c:pt>
                <c:pt idx="1510">
                  <c:v>-9599.86</c:v>
                </c:pt>
                <c:pt idx="1511">
                  <c:v>-10028.1</c:v>
                </c:pt>
                <c:pt idx="1512">
                  <c:v>-10137.799999999999</c:v>
                </c:pt>
                <c:pt idx="1513">
                  <c:v>-10141.5</c:v>
                </c:pt>
                <c:pt idx="1514">
                  <c:v>-10016.1</c:v>
                </c:pt>
                <c:pt idx="1515">
                  <c:v>-9932.68</c:v>
                </c:pt>
                <c:pt idx="1516">
                  <c:v>-9897.5</c:v>
                </c:pt>
                <c:pt idx="1517">
                  <c:v>-9898.84</c:v>
                </c:pt>
                <c:pt idx="1518">
                  <c:v>-9885.18</c:v>
                </c:pt>
                <c:pt idx="1519">
                  <c:v>-9886.3700000000008</c:v>
                </c:pt>
                <c:pt idx="1520">
                  <c:v>-9867.18</c:v>
                </c:pt>
                <c:pt idx="1521">
                  <c:v>-9867.66</c:v>
                </c:pt>
                <c:pt idx="1522">
                  <c:v>-9851.8799999999992</c:v>
                </c:pt>
                <c:pt idx="1523">
                  <c:v>-9850.56</c:v>
                </c:pt>
                <c:pt idx="1524">
                  <c:v>-9833.9699999999993</c:v>
                </c:pt>
                <c:pt idx="1525">
                  <c:v>-9835.24</c:v>
                </c:pt>
                <c:pt idx="1526">
                  <c:v>-9815.6200000000008</c:v>
                </c:pt>
                <c:pt idx="1527">
                  <c:v>-9804.59</c:v>
                </c:pt>
                <c:pt idx="1528">
                  <c:v>-9791.23</c:v>
                </c:pt>
                <c:pt idx="1529">
                  <c:v>-9769.6</c:v>
                </c:pt>
                <c:pt idx="1530">
                  <c:v>-9754.94</c:v>
                </c:pt>
                <c:pt idx="1531">
                  <c:v>-9719.57</c:v>
                </c:pt>
                <c:pt idx="1532">
                  <c:v>-9697.4</c:v>
                </c:pt>
                <c:pt idx="1533">
                  <c:v>-9654.73</c:v>
                </c:pt>
                <c:pt idx="1534">
                  <c:v>-9640.6299999999992</c:v>
                </c:pt>
                <c:pt idx="1535">
                  <c:v>-9603.82</c:v>
                </c:pt>
                <c:pt idx="1536">
                  <c:v>-9599.7199999999993</c:v>
                </c:pt>
                <c:pt idx="1537">
                  <c:v>-9572.59</c:v>
                </c:pt>
                <c:pt idx="1538">
                  <c:v>-9584.02</c:v>
                </c:pt>
                <c:pt idx="1539">
                  <c:v>-9585.01</c:v>
                </c:pt>
                <c:pt idx="1540">
                  <c:v>-9610.17</c:v>
                </c:pt>
                <c:pt idx="1541">
                  <c:v>-9660.4500000000007</c:v>
                </c:pt>
                <c:pt idx="1542">
                  <c:v>-9710.4</c:v>
                </c:pt>
                <c:pt idx="1543">
                  <c:v>-9758.4699999999993</c:v>
                </c:pt>
                <c:pt idx="1544">
                  <c:v>-9804.93</c:v>
                </c:pt>
                <c:pt idx="1545">
                  <c:v>-9834.5400000000009</c:v>
                </c:pt>
                <c:pt idx="1546">
                  <c:v>-9851.4699999999993</c:v>
                </c:pt>
                <c:pt idx="1547">
                  <c:v>-9871.74</c:v>
                </c:pt>
                <c:pt idx="1548">
                  <c:v>-9865.1299999999992</c:v>
                </c:pt>
                <c:pt idx="1549">
                  <c:v>-9882.9599999999991</c:v>
                </c:pt>
                <c:pt idx="1550">
                  <c:v>-9871.77</c:v>
                </c:pt>
                <c:pt idx="1551">
                  <c:v>-9869.61</c:v>
                </c:pt>
                <c:pt idx="1552">
                  <c:v>-9854.1299999999992</c:v>
                </c:pt>
                <c:pt idx="1553">
                  <c:v>-9864.33</c:v>
                </c:pt>
                <c:pt idx="1554">
                  <c:v>-9851.07</c:v>
                </c:pt>
                <c:pt idx="1555">
                  <c:v>-9862.2999999999993</c:v>
                </c:pt>
                <c:pt idx="1556">
                  <c:v>-9852.06</c:v>
                </c:pt>
                <c:pt idx="1557">
                  <c:v>-9851.2999999999993</c:v>
                </c:pt>
                <c:pt idx="1558">
                  <c:v>-9840.58</c:v>
                </c:pt>
                <c:pt idx="1559">
                  <c:v>-9836.81</c:v>
                </c:pt>
                <c:pt idx="1560">
                  <c:v>-9828.08</c:v>
                </c:pt>
                <c:pt idx="1561">
                  <c:v>-9825.5499999999993</c:v>
                </c:pt>
                <c:pt idx="1562">
                  <c:v>-9821.59</c:v>
                </c:pt>
                <c:pt idx="1563">
                  <c:v>-9808.08</c:v>
                </c:pt>
                <c:pt idx="1564">
                  <c:v>-9811.24</c:v>
                </c:pt>
                <c:pt idx="1565">
                  <c:v>-9803.76</c:v>
                </c:pt>
                <c:pt idx="1566">
                  <c:v>-9813.24</c:v>
                </c:pt>
                <c:pt idx="1567">
                  <c:v>-9802.14</c:v>
                </c:pt>
                <c:pt idx="1568">
                  <c:v>-9811.2099999999991</c:v>
                </c:pt>
                <c:pt idx="1569">
                  <c:v>-9796.7000000000007</c:v>
                </c:pt>
                <c:pt idx="1570">
                  <c:v>-9806.2800000000007</c:v>
                </c:pt>
                <c:pt idx="1571">
                  <c:v>-9796.1299999999992</c:v>
                </c:pt>
                <c:pt idx="1572">
                  <c:v>-9809.58</c:v>
                </c:pt>
                <c:pt idx="1573">
                  <c:v>-9801.11</c:v>
                </c:pt>
                <c:pt idx="1574">
                  <c:v>-9800.32</c:v>
                </c:pt>
                <c:pt idx="1575">
                  <c:v>-9794.0499999999993</c:v>
                </c:pt>
                <c:pt idx="1576">
                  <c:v>-9774.6299999999992</c:v>
                </c:pt>
                <c:pt idx="1577">
                  <c:v>-9726.67</c:v>
                </c:pt>
                <c:pt idx="1578">
                  <c:v>-9697.92</c:v>
                </c:pt>
                <c:pt idx="1579">
                  <c:v>-9717.9699999999993</c:v>
                </c:pt>
                <c:pt idx="1580">
                  <c:v>-9719.0499999999993</c:v>
                </c:pt>
                <c:pt idx="1581">
                  <c:v>-9712.57</c:v>
                </c:pt>
                <c:pt idx="1582">
                  <c:v>-9699.2900000000009</c:v>
                </c:pt>
                <c:pt idx="1583">
                  <c:v>-9733.94</c:v>
                </c:pt>
                <c:pt idx="1584">
                  <c:v>-9743.4699999999993</c:v>
                </c:pt>
                <c:pt idx="1585">
                  <c:v>-9772.69</c:v>
                </c:pt>
                <c:pt idx="1586">
                  <c:v>-9804.91</c:v>
                </c:pt>
                <c:pt idx="1587">
                  <c:v>-9819.24</c:v>
                </c:pt>
                <c:pt idx="1588">
                  <c:v>-9813.9500000000007</c:v>
                </c:pt>
                <c:pt idx="1589">
                  <c:v>-9808.5300000000007</c:v>
                </c:pt>
                <c:pt idx="1590">
                  <c:v>-9813.33</c:v>
                </c:pt>
                <c:pt idx="1591">
                  <c:v>-9814.35</c:v>
                </c:pt>
                <c:pt idx="1592">
                  <c:v>-9803.26</c:v>
                </c:pt>
                <c:pt idx="1593">
                  <c:v>-9797.9500000000007</c:v>
                </c:pt>
                <c:pt idx="1594">
                  <c:v>-9853.44</c:v>
                </c:pt>
                <c:pt idx="1595">
                  <c:v>-9770.75</c:v>
                </c:pt>
                <c:pt idx="1596">
                  <c:v>-9455.81</c:v>
                </c:pt>
                <c:pt idx="1597">
                  <c:v>-8735.8700000000008</c:v>
                </c:pt>
                <c:pt idx="1598">
                  <c:v>-8463.02</c:v>
                </c:pt>
                <c:pt idx="1599">
                  <c:v>-9016.5499999999993</c:v>
                </c:pt>
                <c:pt idx="1600">
                  <c:v>-9855.9599999999991</c:v>
                </c:pt>
                <c:pt idx="1601">
                  <c:v>-9980.5300000000007</c:v>
                </c:pt>
                <c:pt idx="1602">
                  <c:v>-10070.200000000001</c:v>
                </c:pt>
                <c:pt idx="1603">
                  <c:v>-9960.5400000000009</c:v>
                </c:pt>
                <c:pt idx="1604">
                  <c:v>-9836.7199999999993</c:v>
                </c:pt>
                <c:pt idx="1605">
                  <c:v>-9785.75</c:v>
                </c:pt>
                <c:pt idx="1606">
                  <c:v>-9775.94</c:v>
                </c:pt>
                <c:pt idx="1607">
                  <c:v>-9760.85</c:v>
                </c:pt>
                <c:pt idx="1608">
                  <c:v>-9748.1</c:v>
                </c:pt>
                <c:pt idx="1609">
                  <c:v>-9755.36</c:v>
                </c:pt>
                <c:pt idx="1610">
                  <c:v>-9730.31</c:v>
                </c:pt>
                <c:pt idx="1611">
                  <c:v>-9735.17</c:v>
                </c:pt>
                <c:pt idx="1612">
                  <c:v>-9715.7099999999991</c:v>
                </c:pt>
                <c:pt idx="1613">
                  <c:v>-9720.31</c:v>
                </c:pt>
                <c:pt idx="1614">
                  <c:v>-9692.61</c:v>
                </c:pt>
                <c:pt idx="1615">
                  <c:v>-9689.5300000000007</c:v>
                </c:pt>
                <c:pt idx="1616">
                  <c:v>-9666.49</c:v>
                </c:pt>
                <c:pt idx="1617">
                  <c:v>-9655.16</c:v>
                </c:pt>
                <c:pt idx="1618">
                  <c:v>-9631.67</c:v>
                </c:pt>
                <c:pt idx="1619">
                  <c:v>-9614.81</c:v>
                </c:pt>
                <c:pt idx="1620">
                  <c:v>-9583.01</c:v>
                </c:pt>
                <c:pt idx="1621">
                  <c:v>-9568.5400000000009</c:v>
                </c:pt>
                <c:pt idx="1622">
                  <c:v>-9526.64</c:v>
                </c:pt>
                <c:pt idx="1623">
                  <c:v>-9508.5499999999993</c:v>
                </c:pt>
                <c:pt idx="1624">
                  <c:v>-9489.0499999999993</c:v>
                </c:pt>
                <c:pt idx="1625">
                  <c:v>-9457.58</c:v>
                </c:pt>
                <c:pt idx="1626">
                  <c:v>-9454.42</c:v>
                </c:pt>
                <c:pt idx="1627">
                  <c:v>-9448.02</c:v>
                </c:pt>
                <c:pt idx="1628">
                  <c:v>-9460.7099999999991</c:v>
                </c:pt>
                <c:pt idx="1629">
                  <c:v>-9454.1</c:v>
                </c:pt>
                <c:pt idx="1630">
                  <c:v>-9533.5300000000007</c:v>
                </c:pt>
                <c:pt idx="1631">
                  <c:v>-9570.14</c:v>
                </c:pt>
                <c:pt idx="1632">
                  <c:v>-9638.67</c:v>
                </c:pt>
                <c:pt idx="1633">
                  <c:v>-9675.15</c:v>
                </c:pt>
                <c:pt idx="1634">
                  <c:v>-9714.89</c:v>
                </c:pt>
                <c:pt idx="1635">
                  <c:v>-9739.2800000000007</c:v>
                </c:pt>
                <c:pt idx="1636">
                  <c:v>-9768.85</c:v>
                </c:pt>
                <c:pt idx="1637">
                  <c:v>-9772.6</c:v>
                </c:pt>
                <c:pt idx="1638">
                  <c:v>-9764.5</c:v>
                </c:pt>
                <c:pt idx="1639">
                  <c:v>-9778.91</c:v>
                </c:pt>
                <c:pt idx="1640">
                  <c:v>-9772.75</c:v>
                </c:pt>
                <c:pt idx="1641">
                  <c:v>-9800.6299999999992</c:v>
                </c:pt>
                <c:pt idx="1642">
                  <c:v>-9787.42</c:v>
                </c:pt>
                <c:pt idx="1643">
                  <c:v>-9797.4</c:v>
                </c:pt>
                <c:pt idx="1644">
                  <c:v>-9800.4</c:v>
                </c:pt>
                <c:pt idx="1645">
                  <c:v>-9802.67</c:v>
                </c:pt>
                <c:pt idx="1646">
                  <c:v>-9776.0400000000009</c:v>
                </c:pt>
                <c:pt idx="1647">
                  <c:v>-9793.9</c:v>
                </c:pt>
                <c:pt idx="1648">
                  <c:v>-9773.8700000000008</c:v>
                </c:pt>
                <c:pt idx="1649">
                  <c:v>-9790.3700000000008</c:v>
                </c:pt>
                <c:pt idx="1650">
                  <c:v>-9772.41</c:v>
                </c:pt>
                <c:pt idx="1651">
                  <c:v>-9775.11</c:v>
                </c:pt>
                <c:pt idx="1652">
                  <c:v>-9761.9599999999991</c:v>
                </c:pt>
                <c:pt idx="1653">
                  <c:v>-9766.3700000000008</c:v>
                </c:pt>
                <c:pt idx="1654">
                  <c:v>-9770.19</c:v>
                </c:pt>
                <c:pt idx="1655">
                  <c:v>-9767.9699999999993</c:v>
                </c:pt>
                <c:pt idx="1656">
                  <c:v>-9763.9599999999991</c:v>
                </c:pt>
                <c:pt idx="1657">
                  <c:v>-9774.86</c:v>
                </c:pt>
                <c:pt idx="1658">
                  <c:v>-9783.6299999999992</c:v>
                </c:pt>
                <c:pt idx="1659">
                  <c:v>-9766.6</c:v>
                </c:pt>
                <c:pt idx="1660">
                  <c:v>-9772.11</c:v>
                </c:pt>
                <c:pt idx="1661">
                  <c:v>-9762.1</c:v>
                </c:pt>
                <c:pt idx="1662">
                  <c:v>-9753.7199999999993</c:v>
                </c:pt>
                <c:pt idx="1663">
                  <c:v>-9696.06</c:v>
                </c:pt>
                <c:pt idx="1664">
                  <c:v>-9692.67</c:v>
                </c:pt>
                <c:pt idx="1665">
                  <c:v>-9706.7000000000007</c:v>
                </c:pt>
                <c:pt idx="1666">
                  <c:v>-9704.82</c:v>
                </c:pt>
                <c:pt idx="1667">
                  <c:v>-9699.93</c:v>
                </c:pt>
                <c:pt idx="1668">
                  <c:v>-9723.5</c:v>
                </c:pt>
                <c:pt idx="1669">
                  <c:v>-9719.66</c:v>
                </c:pt>
                <c:pt idx="1670">
                  <c:v>-9760.4500000000007</c:v>
                </c:pt>
                <c:pt idx="1671">
                  <c:v>-9771.1200000000008</c:v>
                </c:pt>
                <c:pt idx="1672">
                  <c:v>-9804.26</c:v>
                </c:pt>
                <c:pt idx="1673">
                  <c:v>-9827.43</c:v>
                </c:pt>
                <c:pt idx="1674">
                  <c:v>-9834.4</c:v>
                </c:pt>
                <c:pt idx="1675">
                  <c:v>-9829.3799999999992</c:v>
                </c:pt>
                <c:pt idx="1676">
                  <c:v>-9813</c:v>
                </c:pt>
                <c:pt idx="1677">
                  <c:v>-9836.09</c:v>
                </c:pt>
                <c:pt idx="1678">
                  <c:v>-9804.25</c:v>
                </c:pt>
                <c:pt idx="1679">
                  <c:v>-9816.0300000000007</c:v>
                </c:pt>
                <c:pt idx="1680">
                  <c:v>-9830.81</c:v>
                </c:pt>
                <c:pt idx="1681">
                  <c:v>-9716.08</c:v>
                </c:pt>
                <c:pt idx="1682">
                  <c:v>-9252.86</c:v>
                </c:pt>
                <c:pt idx="1683">
                  <c:v>-8657.31</c:v>
                </c:pt>
                <c:pt idx="1684">
                  <c:v>-8577.08</c:v>
                </c:pt>
                <c:pt idx="1685">
                  <c:v>-9351.5</c:v>
                </c:pt>
                <c:pt idx="1686">
                  <c:v>-9867.59</c:v>
                </c:pt>
                <c:pt idx="1687">
                  <c:v>-9997.4500000000007</c:v>
                </c:pt>
                <c:pt idx="1688">
                  <c:v>-10060.799999999999</c:v>
                </c:pt>
                <c:pt idx="1689">
                  <c:v>-9941.7900000000009</c:v>
                </c:pt>
                <c:pt idx="1690">
                  <c:v>-9852.44</c:v>
                </c:pt>
                <c:pt idx="1691">
                  <c:v>-9774.4</c:v>
                </c:pt>
                <c:pt idx="1692">
                  <c:v>-9765.93</c:v>
                </c:pt>
                <c:pt idx="1693">
                  <c:v>-9749.2800000000007</c:v>
                </c:pt>
                <c:pt idx="1694">
                  <c:v>-9755.33</c:v>
                </c:pt>
                <c:pt idx="1695">
                  <c:v>-9725.7099999999991</c:v>
                </c:pt>
                <c:pt idx="1696">
                  <c:v>-9734.56</c:v>
                </c:pt>
                <c:pt idx="1697">
                  <c:v>-9718.8700000000008</c:v>
                </c:pt>
                <c:pt idx="1698">
                  <c:v>-9705.7999999999993</c:v>
                </c:pt>
                <c:pt idx="1699">
                  <c:v>-9691.69</c:v>
                </c:pt>
                <c:pt idx="1700">
                  <c:v>-9690.9</c:v>
                </c:pt>
                <c:pt idx="1701">
                  <c:v>-9659.58</c:v>
                </c:pt>
                <c:pt idx="1702">
                  <c:v>-9650.83</c:v>
                </c:pt>
                <c:pt idx="1703">
                  <c:v>-9632.59</c:v>
                </c:pt>
                <c:pt idx="1704">
                  <c:v>-9608.4599999999991</c:v>
                </c:pt>
                <c:pt idx="1705">
                  <c:v>-9590.8700000000008</c:v>
                </c:pt>
                <c:pt idx="1706">
                  <c:v>-9545.93</c:v>
                </c:pt>
                <c:pt idx="1707">
                  <c:v>-9516.66</c:v>
                </c:pt>
                <c:pt idx="1708">
                  <c:v>-9475.18</c:v>
                </c:pt>
                <c:pt idx="1709">
                  <c:v>-9444.81</c:v>
                </c:pt>
                <c:pt idx="1710">
                  <c:v>-9409.1200000000008</c:v>
                </c:pt>
                <c:pt idx="1711">
                  <c:v>-9414.9500000000007</c:v>
                </c:pt>
                <c:pt idx="1712">
                  <c:v>-9365.98</c:v>
                </c:pt>
                <c:pt idx="1713">
                  <c:v>-9391.17</c:v>
                </c:pt>
                <c:pt idx="1714">
                  <c:v>-9377.18</c:v>
                </c:pt>
                <c:pt idx="1715">
                  <c:v>-9405.2099999999991</c:v>
                </c:pt>
                <c:pt idx="1716">
                  <c:v>-9429.84</c:v>
                </c:pt>
                <c:pt idx="1717">
                  <c:v>-9468.6200000000008</c:v>
                </c:pt>
                <c:pt idx="1718">
                  <c:v>-9516.7800000000007</c:v>
                </c:pt>
                <c:pt idx="1719">
                  <c:v>-9554.83</c:v>
                </c:pt>
                <c:pt idx="1720">
                  <c:v>-9591.1200000000008</c:v>
                </c:pt>
                <c:pt idx="1721">
                  <c:v>-9585.3700000000008</c:v>
                </c:pt>
                <c:pt idx="1722">
                  <c:v>-9601.9</c:v>
                </c:pt>
                <c:pt idx="1723">
                  <c:v>-9582.67</c:v>
                </c:pt>
                <c:pt idx="1724">
                  <c:v>-9596.4</c:v>
                </c:pt>
                <c:pt idx="1725">
                  <c:v>-9558.6200000000008</c:v>
                </c:pt>
                <c:pt idx="1726">
                  <c:v>-9561.4599999999991</c:v>
                </c:pt>
                <c:pt idx="1727">
                  <c:v>-9545.5499999999993</c:v>
                </c:pt>
                <c:pt idx="1728">
                  <c:v>-9553.4500000000007</c:v>
                </c:pt>
                <c:pt idx="1729">
                  <c:v>-9528.8799999999992</c:v>
                </c:pt>
                <c:pt idx="1730">
                  <c:v>-9535.0400000000009</c:v>
                </c:pt>
                <c:pt idx="1731">
                  <c:v>-9493.16</c:v>
                </c:pt>
                <c:pt idx="1732">
                  <c:v>-9502.6299999999992</c:v>
                </c:pt>
                <c:pt idx="1733">
                  <c:v>-9485.17</c:v>
                </c:pt>
                <c:pt idx="1734">
                  <c:v>-9475.08</c:v>
                </c:pt>
                <c:pt idx="1735">
                  <c:v>-9440.43</c:v>
                </c:pt>
                <c:pt idx="1736">
                  <c:v>-9436.2800000000007</c:v>
                </c:pt>
                <c:pt idx="1737">
                  <c:v>-9430.65</c:v>
                </c:pt>
                <c:pt idx="1738">
                  <c:v>-9402.9500000000007</c:v>
                </c:pt>
                <c:pt idx="1739">
                  <c:v>-9393.94</c:v>
                </c:pt>
                <c:pt idx="1740">
                  <c:v>-9369.82</c:v>
                </c:pt>
                <c:pt idx="1741">
                  <c:v>-9376.75</c:v>
                </c:pt>
                <c:pt idx="1742">
                  <c:v>-9342.4699999999993</c:v>
                </c:pt>
                <c:pt idx="1743">
                  <c:v>-9339.73</c:v>
                </c:pt>
                <c:pt idx="1744">
                  <c:v>-9303.42</c:v>
                </c:pt>
                <c:pt idx="1745">
                  <c:v>-9292.76</c:v>
                </c:pt>
                <c:pt idx="1746">
                  <c:v>-9229.25</c:v>
                </c:pt>
                <c:pt idx="1747">
                  <c:v>-9220.4599999999991</c:v>
                </c:pt>
                <c:pt idx="1748">
                  <c:v>-9201.1299999999992</c:v>
                </c:pt>
                <c:pt idx="1749">
                  <c:v>-9187</c:v>
                </c:pt>
                <c:pt idx="1750">
                  <c:v>-9155.82</c:v>
                </c:pt>
                <c:pt idx="1751">
                  <c:v>-9166.4599999999991</c:v>
                </c:pt>
                <c:pt idx="1752">
                  <c:v>-9154.7800000000007</c:v>
                </c:pt>
                <c:pt idx="1753">
                  <c:v>-9137.58</c:v>
                </c:pt>
                <c:pt idx="1754">
                  <c:v>-9148.33</c:v>
                </c:pt>
                <c:pt idx="1755">
                  <c:v>-9171.44</c:v>
                </c:pt>
                <c:pt idx="1756">
                  <c:v>-9196.23</c:v>
                </c:pt>
                <c:pt idx="1757">
                  <c:v>-9151.48</c:v>
                </c:pt>
                <c:pt idx="1758">
                  <c:v>-9154.32</c:v>
                </c:pt>
                <c:pt idx="1759">
                  <c:v>-9121.1200000000008</c:v>
                </c:pt>
                <c:pt idx="1760">
                  <c:v>-9113.64</c:v>
                </c:pt>
                <c:pt idx="1761">
                  <c:v>-9076.07</c:v>
                </c:pt>
                <c:pt idx="1762">
                  <c:v>-9078.06</c:v>
                </c:pt>
                <c:pt idx="1763">
                  <c:v>-9062.76</c:v>
                </c:pt>
                <c:pt idx="1764">
                  <c:v>-8935.89</c:v>
                </c:pt>
                <c:pt idx="1765">
                  <c:v>-8508.2099999999991</c:v>
                </c:pt>
                <c:pt idx="1766">
                  <c:v>-7880.86</c:v>
                </c:pt>
                <c:pt idx="1767">
                  <c:v>-7731.54</c:v>
                </c:pt>
                <c:pt idx="1768">
                  <c:v>-8429.74</c:v>
                </c:pt>
                <c:pt idx="1769">
                  <c:v>-8969.34</c:v>
                </c:pt>
                <c:pt idx="1770">
                  <c:v>-9057.07</c:v>
                </c:pt>
                <c:pt idx="1771">
                  <c:v>-9170.75</c:v>
                </c:pt>
                <c:pt idx="1772">
                  <c:v>-9055.91</c:v>
                </c:pt>
                <c:pt idx="1773">
                  <c:v>-8919.85</c:v>
                </c:pt>
                <c:pt idx="1774">
                  <c:v>-8810.66</c:v>
                </c:pt>
                <c:pt idx="1775">
                  <c:v>-8795.3700000000008</c:v>
                </c:pt>
                <c:pt idx="1776">
                  <c:v>-8752.73</c:v>
                </c:pt>
                <c:pt idx="1777">
                  <c:v>-8744.09</c:v>
                </c:pt>
                <c:pt idx="1778">
                  <c:v>-8690.16</c:v>
                </c:pt>
                <c:pt idx="1779">
                  <c:v>-8672.44</c:v>
                </c:pt>
                <c:pt idx="1780">
                  <c:v>-8644.0400000000009</c:v>
                </c:pt>
                <c:pt idx="1781">
                  <c:v>-8609.67</c:v>
                </c:pt>
                <c:pt idx="1782">
                  <c:v>-8589.89</c:v>
                </c:pt>
                <c:pt idx="1783">
                  <c:v>-8551.16</c:v>
                </c:pt>
                <c:pt idx="1784">
                  <c:v>-8514.36</c:v>
                </c:pt>
                <c:pt idx="1785">
                  <c:v>-8475.2199999999993</c:v>
                </c:pt>
                <c:pt idx="1786">
                  <c:v>-8451.59</c:v>
                </c:pt>
                <c:pt idx="1787">
                  <c:v>-8390.4</c:v>
                </c:pt>
                <c:pt idx="1788">
                  <c:v>-8366.31</c:v>
                </c:pt>
                <c:pt idx="1789">
                  <c:v>-8299.2900000000009</c:v>
                </c:pt>
                <c:pt idx="1790">
                  <c:v>-8270.24</c:v>
                </c:pt>
                <c:pt idx="1791">
                  <c:v>-8193.93</c:v>
                </c:pt>
                <c:pt idx="1792">
                  <c:v>-8159.48</c:v>
                </c:pt>
                <c:pt idx="1793">
                  <c:v>-8103.5</c:v>
                </c:pt>
                <c:pt idx="1794">
                  <c:v>-8082.12</c:v>
                </c:pt>
                <c:pt idx="1795">
                  <c:v>-8048.16</c:v>
                </c:pt>
                <c:pt idx="1796">
                  <c:v>-8028.57</c:v>
                </c:pt>
                <c:pt idx="1797">
                  <c:v>-8015.32</c:v>
                </c:pt>
                <c:pt idx="1798">
                  <c:v>-8030.07</c:v>
                </c:pt>
                <c:pt idx="1799">
                  <c:v>-8060.59</c:v>
                </c:pt>
                <c:pt idx="1800">
                  <c:v>-8083.01</c:v>
                </c:pt>
                <c:pt idx="1801">
                  <c:v>-8126.9</c:v>
                </c:pt>
                <c:pt idx="1802">
                  <c:v>-8122.71</c:v>
                </c:pt>
                <c:pt idx="1803">
                  <c:v>-8156.36</c:v>
                </c:pt>
                <c:pt idx="1804">
                  <c:v>-8147.83</c:v>
                </c:pt>
                <c:pt idx="1805">
                  <c:v>-8160.06</c:v>
                </c:pt>
                <c:pt idx="1806">
                  <c:v>-8117.54</c:v>
                </c:pt>
                <c:pt idx="1807">
                  <c:v>-8134.54</c:v>
                </c:pt>
                <c:pt idx="1808">
                  <c:v>-8089.16</c:v>
                </c:pt>
                <c:pt idx="1809">
                  <c:v>-8091.82</c:v>
                </c:pt>
                <c:pt idx="1810">
                  <c:v>-8059.84</c:v>
                </c:pt>
                <c:pt idx="1811">
                  <c:v>-8059.37</c:v>
                </c:pt>
                <c:pt idx="1812">
                  <c:v>-8027.99</c:v>
                </c:pt>
                <c:pt idx="1813">
                  <c:v>-8007.4</c:v>
                </c:pt>
                <c:pt idx="1814">
                  <c:v>-7987.44</c:v>
                </c:pt>
                <c:pt idx="1815">
                  <c:v>-7966.37</c:v>
                </c:pt>
                <c:pt idx="1816">
                  <c:v>-7945.44</c:v>
                </c:pt>
                <c:pt idx="1817">
                  <c:v>-7912.63</c:v>
                </c:pt>
                <c:pt idx="1818">
                  <c:v>-7905.01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C9-44CE-9E5F-76DC84394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97056"/>
        <c:axId val="926094760"/>
      </c:scatterChart>
      <c:scatterChart>
        <c:scatterStyle val="lineMarker"/>
        <c:varyColors val="0"/>
        <c:ser>
          <c:idx val="1"/>
          <c:order val="1"/>
          <c:tx>
            <c:strRef>
              <c:f>kitamura_DISCRIM_0_20190716_112!$C$1</c:f>
              <c:strCache>
                <c:ptCount val="1"/>
                <c:pt idx="0">
                  <c:v>音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kitamura_DISCRIM_0_20190716_112!$A$2:$A$1820</c:f>
              <c:numCache>
                <c:formatCode>General</c:formatCode>
                <c:ptCount val="1819"/>
                <c:pt idx="0">
                  <c:v>1.5625E-2</c:v>
                </c:pt>
                <c:pt idx="1">
                  <c:v>2.34375E-2</c:v>
                </c:pt>
                <c:pt idx="2">
                  <c:v>3.125E-2</c:v>
                </c:pt>
                <c:pt idx="3">
                  <c:v>3.90625E-2</c:v>
                </c:pt>
                <c:pt idx="4">
                  <c:v>4.6875E-2</c:v>
                </c:pt>
                <c:pt idx="5">
                  <c:v>5.46875E-2</c:v>
                </c:pt>
                <c:pt idx="6">
                  <c:v>6.25E-2</c:v>
                </c:pt>
                <c:pt idx="7">
                  <c:v>7.03125E-2</c:v>
                </c:pt>
                <c:pt idx="8">
                  <c:v>7.8125E-2</c:v>
                </c:pt>
                <c:pt idx="9">
                  <c:v>8.59375E-2</c:v>
                </c:pt>
                <c:pt idx="10">
                  <c:v>9.375E-2</c:v>
                </c:pt>
                <c:pt idx="11">
                  <c:v>0.1015625</c:v>
                </c:pt>
                <c:pt idx="12">
                  <c:v>0.109375</c:v>
                </c:pt>
                <c:pt idx="13">
                  <c:v>0.1171875</c:v>
                </c:pt>
                <c:pt idx="14">
                  <c:v>0.125</c:v>
                </c:pt>
                <c:pt idx="15">
                  <c:v>0.1328125</c:v>
                </c:pt>
                <c:pt idx="16">
                  <c:v>0.140625</c:v>
                </c:pt>
                <c:pt idx="17">
                  <c:v>0.1484375</c:v>
                </c:pt>
                <c:pt idx="18">
                  <c:v>0.15625</c:v>
                </c:pt>
                <c:pt idx="19">
                  <c:v>0.1640625</c:v>
                </c:pt>
                <c:pt idx="20">
                  <c:v>0.171875</c:v>
                </c:pt>
                <c:pt idx="21">
                  <c:v>0.1796875</c:v>
                </c:pt>
                <c:pt idx="22">
                  <c:v>0.1875</c:v>
                </c:pt>
                <c:pt idx="23">
                  <c:v>0.1953125</c:v>
                </c:pt>
                <c:pt idx="24">
                  <c:v>0.203125</c:v>
                </c:pt>
                <c:pt idx="25">
                  <c:v>0.2109375</c:v>
                </c:pt>
                <c:pt idx="26">
                  <c:v>0.21875</c:v>
                </c:pt>
                <c:pt idx="27">
                  <c:v>0.2265625</c:v>
                </c:pt>
                <c:pt idx="28">
                  <c:v>0.234375</c:v>
                </c:pt>
                <c:pt idx="29">
                  <c:v>0.2421875</c:v>
                </c:pt>
                <c:pt idx="30">
                  <c:v>0.25</c:v>
                </c:pt>
                <c:pt idx="31">
                  <c:v>0.2578125</c:v>
                </c:pt>
                <c:pt idx="32">
                  <c:v>0.265625</c:v>
                </c:pt>
                <c:pt idx="33">
                  <c:v>0.2734375</c:v>
                </c:pt>
                <c:pt idx="34">
                  <c:v>0.28125</c:v>
                </c:pt>
                <c:pt idx="35">
                  <c:v>0.2890625</c:v>
                </c:pt>
                <c:pt idx="36">
                  <c:v>0.296875</c:v>
                </c:pt>
                <c:pt idx="37">
                  <c:v>0.3046875</c:v>
                </c:pt>
                <c:pt idx="38">
                  <c:v>0.3125</c:v>
                </c:pt>
                <c:pt idx="39">
                  <c:v>0.3203125</c:v>
                </c:pt>
                <c:pt idx="40">
                  <c:v>0.328125</c:v>
                </c:pt>
                <c:pt idx="41">
                  <c:v>0.3359375</c:v>
                </c:pt>
                <c:pt idx="42">
                  <c:v>0.34375</c:v>
                </c:pt>
                <c:pt idx="43">
                  <c:v>0.3515625</c:v>
                </c:pt>
                <c:pt idx="44">
                  <c:v>0.359375</c:v>
                </c:pt>
                <c:pt idx="45">
                  <c:v>0.3671875</c:v>
                </c:pt>
                <c:pt idx="46">
                  <c:v>0.375</c:v>
                </c:pt>
                <c:pt idx="47">
                  <c:v>0.3828125</c:v>
                </c:pt>
                <c:pt idx="48">
                  <c:v>0.390625</c:v>
                </c:pt>
                <c:pt idx="49">
                  <c:v>0.3984375</c:v>
                </c:pt>
                <c:pt idx="50">
                  <c:v>0.40625</c:v>
                </c:pt>
                <c:pt idx="51">
                  <c:v>0.4140625</c:v>
                </c:pt>
                <c:pt idx="52">
                  <c:v>0.421875</c:v>
                </c:pt>
                <c:pt idx="53">
                  <c:v>0.4296875</c:v>
                </c:pt>
                <c:pt idx="54">
                  <c:v>0.4375</c:v>
                </c:pt>
                <c:pt idx="55">
                  <c:v>0.4453125</c:v>
                </c:pt>
                <c:pt idx="56">
                  <c:v>0.453125</c:v>
                </c:pt>
                <c:pt idx="57">
                  <c:v>0.4609375</c:v>
                </c:pt>
                <c:pt idx="58">
                  <c:v>0.46875</c:v>
                </c:pt>
                <c:pt idx="59">
                  <c:v>0.4765625</c:v>
                </c:pt>
                <c:pt idx="60">
                  <c:v>0.484375</c:v>
                </c:pt>
                <c:pt idx="61">
                  <c:v>0.4921875</c:v>
                </c:pt>
                <c:pt idx="62">
                  <c:v>0.5</c:v>
                </c:pt>
                <c:pt idx="63">
                  <c:v>0.5078125</c:v>
                </c:pt>
                <c:pt idx="64">
                  <c:v>0.515625</c:v>
                </c:pt>
                <c:pt idx="65">
                  <c:v>0.5234375</c:v>
                </c:pt>
                <c:pt idx="66">
                  <c:v>0.53125</c:v>
                </c:pt>
                <c:pt idx="67">
                  <c:v>0.5390625</c:v>
                </c:pt>
                <c:pt idx="68">
                  <c:v>0.546875</c:v>
                </c:pt>
                <c:pt idx="69">
                  <c:v>0.5546875</c:v>
                </c:pt>
                <c:pt idx="70">
                  <c:v>0.5625</c:v>
                </c:pt>
                <c:pt idx="71">
                  <c:v>0.5703125</c:v>
                </c:pt>
                <c:pt idx="72">
                  <c:v>0.578125</c:v>
                </c:pt>
                <c:pt idx="73">
                  <c:v>0.5859375</c:v>
                </c:pt>
                <c:pt idx="74">
                  <c:v>0.59375</c:v>
                </c:pt>
                <c:pt idx="75">
                  <c:v>0.6015625</c:v>
                </c:pt>
                <c:pt idx="76">
                  <c:v>0.609375</c:v>
                </c:pt>
                <c:pt idx="77">
                  <c:v>0.6171875</c:v>
                </c:pt>
                <c:pt idx="78">
                  <c:v>0.625</c:v>
                </c:pt>
                <c:pt idx="79">
                  <c:v>0.6328125</c:v>
                </c:pt>
                <c:pt idx="80">
                  <c:v>0.640625</c:v>
                </c:pt>
                <c:pt idx="81">
                  <c:v>0.6484375</c:v>
                </c:pt>
                <c:pt idx="82">
                  <c:v>0.65625</c:v>
                </c:pt>
                <c:pt idx="83">
                  <c:v>0.6640625</c:v>
                </c:pt>
                <c:pt idx="84">
                  <c:v>0.671875</c:v>
                </c:pt>
                <c:pt idx="85">
                  <c:v>0.6796875</c:v>
                </c:pt>
                <c:pt idx="86">
                  <c:v>0.6875</c:v>
                </c:pt>
                <c:pt idx="87">
                  <c:v>0.6953125</c:v>
                </c:pt>
                <c:pt idx="88">
                  <c:v>0.703125</c:v>
                </c:pt>
                <c:pt idx="89">
                  <c:v>0.7109375</c:v>
                </c:pt>
                <c:pt idx="90">
                  <c:v>0.71875</c:v>
                </c:pt>
                <c:pt idx="91">
                  <c:v>0.7265625</c:v>
                </c:pt>
                <c:pt idx="92">
                  <c:v>0.734375</c:v>
                </c:pt>
                <c:pt idx="93">
                  <c:v>0.7421875</c:v>
                </c:pt>
                <c:pt idx="94">
                  <c:v>0.75</c:v>
                </c:pt>
                <c:pt idx="95">
                  <c:v>0.7578125</c:v>
                </c:pt>
                <c:pt idx="96">
                  <c:v>0.765625</c:v>
                </c:pt>
                <c:pt idx="97">
                  <c:v>0.7734375</c:v>
                </c:pt>
                <c:pt idx="98">
                  <c:v>0.78125</c:v>
                </c:pt>
                <c:pt idx="99">
                  <c:v>0.7890625</c:v>
                </c:pt>
                <c:pt idx="100">
                  <c:v>0.796875</c:v>
                </c:pt>
                <c:pt idx="101">
                  <c:v>0.8046875</c:v>
                </c:pt>
                <c:pt idx="102">
                  <c:v>0.8125</c:v>
                </c:pt>
                <c:pt idx="103">
                  <c:v>0.8203125</c:v>
                </c:pt>
                <c:pt idx="104">
                  <c:v>0.828125</c:v>
                </c:pt>
                <c:pt idx="105">
                  <c:v>0.8359375</c:v>
                </c:pt>
                <c:pt idx="106">
                  <c:v>0.84375</c:v>
                </c:pt>
                <c:pt idx="107">
                  <c:v>0.8515625</c:v>
                </c:pt>
                <c:pt idx="108">
                  <c:v>0.859375</c:v>
                </c:pt>
                <c:pt idx="109">
                  <c:v>0.8671875</c:v>
                </c:pt>
                <c:pt idx="110">
                  <c:v>0.875</c:v>
                </c:pt>
                <c:pt idx="111">
                  <c:v>0.8828125</c:v>
                </c:pt>
                <c:pt idx="112">
                  <c:v>0.890625</c:v>
                </c:pt>
                <c:pt idx="113">
                  <c:v>0.8984375</c:v>
                </c:pt>
                <c:pt idx="114">
                  <c:v>0.90625</c:v>
                </c:pt>
                <c:pt idx="115">
                  <c:v>0.9140625</c:v>
                </c:pt>
                <c:pt idx="116">
                  <c:v>0.921875</c:v>
                </c:pt>
                <c:pt idx="117">
                  <c:v>0.9296875</c:v>
                </c:pt>
                <c:pt idx="118">
                  <c:v>0.9375</c:v>
                </c:pt>
                <c:pt idx="119">
                  <c:v>0.9453125</c:v>
                </c:pt>
                <c:pt idx="120">
                  <c:v>0.953125</c:v>
                </c:pt>
                <c:pt idx="121">
                  <c:v>0.9609375</c:v>
                </c:pt>
                <c:pt idx="122">
                  <c:v>0.96875</c:v>
                </c:pt>
                <c:pt idx="123">
                  <c:v>0.9765625</c:v>
                </c:pt>
                <c:pt idx="124">
                  <c:v>0.984375</c:v>
                </c:pt>
                <c:pt idx="125">
                  <c:v>0.9921875</c:v>
                </c:pt>
                <c:pt idx="126">
                  <c:v>1</c:v>
                </c:pt>
                <c:pt idx="127">
                  <c:v>1.0078125</c:v>
                </c:pt>
                <c:pt idx="128">
                  <c:v>1.015625</c:v>
                </c:pt>
                <c:pt idx="129">
                  <c:v>1.0234375</c:v>
                </c:pt>
                <c:pt idx="130">
                  <c:v>1.03125</c:v>
                </c:pt>
                <c:pt idx="131">
                  <c:v>1.0390625</c:v>
                </c:pt>
                <c:pt idx="132">
                  <c:v>1.046875</c:v>
                </c:pt>
                <c:pt idx="133">
                  <c:v>1.0546875</c:v>
                </c:pt>
                <c:pt idx="134">
                  <c:v>1.0625</c:v>
                </c:pt>
                <c:pt idx="135">
                  <c:v>1.0703125</c:v>
                </c:pt>
                <c:pt idx="136">
                  <c:v>1.078125</c:v>
                </c:pt>
                <c:pt idx="137">
                  <c:v>1.0859375</c:v>
                </c:pt>
                <c:pt idx="138">
                  <c:v>1.09375</c:v>
                </c:pt>
                <c:pt idx="139">
                  <c:v>1.1015625</c:v>
                </c:pt>
                <c:pt idx="140">
                  <c:v>1.109375</c:v>
                </c:pt>
                <c:pt idx="141">
                  <c:v>1.1171875</c:v>
                </c:pt>
                <c:pt idx="142">
                  <c:v>1.125</c:v>
                </c:pt>
                <c:pt idx="143">
                  <c:v>1.1328125</c:v>
                </c:pt>
                <c:pt idx="144">
                  <c:v>1.140625</c:v>
                </c:pt>
                <c:pt idx="145">
                  <c:v>1.1484375</c:v>
                </c:pt>
                <c:pt idx="146">
                  <c:v>1.15625</c:v>
                </c:pt>
                <c:pt idx="147">
                  <c:v>1.1640625</c:v>
                </c:pt>
                <c:pt idx="148">
                  <c:v>1.171875</c:v>
                </c:pt>
                <c:pt idx="149">
                  <c:v>1.1796875</c:v>
                </c:pt>
                <c:pt idx="150">
                  <c:v>1.1875</c:v>
                </c:pt>
                <c:pt idx="151">
                  <c:v>1.1953125</c:v>
                </c:pt>
                <c:pt idx="152">
                  <c:v>1.203125</c:v>
                </c:pt>
                <c:pt idx="153">
                  <c:v>1.2109375</c:v>
                </c:pt>
                <c:pt idx="154">
                  <c:v>1.21875</c:v>
                </c:pt>
                <c:pt idx="155">
                  <c:v>1.2265625</c:v>
                </c:pt>
                <c:pt idx="156">
                  <c:v>1.234375</c:v>
                </c:pt>
                <c:pt idx="157">
                  <c:v>1.2421875</c:v>
                </c:pt>
                <c:pt idx="158">
                  <c:v>1.25</c:v>
                </c:pt>
                <c:pt idx="159">
                  <c:v>1.2578125</c:v>
                </c:pt>
                <c:pt idx="160">
                  <c:v>1.265625</c:v>
                </c:pt>
                <c:pt idx="161">
                  <c:v>1.2734375</c:v>
                </c:pt>
                <c:pt idx="162">
                  <c:v>1.28125</c:v>
                </c:pt>
                <c:pt idx="163">
                  <c:v>1.2890625</c:v>
                </c:pt>
                <c:pt idx="164">
                  <c:v>1.296875</c:v>
                </c:pt>
                <c:pt idx="165">
                  <c:v>1.3046875</c:v>
                </c:pt>
                <c:pt idx="166">
                  <c:v>1.3125</c:v>
                </c:pt>
                <c:pt idx="167">
                  <c:v>1.3203125</c:v>
                </c:pt>
                <c:pt idx="168">
                  <c:v>1.328125</c:v>
                </c:pt>
                <c:pt idx="169">
                  <c:v>1.3359375</c:v>
                </c:pt>
                <c:pt idx="170">
                  <c:v>1.34375</c:v>
                </c:pt>
                <c:pt idx="171">
                  <c:v>1.3515625</c:v>
                </c:pt>
                <c:pt idx="172">
                  <c:v>1.359375</c:v>
                </c:pt>
                <c:pt idx="173">
                  <c:v>1.3671875</c:v>
                </c:pt>
                <c:pt idx="174">
                  <c:v>1.375</c:v>
                </c:pt>
                <c:pt idx="175">
                  <c:v>1.3828125</c:v>
                </c:pt>
                <c:pt idx="176">
                  <c:v>1.390625</c:v>
                </c:pt>
                <c:pt idx="177">
                  <c:v>1.3984375</c:v>
                </c:pt>
                <c:pt idx="178">
                  <c:v>1.40625</c:v>
                </c:pt>
                <c:pt idx="179">
                  <c:v>1.4140625</c:v>
                </c:pt>
                <c:pt idx="180">
                  <c:v>1.421875</c:v>
                </c:pt>
                <c:pt idx="181">
                  <c:v>1.4296875</c:v>
                </c:pt>
                <c:pt idx="182">
                  <c:v>1.4375</c:v>
                </c:pt>
                <c:pt idx="183">
                  <c:v>1.4453125</c:v>
                </c:pt>
                <c:pt idx="184">
                  <c:v>1.453125</c:v>
                </c:pt>
                <c:pt idx="185">
                  <c:v>1.4609375</c:v>
                </c:pt>
                <c:pt idx="186">
                  <c:v>1.46875</c:v>
                </c:pt>
                <c:pt idx="187">
                  <c:v>1.4765625</c:v>
                </c:pt>
                <c:pt idx="188">
                  <c:v>1.484375</c:v>
                </c:pt>
                <c:pt idx="189">
                  <c:v>1.4921875</c:v>
                </c:pt>
                <c:pt idx="190">
                  <c:v>1.5</c:v>
                </c:pt>
                <c:pt idx="191">
                  <c:v>1.5078125</c:v>
                </c:pt>
                <c:pt idx="192">
                  <c:v>1.515625</c:v>
                </c:pt>
                <c:pt idx="193">
                  <c:v>1.5234375</c:v>
                </c:pt>
                <c:pt idx="194">
                  <c:v>1.53125</c:v>
                </c:pt>
                <c:pt idx="195">
                  <c:v>1.5390625</c:v>
                </c:pt>
                <c:pt idx="196">
                  <c:v>1.546875</c:v>
                </c:pt>
                <c:pt idx="197">
                  <c:v>1.5546875</c:v>
                </c:pt>
                <c:pt idx="198">
                  <c:v>1.5625</c:v>
                </c:pt>
                <c:pt idx="199">
                  <c:v>1.5703125</c:v>
                </c:pt>
                <c:pt idx="200">
                  <c:v>1.578125</c:v>
                </c:pt>
                <c:pt idx="201">
                  <c:v>1.5859375</c:v>
                </c:pt>
                <c:pt idx="202">
                  <c:v>1.59375</c:v>
                </c:pt>
                <c:pt idx="203">
                  <c:v>1.6015625</c:v>
                </c:pt>
                <c:pt idx="204">
                  <c:v>1.609375</c:v>
                </c:pt>
                <c:pt idx="205">
                  <c:v>1.6171875</c:v>
                </c:pt>
                <c:pt idx="206">
                  <c:v>1.625</c:v>
                </c:pt>
                <c:pt idx="207">
                  <c:v>1.6328125</c:v>
                </c:pt>
                <c:pt idx="208">
                  <c:v>1.640625</c:v>
                </c:pt>
                <c:pt idx="209">
                  <c:v>1.6484375</c:v>
                </c:pt>
                <c:pt idx="210">
                  <c:v>1.65625</c:v>
                </c:pt>
                <c:pt idx="211">
                  <c:v>1.6640625</c:v>
                </c:pt>
                <c:pt idx="212">
                  <c:v>1.671875</c:v>
                </c:pt>
                <c:pt idx="213">
                  <c:v>1.6796875</c:v>
                </c:pt>
                <c:pt idx="214">
                  <c:v>1.6875</c:v>
                </c:pt>
                <c:pt idx="215">
                  <c:v>1.6953125</c:v>
                </c:pt>
                <c:pt idx="216">
                  <c:v>1.703125</c:v>
                </c:pt>
                <c:pt idx="217">
                  <c:v>1.7109375</c:v>
                </c:pt>
                <c:pt idx="218">
                  <c:v>1.71875</c:v>
                </c:pt>
                <c:pt idx="219">
                  <c:v>1.7265625</c:v>
                </c:pt>
                <c:pt idx="220">
                  <c:v>1.734375</c:v>
                </c:pt>
                <c:pt idx="221">
                  <c:v>1.7421875</c:v>
                </c:pt>
                <c:pt idx="222">
                  <c:v>1.75</c:v>
                </c:pt>
                <c:pt idx="223">
                  <c:v>1.7578125</c:v>
                </c:pt>
                <c:pt idx="224">
                  <c:v>1.765625</c:v>
                </c:pt>
                <c:pt idx="225">
                  <c:v>1.7734375</c:v>
                </c:pt>
                <c:pt idx="226">
                  <c:v>1.78125</c:v>
                </c:pt>
                <c:pt idx="227">
                  <c:v>1.7890625</c:v>
                </c:pt>
                <c:pt idx="228">
                  <c:v>1.796875</c:v>
                </c:pt>
                <c:pt idx="229">
                  <c:v>1.8046875</c:v>
                </c:pt>
                <c:pt idx="230">
                  <c:v>1.8125</c:v>
                </c:pt>
                <c:pt idx="231">
                  <c:v>1.8203125</c:v>
                </c:pt>
                <c:pt idx="232">
                  <c:v>1.828125</c:v>
                </c:pt>
                <c:pt idx="233">
                  <c:v>1.8359375</c:v>
                </c:pt>
                <c:pt idx="234">
                  <c:v>1.84375</c:v>
                </c:pt>
                <c:pt idx="235">
                  <c:v>1.8515625</c:v>
                </c:pt>
                <c:pt idx="236">
                  <c:v>1.859375</c:v>
                </c:pt>
                <c:pt idx="237">
                  <c:v>1.8671875</c:v>
                </c:pt>
                <c:pt idx="238">
                  <c:v>1.875</c:v>
                </c:pt>
                <c:pt idx="239">
                  <c:v>1.8828125</c:v>
                </c:pt>
                <c:pt idx="240">
                  <c:v>1.890625</c:v>
                </c:pt>
                <c:pt idx="241">
                  <c:v>1.8984375</c:v>
                </c:pt>
                <c:pt idx="242">
                  <c:v>1.90625</c:v>
                </c:pt>
                <c:pt idx="243">
                  <c:v>1.9140625</c:v>
                </c:pt>
                <c:pt idx="244">
                  <c:v>1.921875</c:v>
                </c:pt>
                <c:pt idx="245">
                  <c:v>1.9296875</c:v>
                </c:pt>
                <c:pt idx="246">
                  <c:v>1.9375</c:v>
                </c:pt>
                <c:pt idx="247">
                  <c:v>1.9453125</c:v>
                </c:pt>
                <c:pt idx="248">
                  <c:v>1.953125</c:v>
                </c:pt>
                <c:pt idx="249">
                  <c:v>1.9609375</c:v>
                </c:pt>
                <c:pt idx="250">
                  <c:v>1.96875</c:v>
                </c:pt>
                <c:pt idx="251">
                  <c:v>1.9765625</c:v>
                </c:pt>
                <c:pt idx="252">
                  <c:v>1.984375</c:v>
                </c:pt>
                <c:pt idx="253">
                  <c:v>1.9921875</c:v>
                </c:pt>
                <c:pt idx="254">
                  <c:v>2</c:v>
                </c:pt>
                <c:pt idx="255">
                  <c:v>2.0078125</c:v>
                </c:pt>
                <c:pt idx="256">
                  <c:v>2.015625</c:v>
                </c:pt>
                <c:pt idx="257">
                  <c:v>2.0234375</c:v>
                </c:pt>
                <c:pt idx="258">
                  <c:v>2.03125</c:v>
                </c:pt>
                <c:pt idx="259">
                  <c:v>2.0390625</c:v>
                </c:pt>
                <c:pt idx="260">
                  <c:v>2.046875</c:v>
                </c:pt>
                <c:pt idx="261">
                  <c:v>2.0546875</c:v>
                </c:pt>
                <c:pt idx="262">
                  <c:v>2.0625</c:v>
                </c:pt>
                <c:pt idx="263">
                  <c:v>2.0703125</c:v>
                </c:pt>
                <c:pt idx="264">
                  <c:v>2.078125</c:v>
                </c:pt>
                <c:pt idx="265">
                  <c:v>2.0859375</c:v>
                </c:pt>
                <c:pt idx="266">
                  <c:v>2.09375</c:v>
                </c:pt>
                <c:pt idx="267">
                  <c:v>2.1015625</c:v>
                </c:pt>
                <c:pt idx="268">
                  <c:v>2.109375</c:v>
                </c:pt>
                <c:pt idx="269">
                  <c:v>2.1171875</c:v>
                </c:pt>
                <c:pt idx="270">
                  <c:v>2.125</c:v>
                </c:pt>
                <c:pt idx="271">
                  <c:v>2.1328125</c:v>
                </c:pt>
                <c:pt idx="272">
                  <c:v>2.140625</c:v>
                </c:pt>
                <c:pt idx="273">
                  <c:v>2.1484375</c:v>
                </c:pt>
                <c:pt idx="274">
                  <c:v>2.15625</c:v>
                </c:pt>
                <c:pt idx="275">
                  <c:v>2.1640625</c:v>
                </c:pt>
                <c:pt idx="276">
                  <c:v>2.171875</c:v>
                </c:pt>
                <c:pt idx="277">
                  <c:v>2.1796875</c:v>
                </c:pt>
                <c:pt idx="278">
                  <c:v>2.1875</c:v>
                </c:pt>
                <c:pt idx="279">
                  <c:v>2.1953125</c:v>
                </c:pt>
                <c:pt idx="280">
                  <c:v>2.203125</c:v>
                </c:pt>
                <c:pt idx="281">
                  <c:v>2.2109375</c:v>
                </c:pt>
                <c:pt idx="282">
                  <c:v>2.21875</c:v>
                </c:pt>
                <c:pt idx="283">
                  <c:v>2.2265625</c:v>
                </c:pt>
                <c:pt idx="284">
                  <c:v>2.234375</c:v>
                </c:pt>
                <c:pt idx="285">
                  <c:v>2.2421875</c:v>
                </c:pt>
                <c:pt idx="286">
                  <c:v>2.25</c:v>
                </c:pt>
                <c:pt idx="287">
                  <c:v>2.2578125</c:v>
                </c:pt>
                <c:pt idx="288">
                  <c:v>2.265625</c:v>
                </c:pt>
                <c:pt idx="289">
                  <c:v>2.2734375</c:v>
                </c:pt>
                <c:pt idx="290">
                  <c:v>2.28125</c:v>
                </c:pt>
                <c:pt idx="291">
                  <c:v>2.2890625</c:v>
                </c:pt>
                <c:pt idx="292">
                  <c:v>2.296875</c:v>
                </c:pt>
                <c:pt idx="293">
                  <c:v>2.3046875</c:v>
                </c:pt>
                <c:pt idx="294">
                  <c:v>2.3125</c:v>
                </c:pt>
                <c:pt idx="295">
                  <c:v>2.3203125</c:v>
                </c:pt>
                <c:pt idx="296">
                  <c:v>2.328125</c:v>
                </c:pt>
                <c:pt idx="297">
                  <c:v>2.3359375</c:v>
                </c:pt>
                <c:pt idx="298">
                  <c:v>2.34375</c:v>
                </c:pt>
                <c:pt idx="299">
                  <c:v>2.3515625</c:v>
                </c:pt>
                <c:pt idx="300">
                  <c:v>2.359375</c:v>
                </c:pt>
                <c:pt idx="301">
                  <c:v>2.3671875</c:v>
                </c:pt>
                <c:pt idx="302">
                  <c:v>2.375</c:v>
                </c:pt>
                <c:pt idx="303">
                  <c:v>2.3828125</c:v>
                </c:pt>
                <c:pt idx="304">
                  <c:v>2.390625</c:v>
                </c:pt>
                <c:pt idx="305">
                  <c:v>2.3984375</c:v>
                </c:pt>
                <c:pt idx="306">
                  <c:v>2.40625</c:v>
                </c:pt>
                <c:pt idx="307">
                  <c:v>2.4140625</c:v>
                </c:pt>
                <c:pt idx="308">
                  <c:v>2.421875</c:v>
                </c:pt>
                <c:pt idx="309">
                  <c:v>2.4296875</c:v>
                </c:pt>
                <c:pt idx="310">
                  <c:v>2.4375</c:v>
                </c:pt>
                <c:pt idx="311">
                  <c:v>2.4453125</c:v>
                </c:pt>
                <c:pt idx="312">
                  <c:v>2.453125</c:v>
                </c:pt>
                <c:pt idx="313">
                  <c:v>2.4609375</c:v>
                </c:pt>
                <c:pt idx="314">
                  <c:v>2.46875</c:v>
                </c:pt>
                <c:pt idx="315">
                  <c:v>2.4765625</c:v>
                </c:pt>
                <c:pt idx="316">
                  <c:v>2.484375</c:v>
                </c:pt>
                <c:pt idx="317">
                  <c:v>2.4921875</c:v>
                </c:pt>
                <c:pt idx="318">
                  <c:v>2.5</c:v>
                </c:pt>
                <c:pt idx="319">
                  <c:v>2.5078125</c:v>
                </c:pt>
                <c:pt idx="320">
                  <c:v>2.515625</c:v>
                </c:pt>
                <c:pt idx="321">
                  <c:v>2.5234375</c:v>
                </c:pt>
                <c:pt idx="322">
                  <c:v>2.53125</c:v>
                </c:pt>
                <c:pt idx="323">
                  <c:v>2.5390625</c:v>
                </c:pt>
                <c:pt idx="324">
                  <c:v>2.546875</c:v>
                </c:pt>
                <c:pt idx="325">
                  <c:v>2.5546875</c:v>
                </c:pt>
                <c:pt idx="326">
                  <c:v>2.5625</c:v>
                </c:pt>
                <c:pt idx="327">
                  <c:v>2.5703125</c:v>
                </c:pt>
                <c:pt idx="328">
                  <c:v>2.578125</c:v>
                </c:pt>
                <c:pt idx="329">
                  <c:v>2.5859375</c:v>
                </c:pt>
                <c:pt idx="330">
                  <c:v>2.59375</c:v>
                </c:pt>
                <c:pt idx="331">
                  <c:v>2.6015625</c:v>
                </c:pt>
                <c:pt idx="332">
                  <c:v>2.609375</c:v>
                </c:pt>
                <c:pt idx="333">
                  <c:v>2.6171875</c:v>
                </c:pt>
                <c:pt idx="334">
                  <c:v>2.625</c:v>
                </c:pt>
                <c:pt idx="335">
                  <c:v>2.6328125</c:v>
                </c:pt>
                <c:pt idx="336">
                  <c:v>2.640625</c:v>
                </c:pt>
                <c:pt idx="337">
                  <c:v>2.6484375</c:v>
                </c:pt>
                <c:pt idx="338">
                  <c:v>2.65625</c:v>
                </c:pt>
                <c:pt idx="339">
                  <c:v>2.6640625</c:v>
                </c:pt>
                <c:pt idx="340">
                  <c:v>2.671875</c:v>
                </c:pt>
                <c:pt idx="341">
                  <c:v>2.6796875</c:v>
                </c:pt>
                <c:pt idx="342">
                  <c:v>2.6875</c:v>
                </c:pt>
                <c:pt idx="343">
                  <c:v>2.6953125</c:v>
                </c:pt>
                <c:pt idx="344">
                  <c:v>2.703125</c:v>
                </c:pt>
                <c:pt idx="345">
                  <c:v>2.7109375</c:v>
                </c:pt>
                <c:pt idx="346">
                  <c:v>2.71875</c:v>
                </c:pt>
                <c:pt idx="347">
                  <c:v>2.7265625</c:v>
                </c:pt>
                <c:pt idx="348">
                  <c:v>2.734375</c:v>
                </c:pt>
                <c:pt idx="349">
                  <c:v>2.7421875</c:v>
                </c:pt>
                <c:pt idx="350">
                  <c:v>2.75</c:v>
                </c:pt>
                <c:pt idx="351">
                  <c:v>2.7578125</c:v>
                </c:pt>
                <c:pt idx="352">
                  <c:v>2.765625</c:v>
                </c:pt>
                <c:pt idx="353">
                  <c:v>2.7734375</c:v>
                </c:pt>
                <c:pt idx="354">
                  <c:v>2.78125</c:v>
                </c:pt>
                <c:pt idx="355">
                  <c:v>2.7890625</c:v>
                </c:pt>
                <c:pt idx="356">
                  <c:v>2.796875</c:v>
                </c:pt>
                <c:pt idx="357">
                  <c:v>2.8046875</c:v>
                </c:pt>
                <c:pt idx="358">
                  <c:v>2.8125</c:v>
                </c:pt>
                <c:pt idx="359">
                  <c:v>2.8203125</c:v>
                </c:pt>
                <c:pt idx="360">
                  <c:v>2.828125</c:v>
                </c:pt>
                <c:pt idx="361">
                  <c:v>2.8359375</c:v>
                </c:pt>
                <c:pt idx="362">
                  <c:v>2.84375</c:v>
                </c:pt>
                <c:pt idx="363">
                  <c:v>2.8515625</c:v>
                </c:pt>
                <c:pt idx="364">
                  <c:v>2.859375</c:v>
                </c:pt>
                <c:pt idx="365">
                  <c:v>2.8671875</c:v>
                </c:pt>
                <c:pt idx="366">
                  <c:v>2.875</c:v>
                </c:pt>
                <c:pt idx="367">
                  <c:v>2.8828125</c:v>
                </c:pt>
                <c:pt idx="368">
                  <c:v>2.890625</c:v>
                </c:pt>
                <c:pt idx="369">
                  <c:v>2.8984375</c:v>
                </c:pt>
                <c:pt idx="370">
                  <c:v>2.90625</c:v>
                </c:pt>
                <c:pt idx="371">
                  <c:v>2.9140625</c:v>
                </c:pt>
                <c:pt idx="372">
                  <c:v>2.921875</c:v>
                </c:pt>
                <c:pt idx="373">
                  <c:v>2.9296875</c:v>
                </c:pt>
                <c:pt idx="374">
                  <c:v>2.9375</c:v>
                </c:pt>
                <c:pt idx="375">
                  <c:v>2.9453125</c:v>
                </c:pt>
                <c:pt idx="376">
                  <c:v>2.953125</c:v>
                </c:pt>
                <c:pt idx="377">
                  <c:v>2.9609375</c:v>
                </c:pt>
                <c:pt idx="378">
                  <c:v>2.96875</c:v>
                </c:pt>
                <c:pt idx="379">
                  <c:v>2.9765625</c:v>
                </c:pt>
                <c:pt idx="380">
                  <c:v>2.984375</c:v>
                </c:pt>
                <c:pt idx="381">
                  <c:v>2.9921875</c:v>
                </c:pt>
                <c:pt idx="382">
                  <c:v>3</c:v>
                </c:pt>
                <c:pt idx="383">
                  <c:v>3.0078125</c:v>
                </c:pt>
                <c:pt idx="384">
                  <c:v>3.015625</c:v>
                </c:pt>
                <c:pt idx="385">
                  <c:v>3.0234375</c:v>
                </c:pt>
                <c:pt idx="386">
                  <c:v>3.03125</c:v>
                </c:pt>
                <c:pt idx="387">
                  <c:v>3.0390625</c:v>
                </c:pt>
                <c:pt idx="388">
                  <c:v>3.046875</c:v>
                </c:pt>
                <c:pt idx="389">
                  <c:v>3.0546875</c:v>
                </c:pt>
                <c:pt idx="390">
                  <c:v>3.0625</c:v>
                </c:pt>
                <c:pt idx="391">
                  <c:v>3.0703125</c:v>
                </c:pt>
                <c:pt idx="392">
                  <c:v>3.078125</c:v>
                </c:pt>
                <c:pt idx="393">
                  <c:v>3.0859375</c:v>
                </c:pt>
                <c:pt idx="394">
                  <c:v>3.09375</c:v>
                </c:pt>
                <c:pt idx="395">
                  <c:v>3.1015625</c:v>
                </c:pt>
                <c:pt idx="396">
                  <c:v>3.109375</c:v>
                </c:pt>
                <c:pt idx="397">
                  <c:v>3.1171875</c:v>
                </c:pt>
                <c:pt idx="398">
                  <c:v>3.125</c:v>
                </c:pt>
                <c:pt idx="399">
                  <c:v>3.1328125</c:v>
                </c:pt>
                <c:pt idx="400">
                  <c:v>3.140625</c:v>
                </c:pt>
                <c:pt idx="401">
                  <c:v>3.1484375</c:v>
                </c:pt>
                <c:pt idx="402">
                  <c:v>3.15625</c:v>
                </c:pt>
                <c:pt idx="403">
                  <c:v>3.1640625</c:v>
                </c:pt>
                <c:pt idx="404">
                  <c:v>3.171875</c:v>
                </c:pt>
                <c:pt idx="405">
                  <c:v>3.1796875</c:v>
                </c:pt>
                <c:pt idx="406">
                  <c:v>3.1875</c:v>
                </c:pt>
                <c:pt idx="407">
                  <c:v>3.1953125</c:v>
                </c:pt>
                <c:pt idx="408">
                  <c:v>3.203125</c:v>
                </c:pt>
                <c:pt idx="409">
                  <c:v>3.2109375</c:v>
                </c:pt>
                <c:pt idx="410">
                  <c:v>3.21875</c:v>
                </c:pt>
                <c:pt idx="411">
                  <c:v>3.2265625</c:v>
                </c:pt>
                <c:pt idx="412">
                  <c:v>3.234375</c:v>
                </c:pt>
                <c:pt idx="413">
                  <c:v>3.2421875</c:v>
                </c:pt>
                <c:pt idx="414">
                  <c:v>3.25</c:v>
                </c:pt>
                <c:pt idx="415">
                  <c:v>3.2578125</c:v>
                </c:pt>
                <c:pt idx="416">
                  <c:v>3.265625</c:v>
                </c:pt>
                <c:pt idx="417">
                  <c:v>3.2734375</c:v>
                </c:pt>
                <c:pt idx="418">
                  <c:v>3.28125</c:v>
                </c:pt>
                <c:pt idx="419">
                  <c:v>3.2890625</c:v>
                </c:pt>
                <c:pt idx="420">
                  <c:v>3.296875</c:v>
                </c:pt>
                <c:pt idx="421">
                  <c:v>3.3046875</c:v>
                </c:pt>
                <c:pt idx="422">
                  <c:v>3.3125</c:v>
                </c:pt>
                <c:pt idx="423">
                  <c:v>3.3203125</c:v>
                </c:pt>
                <c:pt idx="424">
                  <c:v>3.328125</c:v>
                </c:pt>
                <c:pt idx="425">
                  <c:v>3.3359375</c:v>
                </c:pt>
                <c:pt idx="426">
                  <c:v>3.34375</c:v>
                </c:pt>
                <c:pt idx="427">
                  <c:v>3.3515625</c:v>
                </c:pt>
                <c:pt idx="428">
                  <c:v>3.359375</c:v>
                </c:pt>
                <c:pt idx="429">
                  <c:v>3.3671875</c:v>
                </c:pt>
                <c:pt idx="430">
                  <c:v>3.375</c:v>
                </c:pt>
                <c:pt idx="431">
                  <c:v>3.3828125</c:v>
                </c:pt>
                <c:pt idx="432">
                  <c:v>3.390625</c:v>
                </c:pt>
                <c:pt idx="433">
                  <c:v>3.3984375</c:v>
                </c:pt>
                <c:pt idx="434">
                  <c:v>3.40625</c:v>
                </c:pt>
                <c:pt idx="435">
                  <c:v>3.4140625</c:v>
                </c:pt>
                <c:pt idx="436">
                  <c:v>3.421875</c:v>
                </c:pt>
                <c:pt idx="437">
                  <c:v>3.4296875</c:v>
                </c:pt>
                <c:pt idx="438">
                  <c:v>3.4375</c:v>
                </c:pt>
                <c:pt idx="439">
                  <c:v>3.4453125</c:v>
                </c:pt>
                <c:pt idx="440">
                  <c:v>3.453125</c:v>
                </c:pt>
                <c:pt idx="441">
                  <c:v>3.4609375</c:v>
                </c:pt>
                <c:pt idx="442">
                  <c:v>3.46875</c:v>
                </c:pt>
                <c:pt idx="443">
                  <c:v>3.4765625</c:v>
                </c:pt>
                <c:pt idx="444">
                  <c:v>3.484375</c:v>
                </c:pt>
                <c:pt idx="445">
                  <c:v>3.4921875</c:v>
                </c:pt>
                <c:pt idx="446">
                  <c:v>3.5</c:v>
                </c:pt>
                <c:pt idx="447">
                  <c:v>3.5078125</c:v>
                </c:pt>
                <c:pt idx="448">
                  <c:v>3.515625</c:v>
                </c:pt>
                <c:pt idx="449">
                  <c:v>3.5234375</c:v>
                </c:pt>
                <c:pt idx="450">
                  <c:v>3.53125</c:v>
                </c:pt>
                <c:pt idx="451">
                  <c:v>3.5390625</c:v>
                </c:pt>
                <c:pt idx="452">
                  <c:v>3.546875</c:v>
                </c:pt>
                <c:pt idx="453">
                  <c:v>3.5546875</c:v>
                </c:pt>
                <c:pt idx="454">
                  <c:v>3.5625</c:v>
                </c:pt>
                <c:pt idx="455">
                  <c:v>3.5703125</c:v>
                </c:pt>
                <c:pt idx="456">
                  <c:v>3.578125</c:v>
                </c:pt>
                <c:pt idx="457">
                  <c:v>3.5859375</c:v>
                </c:pt>
                <c:pt idx="458">
                  <c:v>3.59375</c:v>
                </c:pt>
                <c:pt idx="459">
                  <c:v>3.6015625</c:v>
                </c:pt>
                <c:pt idx="460">
                  <c:v>3.609375</c:v>
                </c:pt>
                <c:pt idx="461">
                  <c:v>3.6171875</c:v>
                </c:pt>
                <c:pt idx="462">
                  <c:v>3.625</c:v>
                </c:pt>
                <c:pt idx="463">
                  <c:v>3.6328125</c:v>
                </c:pt>
                <c:pt idx="464">
                  <c:v>3.640625</c:v>
                </c:pt>
                <c:pt idx="465">
                  <c:v>3.6484375</c:v>
                </c:pt>
                <c:pt idx="466">
                  <c:v>3.65625</c:v>
                </c:pt>
                <c:pt idx="467">
                  <c:v>3.6640625</c:v>
                </c:pt>
                <c:pt idx="468">
                  <c:v>3.671875</c:v>
                </c:pt>
                <c:pt idx="469">
                  <c:v>3.6796875</c:v>
                </c:pt>
                <c:pt idx="470">
                  <c:v>3.6875</c:v>
                </c:pt>
                <c:pt idx="471">
                  <c:v>3.6953125</c:v>
                </c:pt>
                <c:pt idx="472">
                  <c:v>3.703125</c:v>
                </c:pt>
                <c:pt idx="473">
                  <c:v>3.7109375</c:v>
                </c:pt>
                <c:pt idx="474">
                  <c:v>3.71875</c:v>
                </c:pt>
                <c:pt idx="475">
                  <c:v>3.7265625</c:v>
                </c:pt>
                <c:pt idx="476">
                  <c:v>3.734375</c:v>
                </c:pt>
                <c:pt idx="477">
                  <c:v>3.7421875</c:v>
                </c:pt>
                <c:pt idx="478">
                  <c:v>3.75</c:v>
                </c:pt>
                <c:pt idx="479">
                  <c:v>3.7578125</c:v>
                </c:pt>
                <c:pt idx="480">
                  <c:v>3.765625</c:v>
                </c:pt>
                <c:pt idx="481">
                  <c:v>3.7734375</c:v>
                </c:pt>
                <c:pt idx="482">
                  <c:v>3.78125</c:v>
                </c:pt>
                <c:pt idx="483">
                  <c:v>3.7890625</c:v>
                </c:pt>
                <c:pt idx="484">
                  <c:v>3.796875</c:v>
                </c:pt>
                <c:pt idx="485">
                  <c:v>3.8046875</c:v>
                </c:pt>
                <c:pt idx="486">
                  <c:v>3.8125</c:v>
                </c:pt>
                <c:pt idx="487">
                  <c:v>3.8203125</c:v>
                </c:pt>
                <c:pt idx="488">
                  <c:v>3.828125</c:v>
                </c:pt>
                <c:pt idx="489">
                  <c:v>3.8359375</c:v>
                </c:pt>
                <c:pt idx="490">
                  <c:v>3.84375</c:v>
                </c:pt>
                <c:pt idx="491">
                  <c:v>3.8515625</c:v>
                </c:pt>
                <c:pt idx="492">
                  <c:v>3.859375</c:v>
                </c:pt>
                <c:pt idx="493">
                  <c:v>3.8671875</c:v>
                </c:pt>
                <c:pt idx="494">
                  <c:v>3.875</c:v>
                </c:pt>
                <c:pt idx="495">
                  <c:v>3.8828125</c:v>
                </c:pt>
                <c:pt idx="496">
                  <c:v>3.890625</c:v>
                </c:pt>
                <c:pt idx="497">
                  <c:v>3.8984375</c:v>
                </c:pt>
                <c:pt idx="498">
                  <c:v>3.90625</c:v>
                </c:pt>
                <c:pt idx="499">
                  <c:v>3.9140625</c:v>
                </c:pt>
                <c:pt idx="500">
                  <c:v>3.921875</c:v>
                </c:pt>
                <c:pt idx="501">
                  <c:v>3.9296875</c:v>
                </c:pt>
                <c:pt idx="502">
                  <c:v>3.9375</c:v>
                </c:pt>
                <c:pt idx="503">
                  <c:v>3.9453125</c:v>
                </c:pt>
                <c:pt idx="504">
                  <c:v>3.953125</c:v>
                </c:pt>
                <c:pt idx="505">
                  <c:v>3.9609375</c:v>
                </c:pt>
                <c:pt idx="506">
                  <c:v>3.96875</c:v>
                </c:pt>
                <c:pt idx="507">
                  <c:v>3.9765625</c:v>
                </c:pt>
                <c:pt idx="508">
                  <c:v>3.984375</c:v>
                </c:pt>
                <c:pt idx="509">
                  <c:v>3.9921875</c:v>
                </c:pt>
                <c:pt idx="510">
                  <c:v>4</c:v>
                </c:pt>
                <c:pt idx="511">
                  <c:v>4.0078125</c:v>
                </c:pt>
                <c:pt idx="512">
                  <c:v>4.015625</c:v>
                </c:pt>
                <c:pt idx="513">
                  <c:v>4.0234375</c:v>
                </c:pt>
                <c:pt idx="514">
                  <c:v>4.03125</c:v>
                </c:pt>
                <c:pt idx="515">
                  <c:v>4.0390625</c:v>
                </c:pt>
                <c:pt idx="516">
                  <c:v>4.046875</c:v>
                </c:pt>
                <c:pt idx="517">
                  <c:v>4.0546875</c:v>
                </c:pt>
                <c:pt idx="518">
                  <c:v>4.0625</c:v>
                </c:pt>
                <c:pt idx="519">
                  <c:v>4.0703125</c:v>
                </c:pt>
                <c:pt idx="520">
                  <c:v>4.078125</c:v>
                </c:pt>
                <c:pt idx="521">
                  <c:v>4.0859375</c:v>
                </c:pt>
                <c:pt idx="522">
                  <c:v>4.09375</c:v>
                </c:pt>
                <c:pt idx="523">
                  <c:v>4.1015625</c:v>
                </c:pt>
                <c:pt idx="524">
                  <c:v>4.109375</c:v>
                </c:pt>
                <c:pt idx="525">
                  <c:v>4.1171875</c:v>
                </c:pt>
                <c:pt idx="526">
                  <c:v>4.125</c:v>
                </c:pt>
                <c:pt idx="527">
                  <c:v>4.1328125</c:v>
                </c:pt>
                <c:pt idx="528">
                  <c:v>4.140625</c:v>
                </c:pt>
                <c:pt idx="529">
                  <c:v>4.1484375</c:v>
                </c:pt>
                <c:pt idx="530">
                  <c:v>4.15625</c:v>
                </c:pt>
                <c:pt idx="531">
                  <c:v>4.1640625</c:v>
                </c:pt>
                <c:pt idx="532">
                  <c:v>4.171875</c:v>
                </c:pt>
                <c:pt idx="533">
                  <c:v>4.1796875</c:v>
                </c:pt>
                <c:pt idx="534">
                  <c:v>4.1875</c:v>
                </c:pt>
                <c:pt idx="535">
                  <c:v>4.1953125</c:v>
                </c:pt>
                <c:pt idx="536">
                  <c:v>4.203125</c:v>
                </c:pt>
                <c:pt idx="537">
                  <c:v>4.2109375</c:v>
                </c:pt>
                <c:pt idx="538">
                  <c:v>4.21875</c:v>
                </c:pt>
                <c:pt idx="539">
                  <c:v>4.2265625</c:v>
                </c:pt>
                <c:pt idx="540">
                  <c:v>4.234375</c:v>
                </c:pt>
                <c:pt idx="541">
                  <c:v>4.2421875</c:v>
                </c:pt>
                <c:pt idx="542">
                  <c:v>4.25</c:v>
                </c:pt>
                <c:pt idx="543">
                  <c:v>4.2578125</c:v>
                </c:pt>
                <c:pt idx="544">
                  <c:v>4.265625</c:v>
                </c:pt>
                <c:pt idx="545">
                  <c:v>4.2734375</c:v>
                </c:pt>
                <c:pt idx="546">
                  <c:v>4.28125</c:v>
                </c:pt>
                <c:pt idx="547">
                  <c:v>4.2890625</c:v>
                </c:pt>
                <c:pt idx="548">
                  <c:v>4.296875</c:v>
                </c:pt>
                <c:pt idx="549">
                  <c:v>4.3046875</c:v>
                </c:pt>
                <c:pt idx="550">
                  <c:v>4.3125</c:v>
                </c:pt>
                <c:pt idx="551">
                  <c:v>4.3203125</c:v>
                </c:pt>
                <c:pt idx="552">
                  <c:v>4.328125</c:v>
                </c:pt>
                <c:pt idx="553">
                  <c:v>4.3359375</c:v>
                </c:pt>
                <c:pt idx="554">
                  <c:v>4.34375</c:v>
                </c:pt>
                <c:pt idx="555">
                  <c:v>4.3515625</c:v>
                </c:pt>
                <c:pt idx="556">
                  <c:v>4.359375</c:v>
                </c:pt>
                <c:pt idx="557">
                  <c:v>4.3671875</c:v>
                </c:pt>
                <c:pt idx="558">
                  <c:v>4.375</c:v>
                </c:pt>
                <c:pt idx="559">
                  <c:v>4.3828125</c:v>
                </c:pt>
                <c:pt idx="560">
                  <c:v>4.390625</c:v>
                </c:pt>
                <c:pt idx="561">
                  <c:v>4.3984375</c:v>
                </c:pt>
                <c:pt idx="562">
                  <c:v>4.40625</c:v>
                </c:pt>
                <c:pt idx="563">
                  <c:v>4.4140625</c:v>
                </c:pt>
                <c:pt idx="564">
                  <c:v>4.421875</c:v>
                </c:pt>
                <c:pt idx="565">
                  <c:v>4.4296875</c:v>
                </c:pt>
                <c:pt idx="566">
                  <c:v>4.4375</c:v>
                </c:pt>
                <c:pt idx="567">
                  <c:v>4.4453125</c:v>
                </c:pt>
                <c:pt idx="568">
                  <c:v>4.453125</c:v>
                </c:pt>
                <c:pt idx="569">
                  <c:v>4.4609375</c:v>
                </c:pt>
                <c:pt idx="570">
                  <c:v>4.46875</c:v>
                </c:pt>
                <c:pt idx="571">
                  <c:v>4.4765625</c:v>
                </c:pt>
                <c:pt idx="572">
                  <c:v>4.484375</c:v>
                </c:pt>
                <c:pt idx="573">
                  <c:v>4.4921875</c:v>
                </c:pt>
                <c:pt idx="574">
                  <c:v>4.5</c:v>
                </c:pt>
                <c:pt idx="575">
                  <c:v>4.5078125</c:v>
                </c:pt>
                <c:pt idx="576">
                  <c:v>4.515625</c:v>
                </c:pt>
                <c:pt idx="577">
                  <c:v>4.5234375</c:v>
                </c:pt>
                <c:pt idx="578">
                  <c:v>4.53125</c:v>
                </c:pt>
                <c:pt idx="579">
                  <c:v>4.5390625</c:v>
                </c:pt>
                <c:pt idx="580">
                  <c:v>4.546875</c:v>
                </c:pt>
                <c:pt idx="581">
                  <c:v>4.5546875</c:v>
                </c:pt>
                <c:pt idx="582">
                  <c:v>4.5625</c:v>
                </c:pt>
                <c:pt idx="583">
                  <c:v>4.5703125</c:v>
                </c:pt>
                <c:pt idx="584">
                  <c:v>4.578125</c:v>
                </c:pt>
                <c:pt idx="585">
                  <c:v>4.5859375</c:v>
                </c:pt>
                <c:pt idx="586">
                  <c:v>4.59375</c:v>
                </c:pt>
                <c:pt idx="587">
                  <c:v>4.6015625</c:v>
                </c:pt>
                <c:pt idx="588">
                  <c:v>4.609375</c:v>
                </c:pt>
                <c:pt idx="589">
                  <c:v>4.6171875</c:v>
                </c:pt>
                <c:pt idx="590">
                  <c:v>4.625</c:v>
                </c:pt>
                <c:pt idx="591">
                  <c:v>4.6328125</c:v>
                </c:pt>
                <c:pt idx="592">
                  <c:v>4.640625</c:v>
                </c:pt>
                <c:pt idx="593">
                  <c:v>4.6484375</c:v>
                </c:pt>
                <c:pt idx="594">
                  <c:v>4.65625</c:v>
                </c:pt>
                <c:pt idx="595">
                  <c:v>4.6640625</c:v>
                </c:pt>
                <c:pt idx="596">
                  <c:v>4.671875</c:v>
                </c:pt>
                <c:pt idx="597">
                  <c:v>4.6796875</c:v>
                </c:pt>
                <c:pt idx="598">
                  <c:v>4.6875</c:v>
                </c:pt>
                <c:pt idx="599">
                  <c:v>4.6953125</c:v>
                </c:pt>
                <c:pt idx="600">
                  <c:v>4.703125</c:v>
                </c:pt>
                <c:pt idx="601">
                  <c:v>4.7109375</c:v>
                </c:pt>
                <c:pt idx="602">
                  <c:v>4.71875</c:v>
                </c:pt>
                <c:pt idx="603">
                  <c:v>4.7265625</c:v>
                </c:pt>
                <c:pt idx="604">
                  <c:v>4.734375</c:v>
                </c:pt>
                <c:pt idx="605">
                  <c:v>4.7421875</c:v>
                </c:pt>
                <c:pt idx="606">
                  <c:v>4.75</c:v>
                </c:pt>
                <c:pt idx="607">
                  <c:v>4.7578125</c:v>
                </c:pt>
                <c:pt idx="608">
                  <c:v>4.765625</c:v>
                </c:pt>
                <c:pt idx="609">
                  <c:v>4.7734375</c:v>
                </c:pt>
                <c:pt idx="610">
                  <c:v>4.78125</c:v>
                </c:pt>
                <c:pt idx="611">
                  <c:v>4.7890625</c:v>
                </c:pt>
                <c:pt idx="612">
                  <c:v>4.796875</c:v>
                </c:pt>
                <c:pt idx="613">
                  <c:v>4.8046875</c:v>
                </c:pt>
                <c:pt idx="614">
                  <c:v>4.8125</c:v>
                </c:pt>
                <c:pt idx="615">
                  <c:v>4.8203125</c:v>
                </c:pt>
                <c:pt idx="616">
                  <c:v>4.828125</c:v>
                </c:pt>
                <c:pt idx="617">
                  <c:v>4.8359375</c:v>
                </c:pt>
                <c:pt idx="618">
                  <c:v>4.84375</c:v>
                </c:pt>
                <c:pt idx="619">
                  <c:v>4.8515625</c:v>
                </c:pt>
                <c:pt idx="620">
                  <c:v>4.859375</c:v>
                </c:pt>
                <c:pt idx="621">
                  <c:v>4.8671875</c:v>
                </c:pt>
                <c:pt idx="622">
                  <c:v>4.875</c:v>
                </c:pt>
                <c:pt idx="623">
                  <c:v>4.8828125</c:v>
                </c:pt>
                <c:pt idx="624">
                  <c:v>4.890625</c:v>
                </c:pt>
                <c:pt idx="625">
                  <c:v>4.8984375</c:v>
                </c:pt>
                <c:pt idx="626">
                  <c:v>4.90625</c:v>
                </c:pt>
                <c:pt idx="627">
                  <c:v>4.9140625</c:v>
                </c:pt>
                <c:pt idx="628">
                  <c:v>4.921875</c:v>
                </c:pt>
                <c:pt idx="629">
                  <c:v>4.9296875</c:v>
                </c:pt>
                <c:pt idx="630">
                  <c:v>4.9375</c:v>
                </c:pt>
                <c:pt idx="631">
                  <c:v>4.9453125</c:v>
                </c:pt>
                <c:pt idx="632">
                  <c:v>4.953125</c:v>
                </c:pt>
                <c:pt idx="633">
                  <c:v>4.9609375</c:v>
                </c:pt>
                <c:pt idx="634">
                  <c:v>4.96875</c:v>
                </c:pt>
                <c:pt idx="635">
                  <c:v>4.9765625</c:v>
                </c:pt>
                <c:pt idx="636">
                  <c:v>4.984375</c:v>
                </c:pt>
                <c:pt idx="637">
                  <c:v>4.9921875</c:v>
                </c:pt>
                <c:pt idx="638">
                  <c:v>5</c:v>
                </c:pt>
                <c:pt idx="639">
                  <c:v>5.0078125</c:v>
                </c:pt>
                <c:pt idx="640">
                  <c:v>5.015625</c:v>
                </c:pt>
                <c:pt idx="641">
                  <c:v>5.0234375</c:v>
                </c:pt>
                <c:pt idx="642">
                  <c:v>5.03125</c:v>
                </c:pt>
                <c:pt idx="643">
                  <c:v>5.0390625</c:v>
                </c:pt>
                <c:pt idx="644">
                  <c:v>5.046875</c:v>
                </c:pt>
                <c:pt idx="645">
                  <c:v>5.0546875</c:v>
                </c:pt>
                <c:pt idx="646">
                  <c:v>5.0625</c:v>
                </c:pt>
                <c:pt idx="647">
                  <c:v>5.0703125</c:v>
                </c:pt>
                <c:pt idx="648">
                  <c:v>5.078125</c:v>
                </c:pt>
                <c:pt idx="649">
                  <c:v>5.0859375</c:v>
                </c:pt>
                <c:pt idx="650">
                  <c:v>5.09375</c:v>
                </c:pt>
                <c:pt idx="651">
                  <c:v>5.1015625</c:v>
                </c:pt>
                <c:pt idx="652">
                  <c:v>5.109375</c:v>
                </c:pt>
                <c:pt idx="653">
                  <c:v>5.1171875</c:v>
                </c:pt>
                <c:pt idx="654">
                  <c:v>5.125</c:v>
                </c:pt>
                <c:pt idx="655">
                  <c:v>5.1328125</c:v>
                </c:pt>
                <c:pt idx="656">
                  <c:v>5.140625</c:v>
                </c:pt>
                <c:pt idx="657">
                  <c:v>5.1484375</c:v>
                </c:pt>
                <c:pt idx="658">
                  <c:v>5.15625</c:v>
                </c:pt>
                <c:pt idx="659">
                  <c:v>5.1640625</c:v>
                </c:pt>
                <c:pt idx="660">
                  <c:v>5.171875</c:v>
                </c:pt>
                <c:pt idx="661">
                  <c:v>5.1796875</c:v>
                </c:pt>
                <c:pt idx="662">
                  <c:v>5.1875</c:v>
                </c:pt>
                <c:pt idx="663">
                  <c:v>5.1953125</c:v>
                </c:pt>
                <c:pt idx="664">
                  <c:v>5.203125</c:v>
                </c:pt>
                <c:pt idx="665">
                  <c:v>5.2109375</c:v>
                </c:pt>
                <c:pt idx="666">
                  <c:v>5.21875</c:v>
                </c:pt>
                <c:pt idx="667">
                  <c:v>5.2265625</c:v>
                </c:pt>
                <c:pt idx="668">
                  <c:v>5.234375</c:v>
                </c:pt>
                <c:pt idx="669">
                  <c:v>5.2421875</c:v>
                </c:pt>
                <c:pt idx="670">
                  <c:v>5.25</c:v>
                </c:pt>
                <c:pt idx="671">
                  <c:v>5.2578125</c:v>
                </c:pt>
                <c:pt idx="672">
                  <c:v>5.265625</c:v>
                </c:pt>
                <c:pt idx="673">
                  <c:v>5.2734375</c:v>
                </c:pt>
                <c:pt idx="674">
                  <c:v>5.28125</c:v>
                </c:pt>
                <c:pt idx="675">
                  <c:v>5.2890625</c:v>
                </c:pt>
                <c:pt idx="676">
                  <c:v>5.296875</c:v>
                </c:pt>
                <c:pt idx="677">
                  <c:v>5.3046875</c:v>
                </c:pt>
                <c:pt idx="678">
                  <c:v>5.3125</c:v>
                </c:pt>
                <c:pt idx="679">
                  <c:v>5.3203125</c:v>
                </c:pt>
                <c:pt idx="680">
                  <c:v>5.328125</c:v>
                </c:pt>
                <c:pt idx="681">
                  <c:v>5.3359375</c:v>
                </c:pt>
                <c:pt idx="682">
                  <c:v>5.34375</c:v>
                </c:pt>
                <c:pt idx="683">
                  <c:v>5.3515625</c:v>
                </c:pt>
                <c:pt idx="684">
                  <c:v>5.359375</c:v>
                </c:pt>
                <c:pt idx="685">
                  <c:v>5.3671875</c:v>
                </c:pt>
                <c:pt idx="686">
                  <c:v>5.375</c:v>
                </c:pt>
                <c:pt idx="687">
                  <c:v>5.3828125</c:v>
                </c:pt>
                <c:pt idx="688">
                  <c:v>5.390625</c:v>
                </c:pt>
                <c:pt idx="689">
                  <c:v>5.3984375</c:v>
                </c:pt>
                <c:pt idx="690">
                  <c:v>5.40625</c:v>
                </c:pt>
                <c:pt idx="691">
                  <c:v>5.4140625</c:v>
                </c:pt>
                <c:pt idx="692">
                  <c:v>5.421875</c:v>
                </c:pt>
                <c:pt idx="693">
                  <c:v>5.4296875</c:v>
                </c:pt>
                <c:pt idx="694">
                  <c:v>5.4375</c:v>
                </c:pt>
                <c:pt idx="695">
                  <c:v>5.4453125</c:v>
                </c:pt>
                <c:pt idx="696">
                  <c:v>5.453125</c:v>
                </c:pt>
                <c:pt idx="697">
                  <c:v>5.4609375</c:v>
                </c:pt>
                <c:pt idx="698">
                  <c:v>5.46875</c:v>
                </c:pt>
                <c:pt idx="699">
                  <c:v>5.4765625</c:v>
                </c:pt>
                <c:pt idx="700">
                  <c:v>5.484375</c:v>
                </c:pt>
                <c:pt idx="701">
                  <c:v>5.4921875</c:v>
                </c:pt>
                <c:pt idx="702">
                  <c:v>5.5</c:v>
                </c:pt>
                <c:pt idx="703">
                  <c:v>5.5078125</c:v>
                </c:pt>
                <c:pt idx="704">
                  <c:v>5.515625</c:v>
                </c:pt>
                <c:pt idx="705">
                  <c:v>5.5234375</c:v>
                </c:pt>
                <c:pt idx="706">
                  <c:v>5.53125</c:v>
                </c:pt>
                <c:pt idx="707">
                  <c:v>5.5390625</c:v>
                </c:pt>
                <c:pt idx="708">
                  <c:v>5.546875</c:v>
                </c:pt>
                <c:pt idx="709">
                  <c:v>5.5546875</c:v>
                </c:pt>
                <c:pt idx="710">
                  <c:v>5.5625</c:v>
                </c:pt>
                <c:pt idx="711">
                  <c:v>5.5703125</c:v>
                </c:pt>
                <c:pt idx="712">
                  <c:v>5.578125</c:v>
                </c:pt>
                <c:pt idx="713">
                  <c:v>5.5859375</c:v>
                </c:pt>
                <c:pt idx="714">
                  <c:v>5.59375</c:v>
                </c:pt>
                <c:pt idx="715">
                  <c:v>5.6015625</c:v>
                </c:pt>
                <c:pt idx="716">
                  <c:v>5.609375</c:v>
                </c:pt>
                <c:pt idx="717">
                  <c:v>5.6171875</c:v>
                </c:pt>
                <c:pt idx="718">
                  <c:v>5.625</c:v>
                </c:pt>
                <c:pt idx="719">
                  <c:v>5.6328125</c:v>
                </c:pt>
                <c:pt idx="720">
                  <c:v>5.640625</c:v>
                </c:pt>
                <c:pt idx="721">
                  <c:v>5.6484375</c:v>
                </c:pt>
                <c:pt idx="722">
                  <c:v>5.65625</c:v>
                </c:pt>
                <c:pt idx="723">
                  <c:v>5.6640625</c:v>
                </c:pt>
                <c:pt idx="724">
                  <c:v>5.671875</c:v>
                </c:pt>
                <c:pt idx="725">
                  <c:v>5.6796875</c:v>
                </c:pt>
                <c:pt idx="726">
                  <c:v>5.6875</c:v>
                </c:pt>
                <c:pt idx="727">
                  <c:v>5.6953125</c:v>
                </c:pt>
                <c:pt idx="728">
                  <c:v>5.703125</c:v>
                </c:pt>
                <c:pt idx="729">
                  <c:v>5.7109375</c:v>
                </c:pt>
                <c:pt idx="730">
                  <c:v>5.71875</c:v>
                </c:pt>
                <c:pt idx="731">
                  <c:v>5.7265625</c:v>
                </c:pt>
                <c:pt idx="732">
                  <c:v>5.734375</c:v>
                </c:pt>
                <c:pt idx="733">
                  <c:v>5.7421875</c:v>
                </c:pt>
                <c:pt idx="734">
                  <c:v>5.75</c:v>
                </c:pt>
                <c:pt idx="735">
                  <c:v>5.7578125</c:v>
                </c:pt>
                <c:pt idx="736">
                  <c:v>5.765625</c:v>
                </c:pt>
                <c:pt idx="737">
                  <c:v>5.7734375</c:v>
                </c:pt>
                <c:pt idx="738">
                  <c:v>5.78125</c:v>
                </c:pt>
                <c:pt idx="739">
                  <c:v>5.7890625</c:v>
                </c:pt>
                <c:pt idx="740">
                  <c:v>5.796875</c:v>
                </c:pt>
                <c:pt idx="741">
                  <c:v>5.8046875</c:v>
                </c:pt>
                <c:pt idx="742">
                  <c:v>5.8125</c:v>
                </c:pt>
                <c:pt idx="743">
                  <c:v>5.8203125</c:v>
                </c:pt>
                <c:pt idx="744">
                  <c:v>5.828125</c:v>
                </c:pt>
                <c:pt idx="745">
                  <c:v>5.8359375</c:v>
                </c:pt>
                <c:pt idx="746">
                  <c:v>5.84375</c:v>
                </c:pt>
                <c:pt idx="747">
                  <c:v>5.8515625</c:v>
                </c:pt>
                <c:pt idx="748">
                  <c:v>5.859375</c:v>
                </c:pt>
                <c:pt idx="749">
                  <c:v>5.8671875</c:v>
                </c:pt>
                <c:pt idx="750">
                  <c:v>5.875</c:v>
                </c:pt>
                <c:pt idx="751">
                  <c:v>5.8828125</c:v>
                </c:pt>
                <c:pt idx="752">
                  <c:v>5.890625</c:v>
                </c:pt>
                <c:pt idx="753">
                  <c:v>5.8984375</c:v>
                </c:pt>
                <c:pt idx="754">
                  <c:v>5.90625</c:v>
                </c:pt>
                <c:pt idx="755">
                  <c:v>5.9140625</c:v>
                </c:pt>
                <c:pt idx="756">
                  <c:v>5.921875</c:v>
                </c:pt>
                <c:pt idx="757">
                  <c:v>5.9296875</c:v>
                </c:pt>
                <c:pt idx="758">
                  <c:v>5.9375</c:v>
                </c:pt>
                <c:pt idx="759">
                  <c:v>5.9453125</c:v>
                </c:pt>
                <c:pt idx="760">
                  <c:v>5.953125</c:v>
                </c:pt>
                <c:pt idx="761">
                  <c:v>5.9609375</c:v>
                </c:pt>
                <c:pt idx="762">
                  <c:v>5.96875</c:v>
                </c:pt>
                <c:pt idx="763">
                  <c:v>5.9765625</c:v>
                </c:pt>
                <c:pt idx="764">
                  <c:v>5.984375</c:v>
                </c:pt>
                <c:pt idx="765">
                  <c:v>5.9921875</c:v>
                </c:pt>
                <c:pt idx="766">
                  <c:v>6</c:v>
                </c:pt>
                <c:pt idx="767">
                  <c:v>6.0078125</c:v>
                </c:pt>
                <c:pt idx="768">
                  <c:v>6.015625</c:v>
                </c:pt>
                <c:pt idx="769">
                  <c:v>6.0234375</c:v>
                </c:pt>
                <c:pt idx="770">
                  <c:v>6.03125</c:v>
                </c:pt>
                <c:pt idx="771">
                  <c:v>6.0390625</c:v>
                </c:pt>
                <c:pt idx="772">
                  <c:v>6.046875</c:v>
                </c:pt>
                <c:pt idx="773">
                  <c:v>6.0546875</c:v>
                </c:pt>
                <c:pt idx="774">
                  <c:v>6.0625</c:v>
                </c:pt>
                <c:pt idx="775">
                  <c:v>6.0703125</c:v>
                </c:pt>
                <c:pt idx="776">
                  <c:v>6.078125</c:v>
                </c:pt>
                <c:pt idx="777">
                  <c:v>6.0859375</c:v>
                </c:pt>
                <c:pt idx="778">
                  <c:v>6.09375</c:v>
                </c:pt>
                <c:pt idx="779">
                  <c:v>6.1015625</c:v>
                </c:pt>
                <c:pt idx="780">
                  <c:v>6.109375</c:v>
                </c:pt>
                <c:pt idx="781">
                  <c:v>6.1171875</c:v>
                </c:pt>
                <c:pt idx="782">
                  <c:v>6.125</c:v>
                </c:pt>
                <c:pt idx="783">
                  <c:v>6.1328125</c:v>
                </c:pt>
                <c:pt idx="784">
                  <c:v>6.140625</c:v>
                </c:pt>
                <c:pt idx="785">
                  <c:v>6.1484375</c:v>
                </c:pt>
                <c:pt idx="786">
                  <c:v>6.15625</c:v>
                </c:pt>
                <c:pt idx="787">
                  <c:v>6.1640625</c:v>
                </c:pt>
                <c:pt idx="788">
                  <c:v>6.171875</c:v>
                </c:pt>
                <c:pt idx="789">
                  <c:v>6.1796875</c:v>
                </c:pt>
                <c:pt idx="790">
                  <c:v>6.1875</c:v>
                </c:pt>
                <c:pt idx="791">
                  <c:v>6.1953125</c:v>
                </c:pt>
                <c:pt idx="792">
                  <c:v>6.203125</c:v>
                </c:pt>
                <c:pt idx="793">
                  <c:v>6.2109375</c:v>
                </c:pt>
                <c:pt idx="794">
                  <c:v>6.21875</c:v>
                </c:pt>
                <c:pt idx="795">
                  <c:v>6.2265625</c:v>
                </c:pt>
                <c:pt idx="796">
                  <c:v>6.234375</c:v>
                </c:pt>
                <c:pt idx="797">
                  <c:v>6.2421875</c:v>
                </c:pt>
                <c:pt idx="798">
                  <c:v>6.25</c:v>
                </c:pt>
                <c:pt idx="799">
                  <c:v>6.2578125</c:v>
                </c:pt>
                <c:pt idx="800">
                  <c:v>6.265625</c:v>
                </c:pt>
                <c:pt idx="801">
                  <c:v>6.2734375</c:v>
                </c:pt>
                <c:pt idx="802">
                  <c:v>6.28125</c:v>
                </c:pt>
                <c:pt idx="803">
                  <c:v>6.2890625</c:v>
                </c:pt>
                <c:pt idx="804">
                  <c:v>6.296875</c:v>
                </c:pt>
                <c:pt idx="805">
                  <c:v>6.3046875</c:v>
                </c:pt>
                <c:pt idx="806">
                  <c:v>6.3125</c:v>
                </c:pt>
                <c:pt idx="807">
                  <c:v>6.3203125</c:v>
                </c:pt>
                <c:pt idx="808">
                  <c:v>6.328125</c:v>
                </c:pt>
                <c:pt idx="809">
                  <c:v>6.3359375</c:v>
                </c:pt>
                <c:pt idx="810">
                  <c:v>6.34375</c:v>
                </c:pt>
                <c:pt idx="811">
                  <c:v>6.3515625</c:v>
                </c:pt>
                <c:pt idx="812">
                  <c:v>6.359375</c:v>
                </c:pt>
                <c:pt idx="813">
                  <c:v>6.3671875</c:v>
                </c:pt>
                <c:pt idx="814">
                  <c:v>6.375</c:v>
                </c:pt>
                <c:pt idx="815">
                  <c:v>6.3828125</c:v>
                </c:pt>
                <c:pt idx="816">
                  <c:v>6.390625</c:v>
                </c:pt>
                <c:pt idx="817">
                  <c:v>6.3984375</c:v>
                </c:pt>
                <c:pt idx="818">
                  <c:v>6.40625</c:v>
                </c:pt>
                <c:pt idx="819">
                  <c:v>6.4140625</c:v>
                </c:pt>
                <c:pt idx="820">
                  <c:v>6.421875</c:v>
                </c:pt>
                <c:pt idx="821">
                  <c:v>6.4296875</c:v>
                </c:pt>
                <c:pt idx="822">
                  <c:v>6.4375</c:v>
                </c:pt>
                <c:pt idx="823">
                  <c:v>6.4453125</c:v>
                </c:pt>
                <c:pt idx="824">
                  <c:v>6.453125</c:v>
                </c:pt>
                <c:pt idx="825">
                  <c:v>6.4609375</c:v>
                </c:pt>
                <c:pt idx="826">
                  <c:v>6.46875</c:v>
                </c:pt>
                <c:pt idx="827">
                  <c:v>6.4765625</c:v>
                </c:pt>
                <c:pt idx="828">
                  <c:v>6.484375</c:v>
                </c:pt>
                <c:pt idx="829">
                  <c:v>6.4921875</c:v>
                </c:pt>
                <c:pt idx="830">
                  <c:v>6.5</c:v>
                </c:pt>
                <c:pt idx="831">
                  <c:v>6.5078125</c:v>
                </c:pt>
                <c:pt idx="832">
                  <c:v>6.515625</c:v>
                </c:pt>
                <c:pt idx="833">
                  <c:v>6.5234375</c:v>
                </c:pt>
                <c:pt idx="834">
                  <c:v>6.53125</c:v>
                </c:pt>
                <c:pt idx="835">
                  <c:v>6.5390625</c:v>
                </c:pt>
                <c:pt idx="836">
                  <c:v>6.546875</c:v>
                </c:pt>
                <c:pt idx="837">
                  <c:v>6.5546875</c:v>
                </c:pt>
                <c:pt idx="838">
                  <c:v>6.5625</c:v>
                </c:pt>
                <c:pt idx="839">
                  <c:v>6.5703125</c:v>
                </c:pt>
                <c:pt idx="840">
                  <c:v>6.578125</c:v>
                </c:pt>
                <c:pt idx="841">
                  <c:v>6.5859375</c:v>
                </c:pt>
                <c:pt idx="842">
                  <c:v>6.59375</c:v>
                </c:pt>
                <c:pt idx="843">
                  <c:v>6.6015625</c:v>
                </c:pt>
                <c:pt idx="844">
                  <c:v>6.609375</c:v>
                </c:pt>
                <c:pt idx="845">
                  <c:v>6.6171875</c:v>
                </c:pt>
                <c:pt idx="846">
                  <c:v>6.625</c:v>
                </c:pt>
                <c:pt idx="847">
                  <c:v>6.6328125</c:v>
                </c:pt>
                <c:pt idx="848">
                  <c:v>6.640625</c:v>
                </c:pt>
                <c:pt idx="849">
                  <c:v>6.6484375</c:v>
                </c:pt>
                <c:pt idx="850">
                  <c:v>6.65625</c:v>
                </c:pt>
                <c:pt idx="851">
                  <c:v>6.6640625</c:v>
                </c:pt>
                <c:pt idx="852">
                  <c:v>6.671875</c:v>
                </c:pt>
                <c:pt idx="853">
                  <c:v>6.6796875</c:v>
                </c:pt>
                <c:pt idx="854">
                  <c:v>6.6875</c:v>
                </c:pt>
                <c:pt idx="855">
                  <c:v>6.6953125</c:v>
                </c:pt>
                <c:pt idx="856">
                  <c:v>6.703125</c:v>
                </c:pt>
                <c:pt idx="857">
                  <c:v>6.7109375</c:v>
                </c:pt>
                <c:pt idx="858">
                  <c:v>6.71875</c:v>
                </c:pt>
                <c:pt idx="859">
                  <c:v>6.7265625</c:v>
                </c:pt>
                <c:pt idx="860">
                  <c:v>6.734375</c:v>
                </c:pt>
                <c:pt idx="861">
                  <c:v>6.7421875</c:v>
                </c:pt>
                <c:pt idx="862">
                  <c:v>6.75</c:v>
                </c:pt>
                <c:pt idx="863">
                  <c:v>6.7578125</c:v>
                </c:pt>
                <c:pt idx="864">
                  <c:v>6.765625</c:v>
                </c:pt>
                <c:pt idx="865">
                  <c:v>6.7734375</c:v>
                </c:pt>
                <c:pt idx="866">
                  <c:v>6.78125</c:v>
                </c:pt>
                <c:pt idx="867">
                  <c:v>6.7890625</c:v>
                </c:pt>
                <c:pt idx="868">
                  <c:v>6.796875</c:v>
                </c:pt>
                <c:pt idx="869">
                  <c:v>6.8046875</c:v>
                </c:pt>
                <c:pt idx="870">
                  <c:v>6.8125</c:v>
                </c:pt>
                <c:pt idx="871">
                  <c:v>6.8203125</c:v>
                </c:pt>
                <c:pt idx="872">
                  <c:v>6.828125</c:v>
                </c:pt>
                <c:pt idx="873">
                  <c:v>6.8359375</c:v>
                </c:pt>
                <c:pt idx="874">
                  <c:v>6.84375</c:v>
                </c:pt>
                <c:pt idx="875">
                  <c:v>6.8515625</c:v>
                </c:pt>
                <c:pt idx="876">
                  <c:v>6.859375</c:v>
                </c:pt>
                <c:pt idx="877">
                  <c:v>6.8671875</c:v>
                </c:pt>
                <c:pt idx="878">
                  <c:v>6.875</c:v>
                </c:pt>
                <c:pt idx="879">
                  <c:v>6.8828125</c:v>
                </c:pt>
                <c:pt idx="880">
                  <c:v>6.890625</c:v>
                </c:pt>
                <c:pt idx="881">
                  <c:v>6.8984375</c:v>
                </c:pt>
                <c:pt idx="882">
                  <c:v>6.90625</c:v>
                </c:pt>
                <c:pt idx="883">
                  <c:v>6.9140625</c:v>
                </c:pt>
                <c:pt idx="884">
                  <c:v>6.921875</c:v>
                </c:pt>
                <c:pt idx="885">
                  <c:v>6.9296875</c:v>
                </c:pt>
                <c:pt idx="886">
                  <c:v>6.9375</c:v>
                </c:pt>
                <c:pt idx="887">
                  <c:v>6.9453125</c:v>
                </c:pt>
                <c:pt idx="888">
                  <c:v>6.953125</c:v>
                </c:pt>
                <c:pt idx="889">
                  <c:v>6.9609375</c:v>
                </c:pt>
                <c:pt idx="890">
                  <c:v>6.96875</c:v>
                </c:pt>
                <c:pt idx="891">
                  <c:v>6.9765625</c:v>
                </c:pt>
                <c:pt idx="892">
                  <c:v>6.984375</c:v>
                </c:pt>
                <c:pt idx="893">
                  <c:v>6.9921875</c:v>
                </c:pt>
                <c:pt idx="894">
                  <c:v>7</c:v>
                </c:pt>
                <c:pt idx="895">
                  <c:v>7.0078125</c:v>
                </c:pt>
                <c:pt idx="896">
                  <c:v>7.015625</c:v>
                </c:pt>
                <c:pt idx="897">
                  <c:v>7.0234375</c:v>
                </c:pt>
                <c:pt idx="898">
                  <c:v>7.03125</c:v>
                </c:pt>
                <c:pt idx="899">
                  <c:v>7.0390625</c:v>
                </c:pt>
                <c:pt idx="900">
                  <c:v>7.046875</c:v>
                </c:pt>
                <c:pt idx="901">
                  <c:v>7.0546875</c:v>
                </c:pt>
                <c:pt idx="902">
                  <c:v>7.0625</c:v>
                </c:pt>
                <c:pt idx="903">
                  <c:v>7.0703125</c:v>
                </c:pt>
                <c:pt idx="904">
                  <c:v>7.078125</c:v>
                </c:pt>
                <c:pt idx="905">
                  <c:v>7.0859375</c:v>
                </c:pt>
                <c:pt idx="906">
                  <c:v>7.09375</c:v>
                </c:pt>
                <c:pt idx="907">
                  <c:v>7.1015625</c:v>
                </c:pt>
                <c:pt idx="908">
                  <c:v>7.109375</c:v>
                </c:pt>
                <c:pt idx="909">
                  <c:v>7.1171875</c:v>
                </c:pt>
                <c:pt idx="910">
                  <c:v>7.125</c:v>
                </c:pt>
                <c:pt idx="911">
                  <c:v>7.1328125</c:v>
                </c:pt>
                <c:pt idx="912">
                  <c:v>7.140625</c:v>
                </c:pt>
                <c:pt idx="913">
                  <c:v>7.1484375</c:v>
                </c:pt>
                <c:pt idx="914">
                  <c:v>7.15625</c:v>
                </c:pt>
                <c:pt idx="915">
                  <c:v>7.1640625</c:v>
                </c:pt>
                <c:pt idx="916">
                  <c:v>7.171875</c:v>
                </c:pt>
                <c:pt idx="917">
                  <c:v>7.1796875</c:v>
                </c:pt>
                <c:pt idx="918">
                  <c:v>7.1875</c:v>
                </c:pt>
                <c:pt idx="919">
                  <c:v>7.1953125</c:v>
                </c:pt>
                <c:pt idx="920">
                  <c:v>7.203125</c:v>
                </c:pt>
                <c:pt idx="921">
                  <c:v>7.2109375</c:v>
                </c:pt>
                <c:pt idx="922">
                  <c:v>7.21875</c:v>
                </c:pt>
                <c:pt idx="923">
                  <c:v>7.2265625</c:v>
                </c:pt>
                <c:pt idx="924">
                  <c:v>7.234375</c:v>
                </c:pt>
                <c:pt idx="925">
                  <c:v>7.2421875</c:v>
                </c:pt>
                <c:pt idx="926">
                  <c:v>7.25</c:v>
                </c:pt>
                <c:pt idx="927">
                  <c:v>7.2578125</c:v>
                </c:pt>
                <c:pt idx="928">
                  <c:v>7.265625</c:v>
                </c:pt>
                <c:pt idx="929">
                  <c:v>7.2734375</c:v>
                </c:pt>
                <c:pt idx="930">
                  <c:v>7.28125</c:v>
                </c:pt>
                <c:pt idx="931">
                  <c:v>7.2890625</c:v>
                </c:pt>
                <c:pt idx="932">
                  <c:v>7.296875</c:v>
                </c:pt>
                <c:pt idx="933">
                  <c:v>7.3046875</c:v>
                </c:pt>
                <c:pt idx="934">
                  <c:v>7.3125</c:v>
                </c:pt>
                <c:pt idx="935">
                  <c:v>7.3203125</c:v>
                </c:pt>
                <c:pt idx="936">
                  <c:v>7.328125</c:v>
                </c:pt>
                <c:pt idx="937">
                  <c:v>7.3359375</c:v>
                </c:pt>
                <c:pt idx="938">
                  <c:v>7.34375</c:v>
                </c:pt>
                <c:pt idx="939">
                  <c:v>7.3515625</c:v>
                </c:pt>
                <c:pt idx="940">
                  <c:v>7.359375</c:v>
                </c:pt>
                <c:pt idx="941">
                  <c:v>7.3671875</c:v>
                </c:pt>
                <c:pt idx="942">
                  <c:v>7.375</c:v>
                </c:pt>
                <c:pt idx="943">
                  <c:v>7.3828125</c:v>
                </c:pt>
                <c:pt idx="944">
                  <c:v>7.390625</c:v>
                </c:pt>
                <c:pt idx="945">
                  <c:v>7.3984375</c:v>
                </c:pt>
                <c:pt idx="946">
                  <c:v>7.40625</c:v>
                </c:pt>
                <c:pt idx="947">
                  <c:v>7.4140625</c:v>
                </c:pt>
                <c:pt idx="948">
                  <c:v>7.421875</c:v>
                </c:pt>
                <c:pt idx="949">
                  <c:v>7.4296875</c:v>
                </c:pt>
                <c:pt idx="950">
                  <c:v>7.4375</c:v>
                </c:pt>
                <c:pt idx="951">
                  <c:v>7.4453125</c:v>
                </c:pt>
                <c:pt idx="952">
                  <c:v>7.453125</c:v>
                </c:pt>
                <c:pt idx="953">
                  <c:v>7.4609375</c:v>
                </c:pt>
                <c:pt idx="954">
                  <c:v>7.46875</c:v>
                </c:pt>
                <c:pt idx="955">
                  <c:v>7.4765625</c:v>
                </c:pt>
                <c:pt idx="956">
                  <c:v>7.484375</c:v>
                </c:pt>
                <c:pt idx="957">
                  <c:v>7.4921875</c:v>
                </c:pt>
                <c:pt idx="958">
                  <c:v>7.5</c:v>
                </c:pt>
                <c:pt idx="959">
                  <c:v>7.5078125</c:v>
                </c:pt>
                <c:pt idx="960">
                  <c:v>7.515625</c:v>
                </c:pt>
                <c:pt idx="961">
                  <c:v>7.5234375</c:v>
                </c:pt>
                <c:pt idx="962">
                  <c:v>7.53125</c:v>
                </c:pt>
                <c:pt idx="963">
                  <c:v>7.5390625</c:v>
                </c:pt>
                <c:pt idx="964">
                  <c:v>7.546875</c:v>
                </c:pt>
                <c:pt idx="965">
                  <c:v>7.5546875</c:v>
                </c:pt>
                <c:pt idx="966">
                  <c:v>7.5625</c:v>
                </c:pt>
                <c:pt idx="967">
                  <c:v>7.5703125</c:v>
                </c:pt>
                <c:pt idx="968">
                  <c:v>7.578125</c:v>
                </c:pt>
                <c:pt idx="969">
                  <c:v>7.5859375</c:v>
                </c:pt>
                <c:pt idx="970">
                  <c:v>7.59375</c:v>
                </c:pt>
                <c:pt idx="971">
                  <c:v>7.6015625</c:v>
                </c:pt>
                <c:pt idx="972">
                  <c:v>7.609375</c:v>
                </c:pt>
                <c:pt idx="973">
                  <c:v>7.6171875</c:v>
                </c:pt>
                <c:pt idx="974">
                  <c:v>7.625</c:v>
                </c:pt>
                <c:pt idx="975">
                  <c:v>7.6328125</c:v>
                </c:pt>
                <c:pt idx="976">
                  <c:v>7.640625</c:v>
                </c:pt>
                <c:pt idx="977">
                  <c:v>7.6484375</c:v>
                </c:pt>
                <c:pt idx="978">
                  <c:v>7.65625</c:v>
                </c:pt>
                <c:pt idx="979">
                  <c:v>7.6640625</c:v>
                </c:pt>
                <c:pt idx="980">
                  <c:v>7.671875</c:v>
                </c:pt>
                <c:pt idx="981">
                  <c:v>7.6796875</c:v>
                </c:pt>
                <c:pt idx="982">
                  <c:v>7.6875</c:v>
                </c:pt>
                <c:pt idx="983">
                  <c:v>7.6953125</c:v>
                </c:pt>
                <c:pt idx="984">
                  <c:v>7.703125</c:v>
                </c:pt>
                <c:pt idx="985">
                  <c:v>7.7109375</c:v>
                </c:pt>
                <c:pt idx="986">
                  <c:v>7.71875</c:v>
                </c:pt>
                <c:pt idx="987">
                  <c:v>7.7265625</c:v>
                </c:pt>
                <c:pt idx="988">
                  <c:v>7.734375</c:v>
                </c:pt>
                <c:pt idx="989">
                  <c:v>7.7421875</c:v>
                </c:pt>
                <c:pt idx="990">
                  <c:v>7.75</c:v>
                </c:pt>
                <c:pt idx="991">
                  <c:v>7.7578125</c:v>
                </c:pt>
                <c:pt idx="992">
                  <c:v>7.765625</c:v>
                </c:pt>
                <c:pt idx="993">
                  <c:v>7.7734375</c:v>
                </c:pt>
                <c:pt idx="994">
                  <c:v>7.78125</c:v>
                </c:pt>
                <c:pt idx="995">
                  <c:v>7.7890625</c:v>
                </c:pt>
                <c:pt idx="996">
                  <c:v>7.796875</c:v>
                </c:pt>
                <c:pt idx="997">
                  <c:v>7.8046875</c:v>
                </c:pt>
                <c:pt idx="998">
                  <c:v>7.8125</c:v>
                </c:pt>
                <c:pt idx="999">
                  <c:v>7.8203125</c:v>
                </c:pt>
                <c:pt idx="1000">
                  <c:v>7.828125</c:v>
                </c:pt>
                <c:pt idx="1001">
                  <c:v>7.8359375</c:v>
                </c:pt>
                <c:pt idx="1002">
                  <c:v>7.84375</c:v>
                </c:pt>
                <c:pt idx="1003">
                  <c:v>7.8515625</c:v>
                </c:pt>
                <c:pt idx="1004">
                  <c:v>7.859375</c:v>
                </c:pt>
                <c:pt idx="1005">
                  <c:v>7.8671875</c:v>
                </c:pt>
                <c:pt idx="1006">
                  <c:v>7.875</c:v>
                </c:pt>
                <c:pt idx="1007">
                  <c:v>7.8828125</c:v>
                </c:pt>
                <c:pt idx="1008">
                  <c:v>7.890625</c:v>
                </c:pt>
                <c:pt idx="1009">
                  <c:v>7.8984375</c:v>
                </c:pt>
                <c:pt idx="1010">
                  <c:v>7.90625</c:v>
                </c:pt>
                <c:pt idx="1011">
                  <c:v>7.9140625</c:v>
                </c:pt>
                <c:pt idx="1012">
                  <c:v>7.921875</c:v>
                </c:pt>
                <c:pt idx="1013">
                  <c:v>7.9296875</c:v>
                </c:pt>
                <c:pt idx="1014">
                  <c:v>7.9375</c:v>
                </c:pt>
                <c:pt idx="1015">
                  <c:v>7.9453125</c:v>
                </c:pt>
                <c:pt idx="1016">
                  <c:v>7.953125</c:v>
                </c:pt>
                <c:pt idx="1017">
                  <c:v>7.9609375</c:v>
                </c:pt>
                <c:pt idx="1018">
                  <c:v>7.96875</c:v>
                </c:pt>
                <c:pt idx="1019">
                  <c:v>7.9765625</c:v>
                </c:pt>
                <c:pt idx="1020">
                  <c:v>7.984375</c:v>
                </c:pt>
                <c:pt idx="1021">
                  <c:v>7.9921875</c:v>
                </c:pt>
                <c:pt idx="1022">
                  <c:v>8</c:v>
                </c:pt>
                <c:pt idx="1023">
                  <c:v>8.0078125</c:v>
                </c:pt>
                <c:pt idx="1024">
                  <c:v>8.015625</c:v>
                </c:pt>
                <c:pt idx="1025">
                  <c:v>8.0234375</c:v>
                </c:pt>
                <c:pt idx="1026">
                  <c:v>8.03125</c:v>
                </c:pt>
                <c:pt idx="1027">
                  <c:v>8.0390625</c:v>
                </c:pt>
                <c:pt idx="1028">
                  <c:v>8.046875</c:v>
                </c:pt>
                <c:pt idx="1029">
                  <c:v>8.0546875</c:v>
                </c:pt>
                <c:pt idx="1030">
                  <c:v>8.0625</c:v>
                </c:pt>
                <c:pt idx="1031">
                  <c:v>8.0703125</c:v>
                </c:pt>
                <c:pt idx="1032">
                  <c:v>8.078125</c:v>
                </c:pt>
                <c:pt idx="1033">
                  <c:v>8.0859375</c:v>
                </c:pt>
                <c:pt idx="1034">
                  <c:v>8.09375</c:v>
                </c:pt>
                <c:pt idx="1035">
                  <c:v>8.1015625</c:v>
                </c:pt>
                <c:pt idx="1036">
                  <c:v>8.109375</c:v>
                </c:pt>
                <c:pt idx="1037">
                  <c:v>8.1171875</c:v>
                </c:pt>
                <c:pt idx="1038">
                  <c:v>8.125</c:v>
                </c:pt>
                <c:pt idx="1039">
                  <c:v>8.1328125</c:v>
                </c:pt>
                <c:pt idx="1040">
                  <c:v>8.140625</c:v>
                </c:pt>
                <c:pt idx="1041">
                  <c:v>8.1484375</c:v>
                </c:pt>
                <c:pt idx="1042">
                  <c:v>8.15625</c:v>
                </c:pt>
                <c:pt idx="1043">
                  <c:v>8.1640625</c:v>
                </c:pt>
                <c:pt idx="1044">
                  <c:v>8.171875</c:v>
                </c:pt>
                <c:pt idx="1045">
                  <c:v>8.1796875</c:v>
                </c:pt>
                <c:pt idx="1046">
                  <c:v>8.1875</c:v>
                </c:pt>
                <c:pt idx="1047">
                  <c:v>8.1953125</c:v>
                </c:pt>
                <c:pt idx="1048">
                  <c:v>8.203125</c:v>
                </c:pt>
                <c:pt idx="1049">
                  <c:v>8.2109375</c:v>
                </c:pt>
                <c:pt idx="1050">
                  <c:v>8.21875</c:v>
                </c:pt>
                <c:pt idx="1051">
                  <c:v>8.2265625</c:v>
                </c:pt>
                <c:pt idx="1052">
                  <c:v>8.234375</c:v>
                </c:pt>
                <c:pt idx="1053">
                  <c:v>8.2421875</c:v>
                </c:pt>
                <c:pt idx="1054">
                  <c:v>8.25</c:v>
                </c:pt>
                <c:pt idx="1055">
                  <c:v>8.2578125</c:v>
                </c:pt>
                <c:pt idx="1056">
                  <c:v>8.265625</c:v>
                </c:pt>
                <c:pt idx="1057">
                  <c:v>8.2734375</c:v>
                </c:pt>
                <c:pt idx="1058">
                  <c:v>8.28125</c:v>
                </c:pt>
                <c:pt idx="1059">
                  <c:v>8.2890625</c:v>
                </c:pt>
                <c:pt idx="1060">
                  <c:v>8.296875</c:v>
                </c:pt>
                <c:pt idx="1061">
                  <c:v>8.3046875</c:v>
                </c:pt>
                <c:pt idx="1062">
                  <c:v>8.3125</c:v>
                </c:pt>
                <c:pt idx="1063">
                  <c:v>8.3203125</c:v>
                </c:pt>
                <c:pt idx="1064">
                  <c:v>8.328125</c:v>
                </c:pt>
                <c:pt idx="1065">
                  <c:v>8.3359375</c:v>
                </c:pt>
                <c:pt idx="1066">
                  <c:v>8.34375</c:v>
                </c:pt>
                <c:pt idx="1067">
                  <c:v>8.3515625</c:v>
                </c:pt>
                <c:pt idx="1068">
                  <c:v>8.359375</c:v>
                </c:pt>
                <c:pt idx="1069">
                  <c:v>8.3671875</c:v>
                </c:pt>
                <c:pt idx="1070">
                  <c:v>8.375</c:v>
                </c:pt>
                <c:pt idx="1071">
                  <c:v>8.3828125</c:v>
                </c:pt>
                <c:pt idx="1072">
                  <c:v>8.390625</c:v>
                </c:pt>
                <c:pt idx="1073">
                  <c:v>8.3984375</c:v>
                </c:pt>
                <c:pt idx="1074">
                  <c:v>8.40625</c:v>
                </c:pt>
                <c:pt idx="1075">
                  <c:v>8.4140625</c:v>
                </c:pt>
                <c:pt idx="1076">
                  <c:v>8.421875</c:v>
                </c:pt>
                <c:pt idx="1077">
                  <c:v>8.4296875</c:v>
                </c:pt>
                <c:pt idx="1078">
                  <c:v>8.4375</c:v>
                </c:pt>
                <c:pt idx="1079">
                  <c:v>8.4453125</c:v>
                </c:pt>
                <c:pt idx="1080">
                  <c:v>8.453125</c:v>
                </c:pt>
                <c:pt idx="1081">
                  <c:v>8.4609375</c:v>
                </c:pt>
                <c:pt idx="1082">
                  <c:v>8.46875</c:v>
                </c:pt>
                <c:pt idx="1083">
                  <c:v>8.4765625</c:v>
                </c:pt>
                <c:pt idx="1084">
                  <c:v>8.484375</c:v>
                </c:pt>
                <c:pt idx="1085">
                  <c:v>8.4921875</c:v>
                </c:pt>
                <c:pt idx="1086">
                  <c:v>8.5</c:v>
                </c:pt>
                <c:pt idx="1087">
                  <c:v>8.5078125</c:v>
                </c:pt>
                <c:pt idx="1088">
                  <c:v>8.515625</c:v>
                </c:pt>
                <c:pt idx="1089">
                  <c:v>8.5234375</c:v>
                </c:pt>
                <c:pt idx="1090">
                  <c:v>8.53125</c:v>
                </c:pt>
                <c:pt idx="1091">
                  <c:v>8.5390625</c:v>
                </c:pt>
                <c:pt idx="1092">
                  <c:v>8.546875</c:v>
                </c:pt>
                <c:pt idx="1093">
                  <c:v>8.5546875</c:v>
                </c:pt>
                <c:pt idx="1094">
                  <c:v>8.5625</c:v>
                </c:pt>
                <c:pt idx="1095">
                  <c:v>8.5703125</c:v>
                </c:pt>
                <c:pt idx="1096">
                  <c:v>8.578125</c:v>
                </c:pt>
                <c:pt idx="1097">
                  <c:v>8.5859375</c:v>
                </c:pt>
                <c:pt idx="1098">
                  <c:v>8.59375</c:v>
                </c:pt>
                <c:pt idx="1099">
                  <c:v>8.6015625</c:v>
                </c:pt>
                <c:pt idx="1100">
                  <c:v>8.609375</c:v>
                </c:pt>
                <c:pt idx="1101">
                  <c:v>8.6171875</c:v>
                </c:pt>
                <c:pt idx="1102">
                  <c:v>8.625</c:v>
                </c:pt>
                <c:pt idx="1103">
                  <c:v>8.6328125</c:v>
                </c:pt>
                <c:pt idx="1104">
                  <c:v>8.640625</c:v>
                </c:pt>
                <c:pt idx="1105">
                  <c:v>8.6484375</c:v>
                </c:pt>
                <c:pt idx="1106">
                  <c:v>8.65625</c:v>
                </c:pt>
                <c:pt idx="1107">
                  <c:v>8.6640625</c:v>
                </c:pt>
                <c:pt idx="1108">
                  <c:v>8.671875</c:v>
                </c:pt>
                <c:pt idx="1109">
                  <c:v>8.6796875</c:v>
                </c:pt>
                <c:pt idx="1110">
                  <c:v>8.6875</c:v>
                </c:pt>
                <c:pt idx="1111">
                  <c:v>8.6953125</c:v>
                </c:pt>
                <c:pt idx="1112">
                  <c:v>8.703125</c:v>
                </c:pt>
                <c:pt idx="1113">
                  <c:v>8.7109375</c:v>
                </c:pt>
                <c:pt idx="1114">
                  <c:v>8.71875</c:v>
                </c:pt>
                <c:pt idx="1115">
                  <c:v>8.7265625</c:v>
                </c:pt>
                <c:pt idx="1116">
                  <c:v>8.734375</c:v>
                </c:pt>
                <c:pt idx="1117">
                  <c:v>8.7421875</c:v>
                </c:pt>
                <c:pt idx="1118">
                  <c:v>8.75</c:v>
                </c:pt>
                <c:pt idx="1119">
                  <c:v>8.7578125</c:v>
                </c:pt>
                <c:pt idx="1120">
                  <c:v>8.765625</c:v>
                </c:pt>
                <c:pt idx="1121">
                  <c:v>8.7734375</c:v>
                </c:pt>
                <c:pt idx="1122">
                  <c:v>8.78125</c:v>
                </c:pt>
                <c:pt idx="1123">
                  <c:v>8.7890625</c:v>
                </c:pt>
                <c:pt idx="1124">
                  <c:v>8.796875</c:v>
                </c:pt>
                <c:pt idx="1125">
                  <c:v>8.8046875</c:v>
                </c:pt>
                <c:pt idx="1126">
                  <c:v>8.8125</c:v>
                </c:pt>
                <c:pt idx="1127">
                  <c:v>8.8203125</c:v>
                </c:pt>
                <c:pt idx="1128">
                  <c:v>8.828125</c:v>
                </c:pt>
                <c:pt idx="1129">
                  <c:v>8.8359375</c:v>
                </c:pt>
                <c:pt idx="1130">
                  <c:v>8.84375</c:v>
                </c:pt>
                <c:pt idx="1131">
                  <c:v>8.8515625</c:v>
                </c:pt>
                <c:pt idx="1132">
                  <c:v>8.859375</c:v>
                </c:pt>
                <c:pt idx="1133">
                  <c:v>8.8671875</c:v>
                </c:pt>
                <c:pt idx="1134">
                  <c:v>8.875</c:v>
                </c:pt>
                <c:pt idx="1135">
                  <c:v>8.8828125</c:v>
                </c:pt>
                <c:pt idx="1136">
                  <c:v>8.890625</c:v>
                </c:pt>
                <c:pt idx="1137">
                  <c:v>8.8984375</c:v>
                </c:pt>
                <c:pt idx="1138">
                  <c:v>8.90625</c:v>
                </c:pt>
                <c:pt idx="1139">
                  <c:v>8.9140625</c:v>
                </c:pt>
                <c:pt idx="1140">
                  <c:v>8.921875</c:v>
                </c:pt>
                <c:pt idx="1141">
                  <c:v>8.9296875</c:v>
                </c:pt>
                <c:pt idx="1142">
                  <c:v>8.9375</c:v>
                </c:pt>
                <c:pt idx="1143">
                  <c:v>8.9453125</c:v>
                </c:pt>
                <c:pt idx="1144">
                  <c:v>8.953125</c:v>
                </c:pt>
                <c:pt idx="1145">
                  <c:v>8.9609375</c:v>
                </c:pt>
                <c:pt idx="1146">
                  <c:v>8.96875</c:v>
                </c:pt>
                <c:pt idx="1147">
                  <c:v>8.9765625</c:v>
                </c:pt>
                <c:pt idx="1148">
                  <c:v>8.984375</c:v>
                </c:pt>
                <c:pt idx="1149">
                  <c:v>8.9921875</c:v>
                </c:pt>
                <c:pt idx="1150">
                  <c:v>9</c:v>
                </c:pt>
                <c:pt idx="1151">
                  <c:v>9.0078125</c:v>
                </c:pt>
                <c:pt idx="1152">
                  <c:v>9.015625</c:v>
                </c:pt>
                <c:pt idx="1153">
                  <c:v>9.0234375</c:v>
                </c:pt>
                <c:pt idx="1154">
                  <c:v>9.03125</c:v>
                </c:pt>
                <c:pt idx="1155">
                  <c:v>9.0390625</c:v>
                </c:pt>
                <c:pt idx="1156">
                  <c:v>9.046875</c:v>
                </c:pt>
                <c:pt idx="1157">
                  <c:v>9.0546875</c:v>
                </c:pt>
                <c:pt idx="1158">
                  <c:v>9.0625</c:v>
                </c:pt>
                <c:pt idx="1159">
                  <c:v>9.0703125</c:v>
                </c:pt>
                <c:pt idx="1160">
                  <c:v>9.078125</c:v>
                </c:pt>
                <c:pt idx="1161">
                  <c:v>9.0859375</c:v>
                </c:pt>
                <c:pt idx="1162">
                  <c:v>9.09375</c:v>
                </c:pt>
                <c:pt idx="1163">
                  <c:v>9.1015625</c:v>
                </c:pt>
                <c:pt idx="1164">
                  <c:v>9.109375</c:v>
                </c:pt>
                <c:pt idx="1165">
                  <c:v>9.1171875</c:v>
                </c:pt>
                <c:pt idx="1166">
                  <c:v>9.125</c:v>
                </c:pt>
                <c:pt idx="1167">
                  <c:v>9.1328125</c:v>
                </c:pt>
                <c:pt idx="1168">
                  <c:v>9.140625</c:v>
                </c:pt>
                <c:pt idx="1169">
                  <c:v>9.1484375</c:v>
                </c:pt>
                <c:pt idx="1170">
                  <c:v>9.15625</c:v>
                </c:pt>
                <c:pt idx="1171">
                  <c:v>9.1640625</c:v>
                </c:pt>
                <c:pt idx="1172">
                  <c:v>9.171875</c:v>
                </c:pt>
                <c:pt idx="1173">
                  <c:v>9.1796875</c:v>
                </c:pt>
                <c:pt idx="1174">
                  <c:v>9.1875</c:v>
                </c:pt>
                <c:pt idx="1175">
                  <c:v>9.1953125</c:v>
                </c:pt>
                <c:pt idx="1176">
                  <c:v>9.203125</c:v>
                </c:pt>
                <c:pt idx="1177">
                  <c:v>9.2109375</c:v>
                </c:pt>
                <c:pt idx="1178">
                  <c:v>9.21875</c:v>
                </c:pt>
                <c:pt idx="1179">
                  <c:v>9.2265625</c:v>
                </c:pt>
                <c:pt idx="1180">
                  <c:v>9.234375</c:v>
                </c:pt>
                <c:pt idx="1181">
                  <c:v>9.2421875</c:v>
                </c:pt>
                <c:pt idx="1182">
                  <c:v>9.25</c:v>
                </c:pt>
                <c:pt idx="1183">
                  <c:v>9.2578125</c:v>
                </c:pt>
                <c:pt idx="1184">
                  <c:v>9.265625</c:v>
                </c:pt>
                <c:pt idx="1185">
                  <c:v>9.2734375</c:v>
                </c:pt>
                <c:pt idx="1186">
                  <c:v>9.28125</c:v>
                </c:pt>
                <c:pt idx="1187">
                  <c:v>9.2890625</c:v>
                </c:pt>
                <c:pt idx="1188">
                  <c:v>9.296875</c:v>
                </c:pt>
                <c:pt idx="1189">
                  <c:v>9.3046875</c:v>
                </c:pt>
                <c:pt idx="1190">
                  <c:v>9.3125</c:v>
                </c:pt>
                <c:pt idx="1191">
                  <c:v>9.3203125</c:v>
                </c:pt>
                <c:pt idx="1192">
                  <c:v>9.328125</c:v>
                </c:pt>
                <c:pt idx="1193">
                  <c:v>9.3359375</c:v>
                </c:pt>
                <c:pt idx="1194">
                  <c:v>9.34375</c:v>
                </c:pt>
                <c:pt idx="1195">
                  <c:v>9.3515625</c:v>
                </c:pt>
                <c:pt idx="1196">
                  <c:v>9.359375</c:v>
                </c:pt>
                <c:pt idx="1197">
                  <c:v>9.3671875</c:v>
                </c:pt>
                <c:pt idx="1198">
                  <c:v>9.375</c:v>
                </c:pt>
                <c:pt idx="1199">
                  <c:v>9.3828125</c:v>
                </c:pt>
                <c:pt idx="1200">
                  <c:v>9.390625</c:v>
                </c:pt>
                <c:pt idx="1201">
                  <c:v>9.3984375</c:v>
                </c:pt>
                <c:pt idx="1202">
                  <c:v>9.40625</c:v>
                </c:pt>
                <c:pt idx="1203">
                  <c:v>9.4140625</c:v>
                </c:pt>
                <c:pt idx="1204">
                  <c:v>9.421875</c:v>
                </c:pt>
                <c:pt idx="1205">
                  <c:v>9.4296875</c:v>
                </c:pt>
                <c:pt idx="1206">
                  <c:v>9.4375</c:v>
                </c:pt>
                <c:pt idx="1207">
                  <c:v>9.4453125</c:v>
                </c:pt>
                <c:pt idx="1208">
                  <c:v>9.453125</c:v>
                </c:pt>
                <c:pt idx="1209">
                  <c:v>9.4609375</c:v>
                </c:pt>
                <c:pt idx="1210">
                  <c:v>9.46875</c:v>
                </c:pt>
                <c:pt idx="1211">
                  <c:v>9.4765625</c:v>
                </c:pt>
                <c:pt idx="1212">
                  <c:v>9.484375</c:v>
                </c:pt>
                <c:pt idx="1213">
                  <c:v>9.4921875</c:v>
                </c:pt>
                <c:pt idx="1214">
                  <c:v>9.5</c:v>
                </c:pt>
                <c:pt idx="1215">
                  <c:v>9.5078125</c:v>
                </c:pt>
                <c:pt idx="1216">
                  <c:v>9.515625</c:v>
                </c:pt>
                <c:pt idx="1217">
                  <c:v>9.5234375</c:v>
                </c:pt>
                <c:pt idx="1218">
                  <c:v>9.53125</c:v>
                </c:pt>
                <c:pt idx="1219">
                  <c:v>9.5390625</c:v>
                </c:pt>
                <c:pt idx="1220">
                  <c:v>9.546875</c:v>
                </c:pt>
                <c:pt idx="1221">
                  <c:v>9.5546875</c:v>
                </c:pt>
                <c:pt idx="1222">
                  <c:v>9.5625</c:v>
                </c:pt>
                <c:pt idx="1223">
                  <c:v>9.5703125</c:v>
                </c:pt>
                <c:pt idx="1224">
                  <c:v>9.578125</c:v>
                </c:pt>
                <c:pt idx="1225">
                  <c:v>9.5859375</c:v>
                </c:pt>
                <c:pt idx="1226">
                  <c:v>9.59375</c:v>
                </c:pt>
                <c:pt idx="1227">
                  <c:v>9.6015625</c:v>
                </c:pt>
                <c:pt idx="1228">
                  <c:v>9.609375</c:v>
                </c:pt>
                <c:pt idx="1229">
                  <c:v>9.6171875</c:v>
                </c:pt>
                <c:pt idx="1230">
                  <c:v>9.625</c:v>
                </c:pt>
                <c:pt idx="1231">
                  <c:v>9.6328125</c:v>
                </c:pt>
                <c:pt idx="1232">
                  <c:v>9.640625</c:v>
                </c:pt>
                <c:pt idx="1233">
                  <c:v>9.6484375</c:v>
                </c:pt>
                <c:pt idx="1234">
                  <c:v>9.65625</c:v>
                </c:pt>
                <c:pt idx="1235">
                  <c:v>9.6640625</c:v>
                </c:pt>
                <c:pt idx="1236">
                  <c:v>9.671875</c:v>
                </c:pt>
                <c:pt idx="1237">
                  <c:v>9.6796875</c:v>
                </c:pt>
                <c:pt idx="1238">
                  <c:v>9.6875</c:v>
                </c:pt>
                <c:pt idx="1239">
                  <c:v>9.6953125</c:v>
                </c:pt>
                <c:pt idx="1240">
                  <c:v>9.703125</c:v>
                </c:pt>
                <c:pt idx="1241">
                  <c:v>9.7109375</c:v>
                </c:pt>
                <c:pt idx="1242">
                  <c:v>9.71875</c:v>
                </c:pt>
                <c:pt idx="1243">
                  <c:v>9.7265625</c:v>
                </c:pt>
                <c:pt idx="1244">
                  <c:v>9.734375</c:v>
                </c:pt>
                <c:pt idx="1245">
                  <c:v>9.7421875</c:v>
                </c:pt>
                <c:pt idx="1246">
                  <c:v>9.75</c:v>
                </c:pt>
                <c:pt idx="1247">
                  <c:v>9.7578125</c:v>
                </c:pt>
                <c:pt idx="1248">
                  <c:v>9.765625</c:v>
                </c:pt>
                <c:pt idx="1249">
                  <c:v>9.7734375</c:v>
                </c:pt>
                <c:pt idx="1250">
                  <c:v>9.78125</c:v>
                </c:pt>
                <c:pt idx="1251">
                  <c:v>9.7890625</c:v>
                </c:pt>
                <c:pt idx="1252">
                  <c:v>9.796875</c:v>
                </c:pt>
                <c:pt idx="1253">
                  <c:v>9.8046875</c:v>
                </c:pt>
                <c:pt idx="1254">
                  <c:v>9.8125</c:v>
                </c:pt>
                <c:pt idx="1255">
                  <c:v>9.8203125</c:v>
                </c:pt>
                <c:pt idx="1256">
                  <c:v>9.828125</c:v>
                </c:pt>
                <c:pt idx="1257">
                  <c:v>9.8359375</c:v>
                </c:pt>
                <c:pt idx="1258">
                  <c:v>9.84375</c:v>
                </c:pt>
                <c:pt idx="1259">
                  <c:v>9.8515625</c:v>
                </c:pt>
                <c:pt idx="1260">
                  <c:v>9.859375</c:v>
                </c:pt>
                <c:pt idx="1261">
                  <c:v>9.8671875</c:v>
                </c:pt>
                <c:pt idx="1262">
                  <c:v>9.875</c:v>
                </c:pt>
                <c:pt idx="1263">
                  <c:v>9.8828125</c:v>
                </c:pt>
                <c:pt idx="1264">
                  <c:v>9.890625</c:v>
                </c:pt>
                <c:pt idx="1265">
                  <c:v>9.8984375</c:v>
                </c:pt>
                <c:pt idx="1266">
                  <c:v>9.90625</c:v>
                </c:pt>
                <c:pt idx="1267">
                  <c:v>9.9140625</c:v>
                </c:pt>
                <c:pt idx="1268">
                  <c:v>9.921875</c:v>
                </c:pt>
                <c:pt idx="1269">
                  <c:v>9.9296875</c:v>
                </c:pt>
                <c:pt idx="1270">
                  <c:v>9.9375</c:v>
                </c:pt>
                <c:pt idx="1271">
                  <c:v>9.9453125</c:v>
                </c:pt>
                <c:pt idx="1272">
                  <c:v>9.953125</c:v>
                </c:pt>
                <c:pt idx="1273">
                  <c:v>9.9609375</c:v>
                </c:pt>
                <c:pt idx="1274">
                  <c:v>9.96875</c:v>
                </c:pt>
                <c:pt idx="1275">
                  <c:v>9.9765625</c:v>
                </c:pt>
                <c:pt idx="1276">
                  <c:v>9.984375</c:v>
                </c:pt>
                <c:pt idx="1277">
                  <c:v>9.9921875</c:v>
                </c:pt>
                <c:pt idx="1278">
                  <c:v>10</c:v>
                </c:pt>
                <c:pt idx="1279">
                  <c:v>10.0078125</c:v>
                </c:pt>
                <c:pt idx="1280">
                  <c:v>10.015625</c:v>
                </c:pt>
                <c:pt idx="1281">
                  <c:v>10.0234375</c:v>
                </c:pt>
                <c:pt idx="1282">
                  <c:v>10.03125</c:v>
                </c:pt>
                <c:pt idx="1283">
                  <c:v>10.0390625</c:v>
                </c:pt>
                <c:pt idx="1284">
                  <c:v>10.046875</c:v>
                </c:pt>
                <c:pt idx="1285">
                  <c:v>10.0546875</c:v>
                </c:pt>
                <c:pt idx="1286">
                  <c:v>10.0625</c:v>
                </c:pt>
                <c:pt idx="1287">
                  <c:v>10.0703125</c:v>
                </c:pt>
                <c:pt idx="1288">
                  <c:v>10.078125</c:v>
                </c:pt>
                <c:pt idx="1289">
                  <c:v>10.0859375</c:v>
                </c:pt>
                <c:pt idx="1290">
                  <c:v>10.09375</c:v>
                </c:pt>
                <c:pt idx="1291">
                  <c:v>10.1015625</c:v>
                </c:pt>
                <c:pt idx="1292">
                  <c:v>10.109375</c:v>
                </c:pt>
                <c:pt idx="1293">
                  <c:v>10.1171875</c:v>
                </c:pt>
                <c:pt idx="1294">
                  <c:v>10.125</c:v>
                </c:pt>
                <c:pt idx="1295">
                  <c:v>10.1328125</c:v>
                </c:pt>
                <c:pt idx="1296">
                  <c:v>10.140625</c:v>
                </c:pt>
                <c:pt idx="1297">
                  <c:v>10.1484375</c:v>
                </c:pt>
                <c:pt idx="1298">
                  <c:v>10.15625</c:v>
                </c:pt>
                <c:pt idx="1299">
                  <c:v>10.1640625</c:v>
                </c:pt>
                <c:pt idx="1300">
                  <c:v>10.171875</c:v>
                </c:pt>
                <c:pt idx="1301">
                  <c:v>10.1796875</c:v>
                </c:pt>
                <c:pt idx="1302">
                  <c:v>10.1875</c:v>
                </c:pt>
                <c:pt idx="1303">
                  <c:v>10.1953125</c:v>
                </c:pt>
                <c:pt idx="1304">
                  <c:v>10.203125</c:v>
                </c:pt>
                <c:pt idx="1305">
                  <c:v>10.2109375</c:v>
                </c:pt>
                <c:pt idx="1306">
                  <c:v>10.21875</c:v>
                </c:pt>
                <c:pt idx="1307">
                  <c:v>10.2265625</c:v>
                </c:pt>
                <c:pt idx="1308">
                  <c:v>10.234375</c:v>
                </c:pt>
                <c:pt idx="1309">
                  <c:v>10.2421875</c:v>
                </c:pt>
                <c:pt idx="1310">
                  <c:v>10.25</c:v>
                </c:pt>
                <c:pt idx="1311">
                  <c:v>10.2578125</c:v>
                </c:pt>
                <c:pt idx="1312">
                  <c:v>10.265625</c:v>
                </c:pt>
                <c:pt idx="1313">
                  <c:v>10.2734375</c:v>
                </c:pt>
                <c:pt idx="1314">
                  <c:v>10.28125</c:v>
                </c:pt>
                <c:pt idx="1315">
                  <c:v>10.2890625</c:v>
                </c:pt>
                <c:pt idx="1316">
                  <c:v>10.296875</c:v>
                </c:pt>
                <c:pt idx="1317">
                  <c:v>10.3046875</c:v>
                </c:pt>
                <c:pt idx="1318">
                  <c:v>10.3125</c:v>
                </c:pt>
                <c:pt idx="1319">
                  <c:v>10.3203125</c:v>
                </c:pt>
                <c:pt idx="1320">
                  <c:v>10.328125</c:v>
                </c:pt>
                <c:pt idx="1321">
                  <c:v>10.3359375</c:v>
                </c:pt>
                <c:pt idx="1322">
                  <c:v>10.34375</c:v>
                </c:pt>
                <c:pt idx="1323">
                  <c:v>10.3515625</c:v>
                </c:pt>
                <c:pt idx="1324">
                  <c:v>10.359375</c:v>
                </c:pt>
                <c:pt idx="1325">
                  <c:v>10.3671875</c:v>
                </c:pt>
                <c:pt idx="1326">
                  <c:v>10.375</c:v>
                </c:pt>
                <c:pt idx="1327">
                  <c:v>10.3828125</c:v>
                </c:pt>
                <c:pt idx="1328">
                  <c:v>10.390625</c:v>
                </c:pt>
                <c:pt idx="1329">
                  <c:v>10.3984375</c:v>
                </c:pt>
                <c:pt idx="1330">
                  <c:v>10.40625</c:v>
                </c:pt>
                <c:pt idx="1331">
                  <c:v>10.4140625</c:v>
                </c:pt>
                <c:pt idx="1332">
                  <c:v>10.421875</c:v>
                </c:pt>
                <c:pt idx="1333">
                  <c:v>10.4296875</c:v>
                </c:pt>
                <c:pt idx="1334">
                  <c:v>10.4375</c:v>
                </c:pt>
                <c:pt idx="1335">
                  <c:v>10.4453125</c:v>
                </c:pt>
                <c:pt idx="1336">
                  <c:v>10.453125</c:v>
                </c:pt>
                <c:pt idx="1337">
                  <c:v>10.4609375</c:v>
                </c:pt>
                <c:pt idx="1338">
                  <c:v>10.46875</c:v>
                </c:pt>
                <c:pt idx="1339">
                  <c:v>10.4765625</c:v>
                </c:pt>
                <c:pt idx="1340">
                  <c:v>10.484375</c:v>
                </c:pt>
                <c:pt idx="1341">
                  <c:v>10.4921875</c:v>
                </c:pt>
                <c:pt idx="1342">
                  <c:v>10.5</c:v>
                </c:pt>
                <c:pt idx="1343">
                  <c:v>10.5078125</c:v>
                </c:pt>
                <c:pt idx="1344">
                  <c:v>10.515625</c:v>
                </c:pt>
                <c:pt idx="1345">
                  <c:v>10.5234375</c:v>
                </c:pt>
                <c:pt idx="1346">
                  <c:v>10.53125</c:v>
                </c:pt>
                <c:pt idx="1347">
                  <c:v>10.5390625</c:v>
                </c:pt>
                <c:pt idx="1348">
                  <c:v>10.546875</c:v>
                </c:pt>
                <c:pt idx="1349">
                  <c:v>10.5546875</c:v>
                </c:pt>
                <c:pt idx="1350">
                  <c:v>10.5625</c:v>
                </c:pt>
                <c:pt idx="1351">
                  <c:v>10.5703125</c:v>
                </c:pt>
                <c:pt idx="1352">
                  <c:v>10.578125</c:v>
                </c:pt>
                <c:pt idx="1353">
                  <c:v>10.5859375</c:v>
                </c:pt>
                <c:pt idx="1354">
                  <c:v>10.59375</c:v>
                </c:pt>
                <c:pt idx="1355">
                  <c:v>10.6015625</c:v>
                </c:pt>
                <c:pt idx="1356">
                  <c:v>10.609375</c:v>
                </c:pt>
                <c:pt idx="1357">
                  <c:v>10.6171875</c:v>
                </c:pt>
                <c:pt idx="1358">
                  <c:v>10.625</c:v>
                </c:pt>
                <c:pt idx="1359">
                  <c:v>10.6328125</c:v>
                </c:pt>
                <c:pt idx="1360">
                  <c:v>10.640625</c:v>
                </c:pt>
                <c:pt idx="1361">
                  <c:v>10.6484375</c:v>
                </c:pt>
                <c:pt idx="1362">
                  <c:v>10.65625</c:v>
                </c:pt>
                <c:pt idx="1363">
                  <c:v>10.6640625</c:v>
                </c:pt>
                <c:pt idx="1364">
                  <c:v>10.671875</c:v>
                </c:pt>
                <c:pt idx="1365">
                  <c:v>10.6796875</c:v>
                </c:pt>
                <c:pt idx="1366">
                  <c:v>10.6875</c:v>
                </c:pt>
                <c:pt idx="1367">
                  <c:v>10.6953125</c:v>
                </c:pt>
                <c:pt idx="1368">
                  <c:v>10.703125</c:v>
                </c:pt>
                <c:pt idx="1369">
                  <c:v>10.7109375</c:v>
                </c:pt>
                <c:pt idx="1370">
                  <c:v>10.71875</c:v>
                </c:pt>
                <c:pt idx="1371">
                  <c:v>10.7265625</c:v>
                </c:pt>
                <c:pt idx="1372">
                  <c:v>10.734375</c:v>
                </c:pt>
                <c:pt idx="1373">
                  <c:v>10.7421875</c:v>
                </c:pt>
                <c:pt idx="1374">
                  <c:v>10.75</c:v>
                </c:pt>
                <c:pt idx="1375">
                  <c:v>10.7578125</c:v>
                </c:pt>
                <c:pt idx="1376">
                  <c:v>10.765625</c:v>
                </c:pt>
                <c:pt idx="1377">
                  <c:v>10.7734375</c:v>
                </c:pt>
                <c:pt idx="1378">
                  <c:v>10.78125</c:v>
                </c:pt>
                <c:pt idx="1379">
                  <c:v>10.7890625</c:v>
                </c:pt>
                <c:pt idx="1380">
                  <c:v>10.796875</c:v>
                </c:pt>
                <c:pt idx="1381">
                  <c:v>10.8046875</c:v>
                </c:pt>
                <c:pt idx="1382">
                  <c:v>10.8125</c:v>
                </c:pt>
                <c:pt idx="1383">
                  <c:v>10.8203125</c:v>
                </c:pt>
                <c:pt idx="1384">
                  <c:v>10.828125</c:v>
                </c:pt>
                <c:pt idx="1385">
                  <c:v>10.8359375</c:v>
                </c:pt>
                <c:pt idx="1386">
                  <c:v>10.84375</c:v>
                </c:pt>
                <c:pt idx="1387">
                  <c:v>10.8515625</c:v>
                </c:pt>
                <c:pt idx="1388">
                  <c:v>10.859375</c:v>
                </c:pt>
                <c:pt idx="1389">
                  <c:v>10.8671875</c:v>
                </c:pt>
                <c:pt idx="1390">
                  <c:v>10.875</c:v>
                </c:pt>
                <c:pt idx="1391">
                  <c:v>10.8828125</c:v>
                </c:pt>
                <c:pt idx="1392">
                  <c:v>10.890625</c:v>
                </c:pt>
                <c:pt idx="1393">
                  <c:v>10.8984375</c:v>
                </c:pt>
                <c:pt idx="1394">
                  <c:v>10.90625</c:v>
                </c:pt>
                <c:pt idx="1395">
                  <c:v>10.9140625</c:v>
                </c:pt>
                <c:pt idx="1396">
                  <c:v>10.921875</c:v>
                </c:pt>
                <c:pt idx="1397">
                  <c:v>10.9296875</c:v>
                </c:pt>
                <c:pt idx="1398">
                  <c:v>10.9375</c:v>
                </c:pt>
                <c:pt idx="1399">
                  <c:v>10.9453125</c:v>
                </c:pt>
                <c:pt idx="1400">
                  <c:v>10.953125</c:v>
                </c:pt>
                <c:pt idx="1401">
                  <c:v>10.9609375</c:v>
                </c:pt>
                <c:pt idx="1402">
                  <c:v>10.96875</c:v>
                </c:pt>
                <c:pt idx="1403">
                  <c:v>10.9765625</c:v>
                </c:pt>
                <c:pt idx="1404">
                  <c:v>10.984375</c:v>
                </c:pt>
                <c:pt idx="1405">
                  <c:v>10.9921875</c:v>
                </c:pt>
                <c:pt idx="1406">
                  <c:v>11</c:v>
                </c:pt>
                <c:pt idx="1407">
                  <c:v>11.0078125</c:v>
                </c:pt>
                <c:pt idx="1408">
                  <c:v>11.015625</c:v>
                </c:pt>
                <c:pt idx="1409">
                  <c:v>11.0234375</c:v>
                </c:pt>
                <c:pt idx="1410">
                  <c:v>11.03125</c:v>
                </c:pt>
                <c:pt idx="1411">
                  <c:v>11.0390625</c:v>
                </c:pt>
                <c:pt idx="1412">
                  <c:v>11.046875</c:v>
                </c:pt>
                <c:pt idx="1413">
                  <c:v>11.0546875</c:v>
                </c:pt>
                <c:pt idx="1414">
                  <c:v>11.0625</c:v>
                </c:pt>
                <c:pt idx="1415">
                  <c:v>11.0703125</c:v>
                </c:pt>
                <c:pt idx="1416">
                  <c:v>11.078125</c:v>
                </c:pt>
                <c:pt idx="1417">
                  <c:v>11.0859375</c:v>
                </c:pt>
                <c:pt idx="1418">
                  <c:v>11.09375</c:v>
                </c:pt>
                <c:pt idx="1419">
                  <c:v>11.1015625</c:v>
                </c:pt>
                <c:pt idx="1420">
                  <c:v>11.109375</c:v>
                </c:pt>
                <c:pt idx="1421">
                  <c:v>11.1171875</c:v>
                </c:pt>
                <c:pt idx="1422">
                  <c:v>11.125</c:v>
                </c:pt>
                <c:pt idx="1423">
                  <c:v>11.1328125</c:v>
                </c:pt>
                <c:pt idx="1424">
                  <c:v>11.140625</c:v>
                </c:pt>
                <c:pt idx="1425">
                  <c:v>11.1484375</c:v>
                </c:pt>
                <c:pt idx="1426">
                  <c:v>11.15625</c:v>
                </c:pt>
                <c:pt idx="1427">
                  <c:v>11.1640625</c:v>
                </c:pt>
                <c:pt idx="1428">
                  <c:v>11.171875</c:v>
                </c:pt>
                <c:pt idx="1429">
                  <c:v>11.1796875</c:v>
                </c:pt>
                <c:pt idx="1430">
                  <c:v>11.1875</c:v>
                </c:pt>
                <c:pt idx="1431">
                  <c:v>11.1953125</c:v>
                </c:pt>
                <c:pt idx="1432">
                  <c:v>11.203125</c:v>
                </c:pt>
                <c:pt idx="1433">
                  <c:v>11.2109375</c:v>
                </c:pt>
                <c:pt idx="1434">
                  <c:v>11.21875</c:v>
                </c:pt>
                <c:pt idx="1435">
                  <c:v>11.2265625</c:v>
                </c:pt>
                <c:pt idx="1436">
                  <c:v>11.234375</c:v>
                </c:pt>
                <c:pt idx="1437">
                  <c:v>11.2421875</c:v>
                </c:pt>
                <c:pt idx="1438">
                  <c:v>11.25</c:v>
                </c:pt>
                <c:pt idx="1439">
                  <c:v>11.2578125</c:v>
                </c:pt>
                <c:pt idx="1440">
                  <c:v>11.265625</c:v>
                </c:pt>
                <c:pt idx="1441">
                  <c:v>11.2734375</c:v>
                </c:pt>
                <c:pt idx="1442">
                  <c:v>11.28125</c:v>
                </c:pt>
                <c:pt idx="1443">
                  <c:v>11.2890625</c:v>
                </c:pt>
                <c:pt idx="1444">
                  <c:v>11.296875</c:v>
                </c:pt>
                <c:pt idx="1445">
                  <c:v>11.3046875</c:v>
                </c:pt>
                <c:pt idx="1446">
                  <c:v>11.3125</c:v>
                </c:pt>
                <c:pt idx="1447">
                  <c:v>11.3203125</c:v>
                </c:pt>
                <c:pt idx="1448">
                  <c:v>11.328125</c:v>
                </c:pt>
                <c:pt idx="1449">
                  <c:v>11.3359375</c:v>
                </c:pt>
                <c:pt idx="1450">
                  <c:v>11.34375</c:v>
                </c:pt>
                <c:pt idx="1451">
                  <c:v>11.3515625</c:v>
                </c:pt>
                <c:pt idx="1452">
                  <c:v>11.359375</c:v>
                </c:pt>
                <c:pt idx="1453">
                  <c:v>11.3671875</c:v>
                </c:pt>
                <c:pt idx="1454">
                  <c:v>11.375</c:v>
                </c:pt>
                <c:pt idx="1455">
                  <c:v>11.3828125</c:v>
                </c:pt>
                <c:pt idx="1456">
                  <c:v>11.390625</c:v>
                </c:pt>
                <c:pt idx="1457">
                  <c:v>11.3984375</c:v>
                </c:pt>
                <c:pt idx="1458">
                  <c:v>11.40625</c:v>
                </c:pt>
                <c:pt idx="1459">
                  <c:v>11.4140625</c:v>
                </c:pt>
                <c:pt idx="1460">
                  <c:v>11.421875</c:v>
                </c:pt>
                <c:pt idx="1461">
                  <c:v>11.4296875</c:v>
                </c:pt>
                <c:pt idx="1462">
                  <c:v>11.4375</c:v>
                </c:pt>
                <c:pt idx="1463">
                  <c:v>11.4453125</c:v>
                </c:pt>
                <c:pt idx="1464">
                  <c:v>11.453125</c:v>
                </c:pt>
                <c:pt idx="1465">
                  <c:v>11.4609375</c:v>
                </c:pt>
                <c:pt idx="1466">
                  <c:v>11.46875</c:v>
                </c:pt>
                <c:pt idx="1467">
                  <c:v>11.4765625</c:v>
                </c:pt>
                <c:pt idx="1468">
                  <c:v>11.484375</c:v>
                </c:pt>
                <c:pt idx="1469">
                  <c:v>11.4921875</c:v>
                </c:pt>
                <c:pt idx="1470">
                  <c:v>11.5</c:v>
                </c:pt>
                <c:pt idx="1471">
                  <c:v>11.5078125</c:v>
                </c:pt>
                <c:pt idx="1472">
                  <c:v>11.515625</c:v>
                </c:pt>
                <c:pt idx="1473">
                  <c:v>11.5234375</c:v>
                </c:pt>
                <c:pt idx="1474">
                  <c:v>11.53125</c:v>
                </c:pt>
                <c:pt idx="1475">
                  <c:v>11.5390625</c:v>
                </c:pt>
                <c:pt idx="1476">
                  <c:v>11.546875</c:v>
                </c:pt>
                <c:pt idx="1477">
                  <c:v>11.5546875</c:v>
                </c:pt>
                <c:pt idx="1478">
                  <c:v>11.5625</c:v>
                </c:pt>
                <c:pt idx="1479">
                  <c:v>11.5703125</c:v>
                </c:pt>
                <c:pt idx="1480">
                  <c:v>11.578125</c:v>
                </c:pt>
                <c:pt idx="1481">
                  <c:v>11.5859375</c:v>
                </c:pt>
                <c:pt idx="1482">
                  <c:v>11.59375</c:v>
                </c:pt>
                <c:pt idx="1483">
                  <c:v>11.6015625</c:v>
                </c:pt>
                <c:pt idx="1484">
                  <c:v>11.609375</c:v>
                </c:pt>
                <c:pt idx="1485">
                  <c:v>11.6171875</c:v>
                </c:pt>
                <c:pt idx="1486">
                  <c:v>11.625</c:v>
                </c:pt>
                <c:pt idx="1487">
                  <c:v>11.6328125</c:v>
                </c:pt>
                <c:pt idx="1488">
                  <c:v>11.640625</c:v>
                </c:pt>
                <c:pt idx="1489">
                  <c:v>11.6484375</c:v>
                </c:pt>
                <c:pt idx="1490">
                  <c:v>11.65625</c:v>
                </c:pt>
                <c:pt idx="1491">
                  <c:v>11.6640625</c:v>
                </c:pt>
                <c:pt idx="1492">
                  <c:v>11.671875</c:v>
                </c:pt>
                <c:pt idx="1493">
                  <c:v>11.6796875</c:v>
                </c:pt>
                <c:pt idx="1494">
                  <c:v>11.6875</c:v>
                </c:pt>
                <c:pt idx="1495">
                  <c:v>11.6953125</c:v>
                </c:pt>
                <c:pt idx="1496">
                  <c:v>11.703125</c:v>
                </c:pt>
                <c:pt idx="1497">
                  <c:v>11.7109375</c:v>
                </c:pt>
                <c:pt idx="1498">
                  <c:v>11.71875</c:v>
                </c:pt>
                <c:pt idx="1499">
                  <c:v>11.7265625</c:v>
                </c:pt>
                <c:pt idx="1500">
                  <c:v>11.734375</c:v>
                </c:pt>
                <c:pt idx="1501">
                  <c:v>11.7421875</c:v>
                </c:pt>
                <c:pt idx="1502">
                  <c:v>11.75</c:v>
                </c:pt>
                <c:pt idx="1503">
                  <c:v>11.7578125</c:v>
                </c:pt>
                <c:pt idx="1504">
                  <c:v>11.765625</c:v>
                </c:pt>
                <c:pt idx="1505">
                  <c:v>11.7734375</c:v>
                </c:pt>
                <c:pt idx="1506">
                  <c:v>11.78125</c:v>
                </c:pt>
                <c:pt idx="1507">
                  <c:v>11.7890625</c:v>
                </c:pt>
                <c:pt idx="1508">
                  <c:v>11.796875</c:v>
                </c:pt>
                <c:pt idx="1509">
                  <c:v>11.8046875</c:v>
                </c:pt>
                <c:pt idx="1510">
                  <c:v>11.8125</c:v>
                </c:pt>
                <c:pt idx="1511">
                  <c:v>11.8203125</c:v>
                </c:pt>
                <c:pt idx="1512">
                  <c:v>11.828125</c:v>
                </c:pt>
                <c:pt idx="1513">
                  <c:v>11.8359375</c:v>
                </c:pt>
                <c:pt idx="1514">
                  <c:v>11.84375</c:v>
                </c:pt>
                <c:pt idx="1515">
                  <c:v>11.8515625</c:v>
                </c:pt>
                <c:pt idx="1516">
                  <c:v>11.859375</c:v>
                </c:pt>
                <c:pt idx="1517">
                  <c:v>11.8671875</c:v>
                </c:pt>
                <c:pt idx="1518">
                  <c:v>11.875</c:v>
                </c:pt>
                <c:pt idx="1519">
                  <c:v>11.8828125</c:v>
                </c:pt>
                <c:pt idx="1520">
                  <c:v>11.890625</c:v>
                </c:pt>
                <c:pt idx="1521">
                  <c:v>11.8984375</c:v>
                </c:pt>
                <c:pt idx="1522">
                  <c:v>11.90625</c:v>
                </c:pt>
                <c:pt idx="1523">
                  <c:v>11.9140625</c:v>
                </c:pt>
                <c:pt idx="1524">
                  <c:v>11.921875</c:v>
                </c:pt>
                <c:pt idx="1525">
                  <c:v>11.9296875</c:v>
                </c:pt>
                <c:pt idx="1526">
                  <c:v>11.9375</c:v>
                </c:pt>
                <c:pt idx="1527">
                  <c:v>11.9453125</c:v>
                </c:pt>
                <c:pt idx="1528">
                  <c:v>11.953125</c:v>
                </c:pt>
                <c:pt idx="1529">
                  <c:v>11.9609375</c:v>
                </c:pt>
                <c:pt idx="1530">
                  <c:v>11.96875</c:v>
                </c:pt>
                <c:pt idx="1531">
                  <c:v>11.9765625</c:v>
                </c:pt>
                <c:pt idx="1532">
                  <c:v>11.984375</c:v>
                </c:pt>
                <c:pt idx="1533">
                  <c:v>11.9921875</c:v>
                </c:pt>
                <c:pt idx="1534">
                  <c:v>12</c:v>
                </c:pt>
                <c:pt idx="1535">
                  <c:v>12.0078125</c:v>
                </c:pt>
                <c:pt idx="1536">
                  <c:v>12.015625</c:v>
                </c:pt>
                <c:pt idx="1537">
                  <c:v>12.0234375</c:v>
                </c:pt>
                <c:pt idx="1538">
                  <c:v>12.03125</c:v>
                </c:pt>
                <c:pt idx="1539">
                  <c:v>12.0390625</c:v>
                </c:pt>
                <c:pt idx="1540">
                  <c:v>12.046875</c:v>
                </c:pt>
                <c:pt idx="1541">
                  <c:v>12.0546875</c:v>
                </c:pt>
                <c:pt idx="1542">
                  <c:v>12.0625</c:v>
                </c:pt>
                <c:pt idx="1543">
                  <c:v>12.0703125</c:v>
                </c:pt>
                <c:pt idx="1544">
                  <c:v>12.078125</c:v>
                </c:pt>
                <c:pt idx="1545">
                  <c:v>12.0859375</c:v>
                </c:pt>
                <c:pt idx="1546">
                  <c:v>12.09375</c:v>
                </c:pt>
                <c:pt idx="1547">
                  <c:v>12.1015625</c:v>
                </c:pt>
                <c:pt idx="1548">
                  <c:v>12.109375</c:v>
                </c:pt>
                <c:pt idx="1549">
                  <c:v>12.1171875</c:v>
                </c:pt>
                <c:pt idx="1550">
                  <c:v>12.125</c:v>
                </c:pt>
                <c:pt idx="1551">
                  <c:v>12.1328125</c:v>
                </c:pt>
                <c:pt idx="1552">
                  <c:v>12.140625</c:v>
                </c:pt>
                <c:pt idx="1553">
                  <c:v>12.1484375</c:v>
                </c:pt>
                <c:pt idx="1554">
                  <c:v>12.15625</c:v>
                </c:pt>
                <c:pt idx="1555">
                  <c:v>12.1640625</c:v>
                </c:pt>
                <c:pt idx="1556">
                  <c:v>12.171875</c:v>
                </c:pt>
                <c:pt idx="1557">
                  <c:v>12.1796875</c:v>
                </c:pt>
                <c:pt idx="1558">
                  <c:v>12.1875</c:v>
                </c:pt>
                <c:pt idx="1559">
                  <c:v>12.1953125</c:v>
                </c:pt>
                <c:pt idx="1560">
                  <c:v>12.203125</c:v>
                </c:pt>
                <c:pt idx="1561">
                  <c:v>12.2109375</c:v>
                </c:pt>
                <c:pt idx="1562">
                  <c:v>12.21875</c:v>
                </c:pt>
                <c:pt idx="1563">
                  <c:v>12.2265625</c:v>
                </c:pt>
                <c:pt idx="1564">
                  <c:v>12.234375</c:v>
                </c:pt>
                <c:pt idx="1565">
                  <c:v>12.2421875</c:v>
                </c:pt>
                <c:pt idx="1566">
                  <c:v>12.25</c:v>
                </c:pt>
                <c:pt idx="1567">
                  <c:v>12.2578125</c:v>
                </c:pt>
                <c:pt idx="1568">
                  <c:v>12.265625</c:v>
                </c:pt>
                <c:pt idx="1569">
                  <c:v>12.2734375</c:v>
                </c:pt>
                <c:pt idx="1570">
                  <c:v>12.28125</c:v>
                </c:pt>
                <c:pt idx="1571">
                  <c:v>12.2890625</c:v>
                </c:pt>
                <c:pt idx="1572">
                  <c:v>12.296875</c:v>
                </c:pt>
                <c:pt idx="1573">
                  <c:v>12.3046875</c:v>
                </c:pt>
                <c:pt idx="1574">
                  <c:v>12.3125</c:v>
                </c:pt>
                <c:pt idx="1575">
                  <c:v>12.3203125</c:v>
                </c:pt>
                <c:pt idx="1576">
                  <c:v>12.328125</c:v>
                </c:pt>
                <c:pt idx="1577">
                  <c:v>12.3359375</c:v>
                </c:pt>
                <c:pt idx="1578">
                  <c:v>12.34375</c:v>
                </c:pt>
                <c:pt idx="1579">
                  <c:v>12.3515625</c:v>
                </c:pt>
                <c:pt idx="1580">
                  <c:v>12.359375</c:v>
                </c:pt>
                <c:pt idx="1581">
                  <c:v>12.3671875</c:v>
                </c:pt>
                <c:pt idx="1582">
                  <c:v>12.375</c:v>
                </c:pt>
                <c:pt idx="1583">
                  <c:v>12.3828125</c:v>
                </c:pt>
                <c:pt idx="1584">
                  <c:v>12.390625</c:v>
                </c:pt>
                <c:pt idx="1585">
                  <c:v>12.3984375</c:v>
                </c:pt>
                <c:pt idx="1586">
                  <c:v>12.40625</c:v>
                </c:pt>
                <c:pt idx="1587">
                  <c:v>12.4140625</c:v>
                </c:pt>
                <c:pt idx="1588">
                  <c:v>12.421875</c:v>
                </c:pt>
                <c:pt idx="1589">
                  <c:v>12.4296875</c:v>
                </c:pt>
                <c:pt idx="1590">
                  <c:v>12.4375</c:v>
                </c:pt>
                <c:pt idx="1591">
                  <c:v>12.4453125</c:v>
                </c:pt>
                <c:pt idx="1592">
                  <c:v>12.453125</c:v>
                </c:pt>
                <c:pt idx="1593">
                  <c:v>12.4609375</c:v>
                </c:pt>
                <c:pt idx="1594">
                  <c:v>12.46875</c:v>
                </c:pt>
                <c:pt idx="1595">
                  <c:v>12.4765625</c:v>
                </c:pt>
                <c:pt idx="1596">
                  <c:v>12.484375</c:v>
                </c:pt>
                <c:pt idx="1597">
                  <c:v>12.4921875</c:v>
                </c:pt>
                <c:pt idx="1598">
                  <c:v>12.5</c:v>
                </c:pt>
                <c:pt idx="1599">
                  <c:v>12.5078125</c:v>
                </c:pt>
                <c:pt idx="1600">
                  <c:v>12.515625</c:v>
                </c:pt>
                <c:pt idx="1601">
                  <c:v>12.5234375</c:v>
                </c:pt>
                <c:pt idx="1602">
                  <c:v>12.53125</c:v>
                </c:pt>
                <c:pt idx="1603">
                  <c:v>12.5390625</c:v>
                </c:pt>
                <c:pt idx="1604">
                  <c:v>12.546875</c:v>
                </c:pt>
                <c:pt idx="1605">
                  <c:v>12.5546875</c:v>
                </c:pt>
                <c:pt idx="1606">
                  <c:v>12.5625</c:v>
                </c:pt>
                <c:pt idx="1607">
                  <c:v>12.5703125</c:v>
                </c:pt>
                <c:pt idx="1608">
                  <c:v>12.578125</c:v>
                </c:pt>
                <c:pt idx="1609">
                  <c:v>12.5859375</c:v>
                </c:pt>
                <c:pt idx="1610">
                  <c:v>12.59375</c:v>
                </c:pt>
                <c:pt idx="1611">
                  <c:v>12.6015625</c:v>
                </c:pt>
                <c:pt idx="1612">
                  <c:v>12.609375</c:v>
                </c:pt>
                <c:pt idx="1613">
                  <c:v>12.6171875</c:v>
                </c:pt>
                <c:pt idx="1614">
                  <c:v>12.625</c:v>
                </c:pt>
                <c:pt idx="1615">
                  <c:v>12.6328125</c:v>
                </c:pt>
                <c:pt idx="1616">
                  <c:v>12.640625</c:v>
                </c:pt>
                <c:pt idx="1617">
                  <c:v>12.6484375</c:v>
                </c:pt>
                <c:pt idx="1618">
                  <c:v>12.65625</c:v>
                </c:pt>
                <c:pt idx="1619">
                  <c:v>12.6640625</c:v>
                </c:pt>
                <c:pt idx="1620">
                  <c:v>12.671875</c:v>
                </c:pt>
                <c:pt idx="1621">
                  <c:v>12.6796875</c:v>
                </c:pt>
                <c:pt idx="1622">
                  <c:v>12.6875</c:v>
                </c:pt>
                <c:pt idx="1623">
                  <c:v>12.6953125</c:v>
                </c:pt>
                <c:pt idx="1624">
                  <c:v>12.703125</c:v>
                </c:pt>
                <c:pt idx="1625">
                  <c:v>12.7109375</c:v>
                </c:pt>
                <c:pt idx="1626">
                  <c:v>12.71875</c:v>
                </c:pt>
                <c:pt idx="1627">
                  <c:v>12.7265625</c:v>
                </c:pt>
                <c:pt idx="1628">
                  <c:v>12.734375</c:v>
                </c:pt>
                <c:pt idx="1629">
                  <c:v>12.7421875</c:v>
                </c:pt>
                <c:pt idx="1630">
                  <c:v>12.75</c:v>
                </c:pt>
                <c:pt idx="1631">
                  <c:v>12.7578125</c:v>
                </c:pt>
                <c:pt idx="1632">
                  <c:v>12.765625</c:v>
                </c:pt>
                <c:pt idx="1633">
                  <c:v>12.7734375</c:v>
                </c:pt>
                <c:pt idx="1634">
                  <c:v>12.78125</c:v>
                </c:pt>
                <c:pt idx="1635">
                  <c:v>12.7890625</c:v>
                </c:pt>
                <c:pt idx="1636">
                  <c:v>12.796875</c:v>
                </c:pt>
                <c:pt idx="1637">
                  <c:v>12.8046875</c:v>
                </c:pt>
                <c:pt idx="1638">
                  <c:v>12.8125</c:v>
                </c:pt>
                <c:pt idx="1639">
                  <c:v>12.8203125</c:v>
                </c:pt>
                <c:pt idx="1640">
                  <c:v>12.828125</c:v>
                </c:pt>
                <c:pt idx="1641">
                  <c:v>12.8359375</c:v>
                </c:pt>
                <c:pt idx="1642">
                  <c:v>12.84375</c:v>
                </c:pt>
                <c:pt idx="1643">
                  <c:v>12.8515625</c:v>
                </c:pt>
                <c:pt idx="1644">
                  <c:v>12.859375</c:v>
                </c:pt>
                <c:pt idx="1645">
                  <c:v>12.8671875</c:v>
                </c:pt>
                <c:pt idx="1646">
                  <c:v>12.875</c:v>
                </c:pt>
                <c:pt idx="1647">
                  <c:v>12.8828125</c:v>
                </c:pt>
                <c:pt idx="1648">
                  <c:v>12.890625</c:v>
                </c:pt>
                <c:pt idx="1649">
                  <c:v>12.8984375</c:v>
                </c:pt>
                <c:pt idx="1650">
                  <c:v>12.90625</c:v>
                </c:pt>
                <c:pt idx="1651">
                  <c:v>12.9140625</c:v>
                </c:pt>
                <c:pt idx="1652">
                  <c:v>12.921875</c:v>
                </c:pt>
                <c:pt idx="1653">
                  <c:v>12.9296875</c:v>
                </c:pt>
                <c:pt idx="1654">
                  <c:v>12.9375</c:v>
                </c:pt>
                <c:pt idx="1655">
                  <c:v>12.9453125</c:v>
                </c:pt>
                <c:pt idx="1656">
                  <c:v>12.953125</c:v>
                </c:pt>
                <c:pt idx="1657">
                  <c:v>12.9609375</c:v>
                </c:pt>
                <c:pt idx="1658">
                  <c:v>12.96875</c:v>
                </c:pt>
                <c:pt idx="1659">
                  <c:v>12.9765625</c:v>
                </c:pt>
                <c:pt idx="1660">
                  <c:v>12.984375</c:v>
                </c:pt>
                <c:pt idx="1661">
                  <c:v>12.9921875</c:v>
                </c:pt>
                <c:pt idx="1662">
                  <c:v>13</c:v>
                </c:pt>
                <c:pt idx="1663">
                  <c:v>13.0078125</c:v>
                </c:pt>
                <c:pt idx="1664">
                  <c:v>13.015625</c:v>
                </c:pt>
                <c:pt idx="1665">
                  <c:v>13.0234375</c:v>
                </c:pt>
                <c:pt idx="1666">
                  <c:v>13.03125</c:v>
                </c:pt>
                <c:pt idx="1667">
                  <c:v>13.0390625</c:v>
                </c:pt>
                <c:pt idx="1668">
                  <c:v>13.046875</c:v>
                </c:pt>
                <c:pt idx="1669">
                  <c:v>13.0546875</c:v>
                </c:pt>
                <c:pt idx="1670">
                  <c:v>13.0625</c:v>
                </c:pt>
                <c:pt idx="1671">
                  <c:v>13.0703125</c:v>
                </c:pt>
                <c:pt idx="1672">
                  <c:v>13.078125</c:v>
                </c:pt>
                <c:pt idx="1673">
                  <c:v>13.0859375</c:v>
                </c:pt>
                <c:pt idx="1674">
                  <c:v>13.09375</c:v>
                </c:pt>
                <c:pt idx="1675">
                  <c:v>13.1015625</c:v>
                </c:pt>
                <c:pt idx="1676">
                  <c:v>13.109375</c:v>
                </c:pt>
                <c:pt idx="1677">
                  <c:v>13.1171875</c:v>
                </c:pt>
                <c:pt idx="1678">
                  <c:v>13.125</c:v>
                </c:pt>
                <c:pt idx="1679">
                  <c:v>13.1328125</c:v>
                </c:pt>
                <c:pt idx="1680">
                  <c:v>13.140625</c:v>
                </c:pt>
                <c:pt idx="1681">
                  <c:v>13.1484375</c:v>
                </c:pt>
                <c:pt idx="1682">
                  <c:v>13.15625</c:v>
                </c:pt>
                <c:pt idx="1683">
                  <c:v>13.1640625</c:v>
                </c:pt>
                <c:pt idx="1684">
                  <c:v>13.171875</c:v>
                </c:pt>
                <c:pt idx="1685">
                  <c:v>13.1796875</c:v>
                </c:pt>
                <c:pt idx="1686">
                  <c:v>13.1875</c:v>
                </c:pt>
                <c:pt idx="1687">
                  <c:v>13.1953125</c:v>
                </c:pt>
                <c:pt idx="1688">
                  <c:v>13.203125</c:v>
                </c:pt>
                <c:pt idx="1689">
                  <c:v>13.2109375</c:v>
                </c:pt>
                <c:pt idx="1690">
                  <c:v>13.21875</c:v>
                </c:pt>
                <c:pt idx="1691">
                  <c:v>13.2265625</c:v>
                </c:pt>
                <c:pt idx="1692">
                  <c:v>13.234375</c:v>
                </c:pt>
                <c:pt idx="1693">
                  <c:v>13.2421875</c:v>
                </c:pt>
                <c:pt idx="1694">
                  <c:v>13.25</c:v>
                </c:pt>
                <c:pt idx="1695">
                  <c:v>13.2578125</c:v>
                </c:pt>
                <c:pt idx="1696">
                  <c:v>13.265625</c:v>
                </c:pt>
                <c:pt idx="1697">
                  <c:v>13.2734375</c:v>
                </c:pt>
                <c:pt idx="1698">
                  <c:v>13.28125</c:v>
                </c:pt>
                <c:pt idx="1699">
                  <c:v>13.2890625</c:v>
                </c:pt>
                <c:pt idx="1700">
                  <c:v>13.296875</c:v>
                </c:pt>
                <c:pt idx="1701">
                  <c:v>13.3046875</c:v>
                </c:pt>
                <c:pt idx="1702">
                  <c:v>13.3125</c:v>
                </c:pt>
                <c:pt idx="1703">
                  <c:v>13.3203125</c:v>
                </c:pt>
                <c:pt idx="1704">
                  <c:v>13.328125</c:v>
                </c:pt>
                <c:pt idx="1705">
                  <c:v>13.3359375</c:v>
                </c:pt>
                <c:pt idx="1706">
                  <c:v>13.34375</c:v>
                </c:pt>
                <c:pt idx="1707">
                  <c:v>13.3515625</c:v>
                </c:pt>
                <c:pt idx="1708">
                  <c:v>13.359375</c:v>
                </c:pt>
                <c:pt idx="1709">
                  <c:v>13.3671875</c:v>
                </c:pt>
                <c:pt idx="1710">
                  <c:v>13.375</c:v>
                </c:pt>
                <c:pt idx="1711">
                  <c:v>13.3828125</c:v>
                </c:pt>
                <c:pt idx="1712">
                  <c:v>13.390625</c:v>
                </c:pt>
                <c:pt idx="1713">
                  <c:v>13.3984375</c:v>
                </c:pt>
                <c:pt idx="1714">
                  <c:v>13.40625</c:v>
                </c:pt>
                <c:pt idx="1715">
                  <c:v>13.4140625</c:v>
                </c:pt>
                <c:pt idx="1716">
                  <c:v>13.421875</c:v>
                </c:pt>
                <c:pt idx="1717">
                  <c:v>13.4296875</c:v>
                </c:pt>
                <c:pt idx="1718">
                  <c:v>13.4375</c:v>
                </c:pt>
                <c:pt idx="1719">
                  <c:v>13.4453125</c:v>
                </c:pt>
                <c:pt idx="1720">
                  <c:v>13.453125</c:v>
                </c:pt>
                <c:pt idx="1721">
                  <c:v>13.4609375</c:v>
                </c:pt>
                <c:pt idx="1722">
                  <c:v>13.46875</c:v>
                </c:pt>
                <c:pt idx="1723">
                  <c:v>13.4765625</c:v>
                </c:pt>
                <c:pt idx="1724">
                  <c:v>13.484375</c:v>
                </c:pt>
                <c:pt idx="1725">
                  <c:v>13.4921875</c:v>
                </c:pt>
                <c:pt idx="1726">
                  <c:v>13.5</c:v>
                </c:pt>
                <c:pt idx="1727">
                  <c:v>13.5078125</c:v>
                </c:pt>
                <c:pt idx="1728">
                  <c:v>13.515625</c:v>
                </c:pt>
                <c:pt idx="1729">
                  <c:v>13.5234375</c:v>
                </c:pt>
                <c:pt idx="1730">
                  <c:v>13.53125</c:v>
                </c:pt>
                <c:pt idx="1731">
                  <c:v>13.5390625</c:v>
                </c:pt>
                <c:pt idx="1732">
                  <c:v>13.546875</c:v>
                </c:pt>
                <c:pt idx="1733">
                  <c:v>13.5546875</c:v>
                </c:pt>
                <c:pt idx="1734">
                  <c:v>13.5625</c:v>
                </c:pt>
                <c:pt idx="1735">
                  <c:v>13.5703125</c:v>
                </c:pt>
                <c:pt idx="1736">
                  <c:v>13.578125</c:v>
                </c:pt>
                <c:pt idx="1737">
                  <c:v>13.5859375</c:v>
                </c:pt>
                <c:pt idx="1738">
                  <c:v>13.59375</c:v>
                </c:pt>
                <c:pt idx="1739">
                  <c:v>13.6015625</c:v>
                </c:pt>
                <c:pt idx="1740">
                  <c:v>13.609375</c:v>
                </c:pt>
                <c:pt idx="1741">
                  <c:v>13.6171875</c:v>
                </c:pt>
                <c:pt idx="1742">
                  <c:v>13.625</c:v>
                </c:pt>
                <c:pt idx="1743">
                  <c:v>13.6328125</c:v>
                </c:pt>
                <c:pt idx="1744">
                  <c:v>13.640625</c:v>
                </c:pt>
                <c:pt idx="1745">
                  <c:v>13.6484375</c:v>
                </c:pt>
                <c:pt idx="1746">
                  <c:v>13.65625</c:v>
                </c:pt>
                <c:pt idx="1747">
                  <c:v>13.6640625</c:v>
                </c:pt>
                <c:pt idx="1748">
                  <c:v>13.671875</c:v>
                </c:pt>
                <c:pt idx="1749">
                  <c:v>13.6796875</c:v>
                </c:pt>
                <c:pt idx="1750">
                  <c:v>13.6875</c:v>
                </c:pt>
                <c:pt idx="1751">
                  <c:v>13.6953125</c:v>
                </c:pt>
                <c:pt idx="1752">
                  <c:v>13.703125</c:v>
                </c:pt>
                <c:pt idx="1753">
                  <c:v>13.7109375</c:v>
                </c:pt>
                <c:pt idx="1754">
                  <c:v>13.71875</c:v>
                </c:pt>
                <c:pt idx="1755">
                  <c:v>13.7265625</c:v>
                </c:pt>
                <c:pt idx="1756">
                  <c:v>13.734375</c:v>
                </c:pt>
                <c:pt idx="1757">
                  <c:v>13.7421875</c:v>
                </c:pt>
                <c:pt idx="1758">
                  <c:v>13.75</c:v>
                </c:pt>
                <c:pt idx="1759">
                  <c:v>13.7578125</c:v>
                </c:pt>
                <c:pt idx="1760">
                  <c:v>13.765625</c:v>
                </c:pt>
                <c:pt idx="1761">
                  <c:v>13.7734375</c:v>
                </c:pt>
                <c:pt idx="1762">
                  <c:v>13.78125</c:v>
                </c:pt>
                <c:pt idx="1763">
                  <c:v>13.7890625</c:v>
                </c:pt>
                <c:pt idx="1764">
                  <c:v>13.796875</c:v>
                </c:pt>
                <c:pt idx="1765">
                  <c:v>13.8046875</c:v>
                </c:pt>
                <c:pt idx="1766">
                  <c:v>13.8125</c:v>
                </c:pt>
                <c:pt idx="1767">
                  <c:v>13.8203125</c:v>
                </c:pt>
                <c:pt idx="1768">
                  <c:v>13.828125</c:v>
                </c:pt>
                <c:pt idx="1769">
                  <c:v>13.8359375</c:v>
                </c:pt>
                <c:pt idx="1770">
                  <c:v>13.84375</c:v>
                </c:pt>
                <c:pt idx="1771">
                  <c:v>13.8515625</c:v>
                </c:pt>
                <c:pt idx="1772">
                  <c:v>13.859375</c:v>
                </c:pt>
                <c:pt idx="1773">
                  <c:v>13.8671875</c:v>
                </c:pt>
                <c:pt idx="1774">
                  <c:v>13.875</c:v>
                </c:pt>
                <c:pt idx="1775">
                  <c:v>13.8828125</c:v>
                </c:pt>
                <c:pt idx="1776">
                  <c:v>13.890625</c:v>
                </c:pt>
                <c:pt idx="1777">
                  <c:v>13.8984375</c:v>
                </c:pt>
                <c:pt idx="1778">
                  <c:v>13.90625</c:v>
                </c:pt>
                <c:pt idx="1779">
                  <c:v>13.9140625</c:v>
                </c:pt>
                <c:pt idx="1780">
                  <c:v>13.921875</c:v>
                </c:pt>
                <c:pt idx="1781">
                  <c:v>13.9296875</c:v>
                </c:pt>
                <c:pt idx="1782">
                  <c:v>13.9375</c:v>
                </c:pt>
                <c:pt idx="1783">
                  <c:v>13.9453125</c:v>
                </c:pt>
                <c:pt idx="1784">
                  <c:v>13.953125</c:v>
                </c:pt>
                <c:pt idx="1785">
                  <c:v>13.9609375</c:v>
                </c:pt>
                <c:pt idx="1786">
                  <c:v>13.96875</c:v>
                </c:pt>
                <c:pt idx="1787">
                  <c:v>13.9765625</c:v>
                </c:pt>
                <c:pt idx="1788">
                  <c:v>13.984375</c:v>
                </c:pt>
                <c:pt idx="1789">
                  <c:v>13.9921875</c:v>
                </c:pt>
                <c:pt idx="1790">
                  <c:v>14</c:v>
                </c:pt>
                <c:pt idx="1791">
                  <c:v>14.0078125</c:v>
                </c:pt>
                <c:pt idx="1792">
                  <c:v>14.015625</c:v>
                </c:pt>
                <c:pt idx="1793">
                  <c:v>14.0234375</c:v>
                </c:pt>
                <c:pt idx="1794">
                  <c:v>14.03125</c:v>
                </c:pt>
                <c:pt idx="1795">
                  <c:v>14.0390625</c:v>
                </c:pt>
                <c:pt idx="1796">
                  <c:v>14.046875</c:v>
                </c:pt>
                <c:pt idx="1797">
                  <c:v>14.0546875</c:v>
                </c:pt>
                <c:pt idx="1798">
                  <c:v>14.0625</c:v>
                </c:pt>
                <c:pt idx="1799">
                  <c:v>14.0703125</c:v>
                </c:pt>
                <c:pt idx="1800">
                  <c:v>14.078125</c:v>
                </c:pt>
                <c:pt idx="1801">
                  <c:v>14.0859375</c:v>
                </c:pt>
                <c:pt idx="1802">
                  <c:v>14.09375</c:v>
                </c:pt>
                <c:pt idx="1803">
                  <c:v>14.1015625</c:v>
                </c:pt>
                <c:pt idx="1804">
                  <c:v>14.109375</c:v>
                </c:pt>
                <c:pt idx="1805">
                  <c:v>14.1171875</c:v>
                </c:pt>
                <c:pt idx="1806">
                  <c:v>14.125</c:v>
                </c:pt>
                <c:pt idx="1807">
                  <c:v>14.1328125</c:v>
                </c:pt>
                <c:pt idx="1808">
                  <c:v>14.140625</c:v>
                </c:pt>
                <c:pt idx="1809">
                  <c:v>14.1484375</c:v>
                </c:pt>
                <c:pt idx="1810">
                  <c:v>14.15625</c:v>
                </c:pt>
                <c:pt idx="1811">
                  <c:v>14.1640625</c:v>
                </c:pt>
                <c:pt idx="1812">
                  <c:v>14.171875</c:v>
                </c:pt>
                <c:pt idx="1813">
                  <c:v>14.1796875</c:v>
                </c:pt>
                <c:pt idx="1814">
                  <c:v>14.1875</c:v>
                </c:pt>
                <c:pt idx="1815">
                  <c:v>14.1953125</c:v>
                </c:pt>
                <c:pt idx="1816">
                  <c:v>14.203125</c:v>
                </c:pt>
                <c:pt idx="1817">
                  <c:v>14.2109375</c:v>
                </c:pt>
                <c:pt idx="1818">
                  <c:v>14.21875</c:v>
                </c:pt>
              </c:numCache>
            </c:numRef>
          </c:xVal>
          <c:yVal>
            <c:numRef>
              <c:f>kitamura_DISCRIM_0_20190716_112!$C$2:$C$1820</c:f>
              <c:numCache>
                <c:formatCode>General</c:formatCode>
                <c:ptCount val="18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1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1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1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1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1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1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1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1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1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C9-44CE-9E5F-76DC84394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100664"/>
        <c:axId val="926102960"/>
      </c:scatterChart>
      <c:valAx>
        <c:axId val="926097056"/>
        <c:scaling>
          <c:orientation val="minMax"/>
          <c:max val="11"/>
          <c:min val="3"/>
        </c:scaling>
        <c:delete val="1"/>
        <c:axPos val="b"/>
        <c:numFmt formatCode="General" sourceLinked="1"/>
        <c:majorTickMark val="none"/>
        <c:minorTickMark val="none"/>
        <c:tickLblPos val="nextTo"/>
        <c:crossAx val="926094760"/>
        <c:crossesAt val="-1000000"/>
        <c:crossBetween val="midCat"/>
      </c:valAx>
      <c:valAx>
        <c:axId val="926094760"/>
        <c:scaling>
          <c:orientation val="minMax"/>
          <c:max val="-8500"/>
          <c:min val="-105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6097056"/>
        <c:crosses val="autoZero"/>
        <c:crossBetween val="midCat"/>
      </c:valAx>
      <c:valAx>
        <c:axId val="926102960"/>
        <c:scaling>
          <c:orientation val="minMax"/>
          <c:max val="1"/>
          <c:min val="0.9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6100664"/>
        <c:crosses val="max"/>
        <c:crossBetween val="midCat"/>
      </c:valAx>
      <c:valAx>
        <c:axId val="926100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610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39F6A-EB44-43CA-A23B-E0DB54E2C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3E1F2B-DC96-490D-B61D-0654E16D7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54E6D3-202D-4B1D-A1F5-581A8925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0E965-8B14-41CE-AD41-EF2F147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67476-C1D9-4D07-B5E8-C8DA965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7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79C63-630D-498B-B387-E79D479E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BA1C9-87B2-4BCF-ABB0-45434099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E9C07-5D99-4DFD-9AC4-7FC68131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91089-CC2B-43FB-A545-B72196FA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E5A15D-B1B9-4107-90D4-8D6F613D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39E271-FDC2-4C35-ACEB-022F3AF17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2ED56E-5A70-4317-8578-6F6053D3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7D29B-FDEB-47AE-B668-29FD3013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DD854-5C04-4250-9015-A6822505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368EA-50FC-4124-AFEC-84AC625B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9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2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7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62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9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73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66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43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59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76EEE-301D-44F5-8ED7-268A5C03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AFF5EA-8DED-4AAA-9883-8AB928FE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A10EA-4FD4-4C11-83BF-AE60D6AA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71B11-2A1C-41F9-9ECB-BDE53301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017AA-204F-4270-AE4A-C224F3AD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452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81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4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076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016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538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59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446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72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E567F-5067-4B40-86FA-3D6F43F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7C4EDE-9482-4D47-A2F0-A4DA7DF8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6B3E6-E2FD-4697-A66A-4761AA57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643B4-9137-46F3-ACB4-430E545B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923DF-2136-4A8D-AAB5-AC63538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2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0016E-BC1B-4991-B58F-F2C5EF7D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AFA1E-FDC5-4451-94DE-662456259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8C1E49-48F6-47BF-A876-C2925188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9D5EEB-E14D-4CEB-957E-CA1FCBA4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B4ACB1-B7AD-4529-B1AC-A55F0BDE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B1239E-206F-4284-8EE4-6EDD4FA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5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3698-3B78-4F95-AB63-0C36B594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1A42E-A753-47EB-BE9A-E7D3A8EA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885A0C-F7F1-44AA-B0CA-7322C7EA5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05E450-C090-4BEE-A911-3569FD3C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18B6B0-6735-4835-9040-6E0E5A171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C14447-8A05-47FA-8B58-8E3601C7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EDB94D-23E6-48A4-A1D6-18762F3F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7BCCBB-3AE2-4374-9CC0-DD8F29B7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3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B3258-CE4B-478E-801A-9DE4A76B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B40B0B-0B21-4AEF-8415-3B5169A0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A847B-81FF-40F8-B292-8E0CE3BF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64303F-D0C8-443E-9F4B-0D85B7AC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1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F1B829-5703-46E1-91DC-901CCB2F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9C6FCF-ED3C-4271-A980-5755273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7231E7-60E7-47BA-A613-08939C70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3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DE126-68AC-440D-B4DE-5EFAC52E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6B84B-5681-4F65-91B8-E9C01F9A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C497D9-5F9D-42C7-A3B5-D81FF62C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5BF8B2-38A4-41FF-B0F8-22A3F1ED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86FE1D-FF78-42E7-B5CE-80C4F88D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09048-4F59-4372-9F23-A480053F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89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41C3E-4F94-4CD2-AF8E-A42A775D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8B9EE-0636-48BC-A796-16B9C548B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0149F4-EB69-415D-8862-47E3C6163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68D236-3C26-4C74-850B-27B6C1C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181F5B-0405-4DCA-9A1D-1249C626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C6DF01-C1B0-4126-AAA3-9E219666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0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C3B69D-A7B0-4A1D-9329-AAD44B57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B0672-3D9B-43CA-80F0-1E465A42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671B6-B3FA-46F9-9775-643D82995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F8B09-9C30-4428-9C9E-C0DD21554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A0296B-3128-4E50-A1E6-9819CC4A6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73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B6A7-BB53-43FB-AE0D-4F9B4922795A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77BA3-B279-492B-93FB-C76FAB2A5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9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37921-ED32-46C6-8846-D5FAA2969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内受容感覚の精度と感度が</a:t>
            </a:r>
            <a:br>
              <a:rPr lang="en-US" altLang="ja-JP" sz="4400" dirty="0"/>
            </a:br>
            <a:r>
              <a:rPr lang="ja-JP" altLang="en-US" sz="4400" dirty="0"/>
              <a:t>音楽の感動に与える影響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511C48-2637-4EFD-8D02-01DBF8B57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3462"/>
            <a:ext cx="8019495" cy="1655762"/>
          </a:xfrm>
        </p:spPr>
        <p:txBody>
          <a:bodyPr>
            <a:normAutofit/>
          </a:bodyPr>
          <a:lstStyle/>
          <a:p>
            <a:pPr algn="r"/>
            <a:endParaRPr kumimoji="1" lang="en-US" altLang="ja-JP" dirty="0"/>
          </a:p>
          <a:p>
            <a:pPr algn="r"/>
            <a:r>
              <a:rPr kumimoji="1" lang="ja-JP" altLang="en-US" dirty="0"/>
              <a:t>前川　亮</a:t>
            </a:r>
            <a:r>
              <a:rPr kumimoji="1" lang="en-US" altLang="ja-JP" dirty="0"/>
              <a:t>	</a:t>
            </a:r>
            <a:r>
              <a:rPr kumimoji="1" lang="ja-JP" altLang="en-US" dirty="0"/>
              <a:t>　（広島大学）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乾　敏郎（追手門学院大学）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5DBD7D-22A5-4B9D-BB50-13874554A856}"/>
              </a:ext>
            </a:extLst>
          </p:cNvPr>
          <p:cNvSpPr txBox="1"/>
          <p:nvPr/>
        </p:nvSpPr>
        <p:spPr>
          <a:xfrm>
            <a:off x="9471034" y="25829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日本音楽知覚認知学会</a:t>
            </a:r>
            <a:endParaRPr kumimoji="1"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JSPMC2019(2)-8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05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05" y="2152918"/>
            <a:ext cx="2748915" cy="15430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15" y="2666554"/>
            <a:ext cx="2748915" cy="15430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25" y="3180190"/>
            <a:ext cx="2748915" cy="15430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35" y="3693826"/>
            <a:ext cx="2748915" cy="15430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545" y="4207462"/>
            <a:ext cx="2748915" cy="15430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5" name="テキスト ボックス 24"/>
          <p:cNvSpPr txBox="1"/>
          <p:nvPr/>
        </p:nvSpPr>
        <p:spPr>
          <a:xfrm>
            <a:off x="1442105" y="376812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音楽 </a:t>
            </a:r>
            <a:r>
              <a:rPr kumimoji="1" lang="en-US" altLang="ja-JP" dirty="0"/>
              <a:t>30</a:t>
            </a:r>
            <a:r>
              <a:rPr lang="ja-JP" altLang="en-US" dirty="0"/>
              <a:t>秒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14540" y="22048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♪♫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63715" y="4281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感動度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85325" y="47953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好き嫌い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99271" y="5309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購入意思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328545" y="5822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既知確認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1442105" y="4465351"/>
            <a:ext cx="7209605" cy="206731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E7AB19-49AA-494B-868A-5FFE0668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試行手順</a:t>
            </a:r>
          </a:p>
        </p:txBody>
      </p:sp>
    </p:spTree>
    <p:extLst>
      <p:ext uri="{BB962C8B-B14F-4D97-AF65-F5344CB8AC3E}">
        <p14:creationId xmlns:p14="http://schemas.microsoft.com/office/powerpoint/2010/main" val="412948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D2D4B-912E-4D10-B9FC-32745BE9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実験方法（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心拍追跡課題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15E9E84-1911-423F-AC0A-47B48FE7293E}"/>
              </a:ext>
            </a:extLst>
          </p:cNvPr>
          <p:cNvSpPr txBox="1">
            <a:spLocks/>
          </p:cNvSpPr>
          <p:nvPr/>
        </p:nvSpPr>
        <p:spPr>
          <a:xfrm>
            <a:off x="838200" y="1917984"/>
            <a:ext cx="7762875" cy="2963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音が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回鳴る間の心拍数を数える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試行長：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25,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30,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35,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40,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45,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50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秒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左手人差し指の容積脈波を記録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波の数を正しい心拍数とする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心拍追跡精度の計算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8EA3FD-F6A6-4234-8A13-D82DDC2E5C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57" y="1875263"/>
            <a:ext cx="3232293" cy="2487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AC02EA3-234A-475D-A91B-7FE8CEF2063A}"/>
                  </a:ext>
                </a:extLst>
              </p:cNvPr>
              <p:cNvSpPr/>
              <p:nvPr/>
            </p:nvSpPr>
            <p:spPr>
              <a:xfrm>
                <a:off x="838200" y="4881110"/>
                <a:ext cx="7534275" cy="768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ja-JP" altLang="en-US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nteroceptive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𝑛𝑏𝑒𝑎𝑡</m:t>
                                  </m:r>
                                </m:e>
                                <m: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𝑛𝑏𝑒𝑎𝑡</m:t>
                                  </m:r>
                                </m:e>
                                <m: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𝑟𝑒𝑝𝑜𝑟𝑡𝑒𝑑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𝑛𝑏𝑒𝑎𝑡</m:t>
                                      </m:r>
                                    </m:e>
                                    <m:sub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𝑟𝑒𝑎𝑙</m:t>
                                      </m:r>
                                    </m:sub>
                                  </m:sSub>
                                  <m:r>
                                    <a:rPr lang="ja-JP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𝑛𝑏𝑒𝑎𝑡</m:t>
                                      </m:r>
                                    </m:e>
                                    <m:sub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𝑟𝑒𝑝𝑜𝑟𝑡𝑒𝑑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AC02EA3-234A-475D-A91B-7FE8CEF2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1110"/>
                <a:ext cx="7534275" cy="768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0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D2D4B-912E-4D10-B9FC-32745BE9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実験方法（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心拍弁別課題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15E9E84-1911-423F-AC0A-47B48FE7293E}"/>
              </a:ext>
            </a:extLst>
          </p:cNvPr>
          <p:cNvSpPr txBox="1">
            <a:spLocks/>
          </p:cNvSpPr>
          <p:nvPr/>
        </p:nvSpPr>
        <p:spPr>
          <a:xfrm>
            <a:off x="838201" y="1917984"/>
            <a:ext cx="4905652" cy="37949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脈波から検出した</a:t>
            </a:r>
            <a:r>
              <a:rPr lang="en-US" altLang="ja-JP" sz="2400" dirty="0"/>
              <a:t>R</a:t>
            </a:r>
            <a:r>
              <a:rPr lang="ja-JP" altLang="en-US" sz="2400" dirty="0"/>
              <a:t>波のタイミングに，一定の遅れを加えてビープ音を</a:t>
            </a:r>
            <a:r>
              <a:rPr lang="en-US" altLang="ja-JP" sz="2400" dirty="0"/>
              <a:t>10</a:t>
            </a:r>
            <a:r>
              <a:rPr lang="ja-JP" altLang="en-US" sz="2400" dirty="0"/>
              <a:t>拍呈示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参加者は，音刺激のタイミングが自身の心拍と一致しているかを二択応答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ja-JP" altLang="en-US" sz="2400" dirty="0"/>
              <a:t>遅れ条件：</a:t>
            </a:r>
            <a:r>
              <a:rPr lang="en-US" altLang="ja-JP" sz="2400" dirty="0"/>
              <a:t>0</a:t>
            </a:r>
            <a:r>
              <a:rPr lang="ja-JP" altLang="en-US" sz="2400" dirty="0"/>
              <a:t>ミリ秒</a:t>
            </a:r>
            <a:r>
              <a:rPr lang="en-US" altLang="ja-JP" sz="2400" dirty="0"/>
              <a:t>, 300</a:t>
            </a:r>
            <a:r>
              <a:rPr lang="ja-JP" altLang="en-US" sz="2400" dirty="0"/>
              <a:t>ミリ秒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繰り返し：</a:t>
            </a:r>
            <a:r>
              <a:rPr lang="en-US" altLang="ja-JP" sz="2400" dirty="0"/>
              <a:t>6</a:t>
            </a:r>
            <a:r>
              <a:rPr lang="ja-JP" altLang="en-US" sz="2400" dirty="0"/>
              <a:t>回</a:t>
            </a:r>
            <a:endParaRPr lang="en-US" altLang="ja-JP" sz="2400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8CC4266E-C42B-4176-AB25-D5B9B5ABA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0524"/>
              </p:ext>
            </p:extLst>
          </p:nvPr>
        </p:nvGraphicFramePr>
        <p:xfrm>
          <a:off x="6933694" y="5306623"/>
          <a:ext cx="4056121" cy="1020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D41814B6-4E85-4188-927F-A7BF0CBDC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143197"/>
              </p:ext>
            </p:extLst>
          </p:nvPr>
        </p:nvGraphicFramePr>
        <p:xfrm>
          <a:off x="6933694" y="3831902"/>
          <a:ext cx="4056121" cy="1020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DE04A8-24B4-4E6F-BBAA-E9C8E103B96A}"/>
              </a:ext>
            </a:extLst>
          </p:cNvPr>
          <p:cNvSpPr txBox="1"/>
          <p:nvPr/>
        </p:nvSpPr>
        <p:spPr>
          <a:xfrm>
            <a:off x="7891793" y="3578538"/>
            <a:ext cx="213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時間遅れ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0ms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DDBF12-F54D-41D8-88D9-11739CF9E329}"/>
              </a:ext>
            </a:extLst>
          </p:cNvPr>
          <p:cNvSpPr txBox="1"/>
          <p:nvPr/>
        </p:nvSpPr>
        <p:spPr>
          <a:xfrm>
            <a:off x="7739209" y="5053259"/>
            <a:ext cx="244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時間遅れ </a:t>
            </a:r>
            <a:r>
              <a:rPr lang="en-US" altLang="ja-JP" sz="1600" dirty="0"/>
              <a:t>300ms</a:t>
            </a:r>
            <a:endParaRPr kumimoji="1" lang="ja-JP" altLang="en-US" sz="1600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361732A-B6C9-49B6-ADA9-7FC3E2E446B7}"/>
              </a:ext>
            </a:extLst>
          </p:cNvPr>
          <p:cNvSpPr/>
          <p:nvPr/>
        </p:nvSpPr>
        <p:spPr>
          <a:xfrm>
            <a:off x="6761911" y="1654207"/>
            <a:ext cx="4905652" cy="132556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986D74-EAA2-49B8-ABEB-3FA41D3590C4}"/>
              </a:ext>
            </a:extLst>
          </p:cNvPr>
          <p:cNvSpPr txBox="1"/>
          <p:nvPr/>
        </p:nvSpPr>
        <p:spPr>
          <a:xfrm>
            <a:off x="6809871" y="21323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36A302-FCFB-4567-AB41-7F206E33D2DA}"/>
              </a:ext>
            </a:extLst>
          </p:cNvPr>
          <p:cNvSpPr txBox="1"/>
          <p:nvPr/>
        </p:nvSpPr>
        <p:spPr>
          <a:xfrm>
            <a:off x="8263467" y="21323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r>
              <a:rPr lang="ja-JP" altLang="en-US" dirty="0"/>
              <a:t>拍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260BAF-B38C-43E6-9384-9D077309E90C}"/>
              </a:ext>
            </a:extLst>
          </p:cNvPr>
          <p:cNvSpPr txBox="1"/>
          <p:nvPr/>
        </p:nvSpPr>
        <p:spPr>
          <a:xfrm>
            <a:off x="10179762" y="2132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応答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2DE7E8C-98AF-4404-A075-BCB4C2B3D413}"/>
              </a:ext>
            </a:extLst>
          </p:cNvPr>
          <p:cNvCxnSpPr>
            <a:cxnSpLocks/>
          </p:cNvCxnSpPr>
          <p:nvPr/>
        </p:nvCxnSpPr>
        <p:spPr>
          <a:xfrm>
            <a:off x="7353610" y="1994565"/>
            <a:ext cx="0" cy="644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58900A3-D241-45FE-8B4D-E45C08AA5BB7}"/>
              </a:ext>
            </a:extLst>
          </p:cNvPr>
          <p:cNvCxnSpPr>
            <a:cxnSpLocks/>
          </p:cNvCxnSpPr>
          <p:nvPr/>
        </p:nvCxnSpPr>
        <p:spPr>
          <a:xfrm>
            <a:off x="9845304" y="1994565"/>
            <a:ext cx="0" cy="644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EB4877-FC5D-4D54-B70F-D386F5937A32}"/>
              </a:ext>
            </a:extLst>
          </p:cNvPr>
          <p:cNvSpPr txBox="1"/>
          <p:nvPr/>
        </p:nvSpPr>
        <p:spPr>
          <a:xfrm>
            <a:off x="5861664" y="30124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キー押しで開始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0A5A9E-6790-4D0D-92F6-B29D1B0271D9}"/>
              </a:ext>
            </a:extLst>
          </p:cNvPr>
          <p:cNvSpPr txBox="1"/>
          <p:nvPr/>
        </p:nvSpPr>
        <p:spPr>
          <a:xfrm>
            <a:off x="9718097" y="30124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強制二択応答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CF6A7C1-B1B3-49DE-845C-BAAF61368B66}"/>
              </a:ext>
            </a:extLst>
          </p:cNvPr>
          <p:cNvCxnSpPr>
            <a:stCxn id="3" idx="1"/>
            <a:endCxn id="18" idx="0"/>
          </p:cNvCxnSpPr>
          <p:nvPr/>
        </p:nvCxnSpPr>
        <p:spPr>
          <a:xfrm>
            <a:off x="6761911" y="2316989"/>
            <a:ext cx="0" cy="695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0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82970-CEF8-4FA9-837F-4034BC41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結果：音楽の評定値（</a:t>
            </a:r>
            <a:r>
              <a:rPr kumimoji="1" lang="en-US" altLang="ja-JP" dirty="0"/>
              <a:t>N=37</a:t>
            </a:r>
            <a:r>
              <a:rPr kumimoji="1" lang="ja-JP" altLang="en-US" dirty="0"/>
              <a:t>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E38F3D-7005-4200-B7F1-D0E82A3E1B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29" y="1762449"/>
            <a:ext cx="5874343" cy="4405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9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E97B5401-EEAA-41C1-8BD7-ECF85F94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1" y="1758609"/>
            <a:ext cx="5000625" cy="374904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A240F5F-D617-492A-B3FD-03F79998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4" y="1758609"/>
            <a:ext cx="5000625" cy="37490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D4B0A5D-FB3B-4422-8BCB-A972421D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結果：心拍課題の</a:t>
            </a:r>
            <a:r>
              <a:rPr lang="ja-JP" altLang="en-US" dirty="0"/>
              <a:t>成績</a:t>
            </a:r>
            <a:r>
              <a:rPr kumimoji="1" lang="ja-JP" altLang="en-US" dirty="0"/>
              <a:t>（</a:t>
            </a:r>
            <a:r>
              <a:rPr kumimoji="1" lang="en-US" altLang="ja-JP" dirty="0"/>
              <a:t>N=</a:t>
            </a:r>
            <a:r>
              <a:rPr lang="en-US" altLang="ja-JP" dirty="0"/>
              <a:t>37</a:t>
            </a:r>
            <a:r>
              <a:rPr kumimoji="1" lang="ja-JP" altLang="en-US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74F12C-74F9-4C26-8C8A-18A071B1B23E}"/>
              </a:ext>
            </a:extLst>
          </p:cNvPr>
          <p:cNvSpPr txBox="1"/>
          <p:nvPr/>
        </p:nvSpPr>
        <p:spPr>
          <a:xfrm>
            <a:off x="2747812" y="16149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心拍追跡課題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1365D6-EA7C-4788-B10F-2600FF38CA2D}"/>
              </a:ext>
            </a:extLst>
          </p:cNvPr>
          <p:cNvSpPr txBox="1"/>
          <p:nvPr/>
        </p:nvSpPr>
        <p:spPr>
          <a:xfrm>
            <a:off x="8094028" y="16149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心拍弁別課題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C3A830-41E1-46FF-8E04-76BDC078035D}"/>
              </a:ext>
            </a:extLst>
          </p:cNvPr>
          <p:cNvSpPr txBox="1"/>
          <p:nvPr/>
        </p:nvSpPr>
        <p:spPr>
          <a:xfrm>
            <a:off x="732273" y="571503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Garfinkel et al., 2015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C5D603-2BAD-49CE-935C-D5748714DF14}"/>
              </a:ext>
            </a:extLst>
          </p:cNvPr>
          <p:cNvSpPr txBox="1"/>
          <p:nvPr/>
        </p:nvSpPr>
        <p:spPr>
          <a:xfrm>
            <a:off x="2142494" y="6087815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心拍追跡課題：</a:t>
            </a:r>
            <a:r>
              <a:rPr kumimoji="1" lang="en-US" altLang="ja-JP" dirty="0"/>
              <a:t>M = 0.66, SD = 0.21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690756-6073-4433-AF86-D9184E10BAF8}"/>
              </a:ext>
            </a:extLst>
          </p:cNvPr>
          <p:cNvSpPr txBox="1"/>
          <p:nvPr/>
        </p:nvSpPr>
        <p:spPr>
          <a:xfrm>
            <a:off x="8151893" y="6087815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心拍弁別課題：</a:t>
            </a:r>
            <a:r>
              <a:rPr lang="en-US" altLang="ja-JP" dirty="0"/>
              <a:t>CR = 0.62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C9BE82-1EE6-410F-918F-7250C4433482}"/>
              </a:ext>
            </a:extLst>
          </p:cNvPr>
          <p:cNvSpPr/>
          <p:nvPr/>
        </p:nvSpPr>
        <p:spPr>
          <a:xfrm>
            <a:off x="599172" y="5503985"/>
            <a:ext cx="10993657" cy="1107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5BBDAC-DB72-4ACC-84C9-8B47A69458C0}"/>
              </a:ext>
            </a:extLst>
          </p:cNvPr>
          <p:cNvCxnSpPr/>
          <p:nvPr/>
        </p:nvCxnSpPr>
        <p:spPr>
          <a:xfrm>
            <a:off x="6942071" y="3908809"/>
            <a:ext cx="38666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3D8D1B-43CB-4F17-8BA3-B427B56E2B52}"/>
              </a:ext>
            </a:extLst>
          </p:cNvPr>
          <p:cNvSpPr txBox="1"/>
          <p:nvPr/>
        </p:nvSpPr>
        <p:spPr>
          <a:xfrm>
            <a:off x="7321408" y="571342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Garfinkel et al., 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63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49435-A034-416A-8908-B976E590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感動度のばらつきと心拍追跡精度（</a:t>
            </a:r>
            <a:r>
              <a:rPr kumimoji="1" lang="en-US" altLang="ja-JP" sz="4000" dirty="0"/>
              <a:t>N=37</a:t>
            </a:r>
            <a:r>
              <a:rPr kumimoji="1" lang="ja-JP" altLang="en-US" sz="4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A47AE9-B8DF-48FB-8C17-1D2A836B6AF0}"/>
              </a:ext>
            </a:extLst>
          </p:cNvPr>
          <p:cNvSpPr txBox="1"/>
          <p:nvPr/>
        </p:nvSpPr>
        <p:spPr>
          <a:xfrm>
            <a:off x="3079790" y="59115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内受容感覚の良い人は感動のレンジが広い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FC7E776-7F5F-484B-B29A-94320564C0ED}"/>
              </a:ext>
            </a:extLst>
          </p:cNvPr>
          <p:cNvSpPr/>
          <p:nvPr/>
        </p:nvSpPr>
        <p:spPr>
          <a:xfrm>
            <a:off x="2581275" y="5819775"/>
            <a:ext cx="7029450" cy="64517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8B8941-35CE-49AC-A559-B9D0A44D3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93" y="1759502"/>
            <a:ext cx="5000625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D10D5-5F4E-47E4-A3CC-FECAE22F2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3" y="1759502"/>
            <a:ext cx="5000625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B951AA-24FC-4523-8208-F46DF4EFAA39}"/>
              </a:ext>
            </a:extLst>
          </p:cNvPr>
          <p:cNvSpPr txBox="1"/>
          <p:nvPr/>
        </p:nvSpPr>
        <p:spPr>
          <a:xfrm>
            <a:off x="2124766" y="1635136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dirty="0"/>
              <a:t> = 0.40, </a:t>
            </a:r>
            <a:r>
              <a:rPr kumimoji="1" lang="en-US" altLang="ja-JP" i="1" dirty="0"/>
              <a:t>CI</a:t>
            </a:r>
            <a:r>
              <a:rPr kumimoji="1" lang="en-US" altLang="ja-JP" dirty="0"/>
              <a:t> = [0.12, 0.65]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9C00F0-39C1-4B46-BF43-AFDE561FF56F}"/>
              </a:ext>
            </a:extLst>
          </p:cNvPr>
          <p:cNvSpPr txBox="1"/>
          <p:nvPr/>
        </p:nvSpPr>
        <p:spPr>
          <a:xfrm>
            <a:off x="7609865" y="1635136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dirty="0"/>
              <a:t> = 0.35, </a:t>
            </a:r>
            <a:r>
              <a:rPr kumimoji="1" lang="en-US" altLang="ja-JP" i="1" dirty="0"/>
              <a:t>CI</a:t>
            </a:r>
            <a:r>
              <a:rPr kumimoji="1" lang="en-US" altLang="ja-JP" dirty="0"/>
              <a:t> = [0.05, 0.62]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18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EA3576A-ABE0-4325-86A0-74AF275A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BC8F1B-7611-4FD7-8DEC-664641DB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心拍追跡精度と感動度のレンジの間に正の相関関係がみられた</a:t>
            </a:r>
            <a:endParaRPr kumimoji="1"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000" u="sng" dirty="0"/>
              <a:t>内受容感覚の精度が高い人は，感動の強さの知覚の精度が高い</a:t>
            </a:r>
            <a:endParaRPr kumimoji="1" lang="en-US" altLang="ja-JP" sz="2000" u="sng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u="sng" dirty="0"/>
          </a:p>
          <a:p>
            <a:r>
              <a:rPr kumimoji="1" lang="ja-JP" altLang="en-US" sz="2000" dirty="0"/>
              <a:t>リスクに対する身体反応が意思決定に影響を与える（前川ら</a:t>
            </a:r>
            <a:r>
              <a:rPr kumimoji="1" lang="en-US" altLang="ja-JP" sz="2000" dirty="0"/>
              <a:t>, 2017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r>
              <a:rPr lang="ja-JP" altLang="en-US" sz="2000" dirty="0"/>
              <a:t>内受容感覚精度の高い人は，リスクに対する身体反応が大きく，意思決定への影響も大きい（未発表）</a:t>
            </a:r>
            <a:endParaRPr lang="en-US" altLang="ja-JP" sz="2000" dirty="0"/>
          </a:p>
          <a:p>
            <a:pPr lvl="1"/>
            <a:endParaRPr kumimoji="1" lang="en-US" altLang="ja-JP" sz="2000" dirty="0"/>
          </a:p>
          <a:p>
            <a:pPr lvl="1"/>
            <a:endParaRPr kumimoji="1" lang="en-US" altLang="ja-JP" sz="20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5D43711-3603-4067-8B21-0936C9F286E0}"/>
              </a:ext>
            </a:extLst>
          </p:cNvPr>
          <p:cNvGrpSpPr/>
          <p:nvPr/>
        </p:nvGrpSpPr>
        <p:grpSpPr>
          <a:xfrm>
            <a:off x="523888" y="4404834"/>
            <a:ext cx="11144224" cy="1832241"/>
            <a:chOff x="523888" y="3822031"/>
            <a:chExt cx="11144224" cy="183224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EC2FB8-C9AA-4AD6-B827-831CDF54FE84}"/>
                </a:ext>
              </a:extLst>
            </p:cNvPr>
            <p:cNvGrpSpPr/>
            <p:nvPr/>
          </p:nvGrpSpPr>
          <p:grpSpPr>
            <a:xfrm>
              <a:off x="1676736" y="3848200"/>
              <a:ext cx="9991376" cy="1287245"/>
              <a:chOff x="1676736" y="3848200"/>
              <a:chExt cx="9991376" cy="1287245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3C515800-075B-403F-8237-C3BEB050FA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6736" y="3848200"/>
                <a:ext cx="0" cy="723801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91EEF932-C40D-423C-B1BC-F572C81933F9}"/>
                  </a:ext>
                </a:extLst>
              </p:cNvPr>
              <p:cNvCxnSpPr/>
              <p:nvPr/>
            </p:nvCxnSpPr>
            <p:spPr>
              <a:xfrm>
                <a:off x="1676736" y="3848200"/>
                <a:ext cx="999137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AF6A1475-1B5D-4F36-8F23-53A1F951B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8112" y="3848200"/>
                <a:ext cx="0" cy="1287245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E8ABEB9D-1792-4FC8-B50D-AA210535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77803" y="5135445"/>
                <a:ext cx="390309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5AD3BBD7-0E05-4211-AF71-BB8D73E7628C}"/>
                </a:ext>
              </a:extLst>
            </p:cNvPr>
            <p:cNvSpPr/>
            <p:nvPr/>
          </p:nvSpPr>
          <p:spPr>
            <a:xfrm>
              <a:off x="523888" y="4547645"/>
              <a:ext cx="2338572" cy="977061"/>
            </a:xfrm>
            <a:custGeom>
              <a:avLst/>
              <a:gdLst>
                <a:gd name="connsiteX0" fmla="*/ 0 w 2602907"/>
                <a:gd name="connsiteY0" fmla="*/ 97706 h 977061"/>
                <a:gd name="connsiteX1" fmla="*/ 97706 w 2602907"/>
                <a:gd name="connsiteY1" fmla="*/ 0 h 977061"/>
                <a:gd name="connsiteX2" fmla="*/ 2505201 w 2602907"/>
                <a:gd name="connsiteY2" fmla="*/ 0 h 977061"/>
                <a:gd name="connsiteX3" fmla="*/ 2602907 w 2602907"/>
                <a:gd name="connsiteY3" fmla="*/ 97706 h 977061"/>
                <a:gd name="connsiteX4" fmla="*/ 2602907 w 2602907"/>
                <a:gd name="connsiteY4" fmla="*/ 879355 h 977061"/>
                <a:gd name="connsiteX5" fmla="*/ 2505201 w 2602907"/>
                <a:gd name="connsiteY5" fmla="*/ 977061 h 977061"/>
                <a:gd name="connsiteX6" fmla="*/ 97706 w 2602907"/>
                <a:gd name="connsiteY6" fmla="*/ 977061 h 977061"/>
                <a:gd name="connsiteX7" fmla="*/ 0 w 2602907"/>
                <a:gd name="connsiteY7" fmla="*/ 879355 h 977061"/>
                <a:gd name="connsiteX8" fmla="*/ 0 w 2602907"/>
                <a:gd name="connsiteY8" fmla="*/ 97706 h 97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907" h="977061">
                  <a:moveTo>
                    <a:pt x="0" y="97706"/>
                  </a:moveTo>
                  <a:cubicBezTo>
                    <a:pt x="0" y="43744"/>
                    <a:pt x="43744" y="0"/>
                    <a:pt x="97706" y="0"/>
                  </a:cubicBezTo>
                  <a:lnTo>
                    <a:pt x="2505201" y="0"/>
                  </a:lnTo>
                  <a:cubicBezTo>
                    <a:pt x="2559163" y="0"/>
                    <a:pt x="2602907" y="43744"/>
                    <a:pt x="2602907" y="97706"/>
                  </a:cubicBezTo>
                  <a:lnTo>
                    <a:pt x="2602907" y="879355"/>
                  </a:lnTo>
                  <a:cubicBezTo>
                    <a:pt x="2602907" y="933317"/>
                    <a:pt x="2559163" y="977061"/>
                    <a:pt x="2505201" y="977061"/>
                  </a:cubicBezTo>
                  <a:lnTo>
                    <a:pt x="97706" y="977061"/>
                  </a:lnTo>
                  <a:cubicBezTo>
                    <a:pt x="43744" y="977061"/>
                    <a:pt x="0" y="933317"/>
                    <a:pt x="0" y="879355"/>
                  </a:cubicBezTo>
                  <a:lnTo>
                    <a:pt x="0" y="977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07" tIns="101007" rIns="101007" bIns="10100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kern="1200" dirty="0"/>
                <a:t>感動的な音楽</a:t>
              </a:r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386924EF-D3DA-4B17-92DE-764D40F5C938}"/>
                </a:ext>
              </a:extLst>
            </p:cNvPr>
            <p:cNvSpPr/>
            <p:nvPr/>
          </p:nvSpPr>
          <p:spPr>
            <a:xfrm>
              <a:off x="3272180" y="4713415"/>
              <a:ext cx="551816" cy="645521"/>
            </a:xfrm>
            <a:custGeom>
              <a:avLst/>
              <a:gdLst>
                <a:gd name="connsiteX0" fmla="*/ 0 w 551816"/>
                <a:gd name="connsiteY0" fmla="*/ 129104 h 645521"/>
                <a:gd name="connsiteX1" fmla="*/ 275908 w 551816"/>
                <a:gd name="connsiteY1" fmla="*/ 129104 h 645521"/>
                <a:gd name="connsiteX2" fmla="*/ 275908 w 551816"/>
                <a:gd name="connsiteY2" fmla="*/ 0 h 645521"/>
                <a:gd name="connsiteX3" fmla="*/ 551816 w 551816"/>
                <a:gd name="connsiteY3" fmla="*/ 322761 h 645521"/>
                <a:gd name="connsiteX4" fmla="*/ 275908 w 551816"/>
                <a:gd name="connsiteY4" fmla="*/ 645521 h 645521"/>
                <a:gd name="connsiteX5" fmla="*/ 275908 w 551816"/>
                <a:gd name="connsiteY5" fmla="*/ 516417 h 645521"/>
                <a:gd name="connsiteX6" fmla="*/ 0 w 551816"/>
                <a:gd name="connsiteY6" fmla="*/ 516417 h 645521"/>
                <a:gd name="connsiteX7" fmla="*/ 0 w 551816"/>
                <a:gd name="connsiteY7" fmla="*/ 129104 h 64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1816" h="645521">
                  <a:moveTo>
                    <a:pt x="0" y="129104"/>
                  </a:moveTo>
                  <a:lnTo>
                    <a:pt x="275908" y="129104"/>
                  </a:lnTo>
                  <a:lnTo>
                    <a:pt x="275908" y="0"/>
                  </a:lnTo>
                  <a:lnTo>
                    <a:pt x="551816" y="322761"/>
                  </a:lnTo>
                  <a:lnTo>
                    <a:pt x="275908" y="645521"/>
                  </a:lnTo>
                  <a:lnTo>
                    <a:pt x="275908" y="516417"/>
                  </a:lnTo>
                  <a:lnTo>
                    <a:pt x="0" y="516417"/>
                  </a:lnTo>
                  <a:lnTo>
                    <a:pt x="0" y="1291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29104" rIns="165545" bIns="12910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500" kern="1200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355252EC-C150-4B20-981C-0556644D6836}"/>
                </a:ext>
              </a:extLst>
            </p:cNvPr>
            <p:cNvSpPr/>
            <p:nvPr/>
          </p:nvSpPr>
          <p:spPr>
            <a:xfrm>
              <a:off x="4233716" y="4547645"/>
              <a:ext cx="2338572" cy="977061"/>
            </a:xfrm>
            <a:custGeom>
              <a:avLst/>
              <a:gdLst>
                <a:gd name="connsiteX0" fmla="*/ 0 w 2602907"/>
                <a:gd name="connsiteY0" fmla="*/ 97706 h 977061"/>
                <a:gd name="connsiteX1" fmla="*/ 97706 w 2602907"/>
                <a:gd name="connsiteY1" fmla="*/ 0 h 977061"/>
                <a:gd name="connsiteX2" fmla="*/ 2505201 w 2602907"/>
                <a:gd name="connsiteY2" fmla="*/ 0 h 977061"/>
                <a:gd name="connsiteX3" fmla="*/ 2602907 w 2602907"/>
                <a:gd name="connsiteY3" fmla="*/ 97706 h 977061"/>
                <a:gd name="connsiteX4" fmla="*/ 2602907 w 2602907"/>
                <a:gd name="connsiteY4" fmla="*/ 879355 h 977061"/>
                <a:gd name="connsiteX5" fmla="*/ 2505201 w 2602907"/>
                <a:gd name="connsiteY5" fmla="*/ 977061 h 977061"/>
                <a:gd name="connsiteX6" fmla="*/ 97706 w 2602907"/>
                <a:gd name="connsiteY6" fmla="*/ 977061 h 977061"/>
                <a:gd name="connsiteX7" fmla="*/ 0 w 2602907"/>
                <a:gd name="connsiteY7" fmla="*/ 879355 h 977061"/>
                <a:gd name="connsiteX8" fmla="*/ 0 w 2602907"/>
                <a:gd name="connsiteY8" fmla="*/ 97706 h 97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907" h="977061">
                  <a:moveTo>
                    <a:pt x="0" y="97706"/>
                  </a:moveTo>
                  <a:cubicBezTo>
                    <a:pt x="0" y="43744"/>
                    <a:pt x="43744" y="0"/>
                    <a:pt x="97706" y="0"/>
                  </a:cubicBezTo>
                  <a:lnTo>
                    <a:pt x="2505201" y="0"/>
                  </a:lnTo>
                  <a:cubicBezTo>
                    <a:pt x="2559163" y="0"/>
                    <a:pt x="2602907" y="43744"/>
                    <a:pt x="2602907" y="97706"/>
                  </a:cubicBezTo>
                  <a:lnTo>
                    <a:pt x="2602907" y="879355"/>
                  </a:lnTo>
                  <a:cubicBezTo>
                    <a:pt x="2602907" y="933317"/>
                    <a:pt x="2559163" y="977061"/>
                    <a:pt x="2505201" y="977061"/>
                  </a:cubicBezTo>
                  <a:lnTo>
                    <a:pt x="97706" y="977061"/>
                  </a:lnTo>
                  <a:cubicBezTo>
                    <a:pt x="43744" y="977061"/>
                    <a:pt x="0" y="933317"/>
                    <a:pt x="0" y="879355"/>
                  </a:cubicBezTo>
                  <a:lnTo>
                    <a:pt x="0" y="977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07" tIns="101007" rIns="101007" bIns="10100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kern="1200" dirty="0"/>
                <a:t>大きな内受容信号・予測信号の変化</a:t>
              </a:r>
            </a:p>
          </p:txBody>
        </p:sp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830E4D62-06D8-4A97-8FA5-36281E4CE15E}"/>
                </a:ext>
              </a:extLst>
            </p:cNvPr>
            <p:cNvSpPr/>
            <p:nvPr/>
          </p:nvSpPr>
          <p:spPr>
            <a:xfrm>
              <a:off x="6982008" y="4418079"/>
              <a:ext cx="1547503" cy="1236193"/>
            </a:xfrm>
            <a:custGeom>
              <a:avLst/>
              <a:gdLst>
                <a:gd name="connsiteX0" fmla="*/ 0 w 551816"/>
                <a:gd name="connsiteY0" fmla="*/ 129104 h 645521"/>
                <a:gd name="connsiteX1" fmla="*/ 275908 w 551816"/>
                <a:gd name="connsiteY1" fmla="*/ 129104 h 645521"/>
                <a:gd name="connsiteX2" fmla="*/ 275908 w 551816"/>
                <a:gd name="connsiteY2" fmla="*/ 0 h 645521"/>
                <a:gd name="connsiteX3" fmla="*/ 551816 w 551816"/>
                <a:gd name="connsiteY3" fmla="*/ 322761 h 645521"/>
                <a:gd name="connsiteX4" fmla="*/ 275908 w 551816"/>
                <a:gd name="connsiteY4" fmla="*/ 645521 h 645521"/>
                <a:gd name="connsiteX5" fmla="*/ 275908 w 551816"/>
                <a:gd name="connsiteY5" fmla="*/ 516417 h 645521"/>
                <a:gd name="connsiteX6" fmla="*/ 0 w 551816"/>
                <a:gd name="connsiteY6" fmla="*/ 516417 h 645521"/>
                <a:gd name="connsiteX7" fmla="*/ 0 w 551816"/>
                <a:gd name="connsiteY7" fmla="*/ 129104 h 64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1816" h="645521">
                  <a:moveTo>
                    <a:pt x="0" y="129104"/>
                  </a:moveTo>
                  <a:lnTo>
                    <a:pt x="275908" y="129104"/>
                  </a:lnTo>
                  <a:lnTo>
                    <a:pt x="275908" y="0"/>
                  </a:lnTo>
                  <a:lnTo>
                    <a:pt x="551816" y="322761"/>
                  </a:lnTo>
                  <a:lnTo>
                    <a:pt x="275908" y="645521"/>
                  </a:lnTo>
                  <a:lnTo>
                    <a:pt x="275908" y="516417"/>
                  </a:lnTo>
                  <a:lnTo>
                    <a:pt x="0" y="516417"/>
                  </a:lnTo>
                  <a:lnTo>
                    <a:pt x="0" y="12910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29104" rIns="165545" bIns="12910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500" kern="1200" dirty="0">
                  <a:solidFill>
                    <a:schemeClr val="accent2"/>
                  </a:solidFill>
                </a:rPr>
                <a:t>内受容</a:t>
              </a:r>
              <a:endParaRPr kumimoji="1" lang="en-US" altLang="ja-JP" sz="1500" kern="1200" dirty="0">
                <a:solidFill>
                  <a:schemeClr val="accent2"/>
                </a:solidFill>
              </a:endParaRP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500" kern="1200" dirty="0">
                  <a:solidFill>
                    <a:schemeClr val="accent2"/>
                  </a:solidFill>
                </a:rPr>
                <a:t>感覚精度</a:t>
              </a:r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3A94CFC6-BBC3-421C-B29C-62D3EF5409A3}"/>
                </a:ext>
              </a:extLst>
            </p:cNvPr>
            <p:cNvSpPr/>
            <p:nvPr/>
          </p:nvSpPr>
          <p:spPr>
            <a:xfrm>
              <a:off x="8939231" y="4547645"/>
              <a:ext cx="2338572" cy="977061"/>
            </a:xfrm>
            <a:custGeom>
              <a:avLst/>
              <a:gdLst>
                <a:gd name="connsiteX0" fmla="*/ 0 w 2602907"/>
                <a:gd name="connsiteY0" fmla="*/ 97706 h 977061"/>
                <a:gd name="connsiteX1" fmla="*/ 97706 w 2602907"/>
                <a:gd name="connsiteY1" fmla="*/ 0 h 977061"/>
                <a:gd name="connsiteX2" fmla="*/ 2505201 w 2602907"/>
                <a:gd name="connsiteY2" fmla="*/ 0 h 977061"/>
                <a:gd name="connsiteX3" fmla="*/ 2602907 w 2602907"/>
                <a:gd name="connsiteY3" fmla="*/ 97706 h 977061"/>
                <a:gd name="connsiteX4" fmla="*/ 2602907 w 2602907"/>
                <a:gd name="connsiteY4" fmla="*/ 879355 h 977061"/>
                <a:gd name="connsiteX5" fmla="*/ 2505201 w 2602907"/>
                <a:gd name="connsiteY5" fmla="*/ 977061 h 977061"/>
                <a:gd name="connsiteX6" fmla="*/ 97706 w 2602907"/>
                <a:gd name="connsiteY6" fmla="*/ 977061 h 977061"/>
                <a:gd name="connsiteX7" fmla="*/ 0 w 2602907"/>
                <a:gd name="connsiteY7" fmla="*/ 879355 h 977061"/>
                <a:gd name="connsiteX8" fmla="*/ 0 w 2602907"/>
                <a:gd name="connsiteY8" fmla="*/ 97706 h 97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907" h="977061">
                  <a:moveTo>
                    <a:pt x="0" y="97706"/>
                  </a:moveTo>
                  <a:cubicBezTo>
                    <a:pt x="0" y="43744"/>
                    <a:pt x="43744" y="0"/>
                    <a:pt x="97706" y="0"/>
                  </a:cubicBezTo>
                  <a:lnTo>
                    <a:pt x="2505201" y="0"/>
                  </a:lnTo>
                  <a:cubicBezTo>
                    <a:pt x="2559163" y="0"/>
                    <a:pt x="2602907" y="43744"/>
                    <a:pt x="2602907" y="97706"/>
                  </a:cubicBezTo>
                  <a:lnTo>
                    <a:pt x="2602907" y="879355"/>
                  </a:lnTo>
                  <a:cubicBezTo>
                    <a:pt x="2602907" y="933317"/>
                    <a:pt x="2559163" y="977061"/>
                    <a:pt x="2505201" y="977061"/>
                  </a:cubicBezTo>
                  <a:lnTo>
                    <a:pt x="97706" y="977061"/>
                  </a:lnTo>
                  <a:cubicBezTo>
                    <a:pt x="43744" y="977061"/>
                    <a:pt x="0" y="933317"/>
                    <a:pt x="0" y="879355"/>
                  </a:cubicBezTo>
                  <a:lnTo>
                    <a:pt x="0" y="977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07" tIns="101007" rIns="101007" bIns="10100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kern="1200" dirty="0"/>
                <a:t>強い感動の認識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6B74870A-BFDE-4D3F-9403-0D9650C7FFA3}"/>
                </a:ext>
              </a:extLst>
            </p:cNvPr>
            <p:cNvSpPr txBox="1"/>
            <p:nvPr/>
          </p:nvSpPr>
          <p:spPr>
            <a:xfrm>
              <a:off x="3646942" y="3822031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内受容信号の変化が生じた原因の推定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16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EA3576A-ABE0-4325-86A0-74AF275A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BC8F1B-7611-4FD7-8DEC-664641DB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8699"/>
          </a:xfrm>
        </p:spPr>
        <p:txBody>
          <a:bodyPr>
            <a:noAutofit/>
          </a:bodyPr>
          <a:lstStyle/>
          <a:p>
            <a:r>
              <a:rPr kumimoji="1" lang="ja-JP" altLang="en-US" sz="2000" dirty="0"/>
              <a:t>心拍弁別感度と感動度の間に関連はみられなかった</a:t>
            </a:r>
            <a:endParaRPr kumimoji="1"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脈波の反応の遅れ</a:t>
            </a:r>
            <a:endParaRPr lang="en-US" altLang="ja-JP" sz="2000" dirty="0"/>
          </a:p>
          <a:p>
            <a:pPr lvl="2"/>
            <a:r>
              <a:rPr lang="ja-JP" altLang="en-US" dirty="0"/>
              <a:t>指先脈波の</a:t>
            </a:r>
            <a:r>
              <a:rPr lang="en-US" altLang="ja-JP" dirty="0"/>
              <a:t>R</a:t>
            </a:r>
            <a:r>
              <a:rPr lang="ja-JP" altLang="en-US" dirty="0"/>
              <a:t>ピークは心電から</a:t>
            </a:r>
            <a:r>
              <a:rPr lang="en-US" altLang="ja-JP" dirty="0"/>
              <a:t>150~400ms</a:t>
            </a:r>
            <a:r>
              <a:rPr lang="ja-JP" altLang="en-US" dirty="0"/>
              <a:t>遅れる（</a:t>
            </a:r>
            <a:r>
              <a:rPr lang="en-US" altLang="ja-JP" dirty="0"/>
              <a:t>Payne et al., 2006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kumimoji="1" lang="en-US" altLang="ja-JP" dirty="0"/>
              <a:t>0ms</a:t>
            </a:r>
            <a:r>
              <a:rPr kumimoji="1" lang="ja-JP" altLang="en-US" dirty="0"/>
              <a:t>条件が心臓の拍動に対応していない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/>
              <a:t>心拍追跡課題と心拍弁別課題の違い</a:t>
            </a:r>
            <a:endParaRPr kumimoji="1" lang="en-US" altLang="ja-JP" sz="2000" dirty="0"/>
          </a:p>
          <a:p>
            <a:pPr lvl="2"/>
            <a:r>
              <a:rPr lang="ja-JP" altLang="en-US" dirty="0"/>
              <a:t>心拍追跡課題　⇒　心臓の収縮の発生頻度</a:t>
            </a:r>
            <a:endParaRPr lang="en-US" altLang="ja-JP" dirty="0"/>
          </a:p>
          <a:p>
            <a:pPr lvl="2"/>
            <a:r>
              <a:rPr lang="ja-JP" altLang="en-US" dirty="0"/>
              <a:t>心拍弁別課題　⇒　心臓の収縮のタイミング</a:t>
            </a:r>
            <a:endParaRPr lang="en-US" altLang="ja-JP" dirty="0"/>
          </a:p>
          <a:p>
            <a:pPr lvl="2"/>
            <a:r>
              <a:rPr lang="ja-JP" altLang="en-US" dirty="0"/>
              <a:t>自律神経は心拍の頻度（周波数）を調整する（</a:t>
            </a:r>
            <a:r>
              <a:rPr lang="en-US" altLang="ja-JP" dirty="0" err="1"/>
              <a:t>Billman</a:t>
            </a:r>
            <a:r>
              <a:rPr lang="en-US" altLang="ja-JP" dirty="0"/>
              <a:t>, 2011</a:t>
            </a:r>
            <a:r>
              <a:rPr lang="ja-JP" altLang="en-US" dirty="0"/>
              <a:t>）</a:t>
            </a:r>
            <a:endParaRPr lang="en-US" altLang="ja-JP" dirty="0"/>
          </a:p>
          <a:p>
            <a:pPr lvl="3">
              <a:buFont typeface="Wingdings" panose="05000000000000000000" pitchFamily="2" charset="2"/>
              <a:buChar char="Ø"/>
            </a:pPr>
            <a:endParaRPr kumimoji="1" lang="en-US" altLang="ja-JP" sz="20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u="sng" dirty="0"/>
              <a:t>感動にかかわるのは心拍の頻度（周波数）の検出である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76009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68630-6E53-4876-9AC7-07E9D387A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9CA650-D973-4393-B5BA-DEBEF15E1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2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7F8CE-B967-4859-ABF9-A294337D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C299EC-0040-495E-BE55-1A695D28FB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96" y="1436176"/>
            <a:ext cx="5542807" cy="488337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EB9054-4B14-4CAA-B0A6-64D4BACADA88}"/>
              </a:ext>
            </a:extLst>
          </p:cNvPr>
          <p:cNvSpPr txBox="1"/>
          <p:nvPr/>
        </p:nvSpPr>
        <p:spPr>
          <a:xfrm>
            <a:off x="9882231" y="6162251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Ekman</a:t>
            </a:r>
            <a:r>
              <a:rPr kumimoji="1" lang="en-US" altLang="ja-JP" sz="1200" dirty="0"/>
              <a:t> (1999) </a:t>
            </a:r>
            <a:r>
              <a:rPr lang="ja-JP" altLang="en-US" sz="1200" dirty="0"/>
              <a:t>改編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35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ion">
            <a:extLst>
              <a:ext uri="{FF2B5EF4-FFF2-40B4-BE49-F238E27FC236}">
                <a16:creationId xmlns:a16="http://schemas.microsoft.com/office/drawing/2014/main" id="{9BD41E06-E5D8-4534-BE57-560F42FD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88" y="4120947"/>
            <a:ext cx="1888874" cy="19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3F8E8CD-7B82-4272-8043-D39FE55C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内受容感覚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8BFB2EC-7C9A-4685-8EFA-CF402C1F9E21}"/>
              </a:ext>
            </a:extLst>
          </p:cNvPr>
          <p:cNvSpPr/>
          <p:nvPr/>
        </p:nvSpPr>
        <p:spPr>
          <a:xfrm>
            <a:off x="4502094" y="1422788"/>
            <a:ext cx="2642532" cy="84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感覚信号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BA1D837-BBD6-4E02-AC06-186775100959}"/>
              </a:ext>
            </a:extLst>
          </p:cNvPr>
          <p:cNvSpPr/>
          <p:nvPr/>
        </p:nvSpPr>
        <p:spPr>
          <a:xfrm>
            <a:off x="1110845" y="2887216"/>
            <a:ext cx="2227278" cy="85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外受容感覚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54E5466-FD33-4A9C-90BA-C6CA48A78A39}"/>
              </a:ext>
            </a:extLst>
          </p:cNvPr>
          <p:cNvSpPr/>
          <p:nvPr/>
        </p:nvSpPr>
        <p:spPr>
          <a:xfrm>
            <a:off x="4709721" y="2887216"/>
            <a:ext cx="2227278" cy="85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固有</a:t>
            </a:r>
            <a:r>
              <a:rPr kumimoji="1" lang="ja-JP" altLang="en-US" dirty="0"/>
              <a:t>受容感覚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B627883-19C6-4D1B-9FB0-0E3C9E3AA90E}"/>
              </a:ext>
            </a:extLst>
          </p:cNvPr>
          <p:cNvSpPr/>
          <p:nvPr/>
        </p:nvSpPr>
        <p:spPr>
          <a:xfrm>
            <a:off x="8308597" y="2887216"/>
            <a:ext cx="2227278" cy="85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内受容感覚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DB5E80-6608-4B49-BDF3-393B43A92B7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23360" y="2270077"/>
            <a:ext cx="0" cy="61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F80D469-7A43-483E-B83D-62124944CE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715353" y="779208"/>
            <a:ext cx="617139" cy="35988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E0BE90A-EF5F-47D1-96F2-B6202BF88B3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314229" y="779208"/>
            <a:ext cx="617139" cy="35988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01F32D-5ADB-4459-AB22-B286A3E2DA00}"/>
              </a:ext>
            </a:extLst>
          </p:cNvPr>
          <p:cNvSpPr txBox="1"/>
          <p:nvPr/>
        </p:nvSpPr>
        <p:spPr>
          <a:xfrm>
            <a:off x="1110845" y="3764232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視覚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聴覚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味覚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嗅覚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触覚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F91671-720F-4F42-BF2A-1AD6BD7ED34C}"/>
              </a:ext>
            </a:extLst>
          </p:cNvPr>
          <p:cNvSpPr txBox="1"/>
          <p:nvPr/>
        </p:nvSpPr>
        <p:spPr>
          <a:xfrm>
            <a:off x="4709721" y="376806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骨格筋の緊張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平衡感覚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163140-9C2E-464D-AC18-1609C1647164}"/>
              </a:ext>
            </a:extLst>
          </p:cNvPr>
          <p:cNvSpPr txBox="1"/>
          <p:nvPr/>
        </p:nvSpPr>
        <p:spPr>
          <a:xfrm>
            <a:off x="8302826" y="376423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心拍・血圧・呼吸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内臓の状態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代謝</a:t>
            </a:r>
            <a:endParaRPr lang="en-US" altLang="ja-JP" dirty="0"/>
          </a:p>
        </p:txBody>
      </p:sp>
      <p:pic>
        <p:nvPicPr>
          <p:cNvPr id="21" name="図 20" descr="人, 明かり, 持つ, 暗い が含まれている画像&#10;&#10;自動的に生成された説明">
            <a:extLst>
              <a:ext uri="{FF2B5EF4-FFF2-40B4-BE49-F238E27FC236}">
                <a16:creationId xmlns:a16="http://schemas.microsoft.com/office/drawing/2014/main" id="{14150953-EA88-4BA4-92A3-78C448C87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3" y="4204840"/>
            <a:ext cx="3091881" cy="2347651"/>
          </a:xfrm>
          <a:prstGeom prst="rect">
            <a:avLst/>
          </a:prstGeom>
        </p:spPr>
      </p:pic>
      <p:pic>
        <p:nvPicPr>
          <p:cNvPr id="23" name="図 22" descr="ナイフ が含まれている画像&#10;&#10;自動的に生成された説明">
            <a:extLst>
              <a:ext uri="{FF2B5EF4-FFF2-40B4-BE49-F238E27FC236}">
                <a16:creationId xmlns:a16="http://schemas.microsoft.com/office/drawing/2014/main" id="{E3819A8B-CBEC-4C00-AE6B-7B14A0C0E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94" y="4083744"/>
            <a:ext cx="2609961" cy="26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01741-5D0D-499D-BB31-8A7B597A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内受容感覚の制御モデル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F68FD8-D805-4C60-9DA4-52A8997BF79C}"/>
              </a:ext>
            </a:extLst>
          </p:cNvPr>
          <p:cNvSpPr txBox="1"/>
          <p:nvPr/>
        </p:nvSpPr>
        <p:spPr>
          <a:xfrm>
            <a:off x="10541279" y="619084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乾（</a:t>
            </a:r>
            <a:r>
              <a:rPr kumimoji="1" lang="en-US" altLang="ja-JP" dirty="0"/>
              <a:t>2018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2" name="グループ化 51"/>
          <p:cNvGrpSpPr/>
          <p:nvPr/>
        </p:nvGrpSpPr>
        <p:grpSpPr>
          <a:xfrm>
            <a:off x="1037832" y="2049719"/>
            <a:ext cx="4704886" cy="3944974"/>
            <a:chOff x="2229405" y="1307903"/>
            <a:chExt cx="4704886" cy="3944974"/>
          </a:xfrm>
        </p:grpSpPr>
        <p:sp>
          <p:nvSpPr>
            <p:cNvPr id="31" name="角丸四角形 30"/>
            <p:cNvSpPr/>
            <p:nvPr/>
          </p:nvSpPr>
          <p:spPr>
            <a:xfrm>
              <a:off x="2251642" y="4545734"/>
              <a:ext cx="1774352" cy="707143"/>
            </a:xfrm>
            <a:prstGeom prst="roundRect">
              <a:avLst/>
            </a:prstGeom>
            <a:solidFill>
              <a:srgbClr val="FFFF99"/>
            </a:solidFill>
            <a:ln w="3175">
              <a:noFill/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2251642" y="1711274"/>
              <a:ext cx="1774352" cy="707143"/>
            </a:xfrm>
            <a:prstGeom prst="roundRect">
              <a:avLst/>
            </a:prstGeom>
            <a:solidFill>
              <a:srgbClr val="FFCCFF"/>
            </a:solidFill>
            <a:ln w="19050">
              <a:solidFill>
                <a:srgbClr val="D60093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5115005" y="1747924"/>
              <a:ext cx="1774352" cy="707143"/>
            </a:xfrm>
            <a:prstGeom prst="roundRect">
              <a:avLst/>
            </a:prstGeom>
            <a:solidFill>
              <a:srgbClr val="CCCCFF"/>
            </a:solidFill>
            <a:ln w="19050">
              <a:solidFill>
                <a:srgbClr val="7030A0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2229405" y="3142743"/>
              <a:ext cx="1774352" cy="707143"/>
            </a:xfrm>
            <a:prstGeom prst="roundRect">
              <a:avLst/>
            </a:prstGeom>
            <a:solidFill>
              <a:srgbClr val="FFCCCC"/>
            </a:solidFill>
            <a:ln w="19050">
              <a:solidFill>
                <a:srgbClr val="FF9900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5125306" y="3140180"/>
              <a:ext cx="1774352" cy="707143"/>
            </a:xfrm>
            <a:prstGeom prst="roundRect">
              <a:avLst/>
            </a:prstGeom>
            <a:solidFill>
              <a:srgbClr val="CCECFF"/>
            </a:solidFill>
            <a:ln w="19050">
              <a:solidFill>
                <a:srgbClr val="66CCFF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矢印コネクタ 35"/>
            <p:cNvCxnSpPr/>
            <p:nvPr/>
          </p:nvCxnSpPr>
          <p:spPr bwMode="auto">
            <a:xfrm>
              <a:off x="3125140" y="2424846"/>
              <a:ext cx="0" cy="698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 bwMode="auto">
            <a:xfrm>
              <a:off x="4044099" y="2102973"/>
              <a:ext cx="1052801" cy="5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17"/>
            <p:cNvSpPr txBox="1">
              <a:spLocks noChangeArrowheads="1"/>
            </p:cNvSpPr>
            <p:nvPr/>
          </p:nvSpPr>
          <p:spPr bwMode="auto">
            <a:xfrm>
              <a:off x="5388506" y="1898327"/>
              <a:ext cx="1223412" cy="508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後部頭頂皮質</a:t>
              </a:r>
              <a:endParaRPr lang="en-US" altLang="ja-JP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で比較</a:t>
              </a:r>
            </a:p>
          </p:txBody>
        </p:sp>
        <p:sp>
          <p:nvSpPr>
            <p:cNvPr id="39" name="テキスト ボックス 18"/>
            <p:cNvSpPr txBox="1">
              <a:spLocks noChangeArrowheads="1"/>
            </p:cNvSpPr>
            <p:nvPr/>
          </p:nvSpPr>
          <p:spPr bwMode="auto">
            <a:xfrm>
              <a:off x="5029924" y="3279763"/>
              <a:ext cx="1904367" cy="415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感覚神経系</a:t>
              </a:r>
              <a:endParaRPr lang="en-US" altLang="ja-JP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（視覚・</a:t>
              </a:r>
              <a:r>
                <a:rPr lang="ja-JP" altLang="en-US" sz="1351" ker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固有感覚信号）</a:t>
              </a:r>
              <a:endParaRPr lang="ja-JP" altLang="en-US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3231D24-C5C6-4B22-8861-B23E407CD8DE}"/>
                </a:ext>
              </a:extLst>
            </p:cNvPr>
            <p:cNvGrpSpPr/>
            <p:nvPr/>
          </p:nvGrpSpPr>
          <p:grpSpPr>
            <a:xfrm>
              <a:off x="5094931" y="4532436"/>
              <a:ext cx="1774352" cy="707143"/>
              <a:chOff x="3711183" y="5531017"/>
              <a:chExt cx="1774352" cy="707143"/>
            </a:xfrm>
          </p:grpSpPr>
          <p:sp>
            <p:nvSpPr>
              <p:cNvPr id="41" name="角丸四角形 26">
                <a:extLst>
                  <a:ext uri="{FF2B5EF4-FFF2-40B4-BE49-F238E27FC236}">
                    <a16:creationId xmlns:a16="http://schemas.microsoft.com/office/drawing/2014/main" id="{3F21DC3D-36DD-4155-9E09-B94BB4EDF516}"/>
                  </a:ext>
                </a:extLst>
              </p:cNvPr>
              <p:cNvSpPr/>
              <p:nvPr/>
            </p:nvSpPr>
            <p:spPr>
              <a:xfrm>
                <a:off x="3711183" y="5531017"/>
                <a:ext cx="1774352" cy="707143"/>
              </a:xfrm>
              <a:prstGeom prst="roundRect">
                <a:avLst/>
              </a:prstGeom>
              <a:solidFill>
                <a:srgbClr val="CCFFCC"/>
              </a:solidFill>
              <a:ln w="19050"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 extrusionH="57150" contourW="19050">
                <a:bevelT w="114300"/>
                <a:bevelB w="146050" h="158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21"/>
              <p:cNvSpPr txBox="1">
                <a:spLocks noChangeArrowheads="1"/>
              </p:cNvSpPr>
              <p:nvPr/>
            </p:nvSpPr>
            <p:spPr bwMode="auto">
              <a:xfrm>
                <a:off x="4219982" y="5743634"/>
                <a:ext cx="704039" cy="300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defTabSz="685783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ja-JP" altLang="en-US" sz="1351" kern="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手・腕</a:t>
                </a:r>
              </a:p>
            </p:txBody>
          </p:sp>
        </p:grpSp>
        <p:sp>
          <p:nvSpPr>
            <p:cNvPr id="43" name="テキスト ボックス 19"/>
            <p:cNvSpPr txBox="1">
              <a:spLocks noChangeArrowheads="1"/>
            </p:cNvSpPr>
            <p:nvPr/>
          </p:nvSpPr>
          <p:spPr bwMode="auto">
            <a:xfrm>
              <a:off x="2678000" y="1914741"/>
              <a:ext cx="877163" cy="300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運動皮質</a:t>
              </a:r>
            </a:p>
          </p:txBody>
        </p:sp>
        <p:sp>
          <p:nvSpPr>
            <p:cNvPr id="44" name="テキスト ボックス 20"/>
            <p:cNvSpPr txBox="1">
              <a:spLocks noChangeArrowheads="1"/>
            </p:cNvSpPr>
            <p:nvPr/>
          </p:nvSpPr>
          <p:spPr bwMode="auto">
            <a:xfrm>
              <a:off x="2613674" y="3278067"/>
              <a:ext cx="1050288" cy="508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運動神経系</a:t>
              </a:r>
              <a:endParaRPr lang="en-US" altLang="ja-JP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（制御）</a:t>
              </a:r>
            </a:p>
          </p:txBody>
        </p:sp>
        <p:cxnSp>
          <p:nvCxnSpPr>
            <p:cNvPr id="45" name="直線矢印コネクタ 44"/>
            <p:cNvCxnSpPr/>
            <p:nvPr/>
          </p:nvCxnSpPr>
          <p:spPr bwMode="auto">
            <a:xfrm flipV="1">
              <a:off x="6000212" y="2471989"/>
              <a:ext cx="12270" cy="651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19"/>
            <p:cNvSpPr txBox="1">
              <a:spLocks noChangeArrowheads="1"/>
            </p:cNvSpPr>
            <p:nvPr/>
          </p:nvSpPr>
          <p:spPr bwMode="auto">
            <a:xfrm>
              <a:off x="4040866" y="1732894"/>
              <a:ext cx="1038833" cy="715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遠心性</a:t>
              </a:r>
              <a:endParaRPr lang="en-US" altLang="ja-JP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68578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コピー</a:t>
              </a: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791662" y="13079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結果予測</a:t>
              </a:r>
            </a:p>
          </p:txBody>
        </p:sp>
        <p:sp>
          <p:nvSpPr>
            <p:cNvPr id="48" name="テキスト ボックス 21">
              <a:extLst>
                <a:ext uri="{FF2B5EF4-FFF2-40B4-BE49-F238E27FC236}">
                  <a16:creationId xmlns:a16="http://schemas.microsoft.com/office/drawing/2014/main" id="{5AD35534-898D-4488-9E9E-32F5219E6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23" y="4749201"/>
              <a:ext cx="704039" cy="300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反射弓</a:t>
              </a: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8C5852F-2DE0-47A9-A5AD-C619B90CFB1E}"/>
                </a:ext>
              </a:extLst>
            </p:cNvPr>
            <p:cNvCxnSpPr/>
            <p:nvPr/>
          </p:nvCxnSpPr>
          <p:spPr bwMode="auto">
            <a:xfrm>
              <a:off x="3125140" y="3847323"/>
              <a:ext cx="0" cy="698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79394E90-1AF9-4D14-B94D-F3AED10550DF}"/>
                </a:ext>
              </a:extLst>
            </p:cNvPr>
            <p:cNvCxnSpPr/>
            <p:nvPr/>
          </p:nvCxnSpPr>
          <p:spPr bwMode="auto">
            <a:xfrm flipV="1">
              <a:off x="6000212" y="3881167"/>
              <a:ext cx="12270" cy="651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27CE8640-1E1B-4D7C-8447-F3B38761174E}"/>
                </a:ext>
              </a:extLst>
            </p:cNvPr>
            <p:cNvCxnSpPr/>
            <p:nvPr/>
          </p:nvCxnSpPr>
          <p:spPr bwMode="auto">
            <a:xfrm>
              <a:off x="4034062" y="4895158"/>
              <a:ext cx="1052801" cy="5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/>
          <p:cNvGrpSpPr/>
          <p:nvPr/>
        </p:nvGrpSpPr>
        <p:grpSpPr>
          <a:xfrm>
            <a:off x="6829634" y="2419051"/>
            <a:ext cx="4668924" cy="3552174"/>
            <a:chOff x="2212461" y="1718325"/>
            <a:chExt cx="4668924" cy="3552174"/>
          </a:xfrm>
        </p:grpSpPr>
        <p:sp>
          <p:nvSpPr>
            <p:cNvPr id="54" name="角丸四角形 53"/>
            <p:cNvSpPr/>
            <p:nvPr/>
          </p:nvSpPr>
          <p:spPr>
            <a:xfrm>
              <a:off x="3830136" y="4563356"/>
              <a:ext cx="1774352" cy="707143"/>
            </a:xfrm>
            <a:prstGeom prst="roundRect">
              <a:avLst/>
            </a:prstGeom>
            <a:solidFill>
              <a:srgbClr val="CCFFCC"/>
            </a:solidFill>
            <a:ln w="19050"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5107032" y="3143741"/>
              <a:ext cx="1774352" cy="707143"/>
            </a:xfrm>
            <a:prstGeom prst="roundRect">
              <a:avLst/>
            </a:prstGeom>
            <a:solidFill>
              <a:srgbClr val="CCECFF"/>
            </a:solidFill>
            <a:ln w="19050">
              <a:solidFill>
                <a:srgbClr val="66CCFF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角丸四角形 55"/>
            <p:cNvSpPr/>
            <p:nvPr/>
          </p:nvSpPr>
          <p:spPr>
            <a:xfrm>
              <a:off x="2262617" y="1718325"/>
              <a:ext cx="1774352" cy="707143"/>
            </a:xfrm>
            <a:prstGeom prst="roundRect">
              <a:avLst/>
            </a:prstGeom>
            <a:solidFill>
              <a:srgbClr val="FFCCFF"/>
            </a:solidFill>
            <a:ln w="19050">
              <a:solidFill>
                <a:srgbClr val="D60093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5107033" y="1730734"/>
              <a:ext cx="1774352" cy="707143"/>
            </a:xfrm>
            <a:prstGeom prst="roundRect">
              <a:avLst/>
            </a:prstGeom>
            <a:solidFill>
              <a:srgbClr val="CCCCFF"/>
            </a:solidFill>
            <a:ln w="19050">
              <a:solidFill>
                <a:srgbClr val="7030A0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2212461" y="3138641"/>
              <a:ext cx="1774352" cy="707143"/>
            </a:xfrm>
            <a:prstGeom prst="roundRect">
              <a:avLst/>
            </a:prstGeom>
            <a:solidFill>
              <a:srgbClr val="FFCCCC"/>
            </a:solidFill>
            <a:ln w="19050">
              <a:solidFill>
                <a:srgbClr val="FF9900"/>
              </a:solidFill>
            </a:ln>
            <a:scene3d>
              <a:camera prst="orthographicFront"/>
              <a:lightRig rig="threePt" dir="t"/>
            </a:scene3d>
            <a:sp3d extrusionH="57150" contourW="19050">
              <a:bevelT w="114300"/>
              <a:bevelB w="1460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/>
            <p:cNvCxnSpPr/>
            <p:nvPr/>
          </p:nvCxnSpPr>
          <p:spPr bwMode="auto">
            <a:xfrm>
              <a:off x="4049073" y="2103077"/>
              <a:ext cx="1045856" cy="5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17"/>
            <p:cNvSpPr txBox="1">
              <a:spLocks noChangeArrowheads="1"/>
            </p:cNvSpPr>
            <p:nvPr/>
          </p:nvSpPr>
          <p:spPr bwMode="auto">
            <a:xfrm>
              <a:off x="5450748" y="1934597"/>
              <a:ext cx="1086921" cy="300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前島で比較</a:t>
              </a:r>
            </a:p>
          </p:txBody>
        </p:sp>
        <p:sp>
          <p:nvSpPr>
            <p:cNvPr id="61" name="テキスト ボックス 18"/>
            <p:cNvSpPr txBox="1">
              <a:spLocks noChangeArrowheads="1"/>
            </p:cNvSpPr>
            <p:nvPr/>
          </p:nvSpPr>
          <p:spPr bwMode="auto">
            <a:xfrm>
              <a:off x="5309224" y="3317941"/>
              <a:ext cx="1369968" cy="415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自律神経系</a:t>
              </a:r>
              <a:endParaRPr lang="en-US" altLang="ja-JP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（内受容信号）</a:t>
              </a:r>
            </a:p>
          </p:txBody>
        </p:sp>
        <p:sp>
          <p:nvSpPr>
            <p:cNvPr id="62" name="テキスト ボックス 21"/>
            <p:cNvSpPr txBox="1">
              <a:spLocks noChangeArrowheads="1"/>
            </p:cNvSpPr>
            <p:nvPr/>
          </p:nvSpPr>
          <p:spPr bwMode="auto">
            <a:xfrm>
              <a:off x="4357863" y="4766822"/>
              <a:ext cx="701963" cy="300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内　臓</a:t>
              </a:r>
            </a:p>
          </p:txBody>
        </p:sp>
        <p:cxnSp>
          <p:nvCxnSpPr>
            <p:cNvPr id="63" name="直線矢印コネクタ 62"/>
            <p:cNvCxnSpPr/>
            <p:nvPr/>
          </p:nvCxnSpPr>
          <p:spPr bwMode="auto">
            <a:xfrm flipH="1">
              <a:off x="3150028" y="2424845"/>
              <a:ext cx="3512" cy="698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グループ化 63"/>
            <p:cNvGrpSpPr/>
            <p:nvPr/>
          </p:nvGrpSpPr>
          <p:grpSpPr>
            <a:xfrm>
              <a:off x="3147916" y="3828686"/>
              <a:ext cx="673752" cy="1077870"/>
              <a:chOff x="4239954" y="3715224"/>
              <a:chExt cx="920754" cy="1515589"/>
            </a:xfrm>
          </p:grpSpPr>
          <p:cxnSp>
            <p:nvCxnSpPr>
              <p:cNvPr id="73" name="直線矢印コネクタ 72"/>
              <p:cNvCxnSpPr/>
              <p:nvPr/>
            </p:nvCxnSpPr>
            <p:spPr bwMode="auto">
              <a:xfrm>
                <a:off x="4239955" y="5230813"/>
                <a:ext cx="9207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/>
              <p:nvPr/>
            </p:nvCxnSpPr>
            <p:spPr bwMode="auto">
              <a:xfrm flipH="1">
                <a:off x="4239954" y="3715224"/>
                <a:ext cx="4799" cy="1509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グループ化 64"/>
            <p:cNvGrpSpPr/>
            <p:nvPr/>
          </p:nvGrpSpPr>
          <p:grpSpPr>
            <a:xfrm>
              <a:off x="5622105" y="3843257"/>
              <a:ext cx="376178" cy="1077870"/>
              <a:chOff x="7269425" y="3715223"/>
              <a:chExt cx="514088" cy="1515590"/>
            </a:xfrm>
          </p:grpSpPr>
          <p:cxnSp>
            <p:nvCxnSpPr>
              <p:cNvPr id="71" name="直線矢印コネクタ 70"/>
              <p:cNvCxnSpPr/>
              <p:nvPr/>
            </p:nvCxnSpPr>
            <p:spPr bwMode="auto">
              <a:xfrm flipH="1" flipV="1">
                <a:off x="7777945" y="3715223"/>
                <a:ext cx="5568" cy="1509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 bwMode="auto">
              <a:xfrm flipH="1">
                <a:off x="7269425" y="5230813"/>
                <a:ext cx="514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線矢印コネクタ 65"/>
            <p:cNvCxnSpPr/>
            <p:nvPr/>
          </p:nvCxnSpPr>
          <p:spPr bwMode="auto">
            <a:xfrm flipV="1">
              <a:off x="5994929" y="2424951"/>
              <a:ext cx="0" cy="698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19"/>
            <p:cNvSpPr txBox="1">
              <a:spLocks noChangeArrowheads="1"/>
            </p:cNvSpPr>
            <p:nvPr/>
          </p:nvSpPr>
          <p:spPr bwMode="auto">
            <a:xfrm>
              <a:off x="2426314" y="1857432"/>
              <a:ext cx="1346647" cy="508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TW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眼窩前頭皮質</a:t>
              </a:r>
              <a:endParaRPr lang="en-US" altLang="zh-TW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前帯状皮質</a:t>
              </a:r>
            </a:p>
          </p:txBody>
        </p:sp>
        <p:sp>
          <p:nvSpPr>
            <p:cNvPr id="68" name="テキスト ボックス 20"/>
            <p:cNvSpPr txBox="1">
              <a:spLocks noChangeArrowheads="1"/>
            </p:cNvSpPr>
            <p:nvPr/>
          </p:nvSpPr>
          <p:spPr bwMode="auto">
            <a:xfrm>
              <a:off x="2603805" y="3271775"/>
              <a:ext cx="1088223" cy="508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自律神経系</a:t>
              </a:r>
              <a:endParaRPr lang="en-US" altLang="ja-JP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ja-JP" altLang="en-US" sz="1351" kern="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（制御）</a:t>
              </a:r>
            </a:p>
          </p:txBody>
        </p:sp>
      </p:grp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ADE15253-98ED-4E6F-B279-9F0D40165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4076" y="2459029"/>
            <a:ext cx="1038833" cy="71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68578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ja-JP" altLang="en-US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遠心性</a:t>
            </a:r>
            <a:endParaRPr lang="en-US" altLang="ja-JP" sz="1351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68578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ja-JP" altLang="en-US" sz="1351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コピー</a:t>
            </a:r>
          </a:p>
        </p:txBody>
      </p:sp>
    </p:spTree>
    <p:extLst>
      <p:ext uri="{BB962C8B-B14F-4D97-AF65-F5344CB8AC3E}">
        <p14:creationId xmlns:p14="http://schemas.microsoft.com/office/powerpoint/2010/main" val="165804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角丸四角形 43"/>
          <p:cNvSpPr/>
          <p:nvPr/>
        </p:nvSpPr>
        <p:spPr>
          <a:xfrm>
            <a:off x="4933950" y="2932613"/>
            <a:ext cx="6991350" cy="3649162"/>
          </a:xfrm>
          <a:prstGeom prst="roundRect">
            <a:avLst>
              <a:gd name="adj" fmla="val 7793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263A75-B5EA-46A9-BFDB-C1924E63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ホメオスタシスとアロスタシス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0" name="角丸四角形 4">
            <a:extLst>
              <a:ext uri="{FF2B5EF4-FFF2-40B4-BE49-F238E27FC236}">
                <a16:creationId xmlns:a16="http://schemas.microsoft.com/office/drawing/2014/main" id="{EFCC1B71-BB98-4040-A183-4874217E5917}"/>
              </a:ext>
            </a:extLst>
          </p:cNvPr>
          <p:cNvSpPr/>
          <p:nvPr/>
        </p:nvSpPr>
        <p:spPr>
          <a:xfrm>
            <a:off x="1302009" y="1852613"/>
            <a:ext cx="2412000" cy="1080000"/>
          </a:xfrm>
          <a:prstGeom prst="roundRect">
            <a:avLst/>
          </a:prstGeom>
          <a:solidFill>
            <a:srgbClr val="FFD9FF"/>
          </a:solidFill>
          <a:ln w="19050">
            <a:solidFill>
              <a:srgbClr val="D60093"/>
            </a:solidFill>
          </a:ln>
          <a:scene3d>
            <a:camera prst="orthographicFront"/>
            <a:lightRig rig="threePt" dir="t"/>
          </a:scene3d>
          <a:sp3d extrusionH="57150" contourW="19050">
            <a:bevelT w="114300"/>
            <a:bevelB w="1460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外界環境</a:t>
            </a:r>
          </a:p>
        </p:txBody>
      </p:sp>
      <p:sp>
        <p:nvSpPr>
          <p:cNvPr id="37" name="角丸四角形 4">
            <a:extLst>
              <a:ext uri="{FF2B5EF4-FFF2-40B4-BE49-F238E27FC236}">
                <a16:creationId xmlns:a16="http://schemas.microsoft.com/office/drawing/2014/main" id="{EFCC1B71-BB98-4040-A183-4874217E5917}"/>
              </a:ext>
            </a:extLst>
          </p:cNvPr>
          <p:cNvSpPr/>
          <p:nvPr/>
        </p:nvSpPr>
        <p:spPr>
          <a:xfrm>
            <a:off x="1304701" y="3199537"/>
            <a:ext cx="2412000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7150" contourW="19050">
            <a:bevelT w="114300"/>
            <a:bevelB w="1460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認知的目標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角丸四角形 4">
            <a:extLst>
              <a:ext uri="{FF2B5EF4-FFF2-40B4-BE49-F238E27FC236}">
                <a16:creationId xmlns:a16="http://schemas.microsoft.com/office/drawing/2014/main" id="{53CBD121-3332-4187-AF4D-14FD19F925E5}"/>
              </a:ext>
            </a:extLst>
          </p:cNvPr>
          <p:cNvSpPr/>
          <p:nvPr/>
        </p:nvSpPr>
        <p:spPr>
          <a:xfrm>
            <a:off x="7090051" y="5233582"/>
            <a:ext cx="2412000" cy="1080000"/>
          </a:xfrm>
          <a:prstGeom prst="roundRect">
            <a:avLst/>
          </a:prstGeom>
          <a:solidFill>
            <a:srgbClr val="D9FFD9"/>
          </a:solidFill>
          <a:ln w="1905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57150" contourW="19050">
            <a:bevelT w="114300"/>
            <a:bevelB w="1460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身体状態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2" name="角丸四角形 4">
            <a:extLst>
              <a:ext uri="{FF2B5EF4-FFF2-40B4-BE49-F238E27FC236}">
                <a16:creationId xmlns:a16="http://schemas.microsoft.com/office/drawing/2014/main" id="{4B4CEBB1-7E9D-4F40-9704-1C0E1B9E969A}"/>
              </a:ext>
            </a:extLst>
          </p:cNvPr>
          <p:cNvSpPr/>
          <p:nvPr/>
        </p:nvSpPr>
        <p:spPr>
          <a:xfrm>
            <a:off x="7090051" y="3180944"/>
            <a:ext cx="2412000" cy="1080000"/>
          </a:xfrm>
          <a:prstGeom prst="roundRect">
            <a:avLst/>
          </a:prstGeom>
          <a:solidFill>
            <a:srgbClr val="D6F7FF"/>
          </a:solidFill>
          <a:ln w="19050">
            <a:solidFill>
              <a:schemeClr val="accent5"/>
            </a:solidFill>
          </a:ln>
          <a:scene3d>
            <a:camera prst="orthographicFront"/>
            <a:lightRig rig="threePt" dir="t"/>
          </a:scene3d>
          <a:sp3d extrusionH="57150" contourW="19050">
            <a:bevelT w="114300"/>
            <a:bevelB w="1460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身体状態の予測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（目標）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環状矢印 38"/>
          <p:cNvSpPr/>
          <p:nvPr/>
        </p:nvSpPr>
        <p:spPr>
          <a:xfrm rot="5400000">
            <a:off x="8048401" y="3685226"/>
            <a:ext cx="2124075" cy="2124075"/>
          </a:xfrm>
          <a:prstGeom prst="circularArrow">
            <a:avLst>
              <a:gd name="adj1" fmla="val 6923"/>
              <a:gd name="adj2" fmla="val 1142319"/>
              <a:gd name="adj3" fmla="val 18612055"/>
              <a:gd name="adj4" fmla="val 12614510"/>
              <a:gd name="adj5" fmla="val 8013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環状矢印 39"/>
          <p:cNvSpPr/>
          <p:nvPr/>
        </p:nvSpPr>
        <p:spPr>
          <a:xfrm rot="5400000" flipH="1" flipV="1">
            <a:off x="6419626" y="3685226"/>
            <a:ext cx="2124075" cy="2124075"/>
          </a:xfrm>
          <a:prstGeom prst="circularArrow">
            <a:avLst>
              <a:gd name="adj1" fmla="val 6923"/>
              <a:gd name="adj2" fmla="val 1142319"/>
              <a:gd name="adj3" fmla="val 18612055"/>
              <a:gd name="adj4" fmla="val 12614510"/>
              <a:gd name="adj5" fmla="val 8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080813" y="4612395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</a:rPr>
              <a:t>内受容感覚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信号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15311" y="2739780"/>
            <a:ext cx="1980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ホメオスタシス</a:t>
            </a:r>
          </a:p>
        </p:txBody>
      </p:sp>
      <p:cxnSp>
        <p:nvCxnSpPr>
          <p:cNvPr id="48" name="カギ線コネクタ 47"/>
          <p:cNvCxnSpPr>
            <a:stCxn id="30" idx="3"/>
            <a:endCxn id="32" idx="0"/>
          </p:cNvCxnSpPr>
          <p:nvPr/>
        </p:nvCxnSpPr>
        <p:spPr>
          <a:xfrm>
            <a:off x="3714009" y="2392613"/>
            <a:ext cx="4582042" cy="78833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37" idx="3"/>
            <a:endCxn id="32" idx="0"/>
          </p:cNvCxnSpPr>
          <p:nvPr/>
        </p:nvCxnSpPr>
        <p:spPr>
          <a:xfrm flipV="1">
            <a:off x="3716701" y="3180944"/>
            <a:ext cx="4579350" cy="558593"/>
          </a:xfrm>
          <a:prstGeom prst="bentConnector4">
            <a:avLst>
              <a:gd name="adj1" fmla="val 16656"/>
              <a:gd name="adj2" fmla="val 2415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029189" y="19740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設定値の変更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28304" y="1571625"/>
            <a:ext cx="8963165" cy="2962275"/>
          </a:xfrm>
          <a:prstGeom prst="roundRect">
            <a:avLst>
              <a:gd name="adj" fmla="val 7793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02009" y="1376139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アロスタシス</a:t>
            </a:r>
            <a:endParaRPr kumimoji="1" lang="ja-JP" altLang="en-US" sz="2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182856" y="439332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内受容感覚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r>
              <a:rPr kumimoji="1" lang="ja-JP" altLang="en-US" sz="2000" dirty="0">
                <a:solidFill>
                  <a:srgbClr val="00B050"/>
                </a:solidFill>
              </a:rPr>
              <a:t>の予測信号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E5624EB-0E12-40A8-A5A1-882BD410AE08}"/>
              </a:ext>
            </a:extLst>
          </p:cNvPr>
          <p:cNvGrpSpPr/>
          <p:nvPr/>
        </p:nvGrpSpPr>
        <p:grpSpPr>
          <a:xfrm>
            <a:off x="9907480" y="3795485"/>
            <a:ext cx="2017820" cy="1524796"/>
            <a:chOff x="9907480" y="3795485"/>
            <a:chExt cx="2017820" cy="152479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F79F03C-56CD-466D-9068-CD9611634444}"/>
                </a:ext>
              </a:extLst>
            </p:cNvPr>
            <p:cNvSpPr/>
            <p:nvPr/>
          </p:nvSpPr>
          <p:spPr>
            <a:xfrm>
              <a:off x="9907480" y="4057095"/>
              <a:ext cx="2017820" cy="1263186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0285448" y="3795485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感情？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1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26E-A234-4BA5-ABB4-61133B00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内受容感覚と感情障害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413F9-8F8F-4C2F-A1EB-E35A6241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400" dirty="0"/>
              <a:t>パニック障害傾向の人は内受容感覚感度が高い </a:t>
            </a:r>
            <a:r>
              <a:rPr lang="en-US" altLang="ja-JP" sz="2400" dirty="0"/>
              <a:t>									(Richards, Cooper, &amp; Winkelman, 2003)</a:t>
            </a:r>
          </a:p>
          <a:p>
            <a:endParaRPr lang="en-US" altLang="ja-JP" sz="2400" dirty="0"/>
          </a:p>
          <a:p>
            <a:r>
              <a:rPr lang="ja-JP" altLang="en-US" sz="2400" dirty="0"/>
              <a:t>不安傾向の高い人は内受容感覚感度が高い</a:t>
            </a:r>
            <a:r>
              <a:rPr lang="en-US" altLang="ja-JP" sz="2400" dirty="0"/>
              <a:t>								</a:t>
            </a:r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en-US" altLang="ja-JP" sz="2400" dirty="0" err="1"/>
              <a:t>Domschke</a:t>
            </a:r>
            <a:r>
              <a:rPr lang="en-US" altLang="ja-JP" sz="2400" dirty="0"/>
              <a:t>, Stevens, </a:t>
            </a:r>
            <a:r>
              <a:rPr lang="en-US" altLang="ja-JP" sz="2400" dirty="0" err="1"/>
              <a:t>Pfleiderer</a:t>
            </a:r>
            <a:r>
              <a:rPr lang="en-US" altLang="ja-JP" sz="2400" dirty="0"/>
              <a:t>, &amp; Gerlach, 2010)</a:t>
            </a:r>
          </a:p>
          <a:p>
            <a:endParaRPr lang="en-US" altLang="ja-JP" sz="2400" dirty="0"/>
          </a:p>
          <a:p>
            <a:r>
              <a:rPr lang="ja-JP" altLang="en-US" sz="2400" dirty="0"/>
              <a:t>失感情症の人は内受容感覚感度が低い</a:t>
            </a:r>
            <a:r>
              <a:rPr lang="en-US" altLang="ja-JP" sz="2400" dirty="0"/>
              <a:t>											(Herbert, Herbert, &amp; </a:t>
            </a:r>
            <a:r>
              <a:rPr lang="en-US" altLang="ja-JP" sz="2400" dirty="0" err="1"/>
              <a:t>Pollatos</a:t>
            </a:r>
            <a:r>
              <a:rPr lang="en-US" altLang="ja-JP" sz="2400" dirty="0"/>
              <a:t>, 2011)</a:t>
            </a:r>
          </a:p>
          <a:p>
            <a:endParaRPr lang="en-US" altLang="ja-JP" sz="2400" dirty="0"/>
          </a:p>
          <a:p>
            <a:r>
              <a:rPr lang="ja-JP" altLang="en-US" sz="2400" dirty="0"/>
              <a:t>鬱傾向の高い人は内受容感覚感度が低い</a:t>
            </a:r>
            <a:r>
              <a:rPr lang="en-US" altLang="ja-JP" sz="2400" dirty="0"/>
              <a:t>									(Dunn, Dalgleish, Ogilvie, &amp; Lawrence, 2007)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8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DA6-E6B6-45B1-9C44-2B7CEDA9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音楽による感情の生起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E82CCCB-264D-4B7F-9E6C-EC78D662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47" y="1761378"/>
            <a:ext cx="4683172" cy="465417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8ED6F7-69FF-4360-A1DE-DF5EAE875CD1}"/>
              </a:ext>
            </a:extLst>
          </p:cNvPr>
          <p:cNvSpPr/>
          <p:nvPr/>
        </p:nvSpPr>
        <p:spPr>
          <a:xfrm>
            <a:off x="6451365" y="2098174"/>
            <a:ext cx="54142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音楽による感情と身体反応</a:t>
            </a:r>
            <a:endParaRPr lang="en-US" altLang="ja-JP" sz="2000" dirty="0"/>
          </a:p>
          <a:p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自律神経系や内分泌の変化といった生理的反応</a:t>
            </a:r>
            <a:r>
              <a:rPr lang="en-US" altLang="ja-JP" sz="2000" dirty="0"/>
              <a:t> 			(</a:t>
            </a:r>
            <a:r>
              <a:rPr lang="en-US" altLang="ja-JP" sz="2000" dirty="0" err="1"/>
              <a:t>Koelsch</a:t>
            </a:r>
            <a:r>
              <a:rPr lang="en-US" altLang="ja-JP" sz="2000" dirty="0"/>
              <a:t> et al., 2008)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表情の変化，タッピング・拍手などの運動</a:t>
            </a:r>
            <a:r>
              <a:rPr lang="en-US" altLang="ja-JP" sz="2000" dirty="0"/>
              <a:t>			(</a:t>
            </a:r>
            <a:r>
              <a:rPr lang="en-US" altLang="ja-JP" sz="2000" dirty="0" err="1"/>
              <a:t>Grewe</a:t>
            </a:r>
            <a:r>
              <a:rPr lang="en-US" altLang="ja-JP" sz="2000" dirty="0"/>
              <a:t> et al., 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ゾクゾク感，ゾクッとする感覚，皮膚オーガズム</a:t>
            </a:r>
            <a:r>
              <a:rPr lang="en-US" altLang="ja-JP" sz="2000" dirty="0"/>
              <a:t>		 (</a:t>
            </a:r>
            <a:r>
              <a:rPr lang="en-US" altLang="ja-JP" sz="2000" dirty="0" err="1"/>
              <a:t>Koelsch</a:t>
            </a:r>
            <a:r>
              <a:rPr lang="en-US" altLang="ja-JP" sz="2000" dirty="0"/>
              <a:t>, 2016)</a:t>
            </a:r>
            <a:endParaRPr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4E99A0-371B-44B0-8A82-9FAAF4BE954E}"/>
              </a:ext>
            </a:extLst>
          </p:cNvPr>
          <p:cNvSpPr txBox="1"/>
          <p:nvPr/>
        </p:nvSpPr>
        <p:spPr>
          <a:xfrm>
            <a:off x="4784539" y="615432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Koelsch</a:t>
            </a:r>
            <a:r>
              <a:rPr kumimoji="1" lang="en-US" altLang="ja-JP" sz="1600" dirty="0"/>
              <a:t>, 2014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45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03F77-1433-4B83-8729-7EE9AF38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E9D08-4045-4BC5-B2E3-0DD960AD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音楽による感動（心を揺さぶる感覚）と内受容感覚の関係を調べる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音楽聴取課題</a:t>
            </a:r>
          </a:p>
          <a:p>
            <a:pPr lvl="1"/>
            <a:r>
              <a:rPr lang="ja-JP" altLang="en-US" dirty="0"/>
              <a:t>感動の大きい音楽（調性音楽）</a:t>
            </a:r>
            <a:endParaRPr lang="en-US" altLang="ja-JP" dirty="0"/>
          </a:p>
          <a:p>
            <a:pPr lvl="1"/>
            <a:r>
              <a:rPr lang="ja-JP" altLang="en-US" dirty="0"/>
              <a:t>感動の小さい音楽（無調性音楽）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内受容感覚課題</a:t>
            </a:r>
          </a:p>
          <a:p>
            <a:pPr lvl="1"/>
            <a:r>
              <a:rPr lang="ja-JP" altLang="en-US" dirty="0"/>
              <a:t>心拍追跡課題</a:t>
            </a:r>
            <a:endParaRPr lang="en-US" altLang="ja-JP" dirty="0"/>
          </a:p>
          <a:p>
            <a:pPr lvl="1"/>
            <a:r>
              <a:rPr lang="ja-JP" altLang="en-US" dirty="0"/>
              <a:t>心拍弁別課題</a:t>
            </a:r>
            <a:endParaRPr lang="en-US" altLang="ja-JP" dirty="0"/>
          </a:p>
          <a:p>
            <a:endParaRPr kumimoji="1" lang="ja-JP" altLang="en-US" sz="2400" dirty="0"/>
          </a:p>
        </p:txBody>
      </p:sp>
      <p:pic>
        <p:nvPicPr>
          <p:cNvPr id="4" name="Picture 2" descr="ãé³æ¥½ ç´ æ ã¤ã©ã¹ããã®ç»åæ¤ç´¢çµæ">
            <a:extLst>
              <a:ext uri="{FF2B5EF4-FFF2-40B4-BE49-F238E27FC236}">
                <a16:creationId xmlns:a16="http://schemas.microsoft.com/office/drawing/2014/main" id="{9316412D-F6EE-4F5A-89EE-A022D579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661" y="3209913"/>
            <a:ext cx="2336169" cy="202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5D62DC3-E565-4E8B-9BF1-99A838EF6BAA}"/>
              </a:ext>
            </a:extLst>
          </p:cNvPr>
          <p:cNvGrpSpPr/>
          <p:nvPr/>
        </p:nvGrpSpPr>
        <p:grpSpPr>
          <a:xfrm>
            <a:off x="7187385" y="4741636"/>
            <a:ext cx="2172748" cy="1949479"/>
            <a:chOff x="6677637" y="2698022"/>
            <a:chExt cx="2172748" cy="1949479"/>
          </a:xfrm>
        </p:grpSpPr>
        <p:pic>
          <p:nvPicPr>
            <p:cNvPr id="5" name="Picture 4" descr="ãå¿æ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FE64C270-93C4-46D0-ABB7-5E85C210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825" y="2698022"/>
              <a:ext cx="171450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D8F6A88-A333-42F4-B1A6-ED2DDF59D6E6}"/>
                </a:ext>
              </a:extLst>
            </p:cNvPr>
            <p:cNvSpPr/>
            <p:nvPr/>
          </p:nvSpPr>
          <p:spPr>
            <a:xfrm>
              <a:off x="6677637" y="4261607"/>
              <a:ext cx="2172748" cy="385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03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52778-F9EF-4C5D-A7AE-00CDC518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音楽刺激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B302AF-FCB4-4DF2-BD8D-C53D029B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898"/>
          </a:xfrm>
        </p:spPr>
        <p:txBody>
          <a:bodyPr>
            <a:normAutofit/>
          </a:bodyPr>
          <a:lstStyle/>
          <a:p>
            <a:r>
              <a:rPr lang="en-US" altLang="ja-JP" sz="2000" dirty="0" err="1"/>
              <a:t>Proverbio</a:t>
            </a:r>
            <a:r>
              <a:rPr lang="en-US" altLang="ja-JP" sz="2000" dirty="0"/>
              <a:t> et al. (2015) </a:t>
            </a:r>
            <a:r>
              <a:rPr lang="ja-JP" altLang="en-US" sz="2000" dirty="0"/>
              <a:t>から抜粋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感動する音楽</a:t>
            </a:r>
            <a:r>
              <a:rPr lang="ja-JP" altLang="en-US" sz="2000" dirty="0"/>
              <a:t>：調性音楽</a:t>
            </a:r>
            <a:endParaRPr kumimoji="1"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kumimoji="1" lang="en-US" altLang="ja-JP" sz="2000" dirty="0"/>
          </a:p>
          <a:p>
            <a:pPr lvl="1"/>
            <a:r>
              <a:rPr lang="ja-JP" altLang="en-US" sz="2000" dirty="0"/>
              <a:t>感動しない音楽：無調性音楽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r>
              <a:rPr lang="en-US" altLang="ja-JP" sz="2000" dirty="0"/>
              <a:t>30</a:t>
            </a:r>
            <a:r>
              <a:rPr lang="ja-JP" altLang="en-US" sz="2000" dirty="0"/>
              <a:t>秒間を切り出し，前後</a:t>
            </a:r>
            <a:r>
              <a:rPr lang="en-US" altLang="ja-JP" sz="2000" dirty="0"/>
              <a:t>5</a:t>
            </a:r>
            <a:r>
              <a:rPr lang="ja-JP" altLang="en-US" sz="2000" dirty="0"/>
              <a:t>秒の線形フェードアウト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合計</a:t>
            </a:r>
            <a:r>
              <a:rPr lang="en-US" altLang="ja-JP" sz="2000" dirty="0"/>
              <a:t>10</a:t>
            </a:r>
            <a:r>
              <a:rPr lang="ja-JP" altLang="en-US" sz="2000" dirty="0"/>
              <a:t>曲</a:t>
            </a:r>
            <a:endParaRPr lang="en-US" altLang="ja-JP" sz="2000" dirty="0"/>
          </a:p>
          <a:p>
            <a:pPr lvl="1"/>
            <a:endParaRPr lang="en-US" altLang="ja-JP" sz="20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FAD1005-827E-4EBA-9BE7-FCFE836F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58770"/>
              </p:ext>
            </p:extLst>
          </p:nvPr>
        </p:nvGraphicFramePr>
        <p:xfrm>
          <a:off x="2033340" y="2501585"/>
          <a:ext cx="7378700" cy="847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505">
                  <a:extLst>
                    <a:ext uri="{9D8B030D-6E8A-4147-A177-3AD203B41FA5}">
                      <a16:colId xmlns:a16="http://schemas.microsoft.com/office/drawing/2014/main" val="3429256988"/>
                    </a:ext>
                  </a:extLst>
                </a:gridCol>
                <a:gridCol w="1789930">
                  <a:extLst>
                    <a:ext uri="{9D8B030D-6E8A-4147-A177-3AD203B41FA5}">
                      <a16:colId xmlns:a16="http://schemas.microsoft.com/office/drawing/2014/main" val="187166815"/>
                    </a:ext>
                  </a:extLst>
                </a:gridCol>
                <a:gridCol w="4903265">
                  <a:extLst>
                    <a:ext uri="{9D8B030D-6E8A-4147-A177-3AD203B41FA5}">
                      <a16:colId xmlns:a16="http://schemas.microsoft.com/office/drawing/2014/main" val="2843128585"/>
                    </a:ext>
                  </a:extLst>
                </a:gridCol>
              </a:tblGrid>
              <a:tr h="122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Mahler, Gustav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Symphony No.5: Adagietto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324279"/>
                  </a:ext>
                </a:extLst>
              </a:tr>
              <a:tr h="122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Brahms, Johannes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Intermezzo in B-Flat Minor, Op. 117, No. 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7681021"/>
                  </a:ext>
                </a:extLst>
              </a:tr>
              <a:tr h="122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Bach, Johann Sebastian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>
                          <a:effectLst/>
                        </a:rPr>
                        <a:t>Concerto for 2 Violins in D Minor, BWV 1043: II. Largo ma non tanto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325412"/>
                  </a:ext>
                </a:extLst>
              </a:tr>
              <a:tr h="122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Ravel, Maurice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>
                          <a:effectLst/>
                        </a:rPr>
                        <a:t>Piano Concerto in G Major: II. Adagio assai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3966905"/>
                  </a:ext>
                </a:extLst>
              </a:tr>
              <a:tr h="122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Beethoven, Ludwig van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Symphony No. 5 In C Minor, Op. 67: Fourth Movement - Allegro </a:t>
                      </a:r>
                      <a:r>
                        <a:rPr lang="en-US" sz="1050" u="none" strike="noStrike" dirty="0" err="1">
                          <a:effectLst/>
                        </a:rPr>
                        <a:t>Maestoso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1530930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5091CAD-8B2B-4454-9505-64ECB4238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99351"/>
              </p:ext>
            </p:extLst>
          </p:nvPr>
        </p:nvGraphicFramePr>
        <p:xfrm>
          <a:off x="2033340" y="3865867"/>
          <a:ext cx="7378700" cy="847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505">
                  <a:extLst>
                    <a:ext uri="{9D8B030D-6E8A-4147-A177-3AD203B41FA5}">
                      <a16:colId xmlns:a16="http://schemas.microsoft.com/office/drawing/2014/main" val="2977179503"/>
                    </a:ext>
                  </a:extLst>
                </a:gridCol>
                <a:gridCol w="1789930">
                  <a:extLst>
                    <a:ext uri="{9D8B030D-6E8A-4147-A177-3AD203B41FA5}">
                      <a16:colId xmlns:a16="http://schemas.microsoft.com/office/drawing/2014/main" val="1080894597"/>
                    </a:ext>
                  </a:extLst>
                </a:gridCol>
                <a:gridCol w="4903265">
                  <a:extLst>
                    <a:ext uri="{9D8B030D-6E8A-4147-A177-3AD203B41FA5}">
                      <a16:colId xmlns:a16="http://schemas.microsoft.com/office/drawing/2014/main" val="2724425713"/>
                    </a:ext>
                  </a:extLst>
                </a:gridCol>
              </a:tblGrid>
              <a:tr h="73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A1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Hindemith, Paul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50" u="none" strike="noStrike" dirty="0">
                          <a:effectLst/>
                        </a:rPr>
                        <a:t>Kammermusik No. 1, Op. 24a: I. Sehr schnell und wild</a:t>
                      </a:r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6060709"/>
                  </a:ext>
                </a:extLst>
              </a:tr>
              <a:tr h="73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A2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Maderna, Bruno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>
                          <a:effectLst/>
                        </a:rPr>
                        <a:t>Serenata Per Un Satellite (Claudio Ambrosini, Direttore)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844755"/>
                  </a:ext>
                </a:extLst>
              </a:tr>
              <a:tr h="73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A3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Ligeti, György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50" u="none" strike="noStrike" dirty="0">
                          <a:effectLst/>
                        </a:rPr>
                        <a:t>Concerto for Violin and Orchestra: I Vivacissimo luminoso (Live)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965018"/>
                  </a:ext>
                </a:extLst>
              </a:tr>
              <a:tr h="73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A4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Berg, Alban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Wozzeck, Op. 7, Act 1, Scene 1: Transformation Music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638094"/>
                  </a:ext>
                </a:extLst>
              </a:tr>
              <a:tr h="73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A5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Ives, Charles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The Unanswered Question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37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8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1959</TotalTime>
  <Words>852</Words>
  <Application>Microsoft Office PowerPoint</Application>
  <PresentationFormat>ワイド画面</PresentationFormat>
  <Paragraphs>201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8" baseType="lpstr">
      <vt:lpstr>メイリオ</vt:lpstr>
      <vt:lpstr>游ゴシック</vt:lpstr>
      <vt:lpstr>游ゴシック Light</vt:lpstr>
      <vt:lpstr>Arial</vt:lpstr>
      <vt:lpstr>Cambria Math</vt:lpstr>
      <vt:lpstr>Trebuchet MS</vt:lpstr>
      <vt:lpstr>Wingdings</vt:lpstr>
      <vt:lpstr>Wingdings 3</vt:lpstr>
      <vt:lpstr>Office テーマ</vt:lpstr>
      <vt:lpstr>ファセット</vt:lpstr>
      <vt:lpstr>内受容感覚の精度と感度が 音楽の感動に与える影響</vt:lpstr>
      <vt:lpstr>感情</vt:lpstr>
      <vt:lpstr>内受容感覚</vt:lpstr>
      <vt:lpstr>内受容感覚の制御モデル</vt:lpstr>
      <vt:lpstr>ホメオスタシスとアロスタシス </vt:lpstr>
      <vt:lpstr>内受容感覚と感情障害</vt:lpstr>
      <vt:lpstr>音楽による感情の生起</vt:lpstr>
      <vt:lpstr>目的</vt:lpstr>
      <vt:lpstr>音楽刺激</vt:lpstr>
      <vt:lpstr>試行手順</vt:lpstr>
      <vt:lpstr>実験方法（心拍追跡課題）</vt:lpstr>
      <vt:lpstr>実験方法（心拍弁別課題）</vt:lpstr>
      <vt:lpstr>結果：音楽の評定値（N=37）</vt:lpstr>
      <vt:lpstr>結果：心拍課題の成績（N=37）</vt:lpstr>
      <vt:lpstr>感動度のばらつきと心拍追跡精度（N=37）</vt:lpstr>
      <vt:lpstr>考察</vt:lpstr>
      <vt:lpstr>考察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実験方法（心拍追跡課題）</dc:title>
  <dc:creator>前川 亮</dc:creator>
  <cp:lastModifiedBy>前川 亮</cp:lastModifiedBy>
  <cp:revision>109</cp:revision>
  <dcterms:created xsi:type="dcterms:W3CDTF">2019-10-24T01:23:58Z</dcterms:created>
  <dcterms:modified xsi:type="dcterms:W3CDTF">2019-11-10T01:01:22Z</dcterms:modified>
</cp:coreProperties>
</file>