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55663" y="6816589"/>
            <a:ext cx="4985385" cy="0"/>
          </a:xfrm>
          <a:custGeom>
            <a:avLst/>
            <a:gdLst/>
            <a:ahLst/>
            <a:cxnLst/>
            <a:rect l="l" t="t" r="r" b="b"/>
            <a:pathLst>
              <a:path w="4985384" h="0">
                <a:moveTo>
                  <a:pt x="0" y="0"/>
                </a:moveTo>
                <a:lnTo>
                  <a:pt x="4985105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86520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048211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709902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262" y="6700794"/>
            <a:ext cx="11747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050100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1414" y="5860716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1.0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414" y="5020639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2.0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414" y="4180562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3.0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414" y="3340485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4.0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5663" y="3456194"/>
            <a:ext cx="0" cy="3360420"/>
          </a:xfrm>
          <a:custGeom>
            <a:avLst/>
            <a:gdLst/>
            <a:ahLst/>
            <a:cxnLst/>
            <a:rect l="l" t="t" r="r" b="b"/>
            <a:pathLst>
              <a:path w="0" h="3360420">
                <a:moveTo>
                  <a:pt x="0" y="3360394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55663" y="597649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5663" y="5136386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5663" y="429629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5663" y="345619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05288" y="6866341"/>
            <a:ext cx="2095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2007" y="6866341"/>
            <a:ext cx="2095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452" y="6866341"/>
            <a:ext cx="160528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Number of</a:t>
            </a:r>
            <a:r>
              <a:rPr dirty="0" sz="1300" spc="-60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distractors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505" y="4245163"/>
            <a:ext cx="210185" cy="179006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300">
                <a:solidFill>
                  <a:srgbClr val="050100"/>
                </a:solidFill>
                <a:latin typeface="Arial"/>
                <a:cs typeface="Arial"/>
              </a:rPr>
              <a:t>Visual search time</a:t>
            </a:r>
            <a:r>
              <a:rPr dirty="0" sz="1300" spc="-75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(sec)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9090" y="371449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16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2783" y="371449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15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44851" y="371713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4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85364" y="3667271"/>
            <a:ext cx="94437" cy="9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76700" y="3466896"/>
            <a:ext cx="1702435" cy="356235"/>
          </a:xfrm>
          <a:prstGeom prst="rect">
            <a:avLst/>
          </a:prstGeom>
          <a:ln w="11810">
            <a:solidFill>
              <a:srgbClr val="22171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0"/>
              </a:spcBef>
              <a:tabLst>
                <a:tab pos="1077595" algn="l"/>
              </a:tabLst>
            </a:pPr>
            <a:r>
              <a:rPr dirty="0" sz="1000" spc="0">
                <a:solidFill>
                  <a:srgbClr val="050100"/>
                </a:solidFill>
                <a:latin typeface="Arial"/>
                <a:cs typeface="Arial"/>
              </a:rPr>
              <a:t>Serial</a:t>
            </a:r>
            <a:r>
              <a:rPr dirty="0" sz="1000" spc="10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50100"/>
                </a:solidFill>
                <a:latin typeface="Arial"/>
                <a:cs typeface="Arial"/>
              </a:rPr>
              <a:t>search	Pop-out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1940" y="36859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90861" y="4114153"/>
            <a:ext cx="3314700" cy="1378585"/>
          </a:xfrm>
          <a:custGeom>
            <a:avLst/>
            <a:gdLst/>
            <a:ahLst/>
            <a:cxnLst/>
            <a:rect l="l" t="t" r="r" b="b"/>
            <a:pathLst>
              <a:path w="3314700" h="1378585">
                <a:moveTo>
                  <a:pt x="0" y="1378000"/>
                </a:moveTo>
                <a:lnTo>
                  <a:pt x="1657350" y="759078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6248" y="5417529"/>
            <a:ext cx="139700" cy="139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73598" y="4798616"/>
            <a:ext cx="139700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30948" y="4039542"/>
            <a:ext cx="1397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90861" y="5639654"/>
            <a:ext cx="3314700" cy="204470"/>
          </a:xfrm>
          <a:custGeom>
            <a:avLst/>
            <a:gdLst/>
            <a:ahLst/>
            <a:cxnLst/>
            <a:rect l="l" t="t" r="r" b="b"/>
            <a:pathLst>
              <a:path w="3314700" h="204470">
                <a:moveTo>
                  <a:pt x="0" y="204317"/>
                </a:moveTo>
                <a:lnTo>
                  <a:pt x="1657350" y="84353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3238" y="579635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0588" y="567639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57938" y="559202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84511" y="5843972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0" y="15278"/>
                </a:moveTo>
                <a:lnTo>
                  <a:pt x="12700" y="15278"/>
                </a:lnTo>
                <a:lnTo>
                  <a:pt x="12700" y="0"/>
                </a:lnTo>
                <a:lnTo>
                  <a:pt x="0" y="0"/>
                </a:lnTo>
                <a:lnTo>
                  <a:pt x="0" y="1527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41861" y="5724004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675"/>
                </a:moveTo>
                <a:lnTo>
                  <a:pt x="12700" y="16675"/>
                </a:lnTo>
                <a:lnTo>
                  <a:pt x="12700" y="0"/>
                </a:lnTo>
                <a:lnTo>
                  <a:pt x="0" y="0"/>
                </a:lnTo>
                <a:lnTo>
                  <a:pt x="0" y="1667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99211" y="5639656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8973"/>
                </a:moveTo>
                <a:lnTo>
                  <a:pt x="12700" y="18973"/>
                </a:lnTo>
                <a:lnTo>
                  <a:pt x="12700" y="0"/>
                </a:lnTo>
                <a:lnTo>
                  <a:pt x="0" y="0"/>
                </a:lnTo>
                <a:lnTo>
                  <a:pt x="0" y="1897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84511" y="5828707"/>
            <a:ext cx="12700" cy="15875"/>
          </a:xfrm>
          <a:custGeom>
            <a:avLst/>
            <a:gdLst/>
            <a:ahLst/>
            <a:cxnLst/>
            <a:rect l="l" t="t" r="r" b="b"/>
            <a:pathLst>
              <a:path w="12700" h="15875">
                <a:moveTo>
                  <a:pt x="0" y="15265"/>
                </a:moveTo>
                <a:lnTo>
                  <a:pt x="12700" y="15265"/>
                </a:lnTo>
                <a:lnTo>
                  <a:pt x="12700" y="0"/>
                </a:lnTo>
                <a:lnTo>
                  <a:pt x="0" y="0"/>
                </a:lnTo>
                <a:lnTo>
                  <a:pt x="0" y="1526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1861" y="5707341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662"/>
                </a:moveTo>
                <a:lnTo>
                  <a:pt x="12700" y="16662"/>
                </a:lnTo>
                <a:lnTo>
                  <a:pt x="12700" y="0"/>
                </a:lnTo>
                <a:lnTo>
                  <a:pt x="0" y="0"/>
                </a:lnTo>
                <a:lnTo>
                  <a:pt x="0" y="166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99211" y="562066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18986"/>
                </a:moveTo>
                <a:lnTo>
                  <a:pt x="12700" y="18986"/>
                </a:lnTo>
                <a:lnTo>
                  <a:pt x="12700" y="0"/>
                </a:lnTo>
                <a:lnTo>
                  <a:pt x="0" y="0"/>
                </a:lnTo>
                <a:lnTo>
                  <a:pt x="0" y="1898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52761" y="585290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10111" y="5734335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67461" y="5652280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52761" y="5822354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10111" y="5700985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67461" y="5614329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87258" y="54885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54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44614" y="4869625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745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01964" y="4110551"/>
            <a:ext cx="0" cy="104139"/>
          </a:xfrm>
          <a:custGeom>
            <a:avLst/>
            <a:gdLst/>
            <a:ahLst/>
            <a:cxnLst/>
            <a:rect l="l" t="t" r="r" b="b"/>
            <a:pathLst>
              <a:path w="0" h="104139">
                <a:moveTo>
                  <a:pt x="0" y="0"/>
                </a:moveTo>
                <a:lnTo>
                  <a:pt x="0" y="103974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87258" y="5459017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2952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44614" y="4819879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49745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01964" y="4006576"/>
            <a:ext cx="0" cy="104139"/>
          </a:xfrm>
          <a:custGeom>
            <a:avLst/>
            <a:gdLst/>
            <a:ahLst/>
            <a:cxnLst/>
            <a:rect l="l" t="t" r="r" b="b"/>
            <a:pathLst>
              <a:path w="0" h="104139">
                <a:moveTo>
                  <a:pt x="0" y="103974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49158" y="551808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06514" y="491937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63864" y="421452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49158" y="545901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06514" y="481987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63864" y="400658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Toru Maekawa</dc:creator>
  <dc:title>figure_3</dc:title>
  <dcterms:created xsi:type="dcterms:W3CDTF">2017-12-24T08:53:46Z</dcterms:created>
  <dcterms:modified xsi:type="dcterms:W3CDTF">2017-12-24T08:53:46Z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2017-12-24T00:00:00Z</vt:filetime>
  </property>
</Properties>
</file>