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55663" y="6816589"/>
            <a:ext cx="4985385" cy="0"/>
          </a:xfrm>
          <a:custGeom>
            <a:avLst/>
            <a:gdLst/>
            <a:ahLst/>
            <a:cxnLst/>
            <a:rect l="l" t="t" r="r" b="b"/>
            <a:pathLst>
              <a:path w="4985384" h="0">
                <a:moveTo>
                  <a:pt x="0" y="0"/>
                </a:moveTo>
                <a:lnTo>
                  <a:pt x="4985105" y="0"/>
                </a:lnTo>
              </a:path>
            </a:pathLst>
          </a:custGeom>
          <a:ln w="11811">
            <a:solidFill>
              <a:srgbClr val="22171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386520" y="6732578"/>
            <a:ext cx="0" cy="84455"/>
          </a:xfrm>
          <a:custGeom>
            <a:avLst/>
            <a:gdLst/>
            <a:ahLst/>
            <a:cxnLst/>
            <a:rect l="l" t="t" r="r" b="b"/>
            <a:pathLst>
              <a:path w="0" h="84454">
                <a:moveTo>
                  <a:pt x="0" y="84010"/>
                </a:moveTo>
                <a:lnTo>
                  <a:pt x="0" y="0"/>
                </a:lnTo>
              </a:path>
            </a:pathLst>
          </a:custGeom>
          <a:ln w="11811">
            <a:solidFill>
              <a:srgbClr val="22171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048211" y="6732578"/>
            <a:ext cx="0" cy="84455"/>
          </a:xfrm>
          <a:custGeom>
            <a:avLst/>
            <a:gdLst/>
            <a:ahLst/>
            <a:cxnLst/>
            <a:rect l="l" t="t" r="r" b="b"/>
            <a:pathLst>
              <a:path w="0" h="84454">
                <a:moveTo>
                  <a:pt x="0" y="84010"/>
                </a:moveTo>
                <a:lnTo>
                  <a:pt x="0" y="0"/>
                </a:lnTo>
              </a:path>
            </a:pathLst>
          </a:custGeom>
          <a:ln w="11811">
            <a:solidFill>
              <a:srgbClr val="22171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5709902" y="6732578"/>
            <a:ext cx="0" cy="84455"/>
          </a:xfrm>
          <a:custGeom>
            <a:avLst/>
            <a:gdLst/>
            <a:ahLst/>
            <a:cxnLst/>
            <a:rect l="l" t="t" r="r" b="b"/>
            <a:pathLst>
              <a:path w="0" h="84454">
                <a:moveTo>
                  <a:pt x="0" y="84010"/>
                </a:moveTo>
                <a:lnTo>
                  <a:pt x="0" y="0"/>
                </a:lnTo>
              </a:path>
            </a:pathLst>
          </a:custGeom>
          <a:ln w="11811">
            <a:solidFill>
              <a:srgbClr val="22171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8556" y="6700794"/>
            <a:ext cx="11747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solidFill>
                  <a:srgbClr val="050100"/>
                </a:solidFill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1437" y="5860716"/>
            <a:ext cx="25527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solidFill>
                  <a:srgbClr val="050100"/>
                </a:solidFill>
                <a:latin typeface="Arial"/>
                <a:cs typeface="Arial"/>
              </a:rPr>
              <a:t>1.0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1437" y="5020639"/>
            <a:ext cx="25527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solidFill>
                  <a:srgbClr val="050100"/>
                </a:solidFill>
                <a:latin typeface="Arial"/>
                <a:cs typeface="Arial"/>
              </a:rPr>
              <a:t>2.0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1437" y="4180562"/>
            <a:ext cx="25527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solidFill>
                  <a:srgbClr val="050100"/>
                </a:solidFill>
                <a:latin typeface="Arial"/>
                <a:cs typeface="Arial"/>
              </a:rPr>
              <a:t>3.0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1437" y="3340485"/>
            <a:ext cx="25527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solidFill>
                  <a:srgbClr val="050100"/>
                </a:solidFill>
                <a:latin typeface="Arial"/>
                <a:cs typeface="Arial"/>
              </a:rPr>
              <a:t>4.0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55663" y="3456194"/>
            <a:ext cx="0" cy="3360420"/>
          </a:xfrm>
          <a:custGeom>
            <a:avLst/>
            <a:gdLst/>
            <a:ahLst/>
            <a:cxnLst/>
            <a:rect l="l" t="t" r="r" b="b"/>
            <a:pathLst>
              <a:path w="0" h="3360420">
                <a:moveTo>
                  <a:pt x="0" y="3360394"/>
                </a:moveTo>
                <a:lnTo>
                  <a:pt x="0" y="0"/>
                </a:lnTo>
              </a:path>
            </a:pathLst>
          </a:custGeom>
          <a:ln w="11811">
            <a:solidFill>
              <a:srgbClr val="22171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55663" y="5976490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 h="0">
                <a:moveTo>
                  <a:pt x="0" y="0"/>
                </a:moveTo>
                <a:lnTo>
                  <a:pt x="124637" y="0"/>
                </a:lnTo>
              </a:path>
            </a:pathLst>
          </a:custGeom>
          <a:ln w="11811">
            <a:solidFill>
              <a:srgbClr val="22171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55663" y="5136386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 h="0">
                <a:moveTo>
                  <a:pt x="0" y="0"/>
                </a:moveTo>
                <a:lnTo>
                  <a:pt x="124637" y="0"/>
                </a:lnTo>
              </a:path>
            </a:pathLst>
          </a:custGeom>
          <a:ln w="11811">
            <a:solidFill>
              <a:srgbClr val="22171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55663" y="4296295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 h="0">
                <a:moveTo>
                  <a:pt x="0" y="0"/>
                </a:moveTo>
                <a:lnTo>
                  <a:pt x="124637" y="0"/>
                </a:lnTo>
              </a:path>
            </a:pathLst>
          </a:custGeom>
          <a:ln w="11811">
            <a:solidFill>
              <a:srgbClr val="22171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55663" y="3456192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4" h="0">
                <a:moveTo>
                  <a:pt x="0" y="0"/>
                </a:moveTo>
                <a:lnTo>
                  <a:pt x="124637" y="0"/>
                </a:lnTo>
              </a:path>
            </a:pathLst>
          </a:custGeom>
          <a:ln w="11811">
            <a:solidFill>
              <a:srgbClr val="22171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605288" y="6866341"/>
            <a:ext cx="20955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solidFill>
                  <a:srgbClr val="050100"/>
                </a:solidFill>
                <a:latin typeface="Arial"/>
                <a:cs typeface="Arial"/>
              </a:rPr>
              <a:t>30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2007" y="6866341"/>
            <a:ext cx="20955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solidFill>
                  <a:srgbClr val="050100"/>
                </a:solidFill>
                <a:latin typeface="Arial"/>
                <a:cs typeface="Arial"/>
              </a:rPr>
              <a:t>10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9452" y="6866341"/>
            <a:ext cx="1605280" cy="54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9050">
              <a:lnSpc>
                <a:spcPct val="100000"/>
              </a:lnSpc>
              <a:spcBef>
                <a:spcPts val="100"/>
              </a:spcBef>
            </a:pPr>
            <a:r>
              <a:rPr dirty="0" sz="1300" spc="-5">
                <a:solidFill>
                  <a:srgbClr val="050100"/>
                </a:solidFill>
                <a:latin typeface="Arial"/>
                <a:cs typeface="Arial"/>
              </a:rPr>
              <a:t>20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80"/>
              </a:spcBef>
            </a:pPr>
            <a:r>
              <a:rPr dirty="0" sz="1300" spc="-5">
                <a:solidFill>
                  <a:srgbClr val="050100"/>
                </a:solidFill>
                <a:latin typeface="Arial"/>
                <a:cs typeface="Arial"/>
              </a:rPr>
              <a:t>Number of</a:t>
            </a:r>
            <a:r>
              <a:rPr dirty="0" sz="1300" spc="-60">
                <a:solidFill>
                  <a:srgbClr val="050100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050100"/>
                </a:solidFill>
                <a:latin typeface="Arial"/>
                <a:cs typeface="Arial"/>
              </a:rPr>
              <a:t>distractors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5505" y="4245163"/>
            <a:ext cx="210185" cy="1790064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540"/>
              </a:lnSpc>
            </a:pPr>
            <a:r>
              <a:rPr dirty="0" sz="1300">
                <a:solidFill>
                  <a:srgbClr val="050100"/>
                </a:solidFill>
                <a:latin typeface="Arial"/>
                <a:cs typeface="Arial"/>
              </a:rPr>
              <a:t>Visual search time</a:t>
            </a:r>
            <a:r>
              <a:rPr dirty="0" sz="1300" spc="-75">
                <a:solidFill>
                  <a:srgbClr val="050100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050100"/>
                </a:solidFill>
                <a:latin typeface="Arial"/>
                <a:cs typeface="Arial"/>
              </a:rPr>
              <a:t>(sec)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30532" y="3714496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 h="0">
                <a:moveTo>
                  <a:pt x="0" y="0"/>
                </a:moveTo>
                <a:lnTo>
                  <a:pt x="14772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02783" y="3714496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 h="0">
                <a:moveTo>
                  <a:pt x="0" y="0"/>
                </a:moveTo>
                <a:lnTo>
                  <a:pt x="14773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30532" y="3874758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 h="0">
                <a:moveTo>
                  <a:pt x="0" y="0"/>
                </a:moveTo>
                <a:lnTo>
                  <a:pt x="147726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02783" y="3874758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 h="0">
                <a:moveTo>
                  <a:pt x="0" y="0"/>
                </a:moveTo>
                <a:lnTo>
                  <a:pt x="147739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44851" y="3717137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46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344851" y="3870312"/>
            <a:ext cx="375920" cy="0"/>
          </a:xfrm>
          <a:custGeom>
            <a:avLst/>
            <a:gdLst/>
            <a:ahLst/>
            <a:cxnLst/>
            <a:rect l="l" t="t" r="r" b="b"/>
            <a:pathLst>
              <a:path w="375920" h="0">
                <a:moveTo>
                  <a:pt x="0" y="0"/>
                </a:moveTo>
                <a:lnTo>
                  <a:pt x="375462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225800" y="3466896"/>
            <a:ext cx="2553335" cy="485140"/>
          </a:xfrm>
          <a:prstGeom prst="rect">
            <a:avLst/>
          </a:prstGeom>
          <a:ln w="11810">
            <a:solidFill>
              <a:srgbClr val="221714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928369">
              <a:lnSpc>
                <a:spcPts val="1195"/>
              </a:lnSpc>
              <a:spcBef>
                <a:spcPts val="50"/>
              </a:spcBef>
              <a:tabLst>
                <a:tab pos="1928495" algn="l"/>
              </a:tabLst>
            </a:pPr>
            <a:r>
              <a:rPr dirty="0" sz="1000" spc="0">
                <a:solidFill>
                  <a:srgbClr val="050100"/>
                </a:solidFill>
                <a:latin typeface="Arial"/>
                <a:cs typeface="Arial"/>
              </a:rPr>
              <a:t>Serial</a:t>
            </a:r>
            <a:r>
              <a:rPr dirty="0" sz="1000" spc="10">
                <a:solidFill>
                  <a:srgbClr val="05010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050100"/>
                </a:solidFill>
                <a:latin typeface="Arial"/>
                <a:cs typeface="Arial"/>
              </a:rPr>
              <a:t>search	Pop-out</a:t>
            </a:r>
            <a:endParaRPr sz="1000">
              <a:latin typeface="Arial"/>
              <a:cs typeface="Arial"/>
            </a:endParaRPr>
          </a:p>
          <a:p>
            <a:pPr marL="375920" marR="1771650" indent="-245745">
              <a:lnSpc>
                <a:spcPts val="1240"/>
              </a:lnSpc>
            </a:pPr>
            <a:r>
              <a:rPr dirty="0" sz="1000" spc="0">
                <a:solidFill>
                  <a:srgbClr val="050100"/>
                </a:solidFill>
                <a:latin typeface="Arial"/>
                <a:cs typeface="Arial"/>
              </a:rPr>
              <a:t>Landolt</a:t>
            </a:r>
            <a:r>
              <a:rPr dirty="0" sz="1000" spc="-75">
                <a:solidFill>
                  <a:srgbClr val="05010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050100"/>
                </a:solidFill>
                <a:latin typeface="Arial"/>
                <a:cs typeface="Arial"/>
              </a:rPr>
              <a:t>(C)  </a:t>
            </a:r>
            <a:r>
              <a:rPr dirty="0" sz="1000" spc="10">
                <a:solidFill>
                  <a:srgbClr val="050100"/>
                </a:solidFill>
                <a:latin typeface="Arial"/>
                <a:cs typeface="Arial"/>
              </a:rPr>
              <a:t>Q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72897" y="3649757"/>
            <a:ext cx="119379" cy="119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72897" y="3810622"/>
            <a:ext cx="119379" cy="119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50522" y="3669436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0" y="80009"/>
                </a:moveTo>
                <a:lnTo>
                  <a:pt x="80010" y="80009"/>
                </a:lnTo>
                <a:lnTo>
                  <a:pt x="80010" y="0"/>
                </a:lnTo>
                <a:lnTo>
                  <a:pt x="0" y="0"/>
                </a:lnTo>
                <a:lnTo>
                  <a:pt x="0" y="8000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50522" y="3830307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0" y="80009"/>
                </a:moveTo>
                <a:lnTo>
                  <a:pt x="80010" y="80009"/>
                </a:lnTo>
                <a:lnTo>
                  <a:pt x="80010" y="0"/>
                </a:lnTo>
                <a:lnTo>
                  <a:pt x="0" y="0"/>
                </a:lnTo>
                <a:lnTo>
                  <a:pt x="0" y="800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90861" y="5419628"/>
            <a:ext cx="3314700" cy="567055"/>
          </a:xfrm>
          <a:custGeom>
            <a:avLst/>
            <a:gdLst/>
            <a:ahLst/>
            <a:cxnLst/>
            <a:rect l="l" t="t" r="r" b="b"/>
            <a:pathLst>
              <a:path w="3314700" h="567054">
                <a:moveTo>
                  <a:pt x="0" y="566597"/>
                </a:moveTo>
                <a:lnTo>
                  <a:pt x="1657350" y="307657"/>
                </a:lnTo>
                <a:lnTo>
                  <a:pt x="3314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16248" y="5911601"/>
            <a:ext cx="139700" cy="139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973598" y="5652665"/>
            <a:ext cx="139700" cy="139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630948" y="5345013"/>
            <a:ext cx="139700" cy="139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90861" y="6129027"/>
            <a:ext cx="3314700" cy="45720"/>
          </a:xfrm>
          <a:custGeom>
            <a:avLst/>
            <a:gdLst/>
            <a:ahLst/>
            <a:cxnLst/>
            <a:rect l="l" t="t" r="r" b="b"/>
            <a:pathLst>
              <a:path w="3314700" h="45720">
                <a:moveTo>
                  <a:pt x="0" y="45491"/>
                </a:moveTo>
                <a:lnTo>
                  <a:pt x="1657350" y="18834"/>
                </a:lnTo>
                <a:lnTo>
                  <a:pt x="3314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43238" y="6136182"/>
            <a:ext cx="95250" cy="86360"/>
          </a:xfrm>
          <a:custGeom>
            <a:avLst/>
            <a:gdLst/>
            <a:ahLst/>
            <a:cxnLst/>
            <a:rect l="l" t="t" r="r" b="b"/>
            <a:pathLst>
              <a:path w="95250" h="86360">
                <a:moveTo>
                  <a:pt x="0" y="85966"/>
                </a:moveTo>
                <a:lnTo>
                  <a:pt x="95250" y="85966"/>
                </a:lnTo>
                <a:lnTo>
                  <a:pt x="95250" y="0"/>
                </a:lnTo>
                <a:lnTo>
                  <a:pt x="0" y="0"/>
                </a:lnTo>
                <a:lnTo>
                  <a:pt x="0" y="859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000588" y="610022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5250"/>
                </a:moveTo>
                <a:lnTo>
                  <a:pt x="95250" y="95250"/>
                </a:lnTo>
                <a:lnTo>
                  <a:pt x="9525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57938" y="6081420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5250"/>
                </a:moveTo>
                <a:lnTo>
                  <a:pt x="95250" y="95250"/>
                </a:lnTo>
                <a:lnTo>
                  <a:pt x="9525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90861" y="4791198"/>
            <a:ext cx="3314700" cy="1033780"/>
          </a:xfrm>
          <a:custGeom>
            <a:avLst/>
            <a:gdLst/>
            <a:ahLst/>
            <a:cxnLst/>
            <a:rect l="l" t="t" r="r" b="b"/>
            <a:pathLst>
              <a:path w="3314700" h="1033779">
                <a:moveTo>
                  <a:pt x="0" y="1033500"/>
                </a:moveTo>
                <a:lnTo>
                  <a:pt x="1657350" y="569290"/>
                </a:lnTo>
                <a:lnTo>
                  <a:pt x="3314700" y="0"/>
                </a:lnTo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316248" y="5750073"/>
            <a:ext cx="139700" cy="1397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73598" y="5285891"/>
            <a:ext cx="139700" cy="1397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30948" y="4716580"/>
            <a:ext cx="139700" cy="139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390861" y="5935319"/>
            <a:ext cx="3314700" cy="153670"/>
          </a:xfrm>
          <a:custGeom>
            <a:avLst/>
            <a:gdLst/>
            <a:ahLst/>
            <a:cxnLst/>
            <a:rect l="l" t="t" r="r" b="b"/>
            <a:pathLst>
              <a:path w="3314700" h="153670">
                <a:moveTo>
                  <a:pt x="0" y="153250"/>
                </a:moveTo>
                <a:lnTo>
                  <a:pt x="1657350" y="63258"/>
                </a:lnTo>
                <a:lnTo>
                  <a:pt x="3314700" y="0"/>
                </a:lnTo>
              </a:path>
            </a:pathLst>
          </a:custGeom>
          <a:ln w="12699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343238" y="604093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5250"/>
                </a:moveTo>
                <a:lnTo>
                  <a:pt x="95250" y="95250"/>
                </a:lnTo>
                <a:lnTo>
                  <a:pt x="9525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343238" y="604093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5250"/>
                </a:moveTo>
                <a:lnTo>
                  <a:pt x="95250" y="95250"/>
                </a:lnTo>
                <a:lnTo>
                  <a:pt x="9525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000588" y="5950965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5250"/>
                </a:moveTo>
                <a:lnTo>
                  <a:pt x="95250" y="95250"/>
                </a:lnTo>
                <a:lnTo>
                  <a:pt x="9525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000588" y="5950965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5250"/>
                </a:moveTo>
                <a:lnTo>
                  <a:pt x="95250" y="95250"/>
                </a:lnTo>
                <a:lnTo>
                  <a:pt x="9525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57938" y="588769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5250"/>
                </a:moveTo>
                <a:lnTo>
                  <a:pt x="95250" y="95250"/>
                </a:lnTo>
                <a:lnTo>
                  <a:pt x="9525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657938" y="588769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5250"/>
                </a:moveTo>
                <a:lnTo>
                  <a:pt x="95250" y="95250"/>
                </a:lnTo>
                <a:lnTo>
                  <a:pt x="95250" y="0"/>
                </a:lnTo>
                <a:lnTo>
                  <a:pt x="0" y="0"/>
                </a:lnTo>
                <a:lnTo>
                  <a:pt x="0" y="952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380908" y="5982618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0" y="11963"/>
                </a:moveTo>
                <a:lnTo>
                  <a:pt x="12700" y="11963"/>
                </a:lnTo>
                <a:lnTo>
                  <a:pt x="12700" y="0"/>
                </a:lnTo>
                <a:lnTo>
                  <a:pt x="0" y="0"/>
                </a:lnTo>
                <a:lnTo>
                  <a:pt x="0" y="11963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38264" y="5723681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0" y="19938"/>
                </a:moveTo>
                <a:lnTo>
                  <a:pt x="12700" y="19938"/>
                </a:lnTo>
                <a:lnTo>
                  <a:pt x="12700" y="0"/>
                </a:lnTo>
                <a:lnTo>
                  <a:pt x="0" y="0"/>
                </a:lnTo>
                <a:lnTo>
                  <a:pt x="0" y="1993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701964" y="5416029"/>
            <a:ext cx="0" cy="40640"/>
          </a:xfrm>
          <a:custGeom>
            <a:avLst/>
            <a:gdLst/>
            <a:ahLst/>
            <a:cxnLst/>
            <a:rect l="l" t="t" r="r" b="b"/>
            <a:pathLst>
              <a:path w="0" h="40639">
                <a:moveTo>
                  <a:pt x="0" y="0"/>
                </a:moveTo>
                <a:lnTo>
                  <a:pt x="0" y="4003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380908" y="5970667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0" y="11950"/>
                </a:moveTo>
                <a:lnTo>
                  <a:pt x="12700" y="11950"/>
                </a:lnTo>
                <a:lnTo>
                  <a:pt x="12700" y="0"/>
                </a:lnTo>
                <a:lnTo>
                  <a:pt x="0" y="0"/>
                </a:lnTo>
                <a:lnTo>
                  <a:pt x="0" y="1195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038264" y="5703742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0" y="19938"/>
                </a:moveTo>
                <a:lnTo>
                  <a:pt x="12700" y="19938"/>
                </a:lnTo>
                <a:lnTo>
                  <a:pt x="12700" y="0"/>
                </a:lnTo>
                <a:lnTo>
                  <a:pt x="0" y="0"/>
                </a:lnTo>
                <a:lnTo>
                  <a:pt x="0" y="1993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701964" y="5375986"/>
            <a:ext cx="0" cy="40640"/>
          </a:xfrm>
          <a:custGeom>
            <a:avLst/>
            <a:gdLst/>
            <a:ahLst/>
            <a:cxnLst/>
            <a:rect l="l" t="t" r="r" b="b"/>
            <a:pathLst>
              <a:path w="0" h="40639">
                <a:moveTo>
                  <a:pt x="0" y="40043"/>
                </a:moveTo>
                <a:lnTo>
                  <a:pt x="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349158" y="5994585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006514" y="574362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663864" y="545606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349158" y="597066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006514" y="570373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663864" y="537599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390861" y="6174518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4">
                <a:moveTo>
                  <a:pt x="-6350" y="3930"/>
                </a:moveTo>
                <a:lnTo>
                  <a:pt x="6350" y="3930"/>
                </a:lnTo>
              </a:path>
            </a:pathLst>
          </a:custGeom>
          <a:ln w="7861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048211" y="6147866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6350" y="4229"/>
                </a:moveTo>
                <a:lnTo>
                  <a:pt x="6350" y="4229"/>
                </a:lnTo>
              </a:path>
            </a:pathLst>
          </a:custGeom>
          <a:ln w="8458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705561" y="6129027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-6350" y="5226"/>
                </a:moveTo>
                <a:lnTo>
                  <a:pt x="6350" y="5226"/>
                </a:lnTo>
              </a:path>
            </a:pathLst>
          </a:custGeom>
          <a:ln w="10452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390861" y="6166657"/>
            <a:ext cx="0" cy="8255"/>
          </a:xfrm>
          <a:custGeom>
            <a:avLst/>
            <a:gdLst/>
            <a:ahLst/>
            <a:cxnLst/>
            <a:rect l="l" t="t" r="r" b="b"/>
            <a:pathLst>
              <a:path w="0" h="8254">
                <a:moveTo>
                  <a:pt x="-6350" y="3930"/>
                </a:moveTo>
                <a:lnTo>
                  <a:pt x="6350" y="3930"/>
                </a:lnTo>
              </a:path>
            </a:pathLst>
          </a:custGeom>
          <a:ln w="7861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048211" y="6139395"/>
            <a:ext cx="0" cy="8890"/>
          </a:xfrm>
          <a:custGeom>
            <a:avLst/>
            <a:gdLst/>
            <a:ahLst/>
            <a:cxnLst/>
            <a:rect l="l" t="t" r="r" b="b"/>
            <a:pathLst>
              <a:path w="0" h="8889">
                <a:moveTo>
                  <a:pt x="-6350" y="4235"/>
                </a:moveTo>
                <a:lnTo>
                  <a:pt x="6350" y="4235"/>
                </a:lnTo>
              </a:path>
            </a:pathLst>
          </a:custGeom>
          <a:ln w="847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705561" y="6118588"/>
            <a:ext cx="0" cy="10795"/>
          </a:xfrm>
          <a:custGeom>
            <a:avLst/>
            <a:gdLst/>
            <a:ahLst/>
            <a:cxnLst/>
            <a:rect l="l" t="t" r="r" b="b"/>
            <a:pathLst>
              <a:path w="0" h="10795">
                <a:moveTo>
                  <a:pt x="-6350" y="5219"/>
                </a:moveTo>
                <a:lnTo>
                  <a:pt x="6350" y="5219"/>
                </a:lnTo>
              </a:path>
            </a:pathLst>
          </a:custGeom>
          <a:ln w="10439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352761" y="6176032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0" y="12700"/>
                </a:moveTo>
                <a:lnTo>
                  <a:pt x="76200" y="12700"/>
                </a:lnTo>
                <a:lnTo>
                  <a:pt x="762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010111" y="6149975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0" y="12700"/>
                </a:moveTo>
                <a:lnTo>
                  <a:pt x="76200" y="12700"/>
                </a:lnTo>
                <a:lnTo>
                  <a:pt x="762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667461" y="6133132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0" y="12700"/>
                </a:moveTo>
                <a:lnTo>
                  <a:pt x="76200" y="12700"/>
                </a:lnTo>
                <a:lnTo>
                  <a:pt x="762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352761" y="6160306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0" y="12700"/>
                </a:moveTo>
                <a:lnTo>
                  <a:pt x="76200" y="12700"/>
                </a:lnTo>
                <a:lnTo>
                  <a:pt x="762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010111" y="6133045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0" y="12700"/>
                </a:moveTo>
                <a:lnTo>
                  <a:pt x="76200" y="12700"/>
                </a:lnTo>
                <a:lnTo>
                  <a:pt x="762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667461" y="6112234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0" y="12700"/>
                </a:moveTo>
                <a:lnTo>
                  <a:pt x="76200" y="12700"/>
                </a:lnTo>
                <a:lnTo>
                  <a:pt x="762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701964" y="4709618"/>
            <a:ext cx="0" cy="78105"/>
          </a:xfrm>
          <a:custGeom>
            <a:avLst/>
            <a:gdLst/>
            <a:ahLst/>
            <a:cxnLst/>
            <a:rect l="l" t="t" r="r" b="b"/>
            <a:pathLst>
              <a:path w="0" h="78104">
                <a:moveTo>
                  <a:pt x="0" y="77977"/>
                </a:moveTo>
                <a:lnTo>
                  <a:pt x="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044614" y="5319586"/>
            <a:ext cx="0" cy="37465"/>
          </a:xfrm>
          <a:custGeom>
            <a:avLst/>
            <a:gdLst/>
            <a:ahLst/>
            <a:cxnLst/>
            <a:rect l="l" t="t" r="r" b="b"/>
            <a:pathLst>
              <a:path w="0" h="37464">
                <a:moveTo>
                  <a:pt x="0" y="37312"/>
                </a:moveTo>
                <a:lnTo>
                  <a:pt x="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380914" y="5798935"/>
            <a:ext cx="12700" cy="22225"/>
          </a:xfrm>
          <a:custGeom>
            <a:avLst/>
            <a:gdLst/>
            <a:ahLst/>
            <a:cxnLst/>
            <a:rect l="l" t="t" r="r" b="b"/>
            <a:pathLst>
              <a:path w="12700" h="22225">
                <a:moveTo>
                  <a:pt x="0" y="22161"/>
                </a:moveTo>
                <a:lnTo>
                  <a:pt x="12700" y="22161"/>
                </a:lnTo>
                <a:lnTo>
                  <a:pt x="12700" y="0"/>
                </a:lnTo>
                <a:lnTo>
                  <a:pt x="0" y="0"/>
                </a:lnTo>
                <a:lnTo>
                  <a:pt x="0" y="22161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701964" y="4787596"/>
            <a:ext cx="0" cy="78105"/>
          </a:xfrm>
          <a:custGeom>
            <a:avLst/>
            <a:gdLst/>
            <a:ahLst/>
            <a:cxnLst/>
            <a:rect l="l" t="t" r="r" b="b"/>
            <a:pathLst>
              <a:path w="0" h="78104">
                <a:moveTo>
                  <a:pt x="0" y="0"/>
                </a:moveTo>
                <a:lnTo>
                  <a:pt x="0" y="77978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044614" y="5356899"/>
            <a:ext cx="0" cy="37465"/>
          </a:xfrm>
          <a:custGeom>
            <a:avLst/>
            <a:gdLst/>
            <a:ahLst/>
            <a:cxnLst/>
            <a:rect l="l" t="t" r="r" b="b"/>
            <a:pathLst>
              <a:path w="0" h="37464">
                <a:moveTo>
                  <a:pt x="0" y="0"/>
                </a:moveTo>
                <a:lnTo>
                  <a:pt x="0" y="37312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380914" y="5821097"/>
            <a:ext cx="12700" cy="22225"/>
          </a:xfrm>
          <a:custGeom>
            <a:avLst/>
            <a:gdLst/>
            <a:ahLst/>
            <a:cxnLst/>
            <a:rect l="l" t="t" r="r" b="b"/>
            <a:pathLst>
              <a:path w="12700" h="22225">
                <a:moveTo>
                  <a:pt x="0" y="22148"/>
                </a:moveTo>
                <a:lnTo>
                  <a:pt x="12700" y="22148"/>
                </a:lnTo>
                <a:lnTo>
                  <a:pt x="12700" y="0"/>
                </a:lnTo>
                <a:lnTo>
                  <a:pt x="0" y="0"/>
                </a:lnTo>
                <a:lnTo>
                  <a:pt x="0" y="2214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349158" y="584324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006514" y="539421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663864" y="486556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349158" y="5798939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006514" y="531958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663864" y="470961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699211" y="5921091"/>
            <a:ext cx="12700" cy="14604"/>
          </a:xfrm>
          <a:custGeom>
            <a:avLst/>
            <a:gdLst/>
            <a:ahLst/>
            <a:cxnLst/>
            <a:rect l="l" t="t" r="r" b="b"/>
            <a:pathLst>
              <a:path w="12700" h="14604">
                <a:moveTo>
                  <a:pt x="0" y="14224"/>
                </a:moveTo>
                <a:lnTo>
                  <a:pt x="12700" y="14224"/>
                </a:lnTo>
                <a:lnTo>
                  <a:pt x="12700" y="0"/>
                </a:lnTo>
                <a:lnTo>
                  <a:pt x="0" y="0"/>
                </a:lnTo>
                <a:lnTo>
                  <a:pt x="0" y="1422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041861" y="598607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496"/>
                </a:moveTo>
                <a:lnTo>
                  <a:pt x="12700" y="12496"/>
                </a:lnTo>
                <a:lnTo>
                  <a:pt x="12700" y="0"/>
                </a:lnTo>
                <a:lnTo>
                  <a:pt x="0" y="0"/>
                </a:lnTo>
                <a:lnTo>
                  <a:pt x="0" y="1249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384511" y="6077111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0" y="11455"/>
                </a:moveTo>
                <a:lnTo>
                  <a:pt x="12700" y="11455"/>
                </a:lnTo>
                <a:lnTo>
                  <a:pt x="12700" y="0"/>
                </a:lnTo>
                <a:lnTo>
                  <a:pt x="0" y="0"/>
                </a:lnTo>
                <a:lnTo>
                  <a:pt x="0" y="1145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699211" y="5935315"/>
            <a:ext cx="12700" cy="14604"/>
          </a:xfrm>
          <a:custGeom>
            <a:avLst/>
            <a:gdLst/>
            <a:ahLst/>
            <a:cxnLst/>
            <a:rect l="l" t="t" r="r" b="b"/>
            <a:pathLst>
              <a:path w="12700" h="14604">
                <a:moveTo>
                  <a:pt x="0" y="14236"/>
                </a:moveTo>
                <a:lnTo>
                  <a:pt x="12700" y="14236"/>
                </a:lnTo>
                <a:lnTo>
                  <a:pt x="12700" y="0"/>
                </a:lnTo>
                <a:lnTo>
                  <a:pt x="0" y="0"/>
                </a:lnTo>
                <a:lnTo>
                  <a:pt x="0" y="14236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041861" y="599857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534"/>
                </a:moveTo>
                <a:lnTo>
                  <a:pt x="12700" y="12534"/>
                </a:lnTo>
                <a:lnTo>
                  <a:pt x="12700" y="0"/>
                </a:lnTo>
                <a:lnTo>
                  <a:pt x="0" y="0"/>
                </a:lnTo>
                <a:lnTo>
                  <a:pt x="0" y="12534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384511" y="6088566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0" y="11455"/>
                </a:moveTo>
                <a:lnTo>
                  <a:pt x="12700" y="11455"/>
                </a:lnTo>
                <a:lnTo>
                  <a:pt x="12700" y="0"/>
                </a:lnTo>
                <a:lnTo>
                  <a:pt x="0" y="0"/>
                </a:lnTo>
                <a:lnTo>
                  <a:pt x="0" y="11455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352761" y="6093668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0" y="12700"/>
                </a:moveTo>
                <a:lnTo>
                  <a:pt x="76200" y="12700"/>
                </a:lnTo>
                <a:lnTo>
                  <a:pt x="762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010111" y="6004744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0" y="12700"/>
                </a:moveTo>
                <a:lnTo>
                  <a:pt x="76200" y="12700"/>
                </a:lnTo>
                <a:lnTo>
                  <a:pt x="762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667461" y="5943203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0" y="12700"/>
                </a:moveTo>
                <a:lnTo>
                  <a:pt x="76200" y="12700"/>
                </a:lnTo>
                <a:lnTo>
                  <a:pt x="762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352761" y="6070761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0" y="12700"/>
                </a:moveTo>
                <a:lnTo>
                  <a:pt x="76200" y="12700"/>
                </a:lnTo>
                <a:lnTo>
                  <a:pt x="762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010111" y="5979727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0" y="12700"/>
                </a:moveTo>
                <a:lnTo>
                  <a:pt x="76200" y="12700"/>
                </a:lnTo>
                <a:lnTo>
                  <a:pt x="762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667461" y="5914739"/>
            <a:ext cx="76200" cy="12700"/>
          </a:xfrm>
          <a:custGeom>
            <a:avLst/>
            <a:gdLst/>
            <a:ahLst/>
            <a:cxnLst/>
            <a:rect l="l" t="t" r="r" b="b"/>
            <a:pathLst>
              <a:path w="76200" h="12700">
                <a:moveTo>
                  <a:pt x="0" y="12700"/>
                </a:moveTo>
                <a:lnTo>
                  <a:pt x="76200" y="12700"/>
                </a:lnTo>
                <a:lnTo>
                  <a:pt x="762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Toru Maekawa</dc:creator>
  <dcterms:created xsi:type="dcterms:W3CDTF">2017-12-24T08:55:36Z</dcterms:created>
  <dcterms:modified xsi:type="dcterms:W3CDTF">2017-12-24T08:55:36Z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2017-06-19T00:00:00Z</vt:filetime>
  </property>
  <property fmtid="{D5CDD505-2E9C-101B-9397-08002B2CF9AE}" pid="3" name="Creator">
    <vt:lpwstr>Adobe Illustrator CC 2017 (Windows)</vt:lpwstr>
  </property>
  <property fmtid="{D5CDD505-2E9C-101B-9397-08002B2CF9AE}" pid="4" name="LastSaved">
    <vt:filetime>2017-12-24T00:00:00Z</vt:filetime>
  </property>
</Properties>
</file>