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06272" y="314960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086538" y="314960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12474" y="314960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106272" y="350583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086538" y="350583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12474" y="350583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66805" y="3149600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66805" y="3530600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3603" y="3554709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31677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6800" y="334916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6800" y="3530596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6800" y="314959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2040" y="3417887"/>
            <a:ext cx="4972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8270">
              <a:lnSpc>
                <a:spcPts val="1260"/>
              </a:lnSpc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687" y="3055022"/>
            <a:ext cx="19494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8534" y="314960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18534" y="334010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18534" y="353060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3300" y="31496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86459" y="3036887"/>
            <a:ext cx="19494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2337" y="2909231"/>
            <a:ext cx="23050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69584" y="3331033"/>
            <a:ext cx="2315845" cy="73025"/>
          </a:xfrm>
          <a:custGeom>
            <a:avLst/>
            <a:gdLst/>
            <a:ahLst/>
            <a:cxnLst/>
            <a:rect l="l" t="t" r="r" b="b"/>
            <a:pathLst>
              <a:path w="2315845" h="73025">
                <a:moveTo>
                  <a:pt x="0" y="0"/>
                </a:moveTo>
                <a:lnTo>
                  <a:pt x="1017041" y="18135"/>
                </a:lnTo>
                <a:lnTo>
                  <a:pt x="2315273" y="72567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72659" y="3161727"/>
            <a:ext cx="2191385" cy="368935"/>
          </a:xfrm>
          <a:custGeom>
            <a:avLst/>
            <a:gdLst/>
            <a:ahLst/>
            <a:cxnLst/>
            <a:rect l="l" t="t" r="r" b="b"/>
            <a:pathLst>
              <a:path w="2191385" h="368935">
                <a:moveTo>
                  <a:pt x="0" y="318935"/>
                </a:moveTo>
                <a:lnTo>
                  <a:pt x="15074" y="179793"/>
                </a:lnTo>
                <a:lnTo>
                  <a:pt x="93319" y="368871"/>
                </a:lnTo>
                <a:lnTo>
                  <a:pt x="119722" y="87757"/>
                </a:lnTo>
                <a:lnTo>
                  <a:pt x="149123" y="286118"/>
                </a:lnTo>
                <a:lnTo>
                  <a:pt x="239280" y="247586"/>
                </a:lnTo>
                <a:lnTo>
                  <a:pt x="261823" y="230454"/>
                </a:lnTo>
                <a:lnTo>
                  <a:pt x="305536" y="284683"/>
                </a:lnTo>
                <a:lnTo>
                  <a:pt x="388023" y="356755"/>
                </a:lnTo>
                <a:lnTo>
                  <a:pt x="411759" y="283972"/>
                </a:lnTo>
                <a:lnTo>
                  <a:pt x="471309" y="368871"/>
                </a:lnTo>
                <a:lnTo>
                  <a:pt x="541515" y="296811"/>
                </a:lnTo>
                <a:lnTo>
                  <a:pt x="561848" y="368871"/>
                </a:lnTo>
                <a:lnTo>
                  <a:pt x="603719" y="368871"/>
                </a:lnTo>
                <a:lnTo>
                  <a:pt x="687539" y="66357"/>
                </a:lnTo>
                <a:lnTo>
                  <a:pt x="721067" y="368871"/>
                </a:lnTo>
                <a:lnTo>
                  <a:pt x="745667" y="368871"/>
                </a:lnTo>
                <a:lnTo>
                  <a:pt x="840244" y="69202"/>
                </a:lnTo>
                <a:lnTo>
                  <a:pt x="887615" y="368871"/>
                </a:lnTo>
                <a:lnTo>
                  <a:pt x="982395" y="0"/>
                </a:lnTo>
                <a:lnTo>
                  <a:pt x="993863" y="60642"/>
                </a:lnTo>
                <a:lnTo>
                  <a:pt x="1058875" y="368871"/>
                </a:lnTo>
                <a:lnTo>
                  <a:pt x="1113028" y="275399"/>
                </a:lnTo>
                <a:lnTo>
                  <a:pt x="1171460" y="368871"/>
                </a:lnTo>
                <a:lnTo>
                  <a:pt x="1257833" y="321068"/>
                </a:lnTo>
                <a:lnTo>
                  <a:pt x="1278420" y="44958"/>
                </a:lnTo>
                <a:lnTo>
                  <a:pt x="1317459" y="287540"/>
                </a:lnTo>
                <a:lnTo>
                  <a:pt x="1410855" y="86334"/>
                </a:lnTo>
                <a:lnTo>
                  <a:pt x="1514805" y="368871"/>
                </a:lnTo>
                <a:lnTo>
                  <a:pt x="1559382" y="353885"/>
                </a:lnTo>
                <a:lnTo>
                  <a:pt x="1603375" y="358165"/>
                </a:lnTo>
                <a:lnTo>
                  <a:pt x="1613636" y="245440"/>
                </a:lnTo>
                <a:lnTo>
                  <a:pt x="1704644" y="337477"/>
                </a:lnTo>
                <a:lnTo>
                  <a:pt x="1727593" y="251853"/>
                </a:lnTo>
                <a:lnTo>
                  <a:pt x="1776120" y="226174"/>
                </a:lnTo>
                <a:lnTo>
                  <a:pt x="1857895" y="69202"/>
                </a:lnTo>
                <a:lnTo>
                  <a:pt x="1907679" y="326783"/>
                </a:lnTo>
                <a:lnTo>
                  <a:pt x="1997748" y="254711"/>
                </a:lnTo>
                <a:lnTo>
                  <a:pt x="2032317" y="360311"/>
                </a:lnTo>
                <a:lnTo>
                  <a:pt x="2044001" y="338912"/>
                </a:lnTo>
                <a:lnTo>
                  <a:pt x="2132355" y="336054"/>
                </a:lnTo>
                <a:lnTo>
                  <a:pt x="2191245" y="368871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60791" y="331459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60791" y="331459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9628" y="334152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87728" y="33034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45716" y="345371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5716" y="345371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34565" y="348065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72665" y="344255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56450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39037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27874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65974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51260" y="34194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51260" y="34194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40097" y="34464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8197" y="340830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07547" y="336524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07547" y="336524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96384" y="339217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34484" y="335407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85004" y="338237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85004" y="338237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73841" y="34093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11941" y="33712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94847" y="34209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94847" y="34209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83684" y="344783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21784" y="340973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65447" y="32225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65447" y="32225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54283" y="324949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92383" y="321139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39031" y="349153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0" y="48590"/>
                </a:moveTo>
                <a:lnTo>
                  <a:pt x="4859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33748" y="349153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0" y="0"/>
                </a:moveTo>
                <a:lnTo>
                  <a:pt x="48590" y="4859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22585" y="351847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0685" y="3480371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5975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57486" y="341875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57486" y="341875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46322" y="344569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4422" y="340759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34442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17030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05866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43966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687239" y="343160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687239" y="343160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76076" y="345853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14176" y="342043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24979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07567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96403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34503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766850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749437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38274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776374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833259" y="320114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833259" y="320114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22095" y="322808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60195" y="318998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884213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866800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855637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893737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908801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891388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880224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18324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985968" y="320399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985968" y="320399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974805" y="323093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12905" y="319283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050759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033346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022182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060282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116949" y="3144850"/>
            <a:ext cx="87684" cy="115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222016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204603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93439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231539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258745" y="341019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258745" y="341019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247582" y="343713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285682" y="339903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334592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317179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306016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344116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56582" y="322112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556582" y="322112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545419" y="324806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583519" y="32099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463186" y="342233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463186" y="342233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452023" y="344926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490123" y="341116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424134" y="31797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424134" y="31797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412970" y="320667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451070" y="316857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403560" y="345586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403560" y="345586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392396" y="348279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430496" y="344469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649374" y="3477519"/>
            <a:ext cx="164759" cy="67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143467" y="33895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43467" y="33895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132303" y="341644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170403" y="337834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053398" y="346156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053398" y="346156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042235" y="348850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080335" y="34504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003614" y="32039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003614" y="32039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992438" y="323093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030538" y="319283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748192" y="3349806"/>
            <a:ext cx="238683" cy="187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186899" y="349510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5024"/>
                </a:moveTo>
                <a:lnTo>
                  <a:pt x="45024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178050" y="349510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0"/>
                </a:moveTo>
                <a:lnTo>
                  <a:pt x="45024" y="45024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166887" y="352203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204987" y="3483937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6187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278075" y="347084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278075" y="347084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266912" y="349777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305012" y="345967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189721" y="34736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89721" y="34736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178558" y="350063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216658" y="346253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354387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460"/>
                </a:moveTo>
                <a:lnTo>
                  <a:pt x="364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336974" y="35036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460" y="364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325811" y="35306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363911" y="349250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586537" y="314960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503062" y="314960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574387" y="314960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86537" y="350583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503062" y="350583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74387" y="350583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419600" y="3149600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419600" y="3530600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6373793" y="3554709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4419600" y="31677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419600" y="334916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419600" y="3530596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419600" y="314959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4274739" y="3417887"/>
            <a:ext cx="5060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37160">
              <a:lnSpc>
                <a:spcPts val="1260"/>
              </a:lnSpc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198692" y="3055022"/>
            <a:ext cx="19494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871334" y="314960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871334" y="334010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871334" y="353060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896100" y="31496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6939358" y="3036887"/>
            <a:ext cx="19494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5545137" y="2909231"/>
            <a:ext cx="23050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4521808" y="3258463"/>
            <a:ext cx="2319020" cy="200025"/>
          </a:xfrm>
          <a:custGeom>
            <a:avLst/>
            <a:gdLst/>
            <a:ahLst/>
            <a:cxnLst/>
            <a:rect l="l" t="t" r="r" b="b"/>
            <a:pathLst>
              <a:path w="2319020" h="200025">
                <a:moveTo>
                  <a:pt x="0" y="181419"/>
                </a:moveTo>
                <a:lnTo>
                  <a:pt x="1080693" y="0"/>
                </a:lnTo>
                <a:lnTo>
                  <a:pt x="2318956" y="199567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526198" y="3232429"/>
            <a:ext cx="2143760" cy="230504"/>
          </a:xfrm>
          <a:custGeom>
            <a:avLst/>
            <a:gdLst/>
            <a:ahLst/>
            <a:cxnLst/>
            <a:rect l="l" t="t" r="r" b="b"/>
            <a:pathLst>
              <a:path w="2143759" h="230504">
                <a:moveTo>
                  <a:pt x="0" y="0"/>
                </a:moveTo>
                <a:lnTo>
                  <a:pt x="18694" y="213563"/>
                </a:lnTo>
                <a:lnTo>
                  <a:pt x="87769" y="230136"/>
                </a:lnTo>
                <a:lnTo>
                  <a:pt x="129222" y="214160"/>
                </a:lnTo>
                <a:lnTo>
                  <a:pt x="170472" y="214160"/>
                </a:lnTo>
                <a:lnTo>
                  <a:pt x="259092" y="182219"/>
                </a:lnTo>
                <a:lnTo>
                  <a:pt x="316915" y="175704"/>
                </a:lnTo>
                <a:lnTo>
                  <a:pt x="337261" y="176301"/>
                </a:lnTo>
                <a:lnTo>
                  <a:pt x="411784" y="228955"/>
                </a:lnTo>
                <a:lnTo>
                  <a:pt x="435876" y="104711"/>
                </a:lnTo>
                <a:lnTo>
                  <a:pt x="479628" y="184581"/>
                </a:lnTo>
                <a:lnTo>
                  <a:pt x="572820" y="139026"/>
                </a:lnTo>
                <a:lnTo>
                  <a:pt x="590626" y="100571"/>
                </a:lnTo>
                <a:lnTo>
                  <a:pt x="636130" y="188722"/>
                </a:lnTo>
                <a:lnTo>
                  <a:pt x="718870" y="170383"/>
                </a:lnTo>
                <a:lnTo>
                  <a:pt x="745083" y="66255"/>
                </a:lnTo>
                <a:lnTo>
                  <a:pt x="787666" y="41402"/>
                </a:lnTo>
                <a:lnTo>
                  <a:pt x="878027" y="162687"/>
                </a:lnTo>
                <a:lnTo>
                  <a:pt x="904532" y="163283"/>
                </a:lnTo>
                <a:lnTo>
                  <a:pt x="972045" y="108254"/>
                </a:lnTo>
                <a:lnTo>
                  <a:pt x="1033386" y="176301"/>
                </a:lnTo>
                <a:lnTo>
                  <a:pt x="1070978" y="171564"/>
                </a:lnTo>
                <a:lnTo>
                  <a:pt x="1113243" y="177482"/>
                </a:lnTo>
                <a:lnTo>
                  <a:pt x="1173784" y="158546"/>
                </a:lnTo>
                <a:lnTo>
                  <a:pt x="1234668" y="155587"/>
                </a:lnTo>
                <a:lnTo>
                  <a:pt x="1251699" y="181622"/>
                </a:lnTo>
                <a:lnTo>
                  <a:pt x="1333017" y="181025"/>
                </a:lnTo>
                <a:lnTo>
                  <a:pt x="1371993" y="167424"/>
                </a:lnTo>
                <a:lnTo>
                  <a:pt x="1434858" y="161505"/>
                </a:lnTo>
                <a:lnTo>
                  <a:pt x="1493189" y="174523"/>
                </a:lnTo>
                <a:lnTo>
                  <a:pt x="1526197" y="214160"/>
                </a:lnTo>
                <a:lnTo>
                  <a:pt x="1590738" y="177482"/>
                </a:lnTo>
                <a:lnTo>
                  <a:pt x="1651520" y="178066"/>
                </a:lnTo>
                <a:lnTo>
                  <a:pt x="1736636" y="201739"/>
                </a:lnTo>
                <a:lnTo>
                  <a:pt x="1810626" y="28981"/>
                </a:lnTo>
                <a:lnTo>
                  <a:pt x="1832394" y="177482"/>
                </a:lnTo>
                <a:lnTo>
                  <a:pt x="1887423" y="178066"/>
                </a:lnTo>
                <a:lnTo>
                  <a:pt x="1959648" y="68033"/>
                </a:lnTo>
                <a:lnTo>
                  <a:pt x="1991309" y="174523"/>
                </a:lnTo>
                <a:lnTo>
                  <a:pt x="2021967" y="177482"/>
                </a:lnTo>
                <a:lnTo>
                  <a:pt x="2109279" y="198183"/>
                </a:lnTo>
                <a:lnTo>
                  <a:pt x="2143137" y="206476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479405" y="3368857"/>
            <a:ext cx="228028" cy="108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458894" y="32735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458894" y="32735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447731" y="330046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485831" y="326236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320490" y="3371817"/>
            <a:ext cx="131229" cy="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309885" y="323447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309885" y="323447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298722" y="326141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336822" y="322331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235895" y="340722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235895" y="340722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224732" y="34341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262832" y="339606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150767" y="338356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150767" y="338356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139604" y="34105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77704" y="337240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089998" y="338298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089998" y="338298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078834" y="340991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116934" y="337181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025456" y="341965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025456" y="341965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014293" y="344659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052393" y="340849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992449" y="338002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992449" y="338002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981286" y="340695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019386" y="336885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934118" y="336700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934118" y="336700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922967" y="339394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961067" y="33558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871253" y="33729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871253" y="33729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860089" y="339985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898189" y="336175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832276" y="33865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832276" y="33865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821113" y="341346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859213" y="337536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750958" y="33871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750958" y="33871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739795" y="341404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777895" y="33759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733927" y="336108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733927" y="336108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722764" y="338802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760864" y="334992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673044" y="3364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73044" y="3364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61881" y="33909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699981" y="335288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12490" y="338298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612490" y="338298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601327" y="340991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639427" y="337181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570237" y="337706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570237" y="337706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559074" y="340399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597174" y="336589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532645" y="338178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532645" y="338178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521482" y="340872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559582" y="337062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471317" y="331375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471317" y="331375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460141" y="334068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498241" y="330258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403791" y="336876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403791" y="336876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392628" y="339571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430728" y="335761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377286" y="336818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377286" y="336818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366123" y="339512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404223" y="335702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233179" y="3235736"/>
            <a:ext cx="118783" cy="101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218130" y="337588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218130" y="337588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206967" y="340281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245067" y="336471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135389" y="33942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135389" y="33942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124226" y="342114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162326" y="338304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089885" y="330605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089885" y="330605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078722" y="33330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116822" y="329490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072080" y="334452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072080" y="334452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060917" y="337144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5099017" y="333334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978887" y="339007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978887" y="339007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967724" y="341700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005824" y="33789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935136" y="33102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935136" y="33102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923972" y="333714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962072" y="32990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911044" y="343444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911044" y="343444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899881" y="346137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937981" y="342327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836520" y="338178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836520" y="338178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825357" y="340872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863457" y="337062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816175" y="33812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816175" y="33812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805012" y="340813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843112" y="337003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758352" y="338770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758352" y="338770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747188" y="34146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785288" y="337654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669731" y="341965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669731" y="341965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658568" y="344659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696668" y="340849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628481" y="341965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628481" y="341965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617318" y="344659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655418" y="340849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587029" y="343563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587029" y="343563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575866" y="346257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613966" y="34244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517953" y="341906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517953" y="341906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506778" y="344599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544878" y="340789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499259" y="320548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499259" y="320548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488096" y="323242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526196" y="319432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233737" y="39782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150262" y="39782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221587" y="39782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233737" y="43345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150262" y="43345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221587" y="43345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066800" y="397827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066800" y="435927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 txBox="1"/>
          <p:nvPr/>
        </p:nvSpPr>
        <p:spPr>
          <a:xfrm>
            <a:off x="1046956" y="4383485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3020993" y="4383485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1066800" y="39964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066800" y="41778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066800" y="4359271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066800" y="397827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 txBox="1"/>
          <p:nvPr/>
        </p:nvSpPr>
        <p:spPr>
          <a:xfrm>
            <a:off x="845687" y="3883850"/>
            <a:ext cx="19494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algn="ctr" marL="67945">
              <a:lnSpc>
                <a:spcPts val="1435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3518534" y="3978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518534" y="41687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518534" y="4359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543300" y="397827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 txBox="1"/>
          <p:nvPr/>
        </p:nvSpPr>
        <p:spPr>
          <a:xfrm>
            <a:off x="3586459" y="3865562"/>
            <a:ext cx="19494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1911995" y="3554709"/>
            <a:ext cx="511175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20"/>
              </a:spcBef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1172629" y="4250413"/>
            <a:ext cx="2319655" cy="73025"/>
          </a:xfrm>
          <a:custGeom>
            <a:avLst/>
            <a:gdLst/>
            <a:ahLst/>
            <a:cxnLst/>
            <a:rect l="l" t="t" r="r" b="b"/>
            <a:pathLst>
              <a:path w="2319654" h="73025">
                <a:moveTo>
                  <a:pt x="0" y="0"/>
                </a:moveTo>
                <a:lnTo>
                  <a:pt x="1080947" y="72567"/>
                </a:lnTo>
                <a:lnTo>
                  <a:pt x="2319616" y="54432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175630" y="4067455"/>
            <a:ext cx="2316480" cy="246379"/>
          </a:xfrm>
          <a:custGeom>
            <a:avLst/>
            <a:gdLst/>
            <a:ahLst/>
            <a:cxnLst/>
            <a:rect l="l" t="t" r="r" b="b"/>
            <a:pathLst>
              <a:path w="2316479" h="246379">
                <a:moveTo>
                  <a:pt x="0" y="73494"/>
                </a:moveTo>
                <a:lnTo>
                  <a:pt x="96748" y="239026"/>
                </a:lnTo>
                <a:lnTo>
                  <a:pt x="261747" y="246151"/>
                </a:lnTo>
                <a:lnTo>
                  <a:pt x="354355" y="14985"/>
                </a:lnTo>
                <a:lnTo>
                  <a:pt x="409371" y="239026"/>
                </a:lnTo>
                <a:lnTo>
                  <a:pt x="438556" y="222605"/>
                </a:lnTo>
                <a:lnTo>
                  <a:pt x="509625" y="112026"/>
                </a:lnTo>
                <a:lnTo>
                  <a:pt x="581621" y="38531"/>
                </a:lnTo>
                <a:lnTo>
                  <a:pt x="596176" y="46380"/>
                </a:lnTo>
                <a:lnTo>
                  <a:pt x="638200" y="137706"/>
                </a:lnTo>
                <a:lnTo>
                  <a:pt x="711809" y="195503"/>
                </a:lnTo>
                <a:lnTo>
                  <a:pt x="768426" y="139852"/>
                </a:lnTo>
                <a:lnTo>
                  <a:pt x="799503" y="32829"/>
                </a:lnTo>
                <a:lnTo>
                  <a:pt x="866635" y="202628"/>
                </a:lnTo>
                <a:lnTo>
                  <a:pt x="939927" y="235445"/>
                </a:lnTo>
                <a:lnTo>
                  <a:pt x="1021372" y="238315"/>
                </a:lnTo>
                <a:lnTo>
                  <a:pt x="1077125" y="156971"/>
                </a:lnTo>
                <a:lnTo>
                  <a:pt x="1097102" y="33540"/>
                </a:lnTo>
                <a:lnTo>
                  <a:pt x="1188123" y="164109"/>
                </a:lnTo>
                <a:lnTo>
                  <a:pt x="1224610" y="87045"/>
                </a:lnTo>
                <a:lnTo>
                  <a:pt x="1259903" y="38531"/>
                </a:lnTo>
                <a:lnTo>
                  <a:pt x="1337424" y="207632"/>
                </a:lnTo>
                <a:lnTo>
                  <a:pt x="1406105" y="0"/>
                </a:lnTo>
                <a:lnTo>
                  <a:pt x="1538935" y="194081"/>
                </a:lnTo>
                <a:lnTo>
                  <a:pt x="1581289" y="92036"/>
                </a:lnTo>
                <a:lnTo>
                  <a:pt x="1743214" y="52806"/>
                </a:lnTo>
                <a:lnTo>
                  <a:pt x="1787791" y="216192"/>
                </a:lnTo>
                <a:lnTo>
                  <a:pt x="1965972" y="144843"/>
                </a:lnTo>
                <a:lnTo>
                  <a:pt x="2006015" y="44945"/>
                </a:lnTo>
                <a:lnTo>
                  <a:pt x="2024265" y="101320"/>
                </a:lnTo>
                <a:lnTo>
                  <a:pt x="2126932" y="101320"/>
                </a:lnTo>
                <a:lnTo>
                  <a:pt x="2185085" y="136994"/>
                </a:lnTo>
                <a:lnTo>
                  <a:pt x="2316314" y="174091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3465004" y="421461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465004" y="421461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453841" y="424155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491941" y="420345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264458" y="4130669"/>
            <a:ext cx="134365" cy="111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103511" y="4074307"/>
            <a:ext cx="134480" cy="1760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936481" y="425670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936481" y="425670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925317" y="42836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963417" y="424554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891917" y="409331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891917" y="409331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880753" y="412025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918853" y="408215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729992" y="413256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729992" y="413256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718828" y="415949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756928" y="412139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687637" y="423459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687637" y="423459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676474" y="426153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714574" y="422343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554795" y="404052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554795" y="404052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543632" y="406746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581732" y="402936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486113" y="42481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486113" y="42481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474950" y="42750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513050" y="423698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408593" y="4079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408593" y="4079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397429" y="41059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435529" y="40678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373312" y="41275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373312" y="41275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362149" y="41545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400249" y="411640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336812" y="42046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336812" y="42046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325649" y="423155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363749" y="419345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245791" y="40740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245791" y="40740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234628" y="41010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272728" y="406290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225814" y="41974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225814" y="41974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214651" y="422442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252751" y="418632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2170074" y="42788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2170074" y="42788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158911" y="430576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2197011" y="42676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2088629" y="427597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088629" y="427597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077466" y="43029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115566" y="426480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015337" y="42431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015337" y="42431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004174" y="427009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2042274" y="423199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948192" y="407334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948192" y="407334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937029" y="410027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975129" y="406217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917115" y="418036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917115" y="418036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905952" y="42073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944052" y="416920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860511" y="423601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860511" y="423601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849348" y="426295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887448" y="422485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786902" y="417823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786902" y="417823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775739" y="420516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813839" y="416706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744865" y="408690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744865" y="408690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733702" y="411384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771802" y="407574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730324" y="4079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730324" y="4079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719160" y="41059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757260" y="40678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658327" y="415253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658327" y="415253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647164" y="417947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685264" y="414137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587258" y="426313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587258" y="426313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576095" y="429006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614195" y="425196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558061" y="427953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558061" y="427953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546898" y="430647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584998" y="426837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503044" y="40554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503044" y="40554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491881" y="408244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529981" y="404434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410449" y="428667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410449" y="428667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399286" y="431361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437386" y="427551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245438" y="427953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245438" y="427953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234287" y="430647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272387" y="426837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148689" y="41140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148689" y="41140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137526" y="414095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175626" y="410285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6731000" y="39782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575300" y="39782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584700" y="39782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731000" y="43345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575300" y="43345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4584700" y="43345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4419600" y="397827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4419600" y="435927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 txBox="1"/>
          <p:nvPr/>
        </p:nvSpPr>
        <p:spPr>
          <a:xfrm>
            <a:off x="4410075" y="4383485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6518223" y="4383485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1" name="object 461"/>
          <p:cNvSpPr/>
          <p:nvPr/>
        </p:nvSpPr>
        <p:spPr>
          <a:xfrm>
            <a:off x="4419600" y="39964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4419600" y="41778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419600" y="4359271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4419600" y="397827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 txBox="1"/>
          <p:nvPr/>
        </p:nvSpPr>
        <p:spPr>
          <a:xfrm>
            <a:off x="4198692" y="3883850"/>
            <a:ext cx="19494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algn="ctr" marL="67310">
              <a:lnSpc>
                <a:spcPts val="1435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6" name="object 466"/>
          <p:cNvSpPr/>
          <p:nvPr/>
        </p:nvSpPr>
        <p:spPr>
          <a:xfrm>
            <a:off x="6871334" y="3978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6871334" y="41687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6871334" y="4359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6896100" y="397827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 txBox="1"/>
          <p:nvPr/>
        </p:nvSpPr>
        <p:spPr>
          <a:xfrm>
            <a:off x="6939358" y="4246562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1" name="object 471"/>
          <p:cNvSpPr txBox="1"/>
          <p:nvPr/>
        </p:nvSpPr>
        <p:spPr>
          <a:xfrm>
            <a:off x="6939358" y="3865562"/>
            <a:ext cx="19494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5328481" y="3554709"/>
            <a:ext cx="447675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  <a:p>
            <a:pPr marL="229235">
              <a:lnSpc>
                <a:spcPct val="100000"/>
              </a:lnSpc>
              <a:spcBef>
                <a:spcPts val="20"/>
              </a:spcBef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P4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3" name="object 473"/>
          <p:cNvSpPr/>
          <p:nvPr/>
        </p:nvSpPr>
        <p:spPr>
          <a:xfrm>
            <a:off x="4536268" y="4304847"/>
            <a:ext cx="2311400" cy="36830"/>
          </a:xfrm>
          <a:custGeom>
            <a:avLst/>
            <a:gdLst/>
            <a:ahLst/>
            <a:cxnLst/>
            <a:rect l="l" t="t" r="r" b="b"/>
            <a:pathLst>
              <a:path w="2311400" h="36829">
                <a:moveTo>
                  <a:pt x="0" y="0"/>
                </a:moveTo>
                <a:lnTo>
                  <a:pt x="1151928" y="36283"/>
                </a:lnTo>
                <a:lnTo>
                  <a:pt x="2311082" y="18135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4540994" y="4031523"/>
            <a:ext cx="2278380" cy="305435"/>
          </a:xfrm>
          <a:custGeom>
            <a:avLst/>
            <a:gdLst/>
            <a:ahLst/>
            <a:cxnLst/>
            <a:rect l="l" t="t" r="r" b="b"/>
            <a:pathLst>
              <a:path w="2278379" h="305435">
                <a:moveTo>
                  <a:pt x="0" y="276275"/>
                </a:moveTo>
                <a:lnTo>
                  <a:pt x="35115" y="244335"/>
                </a:lnTo>
                <a:lnTo>
                  <a:pt x="99961" y="173342"/>
                </a:lnTo>
                <a:lnTo>
                  <a:pt x="136194" y="179844"/>
                </a:lnTo>
                <a:lnTo>
                  <a:pt x="180657" y="272135"/>
                </a:lnTo>
                <a:lnTo>
                  <a:pt x="275513" y="244335"/>
                </a:lnTo>
                <a:lnTo>
                  <a:pt x="294601" y="210616"/>
                </a:lnTo>
                <a:lnTo>
                  <a:pt x="352145" y="161505"/>
                </a:lnTo>
                <a:lnTo>
                  <a:pt x="441172" y="53238"/>
                </a:lnTo>
                <a:lnTo>
                  <a:pt x="469214" y="0"/>
                </a:lnTo>
                <a:lnTo>
                  <a:pt x="535393" y="305269"/>
                </a:lnTo>
                <a:lnTo>
                  <a:pt x="602576" y="43180"/>
                </a:lnTo>
                <a:lnTo>
                  <a:pt x="672007" y="34912"/>
                </a:lnTo>
                <a:lnTo>
                  <a:pt x="766025" y="259715"/>
                </a:lnTo>
                <a:lnTo>
                  <a:pt x="796264" y="171564"/>
                </a:lnTo>
                <a:lnTo>
                  <a:pt x="845578" y="253796"/>
                </a:lnTo>
                <a:lnTo>
                  <a:pt x="933831" y="75133"/>
                </a:lnTo>
                <a:lnTo>
                  <a:pt x="956792" y="137845"/>
                </a:lnTo>
                <a:lnTo>
                  <a:pt x="1027290" y="221856"/>
                </a:lnTo>
                <a:lnTo>
                  <a:pt x="1097991" y="208838"/>
                </a:lnTo>
                <a:lnTo>
                  <a:pt x="1148626" y="136664"/>
                </a:lnTo>
                <a:lnTo>
                  <a:pt x="1167041" y="212979"/>
                </a:lnTo>
                <a:lnTo>
                  <a:pt x="1270774" y="160324"/>
                </a:lnTo>
                <a:lnTo>
                  <a:pt x="1316405" y="286334"/>
                </a:lnTo>
                <a:lnTo>
                  <a:pt x="1353972" y="176288"/>
                </a:lnTo>
                <a:lnTo>
                  <a:pt x="1435569" y="244335"/>
                </a:lnTo>
                <a:lnTo>
                  <a:pt x="1460931" y="181025"/>
                </a:lnTo>
                <a:lnTo>
                  <a:pt x="1498942" y="189903"/>
                </a:lnTo>
                <a:lnTo>
                  <a:pt x="1598142" y="208838"/>
                </a:lnTo>
                <a:lnTo>
                  <a:pt x="1662938" y="94068"/>
                </a:lnTo>
                <a:lnTo>
                  <a:pt x="1761147" y="159143"/>
                </a:lnTo>
                <a:lnTo>
                  <a:pt x="1792566" y="71589"/>
                </a:lnTo>
                <a:lnTo>
                  <a:pt x="1859711" y="233095"/>
                </a:lnTo>
                <a:lnTo>
                  <a:pt x="1935670" y="173926"/>
                </a:lnTo>
                <a:lnTo>
                  <a:pt x="1946643" y="115951"/>
                </a:lnTo>
                <a:lnTo>
                  <a:pt x="2007997" y="189103"/>
                </a:lnTo>
                <a:lnTo>
                  <a:pt x="2099398" y="127190"/>
                </a:lnTo>
                <a:lnTo>
                  <a:pt x="2112619" y="137845"/>
                </a:lnTo>
                <a:lnTo>
                  <a:pt x="2189467" y="241973"/>
                </a:lnTo>
                <a:lnTo>
                  <a:pt x="2253818" y="185762"/>
                </a:lnTo>
                <a:lnTo>
                  <a:pt x="2278151" y="17807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4944069" y="3993419"/>
            <a:ext cx="104254" cy="1294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4502896" y="4154938"/>
            <a:ext cx="428332" cy="190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049452" y="430985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049452" y="430985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038289" y="433679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076389" y="429869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6792204" y="418266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6792204" y="418266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6781041" y="420959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6819141" y="417149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6767872" y="41903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6767872" y="41903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6756708" y="42172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6794808" y="417918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6703533" y="424655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6703533" y="424655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6692370" y="427349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6730470" y="423539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6626673" y="41424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6626673" y="41424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6615510" y="416936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6653610" y="41312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6613452" y="413177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6613452" y="413177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6602289" y="415872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6640389" y="412062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6522063" y="419368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6522063" y="419368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6510912" y="422063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6549012" y="418253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6460697" y="412054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6460697" y="412054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6449546" y="41474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6487646" y="410938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6449724" y="41785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6449724" y="41785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6438560" y="420545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6476660" y="416735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6373765" y="42376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6373765" y="42376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6362602" y="426461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6400702" y="422651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6306633" y="40761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6306633" y="40761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6295469" y="410310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6333569" y="406500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6275200" y="416372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6275200" y="416372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6264037" y="419066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6302137" y="415256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6177004" y="40986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6177004" y="40986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6165841" y="412558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6203941" y="408748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6112196" y="42134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6112196" y="42134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6101033" y="424035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6139133" y="420225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773665" y="4153743"/>
            <a:ext cx="304380" cy="2022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681094" y="421756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681094" y="421756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669931" y="424449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708031" y="420639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5662692" y="414124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5662692" y="414124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5651529" y="416818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5689629" y="413008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5612045" y="42134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5612045" y="42134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5600881" y="424035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5638981" y="420225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5541356" y="422643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5541356" y="422643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5530193" y="425337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5568293" y="421527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5470859" y="41424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470859" y="41424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459695" y="416936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497795" y="41312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5447884" y="407971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5447884" y="407971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5436734" y="410665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474834" y="406855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359632" y="425839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359632" y="425839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5348469" y="428532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5386569" y="42472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5310330" y="417615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5310330" y="417615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5299167" y="420308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5337267" y="416498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5280092" y="42643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5280092" y="42643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5268929" y="429124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5307029" y="425314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5186061" y="403948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5186061" y="403948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5174898" y="406641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5212998" y="402831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5116630" y="404777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5116630" y="404777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5105479" y="40747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5143579" y="40366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3233737" y="479742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2150262" y="479742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1221587" y="479742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3233737" y="515365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2150262" y="515365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1221587" y="515365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1066800" y="479742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1066800" y="517842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 txBox="1"/>
          <p:nvPr/>
        </p:nvSpPr>
        <p:spPr>
          <a:xfrm>
            <a:off x="3020993" y="5202534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7" name="object 587"/>
          <p:cNvSpPr/>
          <p:nvPr/>
        </p:nvSpPr>
        <p:spPr>
          <a:xfrm>
            <a:off x="1066800" y="481556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1066800" y="499698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1066800" y="5178421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1066800" y="479742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 txBox="1"/>
          <p:nvPr/>
        </p:nvSpPr>
        <p:spPr>
          <a:xfrm>
            <a:off x="922040" y="5065712"/>
            <a:ext cx="5060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37160">
              <a:lnSpc>
                <a:spcPts val="1260"/>
              </a:lnSpc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2" name="object 592"/>
          <p:cNvSpPr txBox="1"/>
          <p:nvPr/>
        </p:nvSpPr>
        <p:spPr>
          <a:xfrm>
            <a:off x="845687" y="4702695"/>
            <a:ext cx="19494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3" name="object 593"/>
          <p:cNvSpPr/>
          <p:nvPr/>
        </p:nvSpPr>
        <p:spPr>
          <a:xfrm>
            <a:off x="3518534" y="479742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3518534" y="498792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3518534" y="517842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3543300" y="479742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 txBox="1"/>
          <p:nvPr/>
        </p:nvSpPr>
        <p:spPr>
          <a:xfrm>
            <a:off x="3586459" y="4684712"/>
            <a:ext cx="19494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8" name="object 598"/>
          <p:cNvSpPr txBox="1"/>
          <p:nvPr/>
        </p:nvSpPr>
        <p:spPr>
          <a:xfrm>
            <a:off x="1975681" y="4383485"/>
            <a:ext cx="447675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  <a:p>
            <a:pPr marL="229235">
              <a:lnSpc>
                <a:spcPts val="1535"/>
              </a:lnSpc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P5</a:t>
            </a:r>
            <a:endParaRPr sz="1300">
              <a:latin typeface="Arial"/>
              <a:cs typeface="Arial"/>
            </a:endParaRPr>
          </a:p>
        </p:txBody>
      </p:sp>
      <p:sp>
        <p:nvSpPr>
          <p:cNvPr id="599" name="object 599"/>
          <p:cNvSpPr/>
          <p:nvPr/>
        </p:nvSpPr>
        <p:spPr>
          <a:xfrm>
            <a:off x="1166533" y="4942564"/>
            <a:ext cx="2319020" cy="90805"/>
          </a:xfrm>
          <a:custGeom>
            <a:avLst/>
            <a:gdLst/>
            <a:ahLst/>
            <a:cxnLst/>
            <a:rect l="l" t="t" r="r" b="b"/>
            <a:pathLst>
              <a:path w="2319020" h="90804">
                <a:moveTo>
                  <a:pt x="0" y="90716"/>
                </a:moveTo>
                <a:lnTo>
                  <a:pt x="1080287" y="18148"/>
                </a:lnTo>
                <a:lnTo>
                  <a:pt x="2318804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1169441" y="4856639"/>
            <a:ext cx="2217420" cy="217170"/>
          </a:xfrm>
          <a:custGeom>
            <a:avLst/>
            <a:gdLst/>
            <a:ahLst/>
            <a:cxnLst/>
            <a:rect l="l" t="t" r="r" b="b"/>
            <a:pathLst>
              <a:path w="2217420" h="217170">
                <a:moveTo>
                  <a:pt x="0" y="77774"/>
                </a:moveTo>
                <a:lnTo>
                  <a:pt x="27508" y="187655"/>
                </a:lnTo>
                <a:lnTo>
                  <a:pt x="122631" y="72072"/>
                </a:lnTo>
                <a:lnTo>
                  <a:pt x="132511" y="72072"/>
                </a:lnTo>
                <a:lnTo>
                  <a:pt x="168414" y="116306"/>
                </a:lnTo>
                <a:lnTo>
                  <a:pt x="263652" y="66370"/>
                </a:lnTo>
                <a:lnTo>
                  <a:pt x="287299" y="215468"/>
                </a:lnTo>
                <a:lnTo>
                  <a:pt x="329323" y="216916"/>
                </a:lnTo>
                <a:lnTo>
                  <a:pt x="426847" y="100609"/>
                </a:lnTo>
                <a:lnTo>
                  <a:pt x="442772" y="213334"/>
                </a:lnTo>
                <a:lnTo>
                  <a:pt x="487070" y="176225"/>
                </a:lnTo>
                <a:lnTo>
                  <a:pt x="578015" y="54229"/>
                </a:lnTo>
                <a:lnTo>
                  <a:pt x="597560" y="78486"/>
                </a:lnTo>
                <a:lnTo>
                  <a:pt x="641350" y="72072"/>
                </a:lnTo>
                <a:lnTo>
                  <a:pt x="742162" y="182651"/>
                </a:lnTo>
                <a:lnTo>
                  <a:pt x="776236" y="94894"/>
                </a:lnTo>
                <a:lnTo>
                  <a:pt x="805726" y="0"/>
                </a:lnTo>
                <a:lnTo>
                  <a:pt x="873125" y="102743"/>
                </a:lnTo>
                <a:lnTo>
                  <a:pt x="906259" y="52793"/>
                </a:lnTo>
                <a:lnTo>
                  <a:pt x="947216" y="62788"/>
                </a:lnTo>
                <a:lnTo>
                  <a:pt x="1039494" y="144132"/>
                </a:lnTo>
                <a:lnTo>
                  <a:pt x="1062545" y="172669"/>
                </a:lnTo>
                <a:lnTo>
                  <a:pt x="1125486" y="130568"/>
                </a:lnTo>
                <a:lnTo>
                  <a:pt x="1204823" y="68503"/>
                </a:lnTo>
                <a:lnTo>
                  <a:pt x="1223073" y="67068"/>
                </a:lnTo>
                <a:lnTo>
                  <a:pt x="1254569" y="91325"/>
                </a:lnTo>
                <a:lnTo>
                  <a:pt x="1358353" y="130568"/>
                </a:lnTo>
                <a:lnTo>
                  <a:pt x="1377086" y="72783"/>
                </a:lnTo>
                <a:lnTo>
                  <a:pt x="1415097" y="66370"/>
                </a:lnTo>
                <a:lnTo>
                  <a:pt x="1504505" y="130568"/>
                </a:lnTo>
                <a:lnTo>
                  <a:pt x="1522653" y="130568"/>
                </a:lnTo>
                <a:lnTo>
                  <a:pt x="1595831" y="193357"/>
                </a:lnTo>
                <a:lnTo>
                  <a:pt x="1639506" y="66370"/>
                </a:lnTo>
                <a:lnTo>
                  <a:pt x="1701139" y="62788"/>
                </a:lnTo>
                <a:lnTo>
                  <a:pt x="1720913" y="28536"/>
                </a:lnTo>
                <a:lnTo>
                  <a:pt x="1828330" y="165531"/>
                </a:lnTo>
                <a:lnTo>
                  <a:pt x="1856143" y="93472"/>
                </a:lnTo>
                <a:lnTo>
                  <a:pt x="1873783" y="92049"/>
                </a:lnTo>
                <a:lnTo>
                  <a:pt x="2004390" y="82042"/>
                </a:lnTo>
                <a:lnTo>
                  <a:pt x="2036191" y="11417"/>
                </a:lnTo>
                <a:lnTo>
                  <a:pt x="2130640" y="60642"/>
                </a:lnTo>
                <a:lnTo>
                  <a:pt x="2149309" y="61366"/>
                </a:lnTo>
                <a:lnTo>
                  <a:pt x="2217293" y="19905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3359801" y="502876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3359801" y="502876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3348638" y="505570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3386738" y="501760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3135722" y="4829962"/>
            <a:ext cx="221132" cy="1468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2959675" y="4910582"/>
            <a:ext cx="121653" cy="1496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2770839" y="4847082"/>
            <a:ext cx="157606" cy="1140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2635837" y="4949113"/>
            <a:ext cx="167538" cy="1389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2489686" y="4884902"/>
            <a:ext cx="132956" cy="1404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2397065" y="492103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2397065" y="492103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2385902" y="49479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2424002" y="490987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2365581" y="48967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2365581" y="48967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2354406" y="492371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2392506" y="488561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2347332" y="489819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2347332" y="489819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2336168" y="492513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2374268" y="488703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2267995" y="49602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2267995" y="49602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2256819" y="498721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2294919" y="494911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2205053" y="500236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2205053" y="500236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2193890" y="502931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2231990" y="4991201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212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2182003" y="497382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2182003" y="497382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2170840" y="500076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2208940" y="4962664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212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2089725" y="48924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2089725" y="48924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2078562" y="49194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2116662" y="488133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2048780" y="48825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2048780" y="48825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2037604" y="490943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2075704" y="48713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2015633" y="493245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2015633" y="493245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2004470" y="495938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2042570" y="492128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1948234" y="48297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1948234" y="48297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1937071" y="485664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1975171" y="48185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1918745" y="49246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1918745" y="49246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1907569" y="495153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1945669" y="49134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1884671" y="501235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1884671" y="501235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1873507" y="503929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1911607" y="500119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1709347" y="4872774"/>
            <a:ext cx="139534" cy="1004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1558179" y="4919141"/>
            <a:ext cx="136436" cy="1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1418631" y="5034013"/>
            <a:ext cx="118237" cy="776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1253976" y="4884902"/>
            <a:ext cx="217220" cy="1261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1170016" y="50173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1170016" y="50173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1158853" y="504428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1196953" y="500618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1142508" y="490748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1142508" y="490748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1131345" y="49344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1169445" y="489631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6459079" y="479742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5439332" y="479742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4565280" y="479742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6459079" y="515365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5439332" y="515365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4565280" y="515365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4419598" y="479742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4419598" y="517842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 txBox="1"/>
          <p:nvPr/>
        </p:nvSpPr>
        <p:spPr>
          <a:xfrm>
            <a:off x="6246249" y="5202534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9" name="object 679"/>
          <p:cNvSpPr/>
          <p:nvPr/>
        </p:nvSpPr>
        <p:spPr>
          <a:xfrm>
            <a:off x="4419600" y="481556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4419600" y="499698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4419600" y="5178421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4419600" y="479742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 txBox="1"/>
          <p:nvPr/>
        </p:nvSpPr>
        <p:spPr>
          <a:xfrm>
            <a:off x="4274739" y="5065712"/>
            <a:ext cx="4972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8270">
              <a:lnSpc>
                <a:spcPts val="1260"/>
              </a:lnSpc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4" name="object 684"/>
          <p:cNvSpPr txBox="1"/>
          <p:nvPr/>
        </p:nvSpPr>
        <p:spPr>
          <a:xfrm>
            <a:off x="4198692" y="4702695"/>
            <a:ext cx="19494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5" name="object 685"/>
          <p:cNvSpPr/>
          <p:nvPr/>
        </p:nvSpPr>
        <p:spPr>
          <a:xfrm>
            <a:off x="6871334" y="479742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6871334" y="498792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6871334" y="517842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6896100" y="479742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 txBox="1"/>
          <p:nvPr/>
        </p:nvSpPr>
        <p:spPr>
          <a:xfrm>
            <a:off x="6939358" y="4684712"/>
            <a:ext cx="19494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0" name="object 690"/>
          <p:cNvSpPr txBox="1"/>
          <p:nvPr/>
        </p:nvSpPr>
        <p:spPr>
          <a:xfrm>
            <a:off x="5400675" y="4383485"/>
            <a:ext cx="381635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  <a:p>
            <a:pPr marL="156845">
              <a:lnSpc>
                <a:spcPts val="1535"/>
              </a:lnSpc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P6</a:t>
            </a:r>
            <a:endParaRPr sz="1300">
              <a:latin typeface="Arial"/>
              <a:cs typeface="Arial"/>
            </a:endParaRPr>
          </a:p>
        </p:txBody>
      </p:sp>
      <p:sp>
        <p:nvSpPr>
          <p:cNvPr id="691" name="object 691"/>
          <p:cNvSpPr/>
          <p:nvPr/>
        </p:nvSpPr>
        <p:spPr>
          <a:xfrm>
            <a:off x="4513882" y="4869997"/>
            <a:ext cx="2326005" cy="90805"/>
          </a:xfrm>
          <a:custGeom>
            <a:avLst/>
            <a:gdLst/>
            <a:ahLst/>
            <a:cxnLst/>
            <a:rect l="l" t="t" r="r" b="b"/>
            <a:pathLst>
              <a:path w="2326004" h="90804">
                <a:moveTo>
                  <a:pt x="0" y="90716"/>
                </a:moveTo>
                <a:lnTo>
                  <a:pt x="1016444" y="54432"/>
                </a:lnTo>
                <a:lnTo>
                  <a:pt x="2325471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4516833" y="4870198"/>
            <a:ext cx="2314575" cy="234950"/>
          </a:xfrm>
          <a:custGeom>
            <a:avLst/>
            <a:gdLst/>
            <a:ahLst/>
            <a:cxnLst/>
            <a:rect l="l" t="t" r="r" b="b"/>
            <a:pathLst>
              <a:path w="2314575" h="234950">
                <a:moveTo>
                  <a:pt x="0" y="21297"/>
                </a:moveTo>
                <a:lnTo>
                  <a:pt x="13550" y="86956"/>
                </a:lnTo>
                <a:lnTo>
                  <a:pt x="110617" y="226580"/>
                </a:lnTo>
                <a:lnTo>
                  <a:pt x="130302" y="195821"/>
                </a:lnTo>
                <a:lnTo>
                  <a:pt x="183730" y="177482"/>
                </a:lnTo>
                <a:lnTo>
                  <a:pt x="239903" y="149085"/>
                </a:lnTo>
                <a:lnTo>
                  <a:pt x="276415" y="70396"/>
                </a:lnTo>
                <a:lnTo>
                  <a:pt x="330809" y="227177"/>
                </a:lnTo>
                <a:lnTo>
                  <a:pt x="404177" y="71577"/>
                </a:lnTo>
                <a:lnTo>
                  <a:pt x="466509" y="51460"/>
                </a:lnTo>
                <a:lnTo>
                  <a:pt x="557301" y="19507"/>
                </a:lnTo>
                <a:lnTo>
                  <a:pt x="599033" y="234861"/>
                </a:lnTo>
                <a:lnTo>
                  <a:pt x="724522" y="178676"/>
                </a:lnTo>
                <a:lnTo>
                  <a:pt x="743369" y="182803"/>
                </a:lnTo>
                <a:lnTo>
                  <a:pt x="834923" y="118910"/>
                </a:lnTo>
                <a:lnTo>
                  <a:pt x="911161" y="163283"/>
                </a:lnTo>
                <a:lnTo>
                  <a:pt x="985558" y="189306"/>
                </a:lnTo>
                <a:lnTo>
                  <a:pt x="1000569" y="194043"/>
                </a:lnTo>
                <a:lnTo>
                  <a:pt x="1037018" y="194043"/>
                </a:lnTo>
                <a:lnTo>
                  <a:pt x="1130033" y="211201"/>
                </a:lnTo>
                <a:lnTo>
                  <a:pt x="1141285" y="154990"/>
                </a:lnTo>
                <a:lnTo>
                  <a:pt x="1219390" y="189306"/>
                </a:lnTo>
                <a:lnTo>
                  <a:pt x="1283208" y="36093"/>
                </a:lnTo>
                <a:lnTo>
                  <a:pt x="1322654" y="4140"/>
                </a:lnTo>
                <a:lnTo>
                  <a:pt x="1395272" y="216522"/>
                </a:lnTo>
                <a:lnTo>
                  <a:pt x="1438567" y="50279"/>
                </a:lnTo>
                <a:lnTo>
                  <a:pt x="1550174" y="198780"/>
                </a:lnTo>
                <a:lnTo>
                  <a:pt x="1603413" y="166827"/>
                </a:lnTo>
                <a:lnTo>
                  <a:pt x="1633689" y="41998"/>
                </a:lnTo>
                <a:lnTo>
                  <a:pt x="1729003" y="227177"/>
                </a:lnTo>
                <a:lnTo>
                  <a:pt x="1784413" y="3543"/>
                </a:lnTo>
                <a:lnTo>
                  <a:pt x="1848231" y="157353"/>
                </a:lnTo>
                <a:lnTo>
                  <a:pt x="1881466" y="0"/>
                </a:lnTo>
                <a:lnTo>
                  <a:pt x="1933320" y="199364"/>
                </a:lnTo>
                <a:lnTo>
                  <a:pt x="2009139" y="219481"/>
                </a:lnTo>
                <a:lnTo>
                  <a:pt x="2052599" y="25438"/>
                </a:lnTo>
                <a:lnTo>
                  <a:pt x="2150605" y="178066"/>
                </a:lnTo>
                <a:lnTo>
                  <a:pt x="2161476" y="204101"/>
                </a:lnTo>
                <a:lnTo>
                  <a:pt x="2223731" y="219481"/>
                </a:lnTo>
                <a:lnTo>
                  <a:pt x="2273147" y="191681"/>
                </a:lnTo>
                <a:lnTo>
                  <a:pt x="2314067" y="20587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6629337" y="5010168"/>
            <a:ext cx="239661" cy="11761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6542495" y="486869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6542495" y="486869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6531331" y="489562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6569431" y="48575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6499035" y="506274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6499035" y="506274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6487872" y="508968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6525972" y="505158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6423229" y="504263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6423229" y="504263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6412053" y="506956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6450153" y="503146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6371362" y="484325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6371362" y="484325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6360212" y="487018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6398312" y="483208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6338126" y="50006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6338126" y="50006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6326963" y="502756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6365063" y="498946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6274309" y="48468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6274309" y="48468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6263145" y="487374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6301245" y="48356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6218886" y="50704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6218886" y="50704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6207723" y="50973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6245823" y="50592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6123585" y="488526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6123585" y="488526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6112422" y="491220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6150522" y="487410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6028907" y="4998929"/>
            <a:ext cx="129425" cy="1081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5928462" y="489354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5928462" y="489354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5917312" y="49204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5955412" y="488238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5885168" y="505978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5885168" y="505978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5874005" y="508672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5912105" y="504862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5761940" y="4836229"/>
            <a:ext cx="115646" cy="1081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5709286" y="50325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5709286" y="50325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5698123" y="505950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5736223" y="502140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5631181" y="499825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5631181" y="499825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5620017" y="50251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5658117" y="49870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5619929" y="505446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5619929" y="505446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5608765" y="508140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5646865" y="50433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5526914" y="50373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5526914" y="50373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5515750" y="506424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5553850" y="502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5490465" y="50373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5490465" y="50373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5479301" y="506424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5517401" y="502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5475453" y="50325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5475453" y="50325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5464290" y="505950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5502390" y="502140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5401069" y="500653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5401069" y="500653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5389906" y="503347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5428006" y="499537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5324819" y="496217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5324819" y="496217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5313655" y="498911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5351755" y="495101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5233265" y="50260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5233265" y="50260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5222101" y="50529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5260201" y="501490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5214430" y="502192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5214430" y="502192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5203267" y="504885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5241367" y="501076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87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5088929" y="507812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5088929" y="507812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5077766" y="510506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5115866" y="50669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4882910" y="4851622"/>
            <a:ext cx="229336" cy="1282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4820705" y="50704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4820705" y="50704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4809542" y="50973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4847642" y="50592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4589349" y="4902498"/>
            <a:ext cx="241998" cy="2323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4478732" y="4853387"/>
            <a:ext cx="89763" cy="14187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3233737" y="56165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2150262" y="56165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1221587" y="56165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3233737" y="59728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2150262" y="59728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1221587" y="59728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1066800" y="561657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1066800" y="599757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 txBox="1"/>
          <p:nvPr/>
        </p:nvSpPr>
        <p:spPr>
          <a:xfrm>
            <a:off x="3020993" y="6021684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6" name="object 796"/>
          <p:cNvSpPr/>
          <p:nvPr/>
        </p:nvSpPr>
        <p:spPr>
          <a:xfrm>
            <a:off x="1066800" y="56347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1066800" y="58161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1066800" y="5997571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1066800" y="561657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 txBox="1"/>
          <p:nvPr/>
        </p:nvSpPr>
        <p:spPr>
          <a:xfrm>
            <a:off x="922040" y="5884862"/>
            <a:ext cx="5060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37160">
              <a:lnSpc>
                <a:spcPts val="1260"/>
              </a:lnSpc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1" name="object 801"/>
          <p:cNvSpPr txBox="1"/>
          <p:nvPr/>
        </p:nvSpPr>
        <p:spPr>
          <a:xfrm>
            <a:off x="845687" y="5521998"/>
            <a:ext cx="19494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2" name="object 802"/>
          <p:cNvSpPr/>
          <p:nvPr/>
        </p:nvSpPr>
        <p:spPr>
          <a:xfrm>
            <a:off x="3518534" y="5616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3518534" y="58070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3518534" y="5997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3543300" y="561657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 txBox="1"/>
          <p:nvPr/>
        </p:nvSpPr>
        <p:spPr>
          <a:xfrm>
            <a:off x="3586459" y="5503862"/>
            <a:ext cx="19494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7" name="object 807"/>
          <p:cNvSpPr txBox="1"/>
          <p:nvPr/>
        </p:nvSpPr>
        <p:spPr>
          <a:xfrm>
            <a:off x="1975681" y="5202534"/>
            <a:ext cx="447675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  <a:p>
            <a:pPr marL="229235">
              <a:lnSpc>
                <a:spcPts val="1535"/>
              </a:lnSpc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P7</a:t>
            </a:r>
            <a:endParaRPr sz="1300">
              <a:latin typeface="Arial"/>
              <a:cs typeface="Arial"/>
            </a:endParaRPr>
          </a:p>
        </p:txBody>
      </p:sp>
      <p:sp>
        <p:nvSpPr>
          <p:cNvPr id="808" name="object 808"/>
          <p:cNvSpPr/>
          <p:nvPr/>
        </p:nvSpPr>
        <p:spPr>
          <a:xfrm>
            <a:off x="1159457" y="5888719"/>
            <a:ext cx="2319020" cy="36830"/>
          </a:xfrm>
          <a:custGeom>
            <a:avLst/>
            <a:gdLst/>
            <a:ahLst/>
            <a:cxnLst/>
            <a:rect l="l" t="t" r="r" b="b"/>
            <a:pathLst>
              <a:path w="2319020" h="36829">
                <a:moveTo>
                  <a:pt x="0" y="0"/>
                </a:moveTo>
                <a:lnTo>
                  <a:pt x="1080833" y="36283"/>
                </a:lnTo>
                <a:lnTo>
                  <a:pt x="2318816" y="36283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1163848" y="5679870"/>
            <a:ext cx="2303145" cy="283210"/>
          </a:xfrm>
          <a:custGeom>
            <a:avLst/>
            <a:gdLst/>
            <a:ahLst/>
            <a:cxnLst/>
            <a:rect l="l" t="t" r="r" b="b"/>
            <a:pathLst>
              <a:path w="2303145" h="283210">
                <a:moveTo>
                  <a:pt x="0" y="67449"/>
                </a:moveTo>
                <a:lnTo>
                  <a:pt x="31267" y="126606"/>
                </a:lnTo>
                <a:lnTo>
                  <a:pt x="119710" y="127203"/>
                </a:lnTo>
                <a:lnTo>
                  <a:pt x="140474" y="127800"/>
                </a:lnTo>
                <a:lnTo>
                  <a:pt x="179425" y="69227"/>
                </a:lnTo>
                <a:lnTo>
                  <a:pt x="284721" y="195249"/>
                </a:lnTo>
                <a:lnTo>
                  <a:pt x="294246" y="34315"/>
                </a:lnTo>
                <a:lnTo>
                  <a:pt x="361061" y="226593"/>
                </a:lnTo>
                <a:lnTo>
                  <a:pt x="439737" y="163893"/>
                </a:lnTo>
                <a:lnTo>
                  <a:pt x="454571" y="85788"/>
                </a:lnTo>
                <a:lnTo>
                  <a:pt x="497789" y="211213"/>
                </a:lnTo>
                <a:lnTo>
                  <a:pt x="594487" y="185762"/>
                </a:lnTo>
                <a:lnTo>
                  <a:pt x="605980" y="210616"/>
                </a:lnTo>
                <a:lnTo>
                  <a:pt x="673874" y="209448"/>
                </a:lnTo>
                <a:lnTo>
                  <a:pt x="747699" y="211213"/>
                </a:lnTo>
                <a:lnTo>
                  <a:pt x="765771" y="282790"/>
                </a:lnTo>
                <a:lnTo>
                  <a:pt x="802703" y="127203"/>
                </a:lnTo>
                <a:lnTo>
                  <a:pt x="909701" y="51473"/>
                </a:lnTo>
                <a:lnTo>
                  <a:pt x="964577" y="127800"/>
                </a:lnTo>
                <a:lnTo>
                  <a:pt x="1051699" y="127203"/>
                </a:lnTo>
                <a:lnTo>
                  <a:pt x="1069644" y="127203"/>
                </a:lnTo>
                <a:lnTo>
                  <a:pt x="1136942" y="127800"/>
                </a:lnTo>
                <a:lnTo>
                  <a:pt x="1206855" y="85788"/>
                </a:lnTo>
                <a:lnTo>
                  <a:pt x="1250518" y="131940"/>
                </a:lnTo>
                <a:lnTo>
                  <a:pt x="1269873" y="131940"/>
                </a:lnTo>
                <a:lnTo>
                  <a:pt x="1368399" y="44373"/>
                </a:lnTo>
                <a:lnTo>
                  <a:pt x="1387335" y="127203"/>
                </a:lnTo>
                <a:lnTo>
                  <a:pt x="1441030" y="127203"/>
                </a:lnTo>
                <a:lnTo>
                  <a:pt x="1522564" y="11239"/>
                </a:lnTo>
                <a:lnTo>
                  <a:pt x="1531988" y="66865"/>
                </a:lnTo>
                <a:lnTo>
                  <a:pt x="1623009" y="127800"/>
                </a:lnTo>
                <a:lnTo>
                  <a:pt x="1676577" y="0"/>
                </a:lnTo>
                <a:lnTo>
                  <a:pt x="1755457" y="70396"/>
                </a:lnTo>
                <a:lnTo>
                  <a:pt x="1835302" y="127203"/>
                </a:lnTo>
                <a:lnTo>
                  <a:pt x="1872424" y="98818"/>
                </a:lnTo>
                <a:lnTo>
                  <a:pt x="1891677" y="204127"/>
                </a:lnTo>
                <a:lnTo>
                  <a:pt x="1986559" y="41414"/>
                </a:lnTo>
                <a:lnTo>
                  <a:pt x="2004390" y="70992"/>
                </a:lnTo>
                <a:lnTo>
                  <a:pt x="2038807" y="127203"/>
                </a:lnTo>
                <a:lnTo>
                  <a:pt x="2144839" y="127203"/>
                </a:lnTo>
                <a:lnTo>
                  <a:pt x="2227516" y="178092"/>
                </a:lnTo>
                <a:lnTo>
                  <a:pt x="2290546" y="36093"/>
                </a:lnTo>
                <a:lnTo>
                  <a:pt x="2302865" y="7573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3416294" y="5677870"/>
            <a:ext cx="88518" cy="1158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3270587" y="5768980"/>
            <a:ext cx="158876" cy="1270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3112320" y="5683191"/>
            <a:ext cx="128447" cy="1619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3028589" y="585704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3028589" y="585704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3017426" y="588397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3055526" y="584587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3009323" y="575173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3009323" y="575173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2998172" y="57786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3036272" y="574057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2972213" y="57801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2972213" y="57801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2961050" y="58070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2999150" y="57689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2892356" y="57233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2892356" y="57233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2881193" y="575028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2919293" y="571218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2813489" y="565294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2813489" y="565294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2802326" y="567987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2840426" y="56417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2759920" y="57807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2759920" y="57807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2748757" y="580767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2786857" y="57695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2668899" y="571980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2668899" y="571980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2657736" y="574672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2695836" y="570862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2659476" y="566417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2659476" y="566417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2648313" y="569111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2686413" y="565301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2577942" y="57801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2577942" y="57801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2566779" y="58070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2604879" y="57689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2524259" y="57801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2524259" y="57801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2513083" y="58070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2551183" y="57689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2505298" y="569731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2505298" y="569731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2494135" y="572425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2532235" y="568615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2035449" y="5693250"/>
            <a:ext cx="436372" cy="15666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1720235" y="5768980"/>
            <a:ext cx="284416" cy="2318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1410469" y="5676092"/>
            <a:ext cx="289267" cy="26847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1125748" y="5709226"/>
            <a:ext cx="255638" cy="1365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6586537" y="56165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5503062" y="56165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4574387" y="561657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6586537" y="59728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5503062" y="59728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4574387" y="5972809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764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4419600" y="561657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4419600" y="5997575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 txBox="1"/>
          <p:nvPr/>
        </p:nvSpPr>
        <p:spPr>
          <a:xfrm>
            <a:off x="6373793" y="6021684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0" name="object 870"/>
          <p:cNvSpPr/>
          <p:nvPr/>
        </p:nvSpPr>
        <p:spPr>
          <a:xfrm>
            <a:off x="4419600" y="56347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4419600" y="58161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4419600" y="5997571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4419600" y="561657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 txBox="1"/>
          <p:nvPr/>
        </p:nvSpPr>
        <p:spPr>
          <a:xfrm>
            <a:off x="4274739" y="5884862"/>
            <a:ext cx="5060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37160">
              <a:lnSpc>
                <a:spcPts val="1260"/>
              </a:lnSpc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5" name="object 875"/>
          <p:cNvSpPr txBox="1"/>
          <p:nvPr/>
        </p:nvSpPr>
        <p:spPr>
          <a:xfrm>
            <a:off x="4198692" y="5521998"/>
            <a:ext cx="19494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6" name="object 876"/>
          <p:cNvSpPr/>
          <p:nvPr/>
        </p:nvSpPr>
        <p:spPr>
          <a:xfrm>
            <a:off x="6871334" y="5616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6871334" y="58070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6871334" y="59975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6896100" y="561657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 txBox="1"/>
          <p:nvPr/>
        </p:nvSpPr>
        <p:spPr>
          <a:xfrm>
            <a:off x="6939358" y="5503862"/>
            <a:ext cx="19494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1" name="object 881"/>
          <p:cNvSpPr txBox="1"/>
          <p:nvPr/>
        </p:nvSpPr>
        <p:spPr>
          <a:xfrm>
            <a:off x="5264641" y="5202534"/>
            <a:ext cx="511175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  <a:p>
            <a:pPr marL="292735">
              <a:lnSpc>
                <a:spcPts val="1535"/>
              </a:lnSpc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P8</a:t>
            </a:r>
            <a:endParaRPr sz="1300">
              <a:latin typeface="Arial"/>
              <a:cs typeface="Arial"/>
            </a:endParaRPr>
          </a:p>
        </p:txBody>
      </p:sp>
      <p:sp>
        <p:nvSpPr>
          <p:cNvPr id="882" name="object 882"/>
          <p:cNvSpPr/>
          <p:nvPr/>
        </p:nvSpPr>
        <p:spPr>
          <a:xfrm>
            <a:off x="4512357" y="5689146"/>
            <a:ext cx="2319020" cy="54610"/>
          </a:xfrm>
          <a:custGeom>
            <a:avLst/>
            <a:gdLst/>
            <a:ahLst/>
            <a:cxnLst/>
            <a:rect l="l" t="t" r="r" b="b"/>
            <a:pathLst>
              <a:path w="2319020" h="54610">
                <a:moveTo>
                  <a:pt x="0" y="36283"/>
                </a:moveTo>
                <a:lnTo>
                  <a:pt x="1080858" y="54432"/>
                </a:lnTo>
                <a:lnTo>
                  <a:pt x="2318842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4516622" y="5708282"/>
            <a:ext cx="2313940" cy="289560"/>
          </a:xfrm>
          <a:custGeom>
            <a:avLst/>
            <a:gdLst/>
            <a:ahLst/>
            <a:cxnLst/>
            <a:rect l="l" t="t" r="r" b="b"/>
            <a:pathLst>
              <a:path w="2313940" h="289560">
                <a:moveTo>
                  <a:pt x="0" y="183387"/>
                </a:moveTo>
                <a:lnTo>
                  <a:pt x="38366" y="189903"/>
                </a:lnTo>
                <a:lnTo>
                  <a:pt x="104419" y="289293"/>
                </a:lnTo>
                <a:lnTo>
                  <a:pt x="137033" y="194043"/>
                </a:lnTo>
                <a:lnTo>
                  <a:pt x="178473" y="197002"/>
                </a:lnTo>
                <a:lnTo>
                  <a:pt x="268097" y="185762"/>
                </a:lnTo>
                <a:lnTo>
                  <a:pt x="293852" y="182803"/>
                </a:lnTo>
                <a:lnTo>
                  <a:pt x="335267" y="176885"/>
                </a:lnTo>
                <a:lnTo>
                  <a:pt x="422186" y="70980"/>
                </a:lnTo>
                <a:lnTo>
                  <a:pt x="453097" y="26009"/>
                </a:lnTo>
                <a:lnTo>
                  <a:pt x="497078" y="195821"/>
                </a:lnTo>
                <a:lnTo>
                  <a:pt x="571144" y="179844"/>
                </a:lnTo>
                <a:lnTo>
                  <a:pt x="603846" y="56781"/>
                </a:lnTo>
                <a:lnTo>
                  <a:pt x="672744" y="260311"/>
                </a:lnTo>
                <a:lnTo>
                  <a:pt x="726668" y="36664"/>
                </a:lnTo>
                <a:lnTo>
                  <a:pt x="761885" y="121856"/>
                </a:lnTo>
                <a:lnTo>
                  <a:pt x="802386" y="253199"/>
                </a:lnTo>
                <a:lnTo>
                  <a:pt x="891032" y="269773"/>
                </a:lnTo>
                <a:lnTo>
                  <a:pt x="909789" y="217703"/>
                </a:lnTo>
                <a:lnTo>
                  <a:pt x="955421" y="233679"/>
                </a:lnTo>
                <a:lnTo>
                  <a:pt x="1045210" y="169189"/>
                </a:lnTo>
                <a:lnTo>
                  <a:pt x="1071435" y="63296"/>
                </a:lnTo>
                <a:lnTo>
                  <a:pt x="1114361" y="189306"/>
                </a:lnTo>
                <a:lnTo>
                  <a:pt x="1200569" y="185762"/>
                </a:lnTo>
                <a:lnTo>
                  <a:pt x="1246860" y="127177"/>
                </a:lnTo>
                <a:lnTo>
                  <a:pt x="1258722" y="200558"/>
                </a:lnTo>
                <a:lnTo>
                  <a:pt x="1355242" y="149085"/>
                </a:lnTo>
                <a:lnTo>
                  <a:pt x="1379893" y="46723"/>
                </a:lnTo>
                <a:lnTo>
                  <a:pt x="1424076" y="144945"/>
                </a:lnTo>
                <a:lnTo>
                  <a:pt x="1508785" y="152628"/>
                </a:lnTo>
                <a:lnTo>
                  <a:pt x="1536293" y="157352"/>
                </a:lnTo>
                <a:lnTo>
                  <a:pt x="1582762" y="166827"/>
                </a:lnTo>
                <a:lnTo>
                  <a:pt x="1663064" y="78676"/>
                </a:lnTo>
                <a:lnTo>
                  <a:pt x="1684337" y="155600"/>
                </a:lnTo>
                <a:lnTo>
                  <a:pt x="1730540" y="78676"/>
                </a:lnTo>
                <a:lnTo>
                  <a:pt x="1817687" y="223621"/>
                </a:lnTo>
                <a:lnTo>
                  <a:pt x="1851571" y="0"/>
                </a:lnTo>
                <a:lnTo>
                  <a:pt x="1892033" y="197002"/>
                </a:lnTo>
                <a:lnTo>
                  <a:pt x="1971535" y="180441"/>
                </a:lnTo>
                <a:lnTo>
                  <a:pt x="1996224" y="257340"/>
                </a:lnTo>
                <a:lnTo>
                  <a:pt x="2037943" y="123050"/>
                </a:lnTo>
                <a:lnTo>
                  <a:pt x="2122652" y="189903"/>
                </a:lnTo>
                <a:lnTo>
                  <a:pt x="2165057" y="60921"/>
                </a:lnTo>
                <a:lnTo>
                  <a:pt x="2226259" y="166230"/>
                </a:lnTo>
                <a:lnTo>
                  <a:pt x="2289022" y="178066"/>
                </a:lnTo>
                <a:lnTo>
                  <a:pt x="2313368" y="228345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4478528" y="5853568"/>
            <a:ext cx="114566" cy="8271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4611522" y="597063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460"/>
                </a:moveTo>
                <a:lnTo>
                  <a:pt x="36451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4594113" y="597063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451" y="364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4582950" y="599757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4621050" y="5959476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5292067" y="593454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5292067" y="593454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5280904" y="596148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5319004" y="592338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5205186" y="5706850"/>
            <a:ext cx="111429" cy="1613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5162425" y="594164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5162425" y="594164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5151262" y="596858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5189362" y="59304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5093527" y="573813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5093527" y="573813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5082364" y="576506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5120464" y="572696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4975595" y="5850030"/>
            <a:ext cx="150253" cy="921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4900716" y="5696207"/>
            <a:ext cx="107099" cy="12115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4824961" y="585823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4824961" y="585823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4813785" y="588517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4851885" y="58470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4783533" y="586415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4783533" y="586415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4772370" y="589108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4810470" y="585298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4757778" y="58670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4757778" y="58670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4746614" y="589403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4784714" y="585593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4668154" y="587835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4668154" y="587835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4656990" y="590527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4695090" y="586717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4626714" y="587539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4626714" y="587539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4615550" y="590232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4653650" y="58642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5380719" y="59511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5380719" y="59511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5369556" y="597805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5407656" y="5939955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144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6704784" y="5836414"/>
            <a:ext cx="163309" cy="13832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6654734" y="57422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6654734" y="57422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6643558" y="57692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6681658" y="573110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6612328" y="587123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6612328" y="587123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6601177" y="589818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6639277" y="586008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6527632" y="58043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6527632" y="58043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6516468" y="583133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6554568" y="579323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6485900" y="593868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6485900" y="593868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6474736" y="596562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6512836" y="592752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6461224" y="586177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6461224" y="586177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6450060" y="588871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6488160" y="585061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6381709" y="58783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6381709" y="58783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6370546" y="590527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6408646" y="586717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6341272" y="568133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60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6341272" y="568133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6330096" y="570827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6368196" y="567017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6307376" y="59049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6307376" y="59049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6296212" y="59319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6334312" y="589380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6220216" y="5760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6220216" y="5760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6209065" y="578696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6247165" y="574886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6174026" y="58369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6174026" y="58369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6162862" y="586385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6200962" y="582575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6152766" y="5760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6152766" y="5760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6141603" y="578696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6179703" y="574886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6072451" y="584817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6072451" y="584817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6061288" y="58751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6099388" y="58370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6025969" y="583871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6025969" y="583871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6014818" y="586563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6052918" y="582753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5998461" y="583397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5998461" y="583397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5987298" y="586091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6025398" y="582281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5913777" y="582628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5913777" y="582628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5902614" y="585322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5940714" y="581512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5869582" y="572807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5869582" y="572807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5858418" y="57550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5896518" y="571690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5844931" y="583043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5844931" y="583043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5833767" y="585736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5871867" y="581926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5748411" y="588189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5748411" y="588189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5737247" y="590883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5775347" y="587073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5736536" y="580853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5736536" y="580853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5725386" y="583547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5763486" y="579737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5690270" y="58670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5690270" y="58670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5679107" y="589403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5717207" y="585593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5604050" y="58706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5604050" y="58706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5592886" y="589759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5630986" y="585949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5561124" y="57446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5561124" y="57446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5549960" y="57715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5588060" y="573348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5534898" y="58505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5534898" y="58505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5523735" y="587748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5561835" y="583938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5445109" y="59150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5445109" y="59150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5433946" y="594196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5472046" y="59038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5399465" y="58990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5399465" y="58990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5388315" y="592598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5426415" y="588788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3233737" y="644525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2150262" y="644525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1221587" y="644525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3233737" y="680148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2150262" y="680148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1221587" y="680148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1066800" y="6445250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1066800" y="6826250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 txBox="1"/>
          <p:nvPr/>
        </p:nvSpPr>
        <p:spPr>
          <a:xfrm>
            <a:off x="1975681" y="6850460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8" name="object 1038"/>
          <p:cNvSpPr txBox="1"/>
          <p:nvPr/>
        </p:nvSpPr>
        <p:spPr>
          <a:xfrm>
            <a:off x="3020993" y="6850460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9" name="object 1039"/>
          <p:cNvSpPr/>
          <p:nvPr/>
        </p:nvSpPr>
        <p:spPr>
          <a:xfrm>
            <a:off x="1066800" y="646339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1066800" y="664481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1066800" y="6826246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1066800" y="644524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 txBox="1"/>
          <p:nvPr/>
        </p:nvSpPr>
        <p:spPr>
          <a:xfrm>
            <a:off x="922040" y="6713537"/>
            <a:ext cx="5060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37160">
              <a:lnSpc>
                <a:spcPts val="1260"/>
              </a:lnSpc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4" name="object 1044"/>
          <p:cNvSpPr txBox="1"/>
          <p:nvPr/>
        </p:nvSpPr>
        <p:spPr>
          <a:xfrm>
            <a:off x="845687" y="6350673"/>
            <a:ext cx="19494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5" name="object 1045"/>
          <p:cNvSpPr/>
          <p:nvPr/>
        </p:nvSpPr>
        <p:spPr>
          <a:xfrm>
            <a:off x="3518534" y="644525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3518534" y="663575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3518534" y="682625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2476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3543300" y="644525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 txBox="1"/>
          <p:nvPr/>
        </p:nvSpPr>
        <p:spPr>
          <a:xfrm>
            <a:off x="3586459" y="6332537"/>
            <a:ext cx="19494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0" name="object 1050"/>
          <p:cNvSpPr txBox="1"/>
          <p:nvPr/>
        </p:nvSpPr>
        <p:spPr>
          <a:xfrm>
            <a:off x="1975681" y="6021684"/>
            <a:ext cx="447675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  <a:p>
            <a:pPr marL="229235">
              <a:lnSpc>
                <a:spcPct val="100000"/>
              </a:lnSpc>
              <a:spcBef>
                <a:spcPts val="20"/>
              </a:spcBef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51" name="object 1051"/>
          <p:cNvSpPr/>
          <p:nvPr/>
        </p:nvSpPr>
        <p:spPr>
          <a:xfrm>
            <a:off x="1172728" y="6608539"/>
            <a:ext cx="2319655" cy="90805"/>
          </a:xfrm>
          <a:custGeom>
            <a:avLst/>
            <a:gdLst/>
            <a:ahLst/>
            <a:cxnLst/>
            <a:rect l="l" t="t" r="r" b="b"/>
            <a:pathLst>
              <a:path w="2319654" h="90804">
                <a:moveTo>
                  <a:pt x="0" y="0"/>
                </a:moveTo>
                <a:lnTo>
                  <a:pt x="1080985" y="90716"/>
                </a:lnTo>
                <a:lnTo>
                  <a:pt x="2319629" y="90716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1175623" y="6521555"/>
            <a:ext cx="2291715" cy="273685"/>
          </a:xfrm>
          <a:custGeom>
            <a:avLst/>
            <a:gdLst/>
            <a:ahLst/>
            <a:cxnLst/>
            <a:rect l="l" t="t" r="r" b="b"/>
            <a:pathLst>
              <a:path w="2291715" h="273684">
                <a:moveTo>
                  <a:pt x="0" y="57391"/>
                </a:moveTo>
                <a:lnTo>
                  <a:pt x="12382" y="15976"/>
                </a:lnTo>
                <a:lnTo>
                  <a:pt x="95288" y="239623"/>
                </a:lnTo>
                <a:lnTo>
                  <a:pt x="130670" y="234886"/>
                </a:lnTo>
                <a:lnTo>
                  <a:pt x="164261" y="210616"/>
                </a:lnTo>
                <a:lnTo>
                  <a:pt x="261353" y="230162"/>
                </a:lnTo>
                <a:lnTo>
                  <a:pt x="304749" y="243751"/>
                </a:lnTo>
                <a:lnTo>
                  <a:pt x="363397" y="114198"/>
                </a:lnTo>
                <a:lnTo>
                  <a:pt x="419874" y="215950"/>
                </a:lnTo>
                <a:lnTo>
                  <a:pt x="462661" y="227774"/>
                </a:lnTo>
                <a:lnTo>
                  <a:pt x="484987" y="220675"/>
                </a:lnTo>
                <a:lnTo>
                  <a:pt x="575259" y="224243"/>
                </a:lnTo>
                <a:lnTo>
                  <a:pt x="601878" y="228384"/>
                </a:lnTo>
                <a:lnTo>
                  <a:pt x="657440" y="273342"/>
                </a:lnTo>
                <a:lnTo>
                  <a:pt x="753491" y="29006"/>
                </a:lnTo>
                <a:lnTo>
                  <a:pt x="802436" y="14211"/>
                </a:lnTo>
                <a:lnTo>
                  <a:pt x="895553" y="0"/>
                </a:lnTo>
                <a:lnTo>
                  <a:pt x="955344" y="2374"/>
                </a:lnTo>
                <a:lnTo>
                  <a:pt x="1033767" y="203530"/>
                </a:lnTo>
                <a:lnTo>
                  <a:pt x="1057579" y="197027"/>
                </a:lnTo>
                <a:lnTo>
                  <a:pt x="1094003" y="114198"/>
                </a:lnTo>
                <a:lnTo>
                  <a:pt x="1186053" y="226593"/>
                </a:lnTo>
                <a:lnTo>
                  <a:pt x="1210373" y="215950"/>
                </a:lnTo>
                <a:lnTo>
                  <a:pt x="1260221" y="114795"/>
                </a:lnTo>
                <a:lnTo>
                  <a:pt x="1371701" y="231330"/>
                </a:lnTo>
                <a:lnTo>
                  <a:pt x="1406093" y="114795"/>
                </a:lnTo>
                <a:lnTo>
                  <a:pt x="1525422" y="204711"/>
                </a:lnTo>
                <a:lnTo>
                  <a:pt x="1572552" y="609"/>
                </a:lnTo>
                <a:lnTo>
                  <a:pt x="1659902" y="235470"/>
                </a:lnTo>
                <a:lnTo>
                  <a:pt x="1683867" y="182232"/>
                </a:lnTo>
                <a:lnTo>
                  <a:pt x="1750555" y="1193"/>
                </a:lnTo>
                <a:lnTo>
                  <a:pt x="1816874" y="114198"/>
                </a:lnTo>
                <a:lnTo>
                  <a:pt x="1864448" y="14211"/>
                </a:lnTo>
                <a:lnTo>
                  <a:pt x="1888528" y="39065"/>
                </a:lnTo>
                <a:lnTo>
                  <a:pt x="1975586" y="197612"/>
                </a:lnTo>
                <a:lnTo>
                  <a:pt x="1984984" y="46151"/>
                </a:lnTo>
                <a:lnTo>
                  <a:pt x="2029231" y="114795"/>
                </a:lnTo>
                <a:lnTo>
                  <a:pt x="2144001" y="114795"/>
                </a:lnTo>
                <a:lnTo>
                  <a:pt x="2181682" y="192874"/>
                </a:lnTo>
                <a:lnTo>
                  <a:pt x="2268994" y="215950"/>
                </a:lnTo>
                <a:lnTo>
                  <a:pt x="2291092" y="206476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3281522" y="6598242"/>
            <a:ext cx="223291" cy="17736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3177928" y="66094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3177928" y="66094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3166752" y="663634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3204852" y="659824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3133669" y="654077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3133669" y="654077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3122518" y="656771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3160618" y="652961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3124258" y="669223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3124258" y="669223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3113095" y="671917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3151195" y="668107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3037212" y="653367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3037212" y="653367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3026049" y="656061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3064149" y="652251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3013146" y="65088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3013146" y="65088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3001982" y="653575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3040082" y="649765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2965559" y="66088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2965559" y="66088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2954395" y="663574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2992495" y="659764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2899239" y="649581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2899239" y="649581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2888076" y="652275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2926176" y="648465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2832552" y="667685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2832552" y="667685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2821388" y="67037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2859488" y="66656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2808587" y="673009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2808587" y="673009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2797424" y="675703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2835524" y="671893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2721236" y="64952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2721236" y="64952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2710073" y="652215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2748173" y="648405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2674119" y="66993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2674119" y="66993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2662956" y="672625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2701056" y="668815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2554777" y="66094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2554777" y="66094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2543614" y="663634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2581714" y="659824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2520386" y="672595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2520386" y="672595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2509222" y="675289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2547322" y="671479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2408905" y="66094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2408905" y="66094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2397742" y="663634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2435842" y="659824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2323574" y="6699411"/>
            <a:ext cx="100520" cy="8684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2171301" y="6597646"/>
            <a:ext cx="136423" cy="1655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1891012" y="6483473"/>
            <a:ext cx="278053" cy="10518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1557395" y="6699411"/>
            <a:ext cx="313766" cy="1335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1512082" y="66088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1512082" y="66088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1500919" y="663574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1539019" y="659764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1398874" y="6713609"/>
            <a:ext cx="119583" cy="8980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1232809" y="6694077"/>
            <a:ext cx="145173" cy="10519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1137521" y="6499449"/>
            <a:ext cx="88582" cy="11761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6586537" y="644525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5503062" y="644525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4574387" y="644525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6586537" y="680148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5503062" y="680148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4574387" y="680148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76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4419600" y="6445250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4419600" y="6826250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50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 txBox="1"/>
          <p:nvPr/>
        </p:nvSpPr>
        <p:spPr>
          <a:xfrm>
            <a:off x="5328481" y="6850460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0" name="object 1130"/>
          <p:cNvSpPr txBox="1"/>
          <p:nvPr/>
        </p:nvSpPr>
        <p:spPr>
          <a:xfrm>
            <a:off x="6373793" y="6850460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1" name="object 1131"/>
          <p:cNvSpPr/>
          <p:nvPr/>
        </p:nvSpPr>
        <p:spPr>
          <a:xfrm>
            <a:off x="4419600" y="646339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4419600" y="664481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4419600" y="6826246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65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4419600" y="644524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 txBox="1"/>
          <p:nvPr/>
        </p:nvSpPr>
        <p:spPr>
          <a:xfrm>
            <a:off x="4274739" y="6713537"/>
            <a:ext cx="5060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37160">
              <a:lnSpc>
                <a:spcPts val="1260"/>
              </a:lnSpc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6" name="object 1136"/>
          <p:cNvSpPr txBox="1"/>
          <p:nvPr/>
        </p:nvSpPr>
        <p:spPr>
          <a:xfrm>
            <a:off x="4198692" y="6350673"/>
            <a:ext cx="19494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7" name="object 1137"/>
          <p:cNvSpPr/>
          <p:nvPr/>
        </p:nvSpPr>
        <p:spPr>
          <a:xfrm>
            <a:off x="6871334" y="644525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6871334" y="663575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6871334" y="682625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2476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6896100" y="644525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 txBox="1"/>
          <p:nvPr/>
        </p:nvSpPr>
        <p:spPr>
          <a:xfrm>
            <a:off x="6939358" y="6332537"/>
            <a:ext cx="19494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2" name="object 1142"/>
          <p:cNvSpPr txBox="1"/>
          <p:nvPr/>
        </p:nvSpPr>
        <p:spPr>
          <a:xfrm>
            <a:off x="5328481" y="6021684"/>
            <a:ext cx="497840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C4C4E"/>
                </a:solidFill>
                <a:latin typeface="Arial"/>
                <a:cs typeface="Arial"/>
              </a:rPr>
              <a:t>Day7</a:t>
            </a:r>
            <a:endParaRPr sz="12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20"/>
              </a:spcBef>
            </a:pPr>
            <a:r>
              <a:rPr dirty="0" sz="1300" spc="5">
                <a:solidFill>
                  <a:srgbClr val="231F20"/>
                </a:solidFill>
                <a:latin typeface="Arial"/>
                <a:cs typeface="Arial"/>
              </a:rPr>
              <a:t>P10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43" name="object 1143"/>
          <p:cNvSpPr/>
          <p:nvPr/>
        </p:nvSpPr>
        <p:spPr>
          <a:xfrm>
            <a:off x="4521894" y="6644816"/>
            <a:ext cx="2319655" cy="36830"/>
          </a:xfrm>
          <a:custGeom>
            <a:avLst/>
            <a:gdLst/>
            <a:ahLst/>
            <a:cxnLst/>
            <a:rect l="l" t="t" r="r" b="b"/>
            <a:pathLst>
              <a:path w="2319654" h="36829">
                <a:moveTo>
                  <a:pt x="0" y="0"/>
                </a:moveTo>
                <a:lnTo>
                  <a:pt x="1080465" y="36283"/>
                </a:lnTo>
                <a:lnTo>
                  <a:pt x="2319083" y="18148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4525429" y="6494945"/>
            <a:ext cx="2301240" cy="331470"/>
          </a:xfrm>
          <a:custGeom>
            <a:avLst/>
            <a:gdLst/>
            <a:ahLst/>
            <a:cxnLst/>
            <a:rect l="l" t="t" r="r" b="b"/>
            <a:pathLst>
              <a:path w="2301240" h="331470">
                <a:moveTo>
                  <a:pt x="0" y="100571"/>
                </a:moveTo>
                <a:lnTo>
                  <a:pt x="13144" y="67449"/>
                </a:lnTo>
                <a:lnTo>
                  <a:pt x="106337" y="331304"/>
                </a:lnTo>
                <a:lnTo>
                  <a:pt x="151650" y="189903"/>
                </a:lnTo>
                <a:lnTo>
                  <a:pt x="180682" y="0"/>
                </a:lnTo>
                <a:lnTo>
                  <a:pt x="324383" y="20116"/>
                </a:lnTo>
                <a:lnTo>
                  <a:pt x="419481" y="246113"/>
                </a:lnTo>
                <a:lnTo>
                  <a:pt x="445744" y="242569"/>
                </a:lnTo>
                <a:lnTo>
                  <a:pt x="475792" y="266826"/>
                </a:lnTo>
                <a:lnTo>
                  <a:pt x="567817" y="207073"/>
                </a:lnTo>
                <a:lnTo>
                  <a:pt x="597801" y="294030"/>
                </a:lnTo>
                <a:lnTo>
                  <a:pt x="637781" y="188137"/>
                </a:lnTo>
                <a:lnTo>
                  <a:pt x="723442" y="269773"/>
                </a:lnTo>
                <a:lnTo>
                  <a:pt x="754570" y="74536"/>
                </a:lnTo>
                <a:lnTo>
                  <a:pt x="791883" y="275691"/>
                </a:lnTo>
                <a:lnTo>
                  <a:pt x="884516" y="217119"/>
                </a:lnTo>
                <a:lnTo>
                  <a:pt x="904366" y="55613"/>
                </a:lnTo>
                <a:lnTo>
                  <a:pt x="1029703" y="97027"/>
                </a:lnTo>
                <a:lnTo>
                  <a:pt x="1064272" y="23660"/>
                </a:lnTo>
                <a:lnTo>
                  <a:pt x="1124127" y="87566"/>
                </a:lnTo>
                <a:lnTo>
                  <a:pt x="1198918" y="140804"/>
                </a:lnTo>
                <a:lnTo>
                  <a:pt x="1252385" y="140804"/>
                </a:lnTo>
                <a:lnTo>
                  <a:pt x="1353019" y="99974"/>
                </a:lnTo>
                <a:lnTo>
                  <a:pt x="1417408" y="146126"/>
                </a:lnTo>
                <a:lnTo>
                  <a:pt x="1499717" y="252628"/>
                </a:lnTo>
                <a:lnTo>
                  <a:pt x="1521815" y="111226"/>
                </a:lnTo>
                <a:lnTo>
                  <a:pt x="1571371" y="72770"/>
                </a:lnTo>
                <a:lnTo>
                  <a:pt x="1667751" y="102361"/>
                </a:lnTo>
                <a:lnTo>
                  <a:pt x="1703768" y="240195"/>
                </a:lnTo>
                <a:lnTo>
                  <a:pt x="1714906" y="239598"/>
                </a:lnTo>
                <a:lnTo>
                  <a:pt x="1815896" y="78079"/>
                </a:lnTo>
                <a:lnTo>
                  <a:pt x="1852091" y="40233"/>
                </a:lnTo>
                <a:lnTo>
                  <a:pt x="1891322" y="9461"/>
                </a:lnTo>
                <a:lnTo>
                  <a:pt x="1957336" y="60934"/>
                </a:lnTo>
                <a:lnTo>
                  <a:pt x="1983879" y="140207"/>
                </a:lnTo>
                <a:lnTo>
                  <a:pt x="2049538" y="79273"/>
                </a:lnTo>
                <a:lnTo>
                  <a:pt x="2136355" y="99390"/>
                </a:lnTo>
                <a:lnTo>
                  <a:pt x="2148674" y="99974"/>
                </a:lnTo>
                <a:lnTo>
                  <a:pt x="2183561" y="12433"/>
                </a:lnTo>
                <a:lnTo>
                  <a:pt x="2292565" y="79273"/>
                </a:lnTo>
                <a:lnTo>
                  <a:pt x="2301138" y="147904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4511649" y="653545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4511649" y="653545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4500473" y="656239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4538573" y="652429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4498492" y="656857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4498492" y="656857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4487329" y="659551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4525429" y="655741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4622249" y="679931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460"/>
                </a:moveTo>
                <a:lnTo>
                  <a:pt x="36451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4604841" y="679931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451" y="364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4593677" y="682625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4631777" y="678815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6799634" y="66159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6799634" y="661590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6788471" y="664284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6826571" y="66047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6791049" y="65472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6791049" y="65472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6779886" y="657422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6817986" y="65361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6303229" y="6466315"/>
            <a:ext cx="443852" cy="20693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6191101" y="6696452"/>
            <a:ext cx="87337" cy="7678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6166247" y="65703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6166247" y="65703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6155084" y="659729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6193184" y="655919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6009148" y="6529612"/>
            <a:ext cx="125768" cy="11465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5998213" y="672063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5998213" y="672063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5987050" y="674756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6025150" y="670946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5840352" y="6556828"/>
            <a:ext cx="140588" cy="12233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5750881" y="66088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5750881" y="66088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5739717" y="663574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5777817" y="659764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5697414" y="66088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5697414" y="66088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5686250" y="663574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5724350" y="659764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5622611" y="65555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5622611" y="65555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5611448" y="65825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5649548" y="654440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5562756" y="64916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5562756" y="64916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5551592" y="651861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5589692" y="648051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5528199" y="656503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5528199" y="656503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5517036" y="659196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5555136" y="655386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5402863" y="65236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5402863" y="65236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5391699" y="655055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5429799" y="651245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5383013" y="668513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5383013" y="668513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5371849" y="671207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5409949" y="667397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5290379" y="674369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73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5290379" y="674369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86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5279216" y="67706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5317316" y="673253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5253066" y="65425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5253066" y="654255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5241903" y="656949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5280003" y="653139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5221926" y="67377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5221926" y="67377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5210775" y="676472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5248875" y="67266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5136264" y="665614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86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5136264" y="665614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86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5125101" y="668307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5163201" y="664497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5096297" y="676204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5096297" y="676204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5085134" y="678898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5123234" y="675088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5066313" y="66750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5066313" y="667507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5055149" y="670201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5093249" y="666391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4974276" y="673483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60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4974276" y="673483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6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4963112" y="676175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5001212" y="672365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4944215" y="671057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4944215" y="671057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4933051" y="67375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4971151" y="66994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4917977" y="67141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4917977" y="671411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4906814" y="674105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4944914" y="670295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4822879" y="648812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4822879" y="648812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4811716" y="651505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4849816" y="647695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4679166" y="646800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73"/>
                </a:moveTo>
                <a:lnTo>
                  <a:pt x="53873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4679166" y="646800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73" y="53873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4668003" y="64949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4706103" y="645684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4650146" y="66579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86"/>
                </a:moveTo>
                <a:lnTo>
                  <a:pt x="5386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4650146" y="66579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0"/>
                </a:moveTo>
                <a:lnTo>
                  <a:pt x="53860" y="53886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4638970" y="668485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4677070" y="664675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1121959" y="3283402"/>
            <a:ext cx="85725" cy="8572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2139001" y="3301547"/>
            <a:ext cx="85725" cy="8572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3437234" y="3355975"/>
            <a:ext cx="85725" cy="8572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4474183" y="3392257"/>
            <a:ext cx="85725" cy="8572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5554873" y="3210830"/>
            <a:ext cx="85725" cy="8572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6793135" y="3410402"/>
            <a:ext cx="85725" cy="8572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1125004" y="4202794"/>
            <a:ext cx="85725" cy="8572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2205955" y="4275367"/>
            <a:ext cx="85725" cy="8572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3444614" y="4257222"/>
            <a:ext cx="85725" cy="8572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4488643" y="4257222"/>
            <a:ext cx="85725" cy="8572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5640572" y="4293505"/>
            <a:ext cx="85725" cy="8005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6799720" y="4275367"/>
            <a:ext cx="85725" cy="8572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1118908" y="4985655"/>
            <a:ext cx="85725" cy="8572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2199195" y="4913082"/>
            <a:ext cx="85725" cy="8572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3437705" y="4894944"/>
            <a:ext cx="85725" cy="8572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4466257" y="4913082"/>
            <a:ext cx="85725" cy="8572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5482704" y="4876800"/>
            <a:ext cx="85725" cy="8572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6791734" y="4822372"/>
            <a:ext cx="85725" cy="8572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1111832" y="5841094"/>
            <a:ext cx="85725" cy="8572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2192660" y="5877383"/>
            <a:ext cx="85725" cy="8572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3430649" y="5877383"/>
            <a:ext cx="85725" cy="8572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4464732" y="5677805"/>
            <a:ext cx="85725" cy="8572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5545595" y="5695950"/>
            <a:ext cx="85725" cy="85725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6783572" y="5641516"/>
            <a:ext cx="85725" cy="8572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1125109" y="6560914"/>
            <a:ext cx="85725" cy="8572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2206078" y="6651625"/>
            <a:ext cx="85725" cy="8572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3444732" y="6651625"/>
            <a:ext cx="85725" cy="85725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4479032" y="660195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74" y="2995"/>
                </a:lnTo>
                <a:lnTo>
                  <a:pt x="11163" y="11163"/>
                </a:lnTo>
                <a:lnTo>
                  <a:pt x="2995" y="23274"/>
                </a:lnTo>
                <a:lnTo>
                  <a:pt x="0" y="38100"/>
                </a:lnTo>
                <a:lnTo>
                  <a:pt x="2995" y="52931"/>
                </a:lnTo>
                <a:lnTo>
                  <a:pt x="11163" y="65041"/>
                </a:lnTo>
                <a:lnTo>
                  <a:pt x="23274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74"/>
                </a:lnTo>
                <a:lnTo>
                  <a:pt x="65041" y="11163"/>
                </a:lnTo>
                <a:lnTo>
                  <a:pt x="52931" y="2995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4479032" y="660195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100"/>
                </a:moveTo>
                <a:lnTo>
                  <a:pt x="73206" y="23274"/>
                </a:lnTo>
                <a:lnTo>
                  <a:pt x="65041" y="11163"/>
                </a:lnTo>
                <a:lnTo>
                  <a:pt x="52931" y="2995"/>
                </a:lnTo>
                <a:lnTo>
                  <a:pt x="38100" y="0"/>
                </a:lnTo>
                <a:lnTo>
                  <a:pt x="23274" y="2995"/>
                </a:lnTo>
                <a:lnTo>
                  <a:pt x="11163" y="11163"/>
                </a:lnTo>
                <a:lnTo>
                  <a:pt x="2995" y="23274"/>
                </a:lnTo>
                <a:lnTo>
                  <a:pt x="0" y="38100"/>
                </a:lnTo>
                <a:lnTo>
                  <a:pt x="2995" y="52931"/>
                </a:lnTo>
                <a:lnTo>
                  <a:pt x="11163" y="65041"/>
                </a:lnTo>
                <a:lnTo>
                  <a:pt x="23274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5559511" y="663824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5"/>
                </a:lnTo>
                <a:lnTo>
                  <a:pt x="11158" y="11163"/>
                </a:lnTo>
                <a:lnTo>
                  <a:pt x="2993" y="23274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25" y="73206"/>
                </a:lnTo>
                <a:lnTo>
                  <a:pt x="65036" y="65041"/>
                </a:lnTo>
                <a:lnTo>
                  <a:pt x="73204" y="52931"/>
                </a:lnTo>
                <a:lnTo>
                  <a:pt x="76200" y="38099"/>
                </a:lnTo>
                <a:lnTo>
                  <a:pt x="73204" y="23274"/>
                </a:lnTo>
                <a:lnTo>
                  <a:pt x="65036" y="11163"/>
                </a:lnTo>
                <a:lnTo>
                  <a:pt x="52925" y="2995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5559511" y="663824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04" y="23274"/>
                </a:lnTo>
                <a:lnTo>
                  <a:pt x="65036" y="11163"/>
                </a:lnTo>
                <a:lnTo>
                  <a:pt x="52925" y="2995"/>
                </a:lnTo>
                <a:lnTo>
                  <a:pt x="38100" y="0"/>
                </a:lnTo>
                <a:lnTo>
                  <a:pt x="23268" y="2995"/>
                </a:lnTo>
                <a:lnTo>
                  <a:pt x="11158" y="11163"/>
                </a:lnTo>
                <a:lnTo>
                  <a:pt x="2993" y="23274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25" y="73206"/>
                </a:lnTo>
                <a:lnTo>
                  <a:pt x="65036" y="65041"/>
                </a:lnTo>
                <a:lnTo>
                  <a:pt x="73204" y="52931"/>
                </a:lnTo>
                <a:lnTo>
                  <a:pt x="76200" y="38099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6798122" y="66200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5"/>
                </a:lnTo>
                <a:lnTo>
                  <a:pt x="11158" y="11163"/>
                </a:lnTo>
                <a:lnTo>
                  <a:pt x="2993" y="23274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25" y="73206"/>
                </a:lnTo>
                <a:lnTo>
                  <a:pt x="65036" y="65041"/>
                </a:lnTo>
                <a:lnTo>
                  <a:pt x="73204" y="52931"/>
                </a:lnTo>
                <a:lnTo>
                  <a:pt x="76200" y="38100"/>
                </a:lnTo>
                <a:lnTo>
                  <a:pt x="73204" y="23274"/>
                </a:lnTo>
                <a:lnTo>
                  <a:pt x="65036" y="11163"/>
                </a:lnTo>
                <a:lnTo>
                  <a:pt x="52925" y="2995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6798122" y="66200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100"/>
                </a:moveTo>
                <a:lnTo>
                  <a:pt x="73204" y="23274"/>
                </a:lnTo>
                <a:lnTo>
                  <a:pt x="65036" y="11163"/>
                </a:lnTo>
                <a:lnTo>
                  <a:pt x="52925" y="2995"/>
                </a:lnTo>
                <a:lnTo>
                  <a:pt x="38100" y="0"/>
                </a:lnTo>
                <a:lnTo>
                  <a:pt x="23268" y="2995"/>
                </a:lnTo>
                <a:lnTo>
                  <a:pt x="11158" y="11163"/>
                </a:lnTo>
                <a:lnTo>
                  <a:pt x="2993" y="23274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25" y="73206"/>
                </a:lnTo>
                <a:lnTo>
                  <a:pt x="65036" y="65041"/>
                </a:lnTo>
                <a:lnTo>
                  <a:pt x="73204" y="52931"/>
                </a:lnTo>
                <a:lnTo>
                  <a:pt x="76200" y="3810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2017-12-24T08:52:36Z</dcterms:created>
  <dcterms:modified xsi:type="dcterms:W3CDTF">2017-12-24T08:52:36Z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2017-12-24T00:00:00Z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2017-12-24T00:00:00Z</vt:filetime>
  </property>
</Properties>
</file>