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672571" y="6556311"/>
            <a:ext cx="0" cy="41910"/>
          </a:xfrm>
          <a:custGeom>
            <a:avLst/>
            <a:gdLst/>
            <a:ahLst/>
            <a:cxnLst/>
            <a:rect l="l" t="t" r="r" b="b"/>
            <a:pathLst>
              <a:path w="0" h="41909">
                <a:moveTo>
                  <a:pt x="0" y="41338"/>
                </a:moveTo>
                <a:lnTo>
                  <a:pt x="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5296766" y="6556311"/>
            <a:ext cx="0" cy="41910"/>
          </a:xfrm>
          <a:custGeom>
            <a:avLst/>
            <a:gdLst/>
            <a:ahLst/>
            <a:cxnLst/>
            <a:rect l="l" t="t" r="r" b="b"/>
            <a:pathLst>
              <a:path w="0" h="41909">
                <a:moveTo>
                  <a:pt x="0" y="41338"/>
                </a:moveTo>
                <a:lnTo>
                  <a:pt x="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920947" y="6556311"/>
            <a:ext cx="0" cy="41910"/>
          </a:xfrm>
          <a:custGeom>
            <a:avLst/>
            <a:gdLst/>
            <a:ahLst/>
            <a:cxnLst/>
            <a:rect l="l" t="t" r="r" b="b"/>
            <a:pathLst>
              <a:path w="0" h="41909">
                <a:moveTo>
                  <a:pt x="0" y="41338"/>
                </a:moveTo>
                <a:lnTo>
                  <a:pt x="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545167" y="6556311"/>
            <a:ext cx="0" cy="41910"/>
          </a:xfrm>
          <a:custGeom>
            <a:avLst/>
            <a:gdLst/>
            <a:ahLst/>
            <a:cxnLst/>
            <a:rect l="l" t="t" r="r" b="b"/>
            <a:pathLst>
              <a:path w="0" h="41909">
                <a:moveTo>
                  <a:pt x="0" y="41338"/>
                </a:moveTo>
                <a:lnTo>
                  <a:pt x="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169348" y="6556311"/>
            <a:ext cx="0" cy="41910"/>
          </a:xfrm>
          <a:custGeom>
            <a:avLst/>
            <a:gdLst/>
            <a:ahLst/>
            <a:cxnLst/>
            <a:rect l="l" t="t" r="r" b="b"/>
            <a:pathLst>
              <a:path w="0" h="41909">
                <a:moveTo>
                  <a:pt x="0" y="41338"/>
                </a:moveTo>
                <a:lnTo>
                  <a:pt x="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3793543" y="6556311"/>
            <a:ext cx="0" cy="41910"/>
          </a:xfrm>
          <a:custGeom>
            <a:avLst/>
            <a:gdLst/>
            <a:ahLst/>
            <a:cxnLst/>
            <a:rect l="l" t="t" r="r" b="b"/>
            <a:pathLst>
              <a:path w="0" h="41909">
                <a:moveTo>
                  <a:pt x="0" y="41338"/>
                </a:moveTo>
                <a:lnTo>
                  <a:pt x="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3417737" y="6556311"/>
            <a:ext cx="0" cy="41910"/>
          </a:xfrm>
          <a:custGeom>
            <a:avLst/>
            <a:gdLst/>
            <a:ahLst/>
            <a:cxnLst/>
            <a:rect l="l" t="t" r="r" b="b"/>
            <a:pathLst>
              <a:path w="0" h="41909">
                <a:moveTo>
                  <a:pt x="0" y="41338"/>
                </a:moveTo>
                <a:lnTo>
                  <a:pt x="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041944" y="6556311"/>
            <a:ext cx="0" cy="41910"/>
          </a:xfrm>
          <a:custGeom>
            <a:avLst/>
            <a:gdLst/>
            <a:ahLst/>
            <a:cxnLst/>
            <a:rect l="l" t="t" r="r" b="b"/>
            <a:pathLst>
              <a:path w="0" h="41909">
                <a:moveTo>
                  <a:pt x="0" y="41338"/>
                </a:moveTo>
                <a:lnTo>
                  <a:pt x="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2666126" y="6556311"/>
            <a:ext cx="0" cy="41910"/>
          </a:xfrm>
          <a:custGeom>
            <a:avLst/>
            <a:gdLst/>
            <a:ahLst/>
            <a:cxnLst/>
            <a:rect l="l" t="t" r="r" b="b"/>
            <a:pathLst>
              <a:path w="0" h="41909">
                <a:moveTo>
                  <a:pt x="0" y="41338"/>
                </a:moveTo>
                <a:lnTo>
                  <a:pt x="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2290333" y="6556311"/>
            <a:ext cx="0" cy="41910"/>
          </a:xfrm>
          <a:custGeom>
            <a:avLst/>
            <a:gdLst/>
            <a:ahLst/>
            <a:cxnLst/>
            <a:rect l="l" t="t" r="r" b="b"/>
            <a:pathLst>
              <a:path w="0" h="41909">
                <a:moveTo>
                  <a:pt x="0" y="41338"/>
                </a:moveTo>
                <a:lnTo>
                  <a:pt x="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1914527" y="6597650"/>
            <a:ext cx="4133850" cy="0"/>
          </a:xfrm>
          <a:custGeom>
            <a:avLst/>
            <a:gdLst/>
            <a:ahLst/>
            <a:cxnLst/>
            <a:rect l="l" t="t" r="r" b="b"/>
            <a:pathLst>
              <a:path w="4133850" h="0">
                <a:moveTo>
                  <a:pt x="0" y="0"/>
                </a:moveTo>
                <a:lnTo>
                  <a:pt x="413385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1914525" y="3330575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 h="0">
                <a:moveTo>
                  <a:pt x="0" y="0"/>
                </a:moveTo>
                <a:lnTo>
                  <a:pt x="41338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1914525" y="3657282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 h="0">
                <a:moveTo>
                  <a:pt x="0" y="0"/>
                </a:moveTo>
                <a:lnTo>
                  <a:pt x="41338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1914525" y="3983990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 h="0">
                <a:moveTo>
                  <a:pt x="0" y="0"/>
                </a:moveTo>
                <a:lnTo>
                  <a:pt x="41338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1914525" y="4310697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 h="0">
                <a:moveTo>
                  <a:pt x="0" y="0"/>
                </a:moveTo>
                <a:lnTo>
                  <a:pt x="41338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1914525" y="4637404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 h="0">
                <a:moveTo>
                  <a:pt x="0" y="0"/>
                </a:moveTo>
                <a:lnTo>
                  <a:pt x="41338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1914525" y="4964112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 h="0">
                <a:moveTo>
                  <a:pt x="0" y="0"/>
                </a:moveTo>
                <a:lnTo>
                  <a:pt x="41338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1914525" y="5290820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 h="0">
                <a:moveTo>
                  <a:pt x="0" y="0"/>
                </a:moveTo>
                <a:lnTo>
                  <a:pt x="41338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1914525" y="5617527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 h="0">
                <a:moveTo>
                  <a:pt x="0" y="0"/>
                </a:moveTo>
                <a:lnTo>
                  <a:pt x="41338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1914525" y="5944234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 h="0">
                <a:moveTo>
                  <a:pt x="0" y="0"/>
                </a:moveTo>
                <a:lnTo>
                  <a:pt x="41338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1914525" y="6270942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 h="0">
                <a:moveTo>
                  <a:pt x="0" y="0"/>
                </a:moveTo>
                <a:lnTo>
                  <a:pt x="41338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1914525" y="6597650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 h="0">
                <a:moveTo>
                  <a:pt x="0" y="0"/>
                </a:moveTo>
                <a:lnTo>
                  <a:pt x="41338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1914525" y="3330575"/>
            <a:ext cx="0" cy="3267075"/>
          </a:xfrm>
          <a:custGeom>
            <a:avLst/>
            <a:gdLst/>
            <a:ahLst/>
            <a:cxnLst/>
            <a:rect l="l" t="t" r="r" b="b"/>
            <a:pathLst>
              <a:path w="0" h="3267075">
                <a:moveTo>
                  <a:pt x="0" y="3267075"/>
                </a:moveTo>
                <a:lnTo>
                  <a:pt x="0" y="0"/>
                </a:lnTo>
              </a:path>
            </a:pathLst>
          </a:custGeom>
          <a:ln w="6350">
            <a:solidFill>
              <a:srgbClr val="4C4C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9965" y="6484937"/>
            <a:ext cx="237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231F20"/>
                </a:solidFill>
                <a:latin typeface="Arial"/>
                <a:cs typeface="Arial"/>
              </a:rPr>
              <a:t>0.5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53917" y="3217786"/>
            <a:ext cx="321945" cy="3148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6891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30"/>
              </a:spcBef>
            </a:pPr>
            <a:r>
              <a:rPr dirty="0" sz="1200" spc="-5">
                <a:solidFill>
                  <a:srgbClr val="231F20"/>
                </a:solidFill>
                <a:latin typeface="Arial"/>
                <a:cs typeface="Arial"/>
              </a:rPr>
              <a:t>0.95</a:t>
            </a:r>
            <a:endParaRPr sz="1200">
              <a:latin typeface="Arial"/>
              <a:cs typeface="Arial"/>
            </a:endParaRPr>
          </a:p>
          <a:p>
            <a:pPr algn="ctr" marL="67310">
              <a:lnSpc>
                <a:spcPct val="100000"/>
              </a:lnSpc>
              <a:spcBef>
                <a:spcPts val="1135"/>
              </a:spcBef>
            </a:pPr>
            <a:r>
              <a:rPr dirty="0" sz="1200" spc="-5">
                <a:solidFill>
                  <a:srgbClr val="231F20"/>
                </a:solidFill>
                <a:latin typeface="Arial"/>
                <a:cs typeface="Arial"/>
              </a:rPr>
              <a:t>0.9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30"/>
              </a:spcBef>
            </a:pPr>
            <a:r>
              <a:rPr dirty="0" sz="1200" spc="-5">
                <a:solidFill>
                  <a:srgbClr val="231F20"/>
                </a:solidFill>
                <a:latin typeface="Arial"/>
                <a:cs typeface="Arial"/>
              </a:rPr>
              <a:t>0.85</a:t>
            </a:r>
            <a:endParaRPr sz="1200">
              <a:latin typeface="Arial"/>
              <a:cs typeface="Arial"/>
            </a:endParaRPr>
          </a:p>
          <a:p>
            <a:pPr algn="ctr" marL="67310">
              <a:lnSpc>
                <a:spcPct val="100000"/>
              </a:lnSpc>
              <a:spcBef>
                <a:spcPts val="1135"/>
              </a:spcBef>
            </a:pPr>
            <a:r>
              <a:rPr dirty="0" sz="1200" spc="-5">
                <a:solidFill>
                  <a:srgbClr val="231F20"/>
                </a:solidFill>
                <a:latin typeface="Arial"/>
                <a:cs typeface="Arial"/>
              </a:rPr>
              <a:t>0.8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30"/>
              </a:spcBef>
            </a:pPr>
            <a:r>
              <a:rPr dirty="0" sz="1200" spc="-5">
                <a:solidFill>
                  <a:srgbClr val="231F20"/>
                </a:solidFill>
                <a:latin typeface="Arial"/>
                <a:cs typeface="Arial"/>
              </a:rPr>
              <a:t>0.75</a:t>
            </a:r>
            <a:endParaRPr sz="1200">
              <a:latin typeface="Arial"/>
              <a:cs typeface="Arial"/>
            </a:endParaRPr>
          </a:p>
          <a:p>
            <a:pPr algn="ctr" marL="67310">
              <a:lnSpc>
                <a:spcPct val="100000"/>
              </a:lnSpc>
              <a:spcBef>
                <a:spcPts val="1135"/>
              </a:spcBef>
            </a:pPr>
            <a:r>
              <a:rPr dirty="0" sz="1200" spc="-5">
                <a:solidFill>
                  <a:srgbClr val="231F20"/>
                </a:solidFill>
                <a:latin typeface="Arial"/>
                <a:cs typeface="Arial"/>
              </a:rPr>
              <a:t>0.7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30"/>
              </a:spcBef>
            </a:pPr>
            <a:r>
              <a:rPr dirty="0" sz="1200" spc="-5">
                <a:solidFill>
                  <a:srgbClr val="231F20"/>
                </a:solidFill>
                <a:latin typeface="Arial"/>
                <a:cs typeface="Arial"/>
              </a:rPr>
              <a:t>0.65</a:t>
            </a:r>
            <a:endParaRPr sz="1200">
              <a:latin typeface="Arial"/>
              <a:cs typeface="Arial"/>
            </a:endParaRPr>
          </a:p>
          <a:p>
            <a:pPr algn="ctr" marL="67310">
              <a:lnSpc>
                <a:spcPct val="100000"/>
              </a:lnSpc>
              <a:spcBef>
                <a:spcPts val="1135"/>
              </a:spcBef>
            </a:pPr>
            <a:r>
              <a:rPr dirty="0" sz="1200" spc="-5">
                <a:solidFill>
                  <a:srgbClr val="231F20"/>
                </a:solidFill>
                <a:latin typeface="Arial"/>
                <a:cs typeface="Arial"/>
              </a:rPr>
              <a:t>0.6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30"/>
              </a:spcBef>
            </a:pPr>
            <a:r>
              <a:rPr dirty="0" sz="1200" spc="-5">
                <a:solidFill>
                  <a:srgbClr val="231F20"/>
                </a:solidFill>
                <a:latin typeface="Arial"/>
                <a:cs typeface="Arial"/>
              </a:rPr>
              <a:t>0.55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90334" y="4567826"/>
            <a:ext cx="3382645" cy="1170305"/>
          </a:xfrm>
          <a:custGeom>
            <a:avLst/>
            <a:gdLst/>
            <a:ahLst/>
            <a:cxnLst/>
            <a:rect l="l" t="t" r="r" b="b"/>
            <a:pathLst>
              <a:path w="3382645" h="1170304">
                <a:moveTo>
                  <a:pt x="0" y="0"/>
                </a:moveTo>
                <a:lnTo>
                  <a:pt x="375793" y="518401"/>
                </a:lnTo>
                <a:lnTo>
                  <a:pt x="751611" y="538314"/>
                </a:lnTo>
                <a:lnTo>
                  <a:pt x="1127404" y="1081455"/>
                </a:lnTo>
                <a:lnTo>
                  <a:pt x="1503210" y="1169835"/>
                </a:lnTo>
                <a:lnTo>
                  <a:pt x="1879015" y="1045654"/>
                </a:lnTo>
                <a:lnTo>
                  <a:pt x="2254821" y="1003033"/>
                </a:lnTo>
                <a:lnTo>
                  <a:pt x="2630614" y="861593"/>
                </a:lnTo>
                <a:lnTo>
                  <a:pt x="3006432" y="908519"/>
                </a:lnTo>
                <a:lnTo>
                  <a:pt x="3382238" y="643089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72573" y="4898801"/>
            <a:ext cx="0" cy="312420"/>
          </a:xfrm>
          <a:custGeom>
            <a:avLst/>
            <a:gdLst/>
            <a:ahLst/>
            <a:cxnLst/>
            <a:rect l="l" t="t" r="r" b="b"/>
            <a:pathLst>
              <a:path w="0" h="312420">
                <a:moveTo>
                  <a:pt x="0" y="312115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96767" y="5118346"/>
            <a:ext cx="0" cy="358140"/>
          </a:xfrm>
          <a:custGeom>
            <a:avLst/>
            <a:gdLst/>
            <a:ahLst/>
            <a:cxnLst/>
            <a:rect l="l" t="t" r="r" b="b"/>
            <a:pathLst>
              <a:path w="0" h="358139">
                <a:moveTo>
                  <a:pt x="0" y="35800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20948" y="5132735"/>
            <a:ext cx="0" cy="297180"/>
          </a:xfrm>
          <a:custGeom>
            <a:avLst/>
            <a:gdLst/>
            <a:ahLst/>
            <a:cxnLst/>
            <a:rect l="l" t="t" r="r" b="b"/>
            <a:pathLst>
              <a:path w="0" h="297179">
                <a:moveTo>
                  <a:pt x="0" y="296684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45155" y="5245879"/>
            <a:ext cx="0" cy="325120"/>
          </a:xfrm>
          <a:custGeom>
            <a:avLst/>
            <a:gdLst/>
            <a:ahLst/>
            <a:cxnLst/>
            <a:rect l="l" t="t" r="r" b="b"/>
            <a:pathLst>
              <a:path w="0" h="325120">
                <a:moveTo>
                  <a:pt x="0" y="32498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169350" y="5391891"/>
            <a:ext cx="0" cy="221615"/>
          </a:xfrm>
          <a:custGeom>
            <a:avLst/>
            <a:gdLst/>
            <a:ahLst/>
            <a:cxnLst/>
            <a:rect l="l" t="t" r="r" b="b"/>
            <a:pathLst>
              <a:path w="0" h="221614">
                <a:moveTo>
                  <a:pt x="0" y="221589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93544" y="5434055"/>
            <a:ext cx="0" cy="304165"/>
          </a:xfrm>
          <a:custGeom>
            <a:avLst/>
            <a:gdLst/>
            <a:ahLst/>
            <a:cxnLst/>
            <a:rect l="l" t="t" r="r" b="b"/>
            <a:pathLst>
              <a:path w="0" h="304164">
                <a:moveTo>
                  <a:pt x="0" y="303606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417739" y="5312910"/>
            <a:ext cx="0" cy="336550"/>
          </a:xfrm>
          <a:custGeom>
            <a:avLst/>
            <a:gdLst/>
            <a:ahLst/>
            <a:cxnLst/>
            <a:rect l="l" t="t" r="r" b="b"/>
            <a:pathLst>
              <a:path w="0" h="336550">
                <a:moveTo>
                  <a:pt x="0" y="336372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41945" y="4842743"/>
            <a:ext cx="0" cy="263525"/>
          </a:xfrm>
          <a:custGeom>
            <a:avLst/>
            <a:gdLst/>
            <a:ahLst/>
            <a:cxnLst/>
            <a:rect l="l" t="t" r="r" b="b"/>
            <a:pathLst>
              <a:path w="0" h="263525">
                <a:moveTo>
                  <a:pt x="0" y="263398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66127" y="4802738"/>
            <a:ext cx="0" cy="283845"/>
          </a:xfrm>
          <a:custGeom>
            <a:avLst/>
            <a:gdLst/>
            <a:ahLst/>
            <a:cxnLst/>
            <a:rect l="l" t="t" r="r" b="b"/>
            <a:pathLst>
              <a:path w="0" h="283845">
                <a:moveTo>
                  <a:pt x="0" y="283489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290334" y="4274596"/>
            <a:ext cx="0" cy="293370"/>
          </a:xfrm>
          <a:custGeom>
            <a:avLst/>
            <a:gdLst/>
            <a:ahLst/>
            <a:cxnLst/>
            <a:rect l="l" t="t" r="r" b="b"/>
            <a:pathLst>
              <a:path w="0" h="293370">
                <a:moveTo>
                  <a:pt x="0" y="29323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72573" y="5210916"/>
            <a:ext cx="0" cy="312420"/>
          </a:xfrm>
          <a:custGeom>
            <a:avLst/>
            <a:gdLst/>
            <a:ahLst/>
            <a:cxnLst/>
            <a:rect l="l" t="t" r="r" b="b"/>
            <a:pathLst>
              <a:path w="0" h="312420">
                <a:moveTo>
                  <a:pt x="0" y="0"/>
                </a:moveTo>
                <a:lnTo>
                  <a:pt x="0" y="312127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296767" y="5476346"/>
            <a:ext cx="0" cy="358140"/>
          </a:xfrm>
          <a:custGeom>
            <a:avLst/>
            <a:gdLst/>
            <a:ahLst/>
            <a:cxnLst/>
            <a:rect l="l" t="t" r="r" b="b"/>
            <a:pathLst>
              <a:path w="0" h="358139">
                <a:moveTo>
                  <a:pt x="0" y="0"/>
                </a:moveTo>
                <a:lnTo>
                  <a:pt x="0" y="357987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20948" y="5429420"/>
            <a:ext cx="0" cy="297180"/>
          </a:xfrm>
          <a:custGeom>
            <a:avLst/>
            <a:gdLst/>
            <a:ahLst/>
            <a:cxnLst/>
            <a:rect l="l" t="t" r="r" b="b"/>
            <a:pathLst>
              <a:path w="0" h="297179">
                <a:moveTo>
                  <a:pt x="0" y="0"/>
                </a:moveTo>
                <a:lnTo>
                  <a:pt x="0" y="296684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45155" y="5570859"/>
            <a:ext cx="0" cy="325120"/>
          </a:xfrm>
          <a:custGeom>
            <a:avLst/>
            <a:gdLst/>
            <a:ahLst/>
            <a:cxnLst/>
            <a:rect l="l" t="t" r="r" b="b"/>
            <a:pathLst>
              <a:path w="0" h="325120">
                <a:moveTo>
                  <a:pt x="0" y="0"/>
                </a:moveTo>
                <a:lnTo>
                  <a:pt x="0" y="324954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69350" y="5613481"/>
            <a:ext cx="0" cy="221615"/>
          </a:xfrm>
          <a:custGeom>
            <a:avLst/>
            <a:gdLst/>
            <a:ahLst/>
            <a:cxnLst/>
            <a:rect l="l" t="t" r="r" b="b"/>
            <a:pathLst>
              <a:path w="0" h="221614">
                <a:moveTo>
                  <a:pt x="0" y="0"/>
                </a:moveTo>
                <a:lnTo>
                  <a:pt x="0" y="221602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793544" y="5737661"/>
            <a:ext cx="0" cy="304165"/>
          </a:xfrm>
          <a:custGeom>
            <a:avLst/>
            <a:gdLst/>
            <a:ahLst/>
            <a:cxnLst/>
            <a:rect l="l" t="t" r="r" b="b"/>
            <a:pathLst>
              <a:path w="0" h="304164">
                <a:moveTo>
                  <a:pt x="0" y="0"/>
                </a:moveTo>
                <a:lnTo>
                  <a:pt x="0" y="303618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17739" y="5649282"/>
            <a:ext cx="0" cy="336550"/>
          </a:xfrm>
          <a:custGeom>
            <a:avLst/>
            <a:gdLst/>
            <a:ahLst/>
            <a:cxnLst/>
            <a:rect l="l" t="t" r="r" b="b"/>
            <a:pathLst>
              <a:path w="0" h="336550">
                <a:moveTo>
                  <a:pt x="0" y="0"/>
                </a:moveTo>
                <a:lnTo>
                  <a:pt x="0" y="336346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41945" y="5106141"/>
            <a:ext cx="0" cy="263525"/>
          </a:xfrm>
          <a:custGeom>
            <a:avLst/>
            <a:gdLst/>
            <a:ahLst/>
            <a:cxnLst/>
            <a:rect l="l" t="t" r="r" b="b"/>
            <a:pathLst>
              <a:path w="0" h="263525">
                <a:moveTo>
                  <a:pt x="0" y="0"/>
                </a:moveTo>
                <a:lnTo>
                  <a:pt x="0" y="26341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666127" y="5086227"/>
            <a:ext cx="0" cy="283845"/>
          </a:xfrm>
          <a:custGeom>
            <a:avLst/>
            <a:gdLst/>
            <a:ahLst/>
            <a:cxnLst/>
            <a:rect l="l" t="t" r="r" b="b"/>
            <a:pathLst>
              <a:path w="0" h="283845">
                <a:moveTo>
                  <a:pt x="0" y="0"/>
                </a:moveTo>
                <a:lnTo>
                  <a:pt x="0" y="283489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290334" y="4567826"/>
            <a:ext cx="0" cy="293370"/>
          </a:xfrm>
          <a:custGeom>
            <a:avLst/>
            <a:gdLst/>
            <a:ahLst/>
            <a:cxnLst/>
            <a:rect l="l" t="t" r="r" b="b"/>
            <a:pathLst>
              <a:path w="0" h="293370">
                <a:moveTo>
                  <a:pt x="0" y="0"/>
                </a:moveTo>
                <a:lnTo>
                  <a:pt x="0" y="293217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243555" y="4521052"/>
            <a:ext cx="84023" cy="84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619352" y="5039438"/>
            <a:ext cx="84035" cy="8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995156" y="5059370"/>
            <a:ext cx="84035" cy="840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370959" y="5602493"/>
            <a:ext cx="84035" cy="840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746775" y="5690872"/>
            <a:ext cx="84023" cy="840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122578" y="5566699"/>
            <a:ext cx="84023" cy="840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498382" y="5524073"/>
            <a:ext cx="84023" cy="840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874186" y="5382637"/>
            <a:ext cx="84023" cy="840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249989" y="5429554"/>
            <a:ext cx="84023" cy="840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625792" y="5164145"/>
            <a:ext cx="84035" cy="840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252228" y="4861055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628031" y="536973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003835" y="536955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379645" y="598563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755448" y="6041268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131257" y="583507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507060" y="5895826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882864" y="572609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258668" y="5834335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634471" y="5523048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252228" y="427459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628031" y="480272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003835" y="4842748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379645" y="5312915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755448" y="543404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131257" y="5391894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507060" y="524588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882864" y="5132734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258668" y="511834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634471" y="4898795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2201366" y="6576884"/>
            <a:ext cx="3577590" cy="48133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  <a:tabLst>
                <a:tab pos="396875" algn="l"/>
                <a:tab pos="781050" algn="l"/>
                <a:tab pos="1165225" algn="l"/>
                <a:tab pos="1549400" algn="l"/>
                <a:tab pos="1934210" algn="l"/>
                <a:tab pos="2318385" algn="l"/>
                <a:tab pos="2702560" algn="l"/>
                <a:tab pos="3086735" algn="l"/>
                <a:tab pos="3394710" algn="l"/>
              </a:tabLst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1	2	3	4	5	6	7	8	9	</a:t>
            </a:r>
            <a:r>
              <a:rPr dirty="0" sz="1200" spc="-5">
                <a:solidFill>
                  <a:srgbClr val="231F20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  <a:p>
            <a:pPr marL="887730">
              <a:lnSpc>
                <a:spcPct val="100000"/>
              </a:lnSpc>
              <a:spcBef>
                <a:spcPts val="350"/>
              </a:spcBef>
            </a:pP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Position </a:t>
            </a:r>
            <a:r>
              <a:rPr dirty="0" sz="1200" spc="-5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dirty="0" sz="1200" spc="-1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sequence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281112" y="4544347"/>
            <a:ext cx="196215" cy="8636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5">
                <a:solidFill>
                  <a:srgbClr val="231F20"/>
                </a:solidFill>
                <a:latin typeface="Arial"/>
                <a:cs typeface="Arial"/>
              </a:rPr>
              <a:t>Correct</a:t>
            </a:r>
            <a:r>
              <a:rPr dirty="0" sz="1200" spc="-75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31F20"/>
                </a:solidFill>
                <a:latin typeface="Arial"/>
                <a:cs typeface="Arial"/>
              </a:rPr>
              <a:t>ratio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2017-12-24T08:53:24Z</dcterms:created>
  <dcterms:modified xsi:type="dcterms:W3CDTF">2017-12-24T08:53:24Z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2017-12-24T00:00:00Z</vt:filetime>
  </property>
  <property fmtid="{D5CDD505-2E9C-101B-9397-08002B2CF9AE}" pid="3" name="Creator">
    <vt:lpwstr>Adobe Illustrator CC 2017 (Windows)</vt:lpwstr>
  </property>
  <property fmtid="{D5CDD505-2E9C-101B-9397-08002B2CF9AE}" pid="4" name="LastSaved">
    <vt:filetime>2017-12-24T00:00:00Z</vt:filetime>
  </property>
</Properties>
</file>