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9" r:id="rId2"/>
  </p:sldIdLst>
  <p:sldSz cx="30275213" cy="42803763"/>
  <p:notesSz cx="6888163" cy="10020300"/>
  <p:defaultTextStyle>
    <a:defPPr>
      <a:defRPr lang="ja-JP"/>
    </a:defPPr>
    <a:lvl1pPr marL="0" algn="l" defTabSz="3507730" rtl="0" eaLnBrk="1" latinLnBrk="0" hangingPunct="1">
      <a:defRPr kumimoji="1" sz="6905" kern="1200">
        <a:solidFill>
          <a:schemeClr val="tx1"/>
        </a:solidFill>
        <a:latin typeface="+mn-lt"/>
        <a:ea typeface="+mn-ea"/>
        <a:cs typeface="+mn-cs"/>
      </a:defRPr>
    </a:lvl1pPr>
    <a:lvl2pPr marL="1753865" algn="l" defTabSz="3507730" rtl="0" eaLnBrk="1" latinLnBrk="0" hangingPunct="1">
      <a:defRPr kumimoji="1" sz="6905" kern="1200">
        <a:solidFill>
          <a:schemeClr val="tx1"/>
        </a:solidFill>
        <a:latin typeface="+mn-lt"/>
        <a:ea typeface="+mn-ea"/>
        <a:cs typeface="+mn-cs"/>
      </a:defRPr>
    </a:lvl2pPr>
    <a:lvl3pPr marL="3507730" algn="l" defTabSz="3507730" rtl="0" eaLnBrk="1" latinLnBrk="0" hangingPunct="1">
      <a:defRPr kumimoji="1" sz="6905" kern="1200">
        <a:solidFill>
          <a:schemeClr val="tx1"/>
        </a:solidFill>
        <a:latin typeface="+mn-lt"/>
        <a:ea typeface="+mn-ea"/>
        <a:cs typeface="+mn-cs"/>
      </a:defRPr>
    </a:lvl3pPr>
    <a:lvl4pPr marL="5261595" algn="l" defTabSz="3507730" rtl="0" eaLnBrk="1" latinLnBrk="0" hangingPunct="1">
      <a:defRPr kumimoji="1" sz="6905" kern="1200">
        <a:solidFill>
          <a:schemeClr val="tx1"/>
        </a:solidFill>
        <a:latin typeface="+mn-lt"/>
        <a:ea typeface="+mn-ea"/>
        <a:cs typeface="+mn-cs"/>
      </a:defRPr>
    </a:lvl4pPr>
    <a:lvl5pPr marL="7015460" algn="l" defTabSz="3507730" rtl="0" eaLnBrk="1" latinLnBrk="0" hangingPunct="1">
      <a:defRPr kumimoji="1" sz="6905" kern="1200">
        <a:solidFill>
          <a:schemeClr val="tx1"/>
        </a:solidFill>
        <a:latin typeface="+mn-lt"/>
        <a:ea typeface="+mn-ea"/>
        <a:cs typeface="+mn-cs"/>
      </a:defRPr>
    </a:lvl5pPr>
    <a:lvl6pPr marL="8769325" algn="l" defTabSz="3507730" rtl="0" eaLnBrk="1" latinLnBrk="0" hangingPunct="1">
      <a:defRPr kumimoji="1" sz="6905" kern="1200">
        <a:solidFill>
          <a:schemeClr val="tx1"/>
        </a:solidFill>
        <a:latin typeface="+mn-lt"/>
        <a:ea typeface="+mn-ea"/>
        <a:cs typeface="+mn-cs"/>
      </a:defRPr>
    </a:lvl6pPr>
    <a:lvl7pPr marL="10523190" algn="l" defTabSz="3507730" rtl="0" eaLnBrk="1" latinLnBrk="0" hangingPunct="1">
      <a:defRPr kumimoji="1" sz="6905" kern="1200">
        <a:solidFill>
          <a:schemeClr val="tx1"/>
        </a:solidFill>
        <a:latin typeface="+mn-lt"/>
        <a:ea typeface="+mn-ea"/>
        <a:cs typeface="+mn-cs"/>
      </a:defRPr>
    </a:lvl7pPr>
    <a:lvl8pPr marL="12277054" algn="l" defTabSz="3507730" rtl="0" eaLnBrk="1" latinLnBrk="0" hangingPunct="1">
      <a:defRPr kumimoji="1" sz="6905" kern="1200">
        <a:solidFill>
          <a:schemeClr val="tx1"/>
        </a:solidFill>
        <a:latin typeface="+mn-lt"/>
        <a:ea typeface="+mn-ea"/>
        <a:cs typeface="+mn-cs"/>
      </a:defRPr>
    </a:lvl8pPr>
    <a:lvl9pPr marL="14030919" algn="l" defTabSz="3507730" rtl="0" eaLnBrk="1" latinLnBrk="0" hangingPunct="1">
      <a:defRPr kumimoji="1"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有國文也" initials="有國文也" lastIdx="8" clrIdx="0">
    <p:extLst>
      <p:ext uri="{19B8F6BF-5375-455C-9EA6-DF929625EA0E}">
        <p15:presenceInfo xmlns:p15="http://schemas.microsoft.com/office/powerpoint/2012/main" userId="0dd2dbfe5f8acc7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FFEB00"/>
    <a:srgbClr val="FF3F3F"/>
    <a:srgbClr val="53548A"/>
    <a:srgbClr val="00CA00"/>
    <a:srgbClr val="00FF00"/>
    <a:srgbClr val="FF0808"/>
    <a:srgbClr val="002060"/>
    <a:srgbClr val="FFFFFF"/>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2915B7-4DF1-4E39-BD21-0CE9A6896AA3}" v="344" dt="2022-02-13T13:13:30.1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89" autoAdjust="0"/>
    <p:restoredTop sz="96242" autoAdjust="0"/>
  </p:normalViewPr>
  <p:slideViewPr>
    <p:cSldViewPr snapToGrid="0">
      <p:cViewPr>
        <p:scale>
          <a:sx n="30" d="100"/>
          <a:sy n="30" d="100"/>
        </p:scale>
        <p:origin x="1752" y="-27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前川 亮" userId="d7d429a203bb0ce1" providerId="LiveId" clId="{B32915B7-4DF1-4E39-BD21-0CE9A6896AA3}"/>
    <pc:docChg chg="undo custSel modSld">
      <pc:chgData name="前川 亮" userId="d7d429a203bb0ce1" providerId="LiveId" clId="{B32915B7-4DF1-4E39-BD21-0CE9A6896AA3}" dt="2022-02-13T13:14:29.410" v="6402" actId="1038"/>
      <pc:docMkLst>
        <pc:docMk/>
      </pc:docMkLst>
      <pc:sldChg chg="addSp delSp modSp mod">
        <pc:chgData name="前川 亮" userId="d7d429a203bb0ce1" providerId="LiveId" clId="{B32915B7-4DF1-4E39-BD21-0CE9A6896AA3}" dt="2022-02-13T13:14:29.410" v="6402" actId="1038"/>
        <pc:sldMkLst>
          <pc:docMk/>
          <pc:sldMk cId="2937915315" sldId="259"/>
        </pc:sldMkLst>
        <pc:spChg chg="mod">
          <ac:chgData name="前川 亮" userId="d7d429a203bb0ce1" providerId="LiveId" clId="{B32915B7-4DF1-4E39-BD21-0CE9A6896AA3}" dt="2022-02-13T04:36:29.818" v="4408" actId="2711"/>
          <ac:spMkLst>
            <pc:docMk/>
            <pc:sldMk cId="2937915315" sldId="259"/>
            <ac:spMk id="3" creationId="{00000000-0000-0000-0000-000000000000}"/>
          </ac:spMkLst>
        </pc:spChg>
        <pc:spChg chg="add mod">
          <ac:chgData name="前川 亮" userId="d7d429a203bb0ce1" providerId="LiveId" clId="{B32915B7-4DF1-4E39-BD21-0CE9A6896AA3}" dt="2022-02-13T04:36:29.818" v="4408" actId="2711"/>
          <ac:spMkLst>
            <pc:docMk/>
            <pc:sldMk cId="2937915315" sldId="259"/>
            <ac:spMk id="4" creationId="{1B3E990F-2226-47E1-BCE8-4F36E819AC88}"/>
          </ac:spMkLst>
        </pc:spChg>
        <pc:spChg chg="add mod">
          <ac:chgData name="前川 亮" userId="d7d429a203bb0ce1" providerId="LiveId" clId="{B32915B7-4DF1-4E39-BD21-0CE9A6896AA3}" dt="2022-02-13T04:36:29.818" v="4408" actId="2711"/>
          <ac:spMkLst>
            <pc:docMk/>
            <pc:sldMk cId="2937915315" sldId="259"/>
            <ac:spMk id="5" creationId="{8AB4B45D-A00A-4417-B31D-EECBA7A1F752}"/>
          </ac:spMkLst>
        </pc:spChg>
        <pc:spChg chg="mod">
          <ac:chgData name="前川 亮" userId="d7d429a203bb0ce1" providerId="LiveId" clId="{B32915B7-4DF1-4E39-BD21-0CE9A6896AA3}" dt="2022-02-13T04:36:29.818" v="4408" actId="2711"/>
          <ac:spMkLst>
            <pc:docMk/>
            <pc:sldMk cId="2937915315" sldId="259"/>
            <ac:spMk id="6" creationId="{00000000-0000-0000-0000-000000000000}"/>
          </ac:spMkLst>
        </pc:spChg>
        <pc:spChg chg="add mod">
          <ac:chgData name="前川 亮" userId="d7d429a203bb0ce1" providerId="LiveId" clId="{B32915B7-4DF1-4E39-BD21-0CE9A6896AA3}" dt="2022-02-13T04:36:29.818" v="4408" actId="2711"/>
          <ac:spMkLst>
            <pc:docMk/>
            <pc:sldMk cId="2937915315" sldId="259"/>
            <ac:spMk id="7" creationId="{B12041C7-A9BF-484D-9D32-7B5AFF2A2D7F}"/>
          </ac:spMkLst>
        </pc:spChg>
        <pc:spChg chg="add mod">
          <ac:chgData name="前川 亮" userId="d7d429a203bb0ce1" providerId="LiveId" clId="{B32915B7-4DF1-4E39-BD21-0CE9A6896AA3}" dt="2022-02-13T04:36:29.818" v="4408" actId="2711"/>
          <ac:spMkLst>
            <pc:docMk/>
            <pc:sldMk cId="2937915315" sldId="259"/>
            <ac:spMk id="8" creationId="{09019A47-E797-444B-98E6-64DB37DE4C65}"/>
          </ac:spMkLst>
        </pc:spChg>
        <pc:spChg chg="mod">
          <ac:chgData name="前川 亮" userId="d7d429a203bb0ce1" providerId="LiveId" clId="{B32915B7-4DF1-4E39-BD21-0CE9A6896AA3}" dt="2022-02-10T08:36:13.185" v="117" actId="2711"/>
          <ac:spMkLst>
            <pc:docMk/>
            <pc:sldMk cId="2937915315" sldId="259"/>
            <ac:spMk id="9" creationId="{00000000-0000-0000-0000-000000000000}"/>
          </ac:spMkLst>
        </pc:spChg>
        <pc:spChg chg="mod">
          <ac:chgData name="前川 亮" userId="d7d429a203bb0ce1" providerId="LiveId" clId="{B32915B7-4DF1-4E39-BD21-0CE9A6896AA3}" dt="2022-02-10T08:36:13.185" v="117" actId="2711"/>
          <ac:spMkLst>
            <pc:docMk/>
            <pc:sldMk cId="2937915315" sldId="259"/>
            <ac:spMk id="10" creationId="{00000000-0000-0000-0000-000000000000}"/>
          </ac:spMkLst>
        </pc:spChg>
        <pc:spChg chg="add mod">
          <ac:chgData name="前川 亮" userId="d7d429a203bb0ce1" providerId="LiveId" clId="{B32915B7-4DF1-4E39-BD21-0CE9A6896AA3}" dt="2022-02-13T04:36:29.818" v="4408" actId="2711"/>
          <ac:spMkLst>
            <pc:docMk/>
            <pc:sldMk cId="2937915315" sldId="259"/>
            <ac:spMk id="11" creationId="{6A401ACE-B279-4D0C-8616-607080211EFB}"/>
          </ac:spMkLst>
        </pc:spChg>
        <pc:spChg chg="add mod">
          <ac:chgData name="前川 亮" userId="d7d429a203bb0ce1" providerId="LiveId" clId="{B32915B7-4DF1-4E39-BD21-0CE9A6896AA3}" dt="2022-02-13T04:36:29.818" v="4408" actId="2711"/>
          <ac:spMkLst>
            <pc:docMk/>
            <pc:sldMk cId="2937915315" sldId="259"/>
            <ac:spMk id="12" creationId="{85D5D43F-6369-43DA-81D9-7EDF3113283E}"/>
          </ac:spMkLst>
        </pc:spChg>
        <pc:spChg chg="add mod">
          <ac:chgData name="前川 亮" userId="d7d429a203bb0ce1" providerId="LiveId" clId="{B32915B7-4DF1-4E39-BD21-0CE9A6896AA3}" dt="2022-02-13T04:36:29.818" v="4408" actId="2711"/>
          <ac:spMkLst>
            <pc:docMk/>
            <pc:sldMk cId="2937915315" sldId="259"/>
            <ac:spMk id="20" creationId="{B2B229D0-02DC-40A6-AAB7-B4F6DEED6B27}"/>
          </ac:spMkLst>
        </pc:spChg>
        <pc:spChg chg="add mod">
          <ac:chgData name="前川 亮" userId="d7d429a203bb0ce1" providerId="LiveId" clId="{B32915B7-4DF1-4E39-BD21-0CE9A6896AA3}" dt="2022-02-13T04:36:29.818" v="4408" actId="2711"/>
          <ac:spMkLst>
            <pc:docMk/>
            <pc:sldMk cId="2937915315" sldId="259"/>
            <ac:spMk id="22" creationId="{FB8D683A-98F0-414B-8BF2-26C373533E3F}"/>
          </ac:spMkLst>
        </pc:spChg>
        <pc:spChg chg="add mod topLvl">
          <ac:chgData name="前川 亮" userId="d7d429a203bb0ce1" providerId="LiveId" clId="{B32915B7-4DF1-4E39-BD21-0CE9A6896AA3}" dt="2022-02-13T03:42:55.535" v="2216" actId="20577"/>
          <ac:spMkLst>
            <pc:docMk/>
            <pc:sldMk cId="2937915315" sldId="259"/>
            <ac:spMk id="23" creationId="{3C8AEB42-B1A7-454D-B664-1FE5D6899BF3}"/>
          </ac:spMkLst>
        </pc:spChg>
        <pc:spChg chg="add mod">
          <ac:chgData name="前川 亮" userId="d7d429a203bb0ce1" providerId="LiveId" clId="{B32915B7-4DF1-4E39-BD21-0CE9A6896AA3}" dt="2022-02-13T04:36:29.818" v="4408" actId="2711"/>
          <ac:spMkLst>
            <pc:docMk/>
            <pc:sldMk cId="2937915315" sldId="259"/>
            <ac:spMk id="24" creationId="{02B1DBAA-BB92-4BB0-8832-3A118130CC8D}"/>
          </ac:spMkLst>
        </pc:spChg>
        <pc:spChg chg="add mod topLvl">
          <ac:chgData name="前川 亮" userId="d7d429a203bb0ce1" providerId="LiveId" clId="{B32915B7-4DF1-4E39-BD21-0CE9A6896AA3}" dt="2022-02-13T03:42:21.590" v="2210" actId="164"/>
          <ac:spMkLst>
            <pc:docMk/>
            <pc:sldMk cId="2937915315" sldId="259"/>
            <ac:spMk id="25" creationId="{A715AC31-D199-4D5D-921A-719727F066AE}"/>
          </ac:spMkLst>
        </pc:spChg>
        <pc:spChg chg="add del mod">
          <ac:chgData name="前川 亮" userId="d7d429a203bb0ce1" providerId="LiveId" clId="{B32915B7-4DF1-4E39-BD21-0CE9A6896AA3}" dt="2022-02-13T03:52:45.232" v="2490" actId="478"/>
          <ac:spMkLst>
            <pc:docMk/>
            <pc:sldMk cId="2937915315" sldId="259"/>
            <ac:spMk id="28" creationId="{6E7E1DEB-B503-4118-B13E-17A4422B354A}"/>
          </ac:spMkLst>
        </pc:spChg>
        <pc:spChg chg="add del mod">
          <ac:chgData name="前川 亮" userId="d7d429a203bb0ce1" providerId="LiveId" clId="{B32915B7-4DF1-4E39-BD21-0CE9A6896AA3}" dt="2022-02-13T03:52:30.562" v="2480"/>
          <ac:spMkLst>
            <pc:docMk/>
            <pc:sldMk cId="2937915315" sldId="259"/>
            <ac:spMk id="29" creationId="{8C36C2E5-3D67-42DD-8DA7-8A43FFA1BD16}"/>
          </ac:spMkLst>
        </pc:spChg>
        <pc:spChg chg="add mod">
          <ac:chgData name="前川 亮" userId="d7d429a203bb0ce1" providerId="LiveId" clId="{B32915B7-4DF1-4E39-BD21-0CE9A6896AA3}" dt="2022-02-13T13:02:07.642" v="6125" actId="1076"/>
          <ac:spMkLst>
            <pc:docMk/>
            <pc:sldMk cId="2937915315" sldId="259"/>
            <ac:spMk id="30" creationId="{02F0E0F3-0D1E-4BCC-BF75-28D58EBD2ECC}"/>
          </ac:spMkLst>
        </pc:spChg>
        <pc:spChg chg="add mod">
          <ac:chgData name="前川 亮" userId="d7d429a203bb0ce1" providerId="LiveId" clId="{B32915B7-4DF1-4E39-BD21-0CE9A6896AA3}" dt="2022-02-13T13:02:10.350" v="6126" actId="1076"/>
          <ac:spMkLst>
            <pc:docMk/>
            <pc:sldMk cId="2937915315" sldId="259"/>
            <ac:spMk id="31" creationId="{FC99CCB7-EFC5-40E0-93FF-A3724C0C3C57}"/>
          </ac:spMkLst>
        </pc:spChg>
        <pc:spChg chg="add mod">
          <ac:chgData name="前川 亮" userId="d7d429a203bb0ce1" providerId="LiveId" clId="{B32915B7-4DF1-4E39-BD21-0CE9A6896AA3}" dt="2022-02-13T13:06:47.385" v="6363" actId="12788"/>
          <ac:spMkLst>
            <pc:docMk/>
            <pc:sldMk cId="2937915315" sldId="259"/>
            <ac:spMk id="37" creationId="{EDBD594C-13C2-4372-9740-E13E6CDDAFBD}"/>
          </ac:spMkLst>
        </pc:spChg>
        <pc:spChg chg="add mod">
          <ac:chgData name="前川 亮" userId="d7d429a203bb0ce1" providerId="LiveId" clId="{B32915B7-4DF1-4E39-BD21-0CE9A6896AA3}" dt="2022-02-13T13:06:47.385" v="6363" actId="12788"/>
          <ac:spMkLst>
            <pc:docMk/>
            <pc:sldMk cId="2937915315" sldId="259"/>
            <ac:spMk id="38" creationId="{3358CB84-B4DE-45B3-A8AA-BB57536D5B5B}"/>
          </ac:spMkLst>
        </pc:spChg>
        <pc:spChg chg="add mod">
          <ac:chgData name="前川 亮" userId="d7d429a203bb0ce1" providerId="LiveId" clId="{B32915B7-4DF1-4E39-BD21-0CE9A6896AA3}" dt="2022-02-13T13:14:14.139" v="6400" actId="1035"/>
          <ac:spMkLst>
            <pc:docMk/>
            <pc:sldMk cId="2937915315" sldId="259"/>
            <ac:spMk id="39" creationId="{0C57D9BF-D5CF-4286-9D32-695BB103D11F}"/>
          </ac:spMkLst>
        </pc:spChg>
        <pc:spChg chg="add mod">
          <ac:chgData name="前川 亮" userId="d7d429a203bb0ce1" providerId="LiveId" clId="{B32915B7-4DF1-4E39-BD21-0CE9A6896AA3}" dt="2022-02-13T13:14:14.139" v="6400" actId="1035"/>
          <ac:spMkLst>
            <pc:docMk/>
            <pc:sldMk cId="2937915315" sldId="259"/>
            <ac:spMk id="40" creationId="{1E2EC451-5049-4305-8E06-EEE27F7B5662}"/>
          </ac:spMkLst>
        </pc:spChg>
        <pc:spChg chg="add del mod">
          <ac:chgData name="前川 亮" userId="d7d429a203bb0ce1" providerId="LiveId" clId="{B32915B7-4DF1-4E39-BD21-0CE9A6896AA3}" dt="2022-02-13T04:34:52.576" v="4403" actId="478"/>
          <ac:spMkLst>
            <pc:docMk/>
            <pc:sldMk cId="2937915315" sldId="259"/>
            <ac:spMk id="42" creationId="{B6926BBD-FD3F-4A8A-B5F1-CA60DD792F11}"/>
          </ac:spMkLst>
        </pc:spChg>
        <pc:spChg chg="add mod">
          <ac:chgData name="前川 亮" userId="d7d429a203bb0ce1" providerId="LiveId" clId="{B32915B7-4DF1-4E39-BD21-0CE9A6896AA3}" dt="2022-02-13T13:06:28.992" v="6338" actId="1035"/>
          <ac:spMkLst>
            <pc:docMk/>
            <pc:sldMk cId="2937915315" sldId="259"/>
            <ac:spMk id="43" creationId="{1095DE6E-C0FB-46BE-B209-CE8CD64DFEA9}"/>
          </ac:spMkLst>
        </pc:spChg>
        <pc:spChg chg="mod">
          <ac:chgData name="前川 亮" userId="d7d429a203bb0ce1" providerId="LiveId" clId="{B32915B7-4DF1-4E39-BD21-0CE9A6896AA3}" dt="2022-02-10T07:44:07.043" v="63"/>
          <ac:spMkLst>
            <pc:docMk/>
            <pc:sldMk cId="2937915315" sldId="259"/>
            <ac:spMk id="43" creationId="{7DE2B2A5-7635-4409-8900-078C6351E692}"/>
          </ac:spMkLst>
        </pc:spChg>
        <pc:spChg chg="add mod">
          <ac:chgData name="前川 亮" userId="d7d429a203bb0ce1" providerId="LiveId" clId="{B32915B7-4DF1-4E39-BD21-0CE9A6896AA3}" dt="2022-02-13T07:22:46.704" v="5574" actId="1038"/>
          <ac:spMkLst>
            <pc:docMk/>
            <pc:sldMk cId="2937915315" sldId="259"/>
            <ac:spMk id="44" creationId="{0228B0FC-98AC-47B5-B4F0-4EB2FA390238}"/>
          </ac:spMkLst>
        </pc:spChg>
        <pc:spChg chg="mod">
          <ac:chgData name="前川 亮" userId="d7d429a203bb0ce1" providerId="LiveId" clId="{B32915B7-4DF1-4E39-BD21-0CE9A6896AA3}" dt="2022-02-10T07:44:07.043" v="63"/>
          <ac:spMkLst>
            <pc:docMk/>
            <pc:sldMk cId="2937915315" sldId="259"/>
            <ac:spMk id="44" creationId="{0F028906-0376-4C30-B72E-2A148A203DE2}"/>
          </ac:spMkLst>
        </pc:spChg>
        <pc:spChg chg="mod">
          <ac:chgData name="前川 亮" userId="d7d429a203bb0ce1" providerId="LiveId" clId="{B32915B7-4DF1-4E39-BD21-0CE9A6896AA3}" dt="2022-02-10T07:44:07.043" v="63"/>
          <ac:spMkLst>
            <pc:docMk/>
            <pc:sldMk cId="2937915315" sldId="259"/>
            <ac:spMk id="45" creationId="{8A27F43B-3841-4523-8FD7-4FCB67BEDA09}"/>
          </ac:spMkLst>
        </pc:spChg>
        <pc:spChg chg="add mod">
          <ac:chgData name="前川 亮" userId="d7d429a203bb0ce1" providerId="LiveId" clId="{B32915B7-4DF1-4E39-BD21-0CE9A6896AA3}" dt="2022-02-13T13:12:27.152" v="6390" actId="1038"/>
          <ac:spMkLst>
            <pc:docMk/>
            <pc:sldMk cId="2937915315" sldId="259"/>
            <ac:spMk id="45" creationId="{F5F1B659-9301-4D1B-B2D7-833F8EDA1E7D}"/>
          </ac:spMkLst>
        </pc:spChg>
        <pc:spChg chg="mod">
          <ac:chgData name="前川 亮" userId="d7d429a203bb0ce1" providerId="LiveId" clId="{B32915B7-4DF1-4E39-BD21-0CE9A6896AA3}" dt="2022-02-10T07:44:07.043" v="63"/>
          <ac:spMkLst>
            <pc:docMk/>
            <pc:sldMk cId="2937915315" sldId="259"/>
            <ac:spMk id="46" creationId="{7E3135A5-E2B8-4029-B48C-60E4B815CD11}"/>
          </ac:spMkLst>
        </pc:spChg>
        <pc:spChg chg="mod">
          <ac:chgData name="前川 亮" userId="d7d429a203bb0ce1" providerId="LiveId" clId="{B32915B7-4DF1-4E39-BD21-0CE9A6896AA3}" dt="2022-02-10T07:44:07.043" v="63"/>
          <ac:spMkLst>
            <pc:docMk/>
            <pc:sldMk cId="2937915315" sldId="259"/>
            <ac:spMk id="47" creationId="{78DCB8A6-2EEE-4884-ABE8-63B308BC3F20}"/>
          </ac:spMkLst>
        </pc:spChg>
        <pc:spChg chg="add mod">
          <ac:chgData name="前川 亮" userId="d7d429a203bb0ce1" providerId="LiveId" clId="{B32915B7-4DF1-4E39-BD21-0CE9A6896AA3}" dt="2022-02-13T10:23:40.596" v="5813" actId="1035"/>
          <ac:spMkLst>
            <pc:docMk/>
            <pc:sldMk cId="2937915315" sldId="259"/>
            <ac:spMk id="47" creationId="{D94E18DD-79BF-40C8-8334-22BD20D1BBCE}"/>
          </ac:spMkLst>
        </pc:spChg>
        <pc:spChg chg="add mod">
          <ac:chgData name="前川 亮" userId="d7d429a203bb0ce1" providerId="LiveId" clId="{B32915B7-4DF1-4E39-BD21-0CE9A6896AA3}" dt="2022-02-13T10:23:33.640" v="5811" actId="1035"/>
          <ac:spMkLst>
            <pc:docMk/>
            <pc:sldMk cId="2937915315" sldId="259"/>
            <ac:spMk id="48" creationId="{2F372A61-FC3F-4C30-BEED-98A01856E116}"/>
          </ac:spMkLst>
        </pc:spChg>
        <pc:spChg chg="mod">
          <ac:chgData name="前川 亮" userId="d7d429a203bb0ce1" providerId="LiveId" clId="{B32915B7-4DF1-4E39-BD21-0CE9A6896AA3}" dt="2022-02-10T07:44:07.043" v="63"/>
          <ac:spMkLst>
            <pc:docMk/>
            <pc:sldMk cId="2937915315" sldId="259"/>
            <ac:spMk id="48" creationId="{8E57D51B-765C-48D1-988F-6E6BC7D711C9}"/>
          </ac:spMkLst>
        </pc:spChg>
        <pc:spChg chg="mod">
          <ac:chgData name="前川 亮" userId="d7d429a203bb0ce1" providerId="LiveId" clId="{B32915B7-4DF1-4E39-BD21-0CE9A6896AA3}" dt="2022-02-13T04:36:29.818" v="4408" actId="2711"/>
          <ac:spMkLst>
            <pc:docMk/>
            <pc:sldMk cId="2937915315" sldId="259"/>
            <ac:spMk id="56" creationId="{ED80455D-42F1-4817-B603-AA8BFD9DEE70}"/>
          </ac:spMkLst>
        </pc:spChg>
        <pc:spChg chg="mod">
          <ac:chgData name="前川 亮" userId="d7d429a203bb0ce1" providerId="LiveId" clId="{B32915B7-4DF1-4E39-BD21-0CE9A6896AA3}" dt="2022-02-13T04:36:29.818" v="4408" actId="2711"/>
          <ac:spMkLst>
            <pc:docMk/>
            <pc:sldMk cId="2937915315" sldId="259"/>
            <ac:spMk id="57" creationId="{F0311683-21FF-4637-8F49-019FCC1EF6E1}"/>
          </ac:spMkLst>
        </pc:spChg>
        <pc:spChg chg="mod">
          <ac:chgData name="前川 亮" userId="d7d429a203bb0ce1" providerId="LiveId" clId="{B32915B7-4DF1-4E39-BD21-0CE9A6896AA3}" dt="2022-02-13T04:36:29.818" v="4408" actId="2711"/>
          <ac:spMkLst>
            <pc:docMk/>
            <pc:sldMk cId="2937915315" sldId="259"/>
            <ac:spMk id="58" creationId="{8391F5C8-8F1D-4B8D-BCD6-78B119DABBF7}"/>
          </ac:spMkLst>
        </pc:spChg>
        <pc:spChg chg="mod">
          <ac:chgData name="前川 亮" userId="d7d429a203bb0ce1" providerId="LiveId" clId="{B32915B7-4DF1-4E39-BD21-0CE9A6896AA3}" dt="2022-02-13T04:36:29.818" v="4408" actId="2711"/>
          <ac:spMkLst>
            <pc:docMk/>
            <pc:sldMk cId="2937915315" sldId="259"/>
            <ac:spMk id="59" creationId="{C3D0A651-FE91-499A-A1A7-F8C56B9A0E4D}"/>
          </ac:spMkLst>
        </pc:spChg>
        <pc:spChg chg="mod">
          <ac:chgData name="前川 亮" userId="d7d429a203bb0ce1" providerId="LiveId" clId="{B32915B7-4DF1-4E39-BD21-0CE9A6896AA3}" dt="2022-02-13T04:36:29.818" v="4408" actId="2711"/>
          <ac:spMkLst>
            <pc:docMk/>
            <pc:sldMk cId="2937915315" sldId="259"/>
            <ac:spMk id="60" creationId="{F7F2FDFF-81E0-48AB-A29D-AEBE03BF9000}"/>
          </ac:spMkLst>
        </pc:spChg>
        <pc:spChg chg="mod">
          <ac:chgData name="前川 亮" userId="d7d429a203bb0ce1" providerId="LiveId" clId="{B32915B7-4DF1-4E39-BD21-0CE9A6896AA3}" dt="2022-02-13T04:36:29.818" v="4408" actId="2711"/>
          <ac:spMkLst>
            <pc:docMk/>
            <pc:sldMk cId="2937915315" sldId="259"/>
            <ac:spMk id="61" creationId="{EACC713D-9A92-46BA-A295-F2B44CFFEC30}"/>
          </ac:spMkLst>
        </pc:spChg>
        <pc:spChg chg="add mod">
          <ac:chgData name="前川 亮" userId="d7d429a203bb0ce1" providerId="LiveId" clId="{B32915B7-4DF1-4E39-BD21-0CE9A6896AA3}" dt="2022-02-13T04:36:29.818" v="4408" actId="2711"/>
          <ac:spMkLst>
            <pc:docMk/>
            <pc:sldMk cId="2937915315" sldId="259"/>
            <ac:spMk id="65" creationId="{8F1FDDB8-CDE0-4F71-A242-2A5DC9E54FFB}"/>
          </ac:spMkLst>
        </pc:spChg>
        <pc:spChg chg="add mod">
          <ac:chgData name="前川 亮" userId="d7d429a203bb0ce1" providerId="LiveId" clId="{B32915B7-4DF1-4E39-BD21-0CE9A6896AA3}" dt="2022-02-13T04:36:29.818" v="4408" actId="2711"/>
          <ac:spMkLst>
            <pc:docMk/>
            <pc:sldMk cId="2937915315" sldId="259"/>
            <ac:spMk id="66" creationId="{AF2F8605-9367-4955-A4B4-5B2EBE7C2E8B}"/>
          </ac:spMkLst>
        </pc:spChg>
        <pc:spChg chg="add mod">
          <ac:chgData name="前川 亮" userId="d7d429a203bb0ce1" providerId="LiveId" clId="{B32915B7-4DF1-4E39-BD21-0CE9A6896AA3}" dt="2022-02-13T04:36:29.818" v="4408" actId="2711"/>
          <ac:spMkLst>
            <pc:docMk/>
            <pc:sldMk cId="2937915315" sldId="259"/>
            <ac:spMk id="70" creationId="{33FFBB63-972C-4441-9E81-66E768B545EA}"/>
          </ac:spMkLst>
        </pc:spChg>
        <pc:spChg chg="add mod">
          <ac:chgData name="前川 亮" userId="d7d429a203bb0ce1" providerId="LiveId" clId="{B32915B7-4DF1-4E39-BD21-0CE9A6896AA3}" dt="2022-02-13T04:36:29.818" v="4408" actId="2711"/>
          <ac:spMkLst>
            <pc:docMk/>
            <pc:sldMk cId="2937915315" sldId="259"/>
            <ac:spMk id="71" creationId="{3AED807F-C7E1-4912-87C8-CC9C95273C2E}"/>
          </ac:spMkLst>
        </pc:spChg>
        <pc:spChg chg="add mod">
          <ac:chgData name="前川 亮" userId="d7d429a203bb0ce1" providerId="LiveId" clId="{B32915B7-4DF1-4E39-BD21-0CE9A6896AA3}" dt="2022-02-13T03:09:47.686" v="1219" actId="1076"/>
          <ac:spMkLst>
            <pc:docMk/>
            <pc:sldMk cId="2937915315" sldId="259"/>
            <ac:spMk id="77" creationId="{BD339B25-07AA-4350-9CBF-AF2F26BFBE39}"/>
          </ac:spMkLst>
        </pc:spChg>
        <pc:spChg chg="add mod">
          <ac:chgData name="前川 亮" userId="d7d429a203bb0ce1" providerId="LiveId" clId="{B32915B7-4DF1-4E39-BD21-0CE9A6896AA3}" dt="2022-02-13T04:36:29.818" v="4408" actId="2711"/>
          <ac:spMkLst>
            <pc:docMk/>
            <pc:sldMk cId="2937915315" sldId="259"/>
            <ac:spMk id="78" creationId="{877A7219-1A7E-4DC4-B5F0-EABF1D361DE3}"/>
          </ac:spMkLst>
        </pc:spChg>
        <pc:spChg chg="add mod">
          <ac:chgData name="前川 亮" userId="d7d429a203bb0ce1" providerId="LiveId" clId="{B32915B7-4DF1-4E39-BD21-0CE9A6896AA3}" dt="2022-02-13T04:36:29.818" v="4408" actId="2711"/>
          <ac:spMkLst>
            <pc:docMk/>
            <pc:sldMk cId="2937915315" sldId="259"/>
            <ac:spMk id="79" creationId="{58D3FB29-E60D-402D-99EE-AA1A242E3794}"/>
          </ac:spMkLst>
        </pc:spChg>
        <pc:spChg chg="add mod">
          <ac:chgData name="前川 亮" userId="d7d429a203bb0ce1" providerId="LiveId" clId="{B32915B7-4DF1-4E39-BD21-0CE9A6896AA3}" dt="2022-02-13T03:09:47.686" v="1219" actId="1076"/>
          <ac:spMkLst>
            <pc:docMk/>
            <pc:sldMk cId="2937915315" sldId="259"/>
            <ac:spMk id="80" creationId="{4A7E3A67-CE91-46C2-A0C6-881D00621303}"/>
          </ac:spMkLst>
        </pc:spChg>
        <pc:spChg chg="add mod">
          <ac:chgData name="前川 亮" userId="d7d429a203bb0ce1" providerId="LiveId" clId="{B32915B7-4DF1-4E39-BD21-0CE9A6896AA3}" dt="2022-02-13T03:09:47.686" v="1219" actId="1076"/>
          <ac:spMkLst>
            <pc:docMk/>
            <pc:sldMk cId="2937915315" sldId="259"/>
            <ac:spMk id="81" creationId="{385053DC-070C-4B4D-9F6E-FF65E05BE84E}"/>
          </ac:spMkLst>
        </pc:spChg>
        <pc:spChg chg="add mod">
          <ac:chgData name="前川 亮" userId="d7d429a203bb0ce1" providerId="LiveId" clId="{B32915B7-4DF1-4E39-BD21-0CE9A6896AA3}" dt="2022-02-13T04:18:54.822" v="3842" actId="113"/>
          <ac:spMkLst>
            <pc:docMk/>
            <pc:sldMk cId="2937915315" sldId="259"/>
            <ac:spMk id="84" creationId="{1B90123B-68F1-4C60-8C29-AA5DAFAD1E20}"/>
          </ac:spMkLst>
        </pc:spChg>
        <pc:spChg chg="add mod">
          <ac:chgData name="前川 亮" userId="d7d429a203bb0ce1" providerId="LiveId" clId="{B32915B7-4DF1-4E39-BD21-0CE9A6896AA3}" dt="2022-02-13T03:09:47.686" v="1219" actId="1076"/>
          <ac:spMkLst>
            <pc:docMk/>
            <pc:sldMk cId="2937915315" sldId="259"/>
            <ac:spMk id="85" creationId="{2D1B136C-B5AA-4EA7-AA4B-B8E24E0ADD5E}"/>
          </ac:spMkLst>
        </pc:spChg>
        <pc:spChg chg="add mod">
          <ac:chgData name="前川 亮" userId="d7d429a203bb0ce1" providerId="LiveId" clId="{B32915B7-4DF1-4E39-BD21-0CE9A6896AA3}" dt="2022-02-13T04:18:51.921" v="3841" actId="113"/>
          <ac:spMkLst>
            <pc:docMk/>
            <pc:sldMk cId="2937915315" sldId="259"/>
            <ac:spMk id="86" creationId="{3432BFD1-42FA-4747-A898-A68FCEEA747B}"/>
          </ac:spMkLst>
        </pc:spChg>
        <pc:spChg chg="add mod">
          <ac:chgData name="前川 亮" userId="d7d429a203bb0ce1" providerId="LiveId" clId="{B32915B7-4DF1-4E39-BD21-0CE9A6896AA3}" dt="2022-02-13T04:36:29.818" v="4408" actId="2711"/>
          <ac:spMkLst>
            <pc:docMk/>
            <pc:sldMk cId="2937915315" sldId="259"/>
            <ac:spMk id="87" creationId="{F825EC82-244F-4D37-9D76-CC86C6A8DD2E}"/>
          </ac:spMkLst>
        </pc:spChg>
        <pc:spChg chg="add mod">
          <ac:chgData name="前川 亮" userId="d7d429a203bb0ce1" providerId="LiveId" clId="{B32915B7-4DF1-4E39-BD21-0CE9A6896AA3}" dt="2022-02-13T04:36:29.818" v="4408" actId="2711"/>
          <ac:spMkLst>
            <pc:docMk/>
            <pc:sldMk cId="2937915315" sldId="259"/>
            <ac:spMk id="88" creationId="{64BE600F-31F4-4384-8487-F1C4FA195884}"/>
          </ac:spMkLst>
        </pc:spChg>
        <pc:spChg chg="add mod">
          <ac:chgData name="前川 亮" userId="d7d429a203bb0ce1" providerId="LiveId" clId="{B32915B7-4DF1-4E39-BD21-0CE9A6896AA3}" dt="2022-02-13T04:36:29.818" v="4408" actId="2711"/>
          <ac:spMkLst>
            <pc:docMk/>
            <pc:sldMk cId="2937915315" sldId="259"/>
            <ac:spMk id="89" creationId="{D25C7D83-E1A9-46E5-87F1-ADB538F8C555}"/>
          </ac:spMkLst>
        </pc:spChg>
        <pc:spChg chg="add mod">
          <ac:chgData name="前川 亮" userId="d7d429a203bb0ce1" providerId="LiveId" clId="{B32915B7-4DF1-4E39-BD21-0CE9A6896AA3}" dt="2022-02-13T04:36:29.818" v="4408" actId="2711"/>
          <ac:spMkLst>
            <pc:docMk/>
            <pc:sldMk cId="2937915315" sldId="259"/>
            <ac:spMk id="90" creationId="{31DD02CF-3E01-4BDA-9829-236D4615E580}"/>
          </ac:spMkLst>
        </pc:spChg>
        <pc:spChg chg="add mod">
          <ac:chgData name="前川 亮" userId="d7d429a203bb0ce1" providerId="LiveId" clId="{B32915B7-4DF1-4E39-BD21-0CE9A6896AA3}" dt="2022-02-13T04:36:29.818" v="4408" actId="2711"/>
          <ac:spMkLst>
            <pc:docMk/>
            <pc:sldMk cId="2937915315" sldId="259"/>
            <ac:spMk id="91" creationId="{2E4F0E6D-F8A5-41C5-A513-84F5FD6CA913}"/>
          </ac:spMkLst>
        </pc:spChg>
        <pc:spChg chg="add del mod">
          <ac:chgData name="前川 亮" userId="d7d429a203bb0ce1" providerId="LiveId" clId="{B32915B7-4DF1-4E39-BD21-0CE9A6896AA3}" dt="2022-02-13T03:05:30.937" v="1033" actId="478"/>
          <ac:spMkLst>
            <pc:docMk/>
            <pc:sldMk cId="2937915315" sldId="259"/>
            <ac:spMk id="95" creationId="{ED4567EB-E0C6-4BEF-A657-F3092E3F868A}"/>
          </ac:spMkLst>
        </pc:spChg>
        <pc:spChg chg="add mod topLvl">
          <ac:chgData name="前川 亮" userId="d7d429a203bb0ce1" providerId="LiveId" clId="{B32915B7-4DF1-4E39-BD21-0CE9A6896AA3}" dt="2022-02-13T03:42:21.590" v="2210" actId="164"/>
          <ac:spMkLst>
            <pc:docMk/>
            <pc:sldMk cId="2937915315" sldId="259"/>
            <ac:spMk id="96" creationId="{7E7FD323-EF1D-44FE-BEF8-55D7556A55BB}"/>
          </ac:spMkLst>
        </pc:spChg>
        <pc:spChg chg="add del mod">
          <ac:chgData name="前川 亮" userId="d7d429a203bb0ce1" providerId="LiveId" clId="{B32915B7-4DF1-4E39-BD21-0CE9A6896AA3}" dt="2022-02-13T03:49:58.248" v="2279"/>
          <ac:spMkLst>
            <pc:docMk/>
            <pc:sldMk cId="2937915315" sldId="259"/>
            <ac:spMk id="98" creationId="{9D7610A2-895E-4A6C-B80E-70E226677E14}"/>
          </ac:spMkLst>
        </pc:spChg>
        <pc:spChg chg="add del mod">
          <ac:chgData name="前川 亮" userId="d7d429a203bb0ce1" providerId="LiveId" clId="{B32915B7-4DF1-4E39-BD21-0CE9A6896AA3}" dt="2022-02-13T03:49:58.248" v="2279"/>
          <ac:spMkLst>
            <pc:docMk/>
            <pc:sldMk cId="2937915315" sldId="259"/>
            <ac:spMk id="99" creationId="{B9F936D2-7E7B-478D-B5A4-9C23409CB600}"/>
          </ac:spMkLst>
        </pc:spChg>
        <pc:spChg chg="add mod">
          <ac:chgData name="前川 亮" userId="d7d429a203bb0ce1" providerId="LiveId" clId="{B32915B7-4DF1-4E39-BD21-0CE9A6896AA3}" dt="2022-02-13T12:58:40.257" v="6044" actId="1076"/>
          <ac:spMkLst>
            <pc:docMk/>
            <pc:sldMk cId="2937915315" sldId="259"/>
            <ac:spMk id="100" creationId="{71537743-52B7-4EAA-987C-2C9856E01E33}"/>
          </ac:spMkLst>
        </pc:spChg>
        <pc:spChg chg="add mod">
          <ac:chgData name="前川 亮" userId="d7d429a203bb0ce1" providerId="LiveId" clId="{B32915B7-4DF1-4E39-BD21-0CE9A6896AA3}" dt="2022-02-13T12:57:15.476" v="6041" actId="12788"/>
          <ac:spMkLst>
            <pc:docMk/>
            <pc:sldMk cId="2937915315" sldId="259"/>
            <ac:spMk id="101" creationId="{793054DD-BF03-4F6F-88C4-26452E7E590A}"/>
          </ac:spMkLst>
        </pc:spChg>
        <pc:spChg chg="add mod ord">
          <ac:chgData name="前川 亮" userId="d7d429a203bb0ce1" providerId="LiveId" clId="{B32915B7-4DF1-4E39-BD21-0CE9A6896AA3}" dt="2022-02-13T13:00:17.809" v="6097" actId="167"/>
          <ac:spMkLst>
            <pc:docMk/>
            <pc:sldMk cId="2937915315" sldId="259"/>
            <ac:spMk id="102" creationId="{7D87ACE2-D612-4297-A9B0-4DE0CFFBB00A}"/>
          </ac:spMkLst>
        </pc:spChg>
        <pc:spChg chg="add mod">
          <ac:chgData name="前川 亮" userId="d7d429a203bb0ce1" providerId="LiveId" clId="{B32915B7-4DF1-4E39-BD21-0CE9A6896AA3}" dt="2022-02-13T13:04:55.276" v="6267" actId="20577"/>
          <ac:spMkLst>
            <pc:docMk/>
            <pc:sldMk cId="2937915315" sldId="259"/>
            <ac:spMk id="107" creationId="{170A8045-E07E-4EB6-8DC1-B347B436F95B}"/>
          </ac:spMkLst>
        </pc:spChg>
        <pc:spChg chg="add mod">
          <ac:chgData name="前川 亮" userId="d7d429a203bb0ce1" providerId="LiveId" clId="{B32915B7-4DF1-4E39-BD21-0CE9A6896AA3}" dt="2022-02-13T13:04:43.054" v="6243" actId="1036"/>
          <ac:spMkLst>
            <pc:docMk/>
            <pc:sldMk cId="2937915315" sldId="259"/>
            <ac:spMk id="108" creationId="{BBDC9470-AAF7-4046-9800-C9B4A4D7AEE0}"/>
          </ac:spMkLst>
        </pc:spChg>
        <pc:spChg chg="add mod">
          <ac:chgData name="前川 亮" userId="d7d429a203bb0ce1" providerId="LiveId" clId="{B32915B7-4DF1-4E39-BD21-0CE9A6896AA3}" dt="2022-02-13T13:04:38.963" v="6241" actId="1038"/>
          <ac:spMkLst>
            <pc:docMk/>
            <pc:sldMk cId="2937915315" sldId="259"/>
            <ac:spMk id="109" creationId="{E18396D1-6C34-4C3B-BC7A-DACB22CDE397}"/>
          </ac:spMkLst>
        </pc:spChg>
        <pc:spChg chg="add mod">
          <ac:chgData name="前川 亮" userId="d7d429a203bb0ce1" providerId="LiveId" clId="{B32915B7-4DF1-4E39-BD21-0CE9A6896AA3}" dt="2022-02-13T13:04:31.588" v="6235" actId="12788"/>
          <ac:spMkLst>
            <pc:docMk/>
            <pc:sldMk cId="2937915315" sldId="259"/>
            <ac:spMk id="110" creationId="{2D5131D3-26C0-460B-A327-B6651A7D9216}"/>
          </ac:spMkLst>
        </pc:spChg>
        <pc:spChg chg="mod">
          <ac:chgData name="前川 亮" userId="d7d429a203bb0ce1" providerId="LiveId" clId="{B32915B7-4DF1-4E39-BD21-0CE9A6896AA3}" dt="2022-02-13T04:36:29.818" v="4408" actId="2711"/>
          <ac:spMkLst>
            <pc:docMk/>
            <pc:sldMk cId="2937915315" sldId="259"/>
            <ac:spMk id="113" creationId="{C634662F-BEBD-4EF6-9430-83660BCE634B}"/>
          </ac:spMkLst>
        </pc:spChg>
        <pc:spChg chg="mod">
          <ac:chgData name="前川 亮" userId="d7d429a203bb0ce1" providerId="LiveId" clId="{B32915B7-4DF1-4E39-BD21-0CE9A6896AA3}" dt="2022-02-13T04:36:29.818" v="4408" actId="2711"/>
          <ac:spMkLst>
            <pc:docMk/>
            <pc:sldMk cId="2937915315" sldId="259"/>
            <ac:spMk id="114" creationId="{9E959F31-CDAF-4879-B7EC-406A3A87339F}"/>
          </ac:spMkLst>
        </pc:spChg>
        <pc:spChg chg="mod">
          <ac:chgData name="前川 亮" userId="d7d429a203bb0ce1" providerId="LiveId" clId="{B32915B7-4DF1-4E39-BD21-0CE9A6896AA3}" dt="2022-02-13T04:36:29.818" v="4408" actId="2711"/>
          <ac:spMkLst>
            <pc:docMk/>
            <pc:sldMk cId="2937915315" sldId="259"/>
            <ac:spMk id="115" creationId="{1B469097-C9C9-47DC-BCF4-B219BA471756}"/>
          </ac:spMkLst>
        </pc:spChg>
        <pc:spChg chg="add del mod">
          <ac:chgData name="前川 亮" userId="d7d429a203bb0ce1" providerId="LiveId" clId="{B32915B7-4DF1-4E39-BD21-0CE9A6896AA3}" dt="2022-02-13T04:11:59.229" v="3692" actId="478"/>
          <ac:spMkLst>
            <pc:docMk/>
            <pc:sldMk cId="2937915315" sldId="259"/>
            <ac:spMk id="116" creationId="{9B60CDAA-C1A7-4444-A23A-B77A3D3C76BB}"/>
          </ac:spMkLst>
        </pc:spChg>
        <pc:spChg chg="add mod">
          <ac:chgData name="前川 亮" userId="d7d429a203bb0ce1" providerId="LiveId" clId="{B32915B7-4DF1-4E39-BD21-0CE9A6896AA3}" dt="2022-02-13T13:14:14.139" v="6400" actId="1035"/>
          <ac:spMkLst>
            <pc:docMk/>
            <pc:sldMk cId="2937915315" sldId="259"/>
            <ac:spMk id="119" creationId="{C6A93AE5-8A56-4DC5-B399-329F295E0E4A}"/>
          </ac:spMkLst>
        </pc:spChg>
        <pc:spChg chg="add mod">
          <ac:chgData name="前川 亮" userId="d7d429a203bb0ce1" providerId="LiveId" clId="{B32915B7-4DF1-4E39-BD21-0CE9A6896AA3}" dt="2022-02-13T13:07:45.668" v="6373" actId="12788"/>
          <ac:spMkLst>
            <pc:docMk/>
            <pc:sldMk cId="2937915315" sldId="259"/>
            <ac:spMk id="121" creationId="{35697901-CAEC-42A1-86BF-5CCEF1483C0E}"/>
          </ac:spMkLst>
        </pc:spChg>
        <pc:spChg chg="add mod">
          <ac:chgData name="前川 亮" userId="d7d429a203bb0ce1" providerId="LiveId" clId="{B32915B7-4DF1-4E39-BD21-0CE9A6896AA3}" dt="2022-02-13T13:14:14.139" v="6400" actId="1035"/>
          <ac:spMkLst>
            <pc:docMk/>
            <pc:sldMk cId="2937915315" sldId="259"/>
            <ac:spMk id="122" creationId="{F7D41CB9-5A68-44CD-B50F-5DD0651C84BC}"/>
          </ac:spMkLst>
        </pc:spChg>
        <pc:spChg chg="add del mod">
          <ac:chgData name="前川 亮" userId="d7d429a203bb0ce1" providerId="LiveId" clId="{B32915B7-4DF1-4E39-BD21-0CE9A6896AA3}" dt="2022-02-13T04:34:04.819" v="4384" actId="478"/>
          <ac:spMkLst>
            <pc:docMk/>
            <pc:sldMk cId="2937915315" sldId="259"/>
            <ac:spMk id="124" creationId="{5F229BD7-E4E3-4EA2-86F8-62E20B424CEB}"/>
          </ac:spMkLst>
        </pc:spChg>
        <pc:spChg chg="add mod">
          <ac:chgData name="前川 亮" userId="d7d429a203bb0ce1" providerId="LiveId" clId="{B32915B7-4DF1-4E39-BD21-0CE9A6896AA3}" dt="2022-02-13T07:22:46.704" v="5574" actId="1038"/>
          <ac:spMkLst>
            <pc:docMk/>
            <pc:sldMk cId="2937915315" sldId="259"/>
            <ac:spMk id="131" creationId="{D5D0D716-6259-4AD6-986C-B8F4F7BD6CE7}"/>
          </ac:spMkLst>
        </pc:spChg>
        <pc:spChg chg="add mod">
          <ac:chgData name="前川 亮" userId="d7d429a203bb0ce1" providerId="LiveId" clId="{B32915B7-4DF1-4E39-BD21-0CE9A6896AA3}" dt="2022-02-13T07:22:46.704" v="5574" actId="1038"/>
          <ac:spMkLst>
            <pc:docMk/>
            <pc:sldMk cId="2937915315" sldId="259"/>
            <ac:spMk id="132" creationId="{64CEB6F2-C1A4-4066-8E7F-41206F671091}"/>
          </ac:spMkLst>
        </pc:spChg>
        <pc:spChg chg="add mod">
          <ac:chgData name="前川 亮" userId="d7d429a203bb0ce1" providerId="LiveId" clId="{B32915B7-4DF1-4E39-BD21-0CE9A6896AA3}" dt="2022-02-13T07:22:46.704" v="5574" actId="1038"/>
          <ac:spMkLst>
            <pc:docMk/>
            <pc:sldMk cId="2937915315" sldId="259"/>
            <ac:spMk id="133" creationId="{EB328DE1-E8BC-4652-9395-08966CCF30FF}"/>
          </ac:spMkLst>
        </pc:spChg>
        <pc:spChg chg="add mod">
          <ac:chgData name="前川 亮" userId="d7d429a203bb0ce1" providerId="LiveId" clId="{B32915B7-4DF1-4E39-BD21-0CE9A6896AA3}" dt="2022-02-13T13:12:27.152" v="6390" actId="1038"/>
          <ac:spMkLst>
            <pc:docMk/>
            <pc:sldMk cId="2937915315" sldId="259"/>
            <ac:spMk id="136" creationId="{809A5970-30F6-4EDD-A9D3-E26AC76D1CC5}"/>
          </ac:spMkLst>
        </pc:spChg>
        <pc:spChg chg="add mod">
          <ac:chgData name="前川 亮" userId="d7d429a203bb0ce1" providerId="LiveId" clId="{B32915B7-4DF1-4E39-BD21-0CE9A6896AA3}" dt="2022-02-13T13:12:27.152" v="6390" actId="1038"/>
          <ac:spMkLst>
            <pc:docMk/>
            <pc:sldMk cId="2937915315" sldId="259"/>
            <ac:spMk id="137" creationId="{6D4E7A7C-C556-43DE-AE7E-FA93669E7E00}"/>
          </ac:spMkLst>
        </pc:spChg>
        <pc:spChg chg="add mod">
          <ac:chgData name="前川 亮" userId="d7d429a203bb0ce1" providerId="LiveId" clId="{B32915B7-4DF1-4E39-BD21-0CE9A6896AA3}" dt="2022-02-13T10:23:33.640" v="5811" actId="1035"/>
          <ac:spMkLst>
            <pc:docMk/>
            <pc:sldMk cId="2937915315" sldId="259"/>
            <ac:spMk id="138" creationId="{7A86CB6D-E2E9-4D9F-8478-ABEC1C69C952}"/>
          </ac:spMkLst>
        </pc:spChg>
        <pc:spChg chg="add del mod">
          <ac:chgData name="前川 亮" userId="d7d429a203bb0ce1" providerId="LiveId" clId="{B32915B7-4DF1-4E39-BD21-0CE9A6896AA3}" dt="2022-02-13T06:20:19.237" v="5238" actId="478"/>
          <ac:spMkLst>
            <pc:docMk/>
            <pc:sldMk cId="2937915315" sldId="259"/>
            <ac:spMk id="141" creationId="{60F1B0D2-3F82-45F3-A7A4-B471C69413DA}"/>
          </ac:spMkLst>
        </pc:spChg>
        <pc:spChg chg="add del mod">
          <ac:chgData name="前川 亮" userId="d7d429a203bb0ce1" providerId="LiveId" clId="{B32915B7-4DF1-4E39-BD21-0CE9A6896AA3}" dt="2022-02-13T06:20:19.237" v="5238" actId="478"/>
          <ac:spMkLst>
            <pc:docMk/>
            <pc:sldMk cId="2937915315" sldId="259"/>
            <ac:spMk id="142" creationId="{CBA7B2A6-7E54-465D-9830-CA79A9C18C43}"/>
          </ac:spMkLst>
        </pc:spChg>
        <pc:spChg chg="add mod">
          <ac:chgData name="前川 亮" userId="d7d429a203bb0ce1" providerId="LiveId" clId="{B32915B7-4DF1-4E39-BD21-0CE9A6896AA3}" dt="2022-02-13T13:12:27.152" v="6390" actId="1038"/>
          <ac:spMkLst>
            <pc:docMk/>
            <pc:sldMk cId="2937915315" sldId="259"/>
            <ac:spMk id="143" creationId="{93A4B4EF-FF07-47CD-BEFA-2E8C67C228FF}"/>
          </ac:spMkLst>
        </pc:spChg>
        <pc:spChg chg="mod topLvl">
          <ac:chgData name="前川 亮" userId="d7d429a203bb0ce1" providerId="LiveId" clId="{B32915B7-4DF1-4E39-BD21-0CE9A6896AA3}" dt="2022-02-13T10:23:09.987" v="5795" actId="338"/>
          <ac:spMkLst>
            <pc:docMk/>
            <pc:sldMk cId="2937915315" sldId="259"/>
            <ac:spMk id="146" creationId="{EA347566-61F7-4DBA-91F5-259F54EB8EF7}"/>
          </ac:spMkLst>
        </pc:spChg>
        <pc:spChg chg="mod">
          <ac:chgData name="前川 亮" userId="d7d429a203bb0ce1" providerId="LiveId" clId="{B32915B7-4DF1-4E39-BD21-0CE9A6896AA3}" dt="2022-02-13T04:36:29.818" v="4408" actId="2711"/>
          <ac:spMkLst>
            <pc:docMk/>
            <pc:sldMk cId="2937915315" sldId="259"/>
            <ac:spMk id="147" creationId="{00000000-0000-0000-0000-000000000000}"/>
          </ac:spMkLst>
        </pc:spChg>
        <pc:spChg chg="del mod">
          <ac:chgData name="前川 亮" userId="d7d429a203bb0ce1" providerId="LiveId" clId="{B32915B7-4DF1-4E39-BD21-0CE9A6896AA3}" dt="2022-02-10T10:55:39.422" v="866" actId="478"/>
          <ac:spMkLst>
            <pc:docMk/>
            <pc:sldMk cId="2937915315" sldId="259"/>
            <ac:spMk id="148" creationId="{00000000-0000-0000-0000-000000000000}"/>
          </ac:spMkLst>
        </pc:spChg>
        <pc:spChg chg="mod topLvl">
          <ac:chgData name="前川 亮" userId="d7d429a203bb0ce1" providerId="LiveId" clId="{B32915B7-4DF1-4E39-BD21-0CE9A6896AA3}" dt="2022-02-13T10:23:09.987" v="5795" actId="338"/>
          <ac:spMkLst>
            <pc:docMk/>
            <pc:sldMk cId="2937915315" sldId="259"/>
            <ac:spMk id="148" creationId="{07BE5684-1202-401D-B470-0B4928CB1E9D}"/>
          </ac:spMkLst>
        </pc:spChg>
        <pc:spChg chg="del mod">
          <ac:chgData name="前川 亮" userId="d7d429a203bb0ce1" providerId="LiveId" clId="{B32915B7-4DF1-4E39-BD21-0CE9A6896AA3}" dt="2022-02-10T10:55:37.443" v="865" actId="478"/>
          <ac:spMkLst>
            <pc:docMk/>
            <pc:sldMk cId="2937915315" sldId="259"/>
            <ac:spMk id="149" creationId="{00000000-0000-0000-0000-000000000000}"/>
          </ac:spMkLst>
        </pc:spChg>
        <pc:spChg chg="mod topLvl">
          <ac:chgData name="前川 亮" userId="d7d429a203bb0ce1" providerId="LiveId" clId="{B32915B7-4DF1-4E39-BD21-0CE9A6896AA3}" dt="2022-02-13T10:23:09.987" v="5795" actId="338"/>
          <ac:spMkLst>
            <pc:docMk/>
            <pc:sldMk cId="2937915315" sldId="259"/>
            <ac:spMk id="149" creationId="{41981EA8-E6EE-410A-B235-673DF4870333}"/>
          </ac:spMkLst>
        </pc:spChg>
        <pc:spChg chg="mod topLvl">
          <ac:chgData name="前川 亮" userId="d7d429a203bb0ce1" providerId="LiveId" clId="{B32915B7-4DF1-4E39-BD21-0CE9A6896AA3}" dt="2022-02-13T10:23:09.987" v="5795" actId="338"/>
          <ac:spMkLst>
            <pc:docMk/>
            <pc:sldMk cId="2937915315" sldId="259"/>
            <ac:spMk id="150" creationId="{DEFF9829-AEF1-435D-BBB8-5C03404D6696}"/>
          </ac:spMkLst>
        </pc:spChg>
        <pc:spChg chg="mod topLvl">
          <ac:chgData name="前川 亮" userId="d7d429a203bb0ce1" providerId="LiveId" clId="{B32915B7-4DF1-4E39-BD21-0CE9A6896AA3}" dt="2022-02-13T10:23:09.987" v="5795" actId="338"/>
          <ac:spMkLst>
            <pc:docMk/>
            <pc:sldMk cId="2937915315" sldId="259"/>
            <ac:spMk id="151" creationId="{312F6E18-D4D6-4252-83EF-19E70A52B084}"/>
          </ac:spMkLst>
        </pc:spChg>
        <pc:spChg chg="mod topLvl">
          <ac:chgData name="前川 亮" userId="d7d429a203bb0ce1" providerId="LiveId" clId="{B32915B7-4DF1-4E39-BD21-0CE9A6896AA3}" dt="2022-02-13T10:23:09.987" v="5795" actId="338"/>
          <ac:spMkLst>
            <pc:docMk/>
            <pc:sldMk cId="2937915315" sldId="259"/>
            <ac:spMk id="152" creationId="{1AB21BA8-3E39-48CF-B5C9-CF976926F95F}"/>
          </ac:spMkLst>
        </pc:spChg>
        <pc:spChg chg="mod topLvl">
          <ac:chgData name="前川 亮" userId="d7d429a203bb0ce1" providerId="LiveId" clId="{B32915B7-4DF1-4E39-BD21-0CE9A6896AA3}" dt="2022-02-13T10:23:09.987" v="5795" actId="338"/>
          <ac:spMkLst>
            <pc:docMk/>
            <pc:sldMk cId="2937915315" sldId="259"/>
            <ac:spMk id="153" creationId="{AA4B61B5-D15E-4689-B283-C0AC5E5B0BCD}"/>
          </ac:spMkLst>
        </pc:spChg>
        <pc:spChg chg="mod topLvl">
          <ac:chgData name="前川 亮" userId="d7d429a203bb0ce1" providerId="LiveId" clId="{B32915B7-4DF1-4E39-BD21-0CE9A6896AA3}" dt="2022-02-13T10:23:09.987" v="5795" actId="338"/>
          <ac:spMkLst>
            <pc:docMk/>
            <pc:sldMk cId="2937915315" sldId="259"/>
            <ac:spMk id="154" creationId="{6CE25743-8534-47CC-9468-8AAD88C6A599}"/>
          </ac:spMkLst>
        </pc:spChg>
        <pc:spChg chg="mod topLvl">
          <ac:chgData name="前川 亮" userId="d7d429a203bb0ce1" providerId="LiveId" clId="{B32915B7-4DF1-4E39-BD21-0CE9A6896AA3}" dt="2022-02-13T10:23:09.987" v="5795" actId="338"/>
          <ac:spMkLst>
            <pc:docMk/>
            <pc:sldMk cId="2937915315" sldId="259"/>
            <ac:spMk id="155" creationId="{066EE875-960C-4F9A-92BB-A43AFA9745CF}"/>
          </ac:spMkLst>
        </pc:spChg>
        <pc:spChg chg="mod topLvl">
          <ac:chgData name="前川 亮" userId="d7d429a203bb0ce1" providerId="LiveId" clId="{B32915B7-4DF1-4E39-BD21-0CE9A6896AA3}" dt="2022-02-13T10:23:09.987" v="5795" actId="338"/>
          <ac:spMkLst>
            <pc:docMk/>
            <pc:sldMk cId="2937915315" sldId="259"/>
            <ac:spMk id="156" creationId="{8D1BC6AA-D70D-462C-9496-2A47DB8F3989}"/>
          </ac:spMkLst>
        </pc:spChg>
        <pc:spChg chg="mod topLvl">
          <ac:chgData name="前川 亮" userId="d7d429a203bb0ce1" providerId="LiveId" clId="{B32915B7-4DF1-4E39-BD21-0CE9A6896AA3}" dt="2022-02-13T10:23:09.987" v="5795" actId="338"/>
          <ac:spMkLst>
            <pc:docMk/>
            <pc:sldMk cId="2937915315" sldId="259"/>
            <ac:spMk id="157" creationId="{B3FFEFB8-8F68-4921-B75A-734982CAA289}"/>
          </ac:spMkLst>
        </pc:spChg>
        <pc:spChg chg="mod topLvl">
          <ac:chgData name="前川 亮" userId="d7d429a203bb0ce1" providerId="LiveId" clId="{B32915B7-4DF1-4E39-BD21-0CE9A6896AA3}" dt="2022-02-13T10:23:09.987" v="5795" actId="338"/>
          <ac:spMkLst>
            <pc:docMk/>
            <pc:sldMk cId="2937915315" sldId="259"/>
            <ac:spMk id="160" creationId="{14013FD9-5B4C-4D2E-8613-132DAD677CA5}"/>
          </ac:spMkLst>
        </pc:spChg>
        <pc:spChg chg="mod topLvl">
          <ac:chgData name="前川 亮" userId="d7d429a203bb0ce1" providerId="LiveId" clId="{B32915B7-4DF1-4E39-BD21-0CE9A6896AA3}" dt="2022-02-13T10:23:09.987" v="5795" actId="338"/>
          <ac:spMkLst>
            <pc:docMk/>
            <pc:sldMk cId="2937915315" sldId="259"/>
            <ac:spMk id="161" creationId="{A7111C81-6BDD-44A4-A187-3D679B58E0BB}"/>
          </ac:spMkLst>
        </pc:spChg>
        <pc:spChg chg="mod topLvl">
          <ac:chgData name="前川 亮" userId="d7d429a203bb0ce1" providerId="LiveId" clId="{B32915B7-4DF1-4E39-BD21-0CE9A6896AA3}" dt="2022-02-13T10:23:09.987" v="5795" actId="338"/>
          <ac:spMkLst>
            <pc:docMk/>
            <pc:sldMk cId="2937915315" sldId="259"/>
            <ac:spMk id="162" creationId="{108E0452-0AAC-443B-9A05-F1B7F2185C3D}"/>
          </ac:spMkLst>
        </pc:spChg>
        <pc:spChg chg="mod topLvl">
          <ac:chgData name="前川 亮" userId="d7d429a203bb0ce1" providerId="LiveId" clId="{B32915B7-4DF1-4E39-BD21-0CE9A6896AA3}" dt="2022-02-13T10:23:09.987" v="5795" actId="338"/>
          <ac:spMkLst>
            <pc:docMk/>
            <pc:sldMk cId="2937915315" sldId="259"/>
            <ac:spMk id="163" creationId="{481C3720-A1C7-41E8-A9E2-4B44C4319555}"/>
          </ac:spMkLst>
        </pc:spChg>
        <pc:spChg chg="mod topLvl">
          <ac:chgData name="前川 亮" userId="d7d429a203bb0ce1" providerId="LiveId" clId="{B32915B7-4DF1-4E39-BD21-0CE9A6896AA3}" dt="2022-02-13T10:23:09.987" v="5795" actId="338"/>
          <ac:spMkLst>
            <pc:docMk/>
            <pc:sldMk cId="2937915315" sldId="259"/>
            <ac:spMk id="164" creationId="{86AB26E4-EA2F-48AE-995E-17525FC6F739}"/>
          </ac:spMkLst>
        </pc:spChg>
        <pc:spChg chg="mod topLvl">
          <ac:chgData name="前川 亮" userId="d7d429a203bb0ce1" providerId="LiveId" clId="{B32915B7-4DF1-4E39-BD21-0CE9A6896AA3}" dt="2022-02-13T10:23:09.987" v="5795" actId="338"/>
          <ac:spMkLst>
            <pc:docMk/>
            <pc:sldMk cId="2937915315" sldId="259"/>
            <ac:spMk id="165" creationId="{00DD9ABD-7129-4433-8CC8-46D388352FEE}"/>
          </ac:spMkLst>
        </pc:spChg>
        <pc:spChg chg="mod topLvl">
          <ac:chgData name="前川 亮" userId="d7d429a203bb0ce1" providerId="LiveId" clId="{B32915B7-4DF1-4E39-BD21-0CE9A6896AA3}" dt="2022-02-13T10:23:09.987" v="5795" actId="338"/>
          <ac:spMkLst>
            <pc:docMk/>
            <pc:sldMk cId="2937915315" sldId="259"/>
            <ac:spMk id="166" creationId="{7A4F09A7-0016-4FA4-933D-74F95918393C}"/>
          </ac:spMkLst>
        </pc:spChg>
        <pc:spChg chg="mod topLvl">
          <ac:chgData name="前川 亮" userId="d7d429a203bb0ce1" providerId="LiveId" clId="{B32915B7-4DF1-4E39-BD21-0CE9A6896AA3}" dt="2022-02-13T10:23:09.987" v="5795" actId="338"/>
          <ac:spMkLst>
            <pc:docMk/>
            <pc:sldMk cId="2937915315" sldId="259"/>
            <ac:spMk id="167" creationId="{3A31B4E8-1952-482E-99B3-C69C0516A539}"/>
          </ac:spMkLst>
        </pc:spChg>
        <pc:spChg chg="mod topLvl">
          <ac:chgData name="前川 亮" userId="d7d429a203bb0ce1" providerId="LiveId" clId="{B32915B7-4DF1-4E39-BD21-0CE9A6896AA3}" dt="2022-02-13T10:23:09.987" v="5795" actId="338"/>
          <ac:spMkLst>
            <pc:docMk/>
            <pc:sldMk cId="2937915315" sldId="259"/>
            <ac:spMk id="168" creationId="{6D5B53F1-3D9E-471B-802B-96CEE882EBE3}"/>
          </ac:spMkLst>
        </pc:spChg>
        <pc:spChg chg="mod topLvl">
          <ac:chgData name="前川 亮" userId="d7d429a203bb0ce1" providerId="LiveId" clId="{B32915B7-4DF1-4E39-BD21-0CE9A6896AA3}" dt="2022-02-13T10:23:09.987" v="5795" actId="338"/>
          <ac:spMkLst>
            <pc:docMk/>
            <pc:sldMk cId="2937915315" sldId="259"/>
            <ac:spMk id="169" creationId="{9B3D8F7B-4001-4BFA-9029-19701E2BB108}"/>
          </ac:spMkLst>
        </pc:spChg>
        <pc:spChg chg="mod topLvl">
          <ac:chgData name="前川 亮" userId="d7d429a203bb0ce1" providerId="LiveId" clId="{B32915B7-4DF1-4E39-BD21-0CE9A6896AA3}" dt="2022-02-13T10:23:09.987" v="5795" actId="338"/>
          <ac:spMkLst>
            <pc:docMk/>
            <pc:sldMk cId="2937915315" sldId="259"/>
            <ac:spMk id="170" creationId="{72B14268-CD0C-4965-AE80-33C0B3EE3938}"/>
          </ac:spMkLst>
        </pc:spChg>
        <pc:spChg chg="add mod">
          <ac:chgData name="前川 亮" userId="d7d429a203bb0ce1" providerId="LiveId" clId="{B32915B7-4DF1-4E39-BD21-0CE9A6896AA3}" dt="2022-02-13T10:23:30.201" v="5804" actId="1036"/>
          <ac:spMkLst>
            <pc:docMk/>
            <pc:sldMk cId="2937915315" sldId="259"/>
            <ac:spMk id="174" creationId="{2D369BAF-E2F3-4306-8526-FDB0F679236F}"/>
          </ac:spMkLst>
        </pc:spChg>
        <pc:spChg chg="mod topLvl">
          <ac:chgData name="前川 亮" userId="d7d429a203bb0ce1" providerId="LiveId" clId="{B32915B7-4DF1-4E39-BD21-0CE9A6896AA3}" dt="2022-02-13T12:55:37.223" v="6030" actId="12789"/>
          <ac:spMkLst>
            <pc:docMk/>
            <pc:sldMk cId="2937915315" sldId="259"/>
            <ac:spMk id="188" creationId="{00000000-0000-0000-0000-000000000000}"/>
          </ac:spMkLst>
        </pc:spChg>
        <pc:spChg chg="mod topLvl">
          <ac:chgData name="前川 亮" userId="d7d429a203bb0ce1" providerId="LiveId" clId="{B32915B7-4DF1-4E39-BD21-0CE9A6896AA3}" dt="2022-02-13T12:53:42.083" v="6007" actId="165"/>
          <ac:spMkLst>
            <pc:docMk/>
            <pc:sldMk cId="2937915315" sldId="259"/>
            <ac:spMk id="189" creationId="{00000000-0000-0000-0000-000000000000}"/>
          </ac:spMkLst>
        </pc:spChg>
        <pc:spChg chg="mod topLvl">
          <ac:chgData name="前川 亮" userId="d7d429a203bb0ce1" providerId="LiveId" clId="{B32915B7-4DF1-4E39-BD21-0CE9A6896AA3}" dt="2022-02-13T12:55:37.223" v="6030" actId="12789"/>
          <ac:spMkLst>
            <pc:docMk/>
            <pc:sldMk cId="2937915315" sldId="259"/>
            <ac:spMk id="190" creationId="{00000000-0000-0000-0000-000000000000}"/>
          </ac:spMkLst>
        </pc:spChg>
        <pc:spChg chg="mod">
          <ac:chgData name="前川 亮" userId="d7d429a203bb0ce1" providerId="LiveId" clId="{B32915B7-4DF1-4E39-BD21-0CE9A6896AA3}" dt="2022-02-13T12:52:39.827" v="6005" actId="1038"/>
          <ac:spMkLst>
            <pc:docMk/>
            <pc:sldMk cId="2937915315" sldId="259"/>
            <ac:spMk id="192" creationId="{D8350313-A24D-4785-B2DE-46B7C62E1942}"/>
          </ac:spMkLst>
        </pc:spChg>
        <pc:spChg chg="mod">
          <ac:chgData name="前川 亮" userId="d7d429a203bb0ce1" providerId="LiveId" clId="{B32915B7-4DF1-4E39-BD21-0CE9A6896AA3}" dt="2022-02-13T12:48:55.541" v="5852"/>
          <ac:spMkLst>
            <pc:docMk/>
            <pc:sldMk cId="2937915315" sldId="259"/>
            <ac:spMk id="193" creationId="{E5E8BA1D-A1DC-45C3-AC04-DEF6FFBEAF73}"/>
          </ac:spMkLst>
        </pc:spChg>
        <pc:spChg chg="mod">
          <ac:chgData name="前川 亮" userId="d7d429a203bb0ce1" providerId="LiveId" clId="{B32915B7-4DF1-4E39-BD21-0CE9A6896AA3}" dt="2022-02-13T12:48:55.541" v="5852"/>
          <ac:spMkLst>
            <pc:docMk/>
            <pc:sldMk cId="2937915315" sldId="259"/>
            <ac:spMk id="194" creationId="{0CC7557E-0FFC-4CF2-8B9D-DB28B2D7D7EE}"/>
          </ac:spMkLst>
        </pc:spChg>
        <pc:spChg chg="mod ord">
          <ac:chgData name="前川 亮" userId="d7d429a203bb0ce1" providerId="LiveId" clId="{B32915B7-4DF1-4E39-BD21-0CE9A6896AA3}" dt="2022-02-13T13:04:31.588" v="6235" actId="12788"/>
          <ac:spMkLst>
            <pc:docMk/>
            <pc:sldMk cId="2937915315" sldId="259"/>
            <ac:spMk id="308" creationId="{00000000-0000-0000-0000-000000000000}"/>
          </ac:spMkLst>
        </pc:spChg>
        <pc:spChg chg="mod ord">
          <ac:chgData name="前川 亮" userId="d7d429a203bb0ce1" providerId="LiveId" clId="{B32915B7-4DF1-4E39-BD21-0CE9A6896AA3}" dt="2022-02-13T13:07:45.668" v="6373" actId="12788"/>
          <ac:spMkLst>
            <pc:docMk/>
            <pc:sldMk cId="2937915315" sldId="259"/>
            <ac:spMk id="309" creationId="{00000000-0000-0000-0000-000000000000}"/>
          </ac:spMkLst>
        </pc:spChg>
        <pc:spChg chg="mod">
          <ac:chgData name="前川 亮" userId="d7d429a203bb0ce1" providerId="LiveId" clId="{B32915B7-4DF1-4E39-BD21-0CE9A6896AA3}" dt="2022-02-13T13:07:45.668" v="6373" actId="12788"/>
          <ac:spMkLst>
            <pc:docMk/>
            <pc:sldMk cId="2937915315" sldId="259"/>
            <ac:spMk id="360" creationId="{00000000-0000-0000-0000-000000000000}"/>
          </ac:spMkLst>
        </pc:spChg>
        <pc:spChg chg="mod">
          <ac:chgData name="前川 亮" userId="d7d429a203bb0ce1" providerId="LiveId" clId="{B32915B7-4DF1-4E39-BD21-0CE9A6896AA3}" dt="2022-02-13T13:07:45.668" v="6373" actId="12788"/>
          <ac:spMkLst>
            <pc:docMk/>
            <pc:sldMk cId="2937915315" sldId="259"/>
            <ac:spMk id="361" creationId="{00000000-0000-0000-0000-000000000000}"/>
          </ac:spMkLst>
        </pc:spChg>
        <pc:spChg chg="mod">
          <ac:chgData name="前川 亮" userId="d7d429a203bb0ce1" providerId="LiveId" clId="{B32915B7-4DF1-4E39-BD21-0CE9A6896AA3}" dt="2022-02-13T13:04:31.588" v="6235" actId="12788"/>
          <ac:spMkLst>
            <pc:docMk/>
            <pc:sldMk cId="2937915315" sldId="259"/>
            <ac:spMk id="383" creationId="{00000000-0000-0000-0000-000000000000}"/>
          </ac:spMkLst>
        </pc:spChg>
        <pc:spChg chg="mod">
          <ac:chgData name="前川 亮" userId="d7d429a203bb0ce1" providerId="LiveId" clId="{B32915B7-4DF1-4E39-BD21-0CE9A6896AA3}" dt="2022-02-13T13:04:31.588" v="6235" actId="12788"/>
          <ac:spMkLst>
            <pc:docMk/>
            <pc:sldMk cId="2937915315" sldId="259"/>
            <ac:spMk id="416" creationId="{00000000-0000-0000-0000-000000000000}"/>
          </ac:spMkLst>
        </pc:spChg>
        <pc:spChg chg="mod topLvl">
          <ac:chgData name="前川 亮" userId="d7d429a203bb0ce1" providerId="LiveId" clId="{B32915B7-4DF1-4E39-BD21-0CE9A6896AA3}" dt="2022-02-13T12:53:51.214" v="6008" actId="165"/>
          <ac:spMkLst>
            <pc:docMk/>
            <pc:sldMk cId="2937915315" sldId="259"/>
            <ac:spMk id="419" creationId="{00000000-0000-0000-0000-000000000000}"/>
          </ac:spMkLst>
        </pc:spChg>
        <pc:spChg chg="mod topLvl">
          <ac:chgData name="前川 亮" userId="d7d429a203bb0ce1" providerId="LiveId" clId="{B32915B7-4DF1-4E39-BD21-0CE9A6896AA3}" dt="2022-02-13T12:54:06.310" v="6009" actId="14100"/>
          <ac:spMkLst>
            <pc:docMk/>
            <pc:sldMk cId="2937915315" sldId="259"/>
            <ac:spMk id="420" creationId="{00000000-0000-0000-0000-000000000000}"/>
          </ac:spMkLst>
        </pc:spChg>
        <pc:spChg chg="mod">
          <ac:chgData name="前川 亮" userId="d7d429a203bb0ce1" providerId="LiveId" clId="{B32915B7-4DF1-4E39-BD21-0CE9A6896AA3}" dt="2022-02-13T04:36:29.818" v="4408" actId="2711"/>
          <ac:spMkLst>
            <pc:docMk/>
            <pc:sldMk cId="2937915315" sldId="259"/>
            <ac:spMk id="427" creationId="{00000000-0000-0000-0000-000000000000}"/>
          </ac:spMkLst>
        </pc:spChg>
        <pc:spChg chg="mod topLvl">
          <ac:chgData name="前川 亮" userId="d7d429a203bb0ce1" providerId="LiveId" clId="{B32915B7-4DF1-4E39-BD21-0CE9A6896AA3}" dt="2022-02-13T12:55:09.184" v="6029" actId="14100"/>
          <ac:spMkLst>
            <pc:docMk/>
            <pc:sldMk cId="2937915315" sldId="259"/>
            <ac:spMk id="558" creationId="{8035FFA5-1748-4D3E-9C10-6B9533206327}"/>
          </ac:spMkLst>
        </pc:spChg>
        <pc:spChg chg="mod topLvl">
          <ac:chgData name="前川 亮" userId="d7d429a203bb0ce1" providerId="LiveId" clId="{B32915B7-4DF1-4E39-BD21-0CE9A6896AA3}" dt="2022-02-13T12:55:37.223" v="6030" actId="12789"/>
          <ac:spMkLst>
            <pc:docMk/>
            <pc:sldMk cId="2937915315" sldId="259"/>
            <ac:spMk id="559" creationId="{E22A781C-80CD-48EA-926C-1487632831A2}"/>
          </ac:spMkLst>
        </pc:spChg>
        <pc:spChg chg="mod">
          <ac:chgData name="前川 亮" userId="d7d429a203bb0ce1" providerId="LiveId" clId="{B32915B7-4DF1-4E39-BD21-0CE9A6896AA3}" dt="2022-02-13T12:55:37.223" v="6030" actId="12789"/>
          <ac:spMkLst>
            <pc:docMk/>
            <pc:sldMk cId="2937915315" sldId="259"/>
            <ac:spMk id="560" creationId="{9EC308C8-0DC8-4B19-B243-DE30CA0E7E33}"/>
          </ac:spMkLst>
        </pc:spChg>
        <pc:spChg chg="del">
          <ac:chgData name="前川 亮" userId="d7d429a203bb0ce1" providerId="LiveId" clId="{B32915B7-4DF1-4E39-BD21-0CE9A6896AA3}" dt="2022-02-10T07:41:59.536" v="1" actId="478"/>
          <ac:spMkLst>
            <pc:docMk/>
            <pc:sldMk cId="2937915315" sldId="259"/>
            <ac:spMk id="562" creationId="{6CAEC7EB-4804-4D3B-AAD4-070F8D142BF1}"/>
          </ac:spMkLst>
        </pc:spChg>
        <pc:grpChg chg="mod">
          <ac:chgData name="前川 亮" userId="d7d429a203bb0ce1" providerId="LiveId" clId="{B32915B7-4DF1-4E39-BD21-0CE9A6896AA3}" dt="2022-02-13T04:36:29.818" v="4408" actId="2711"/>
          <ac:grpSpMkLst>
            <pc:docMk/>
            <pc:sldMk cId="2937915315" sldId="259"/>
            <ac:grpSpMk id="2" creationId="{00000000-0000-0000-0000-000000000000}"/>
          </ac:grpSpMkLst>
        </pc:grpChg>
        <pc:grpChg chg="add mod">
          <ac:chgData name="前川 亮" userId="d7d429a203bb0ce1" providerId="LiveId" clId="{B32915B7-4DF1-4E39-BD21-0CE9A6896AA3}" dt="2022-02-13T04:36:29.818" v="4408" actId="2711"/>
          <ac:grpSpMkLst>
            <pc:docMk/>
            <pc:sldMk cId="2937915315" sldId="259"/>
            <ac:grpSpMk id="15" creationId="{957D0C20-4400-4ACF-9F85-2036A1DA1F01}"/>
          </ac:grpSpMkLst>
        </pc:grpChg>
        <pc:grpChg chg="add mod">
          <ac:chgData name="前川 亮" userId="d7d429a203bb0ce1" providerId="LiveId" clId="{B32915B7-4DF1-4E39-BD21-0CE9A6896AA3}" dt="2022-02-13T04:36:29.818" v="4408" actId="2711"/>
          <ac:grpSpMkLst>
            <pc:docMk/>
            <pc:sldMk cId="2937915315" sldId="259"/>
            <ac:grpSpMk id="21" creationId="{0286A231-B4F7-4777-BD34-3278CB67800F}"/>
          </ac:grpSpMkLst>
        </pc:grpChg>
        <pc:grpChg chg="add del mod">
          <ac:chgData name="前川 亮" userId="d7d429a203bb0ce1" providerId="LiveId" clId="{B32915B7-4DF1-4E39-BD21-0CE9A6896AA3}" dt="2022-02-13T03:41:37.524" v="2186" actId="165"/>
          <ac:grpSpMkLst>
            <pc:docMk/>
            <pc:sldMk cId="2937915315" sldId="259"/>
            <ac:grpSpMk id="26" creationId="{F8212713-D9A0-46B5-A3DE-9939C1889BE3}"/>
          </ac:grpSpMkLst>
        </pc:grpChg>
        <pc:grpChg chg="add mod">
          <ac:chgData name="前川 亮" userId="d7d429a203bb0ce1" providerId="LiveId" clId="{B32915B7-4DF1-4E39-BD21-0CE9A6896AA3}" dt="2022-02-13T04:36:29.818" v="4408" actId="2711"/>
          <ac:grpSpMkLst>
            <pc:docMk/>
            <pc:sldMk cId="2937915315" sldId="259"/>
            <ac:grpSpMk id="27" creationId="{5CD7B917-09EA-4500-ACB8-91A9B3B9802D}"/>
          </ac:grpSpMkLst>
        </pc:grpChg>
        <pc:grpChg chg="add del mod">
          <ac:chgData name="前川 亮" userId="d7d429a203bb0ce1" providerId="LiveId" clId="{B32915B7-4DF1-4E39-BD21-0CE9A6896AA3}" dt="2022-02-10T07:44:18.219" v="66" actId="478"/>
          <ac:grpSpMkLst>
            <pc:docMk/>
            <pc:sldMk cId="2937915315" sldId="259"/>
            <ac:grpSpMk id="37" creationId="{572C5FCC-EEE7-4E73-96E9-DB7870F39608}"/>
          </ac:grpSpMkLst>
        </pc:grpChg>
        <pc:grpChg chg="add del mod">
          <ac:chgData name="前川 亮" userId="d7d429a203bb0ce1" providerId="LiveId" clId="{B32915B7-4DF1-4E39-BD21-0CE9A6896AA3}" dt="2022-02-13T10:22:25.402" v="5772" actId="165"/>
          <ac:grpSpMkLst>
            <pc:docMk/>
            <pc:sldMk cId="2937915315" sldId="259"/>
            <ac:grpSpMk id="46" creationId="{CDEAA5BC-58AE-4C65-BF1D-07CFBD2F3D75}"/>
          </ac:grpSpMkLst>
        </pc:grpChg>
        <pc:grpChg chg="add del mod">
          <ac:chgData name="前川 亮" userId="d7d429a203bb0ce1" providerId="LiveId" clId="{B32915B7-4DF1-4E39-BD21-0CE9A6896AA3}" dt="2022-02-13T05:50:26.080" v="4439" actId="478"/>
          <ac:grpSpMkLst>
            <pc:docMk/>
            <pc:sldMk cId="2937915315" sldId="259"/>
            <ac:grpSpMk id="50" creationId="{AEE6EEFD-9826-434E-989B-92269A121E04}"/>
          </ac:grpSpMkLst>
        </pc:grpChg>
        <pc:grpChg chg="add mod">
          <ac:chgData name="前川 亮" userId="d7d429a203bb0ce1" providerId="LiveId" clId="{B32915B7-4DF1-4E39-BD21-0CE9A6896AA3}" dt="2022-02-13T13:07:23.639" v="6369" actId="465"/>
          <ac:grpSpMkLst>
            <pc:docMk/>
            <pc:sldMk cId="2937915315" sldId="259"/>
            <ac:grpSpMk id="112" creationId="{4BBD1DAB-A30C-4EE2-83C1-ACA9BF399CAF}"/>
          </ac:grpSpMkLst>
        </pc:grpChg>
        <pc:grpChg chg="add del mod">
          <ac:chgData name="前川 亮" userId="d7d429a203bb0ce1" providerId="LiveId" clId="{B32915B7-4DF1-4E39-BD21-0CE9A6896AA3}" dt="2022-02-13T06:20:00.806" v="5236" actId="165"/>
          <ac:grpSpMkLst>
            <pc:docMk/>
            <pc:sldMk cId="2937915315" sldId="259"/>
            <ac:grpSpMk id="144" creationId="{CE54DCB8-0FD8-4E6D-B43E-A64FAF18F889}"/>
          </ac:grpSpMkLst>
        </pc:grpChg>
        <pc:grpChg chg="add del mod">
          <ac:chgData name="前川 亮" userId="d7d429a203bb0ce1" providerId="LiveId" clId="{B32915B7-4DF1-4E39-BD21-0CE9A6896AA3}" dt="2022-02-13T06:20:00.806" v="5236" actId="165"/>
          <ac:grpSpMkLst>
            <pc:docMk/>
            <pc:sldMk cId="2937915315" sldId="259"/>
            <ac:grpSpMk id="158" creationId="{C78A0CAA-56AA-4292-8825-73DBF1EC7583}"/>
          </ac:grpSpMkLst>
        </pc:grpChg>
        <pc:grpChg chg="del mod">
          <ac:chgData name="前川 亮" userId="d7d429a203bb0ce1" providerId="LiveId" clId="{B32915B7-4DF1-4E39-BD21-0CE9A6896AA3}" dt="2022-02-13T12:53:33.835" v="6006" actId="165"/>
          <ac:grpSpMkLst>
            <pc:docMk/>
            <pc:sldMk cId="2937915315" sldId="259"/>
            <ac:grpSpMk id="186" creationId="{00000000-0000-0000-0000-000000000000}"/>
          </ac:grpSpMkLst>
        </pc:grpChg>
        <pc:grpChg chg="del mod topLvl">
          <ac:chgData name="前川 亮" userId="d7d429a203bb0ce1" providerId="LiveId" clId="{B32915B7-4DF1-4E39-BD21-0CE9A6896AA3}" dt="2022-02-13T12:53:42.083" v="6007" actId="165"/>
          <ac:grpSpMkLst>
            <pc:docMk/>
            <pc:sldMk cId="2937915315" sldId="259"/>
            <ac:grpSpMk id="187" creationId="{00000000-0000-0000-0000-000000000000}"/>
          </ac:grpSpMkLst>
        </pc:grpChg>
        <pc:grpChg chg="add mod">
          <ac:chgData name="前川 亮" userId="d7d429a203bb0ce1" providerId="LiveId" clId="{B32915B7-4DF1-4E39-BD21-0CE9A6896AA3}" dt="2022-02-13T13:14:14.139" v="6400" actId="1035"/>
          <ac:grpSpMkLst>
            <pc:docMk/>
            <pc:sldMk cId="2937915315" sldId="259"/>
            <ac:grpSpMk id="191" creationId="{51516E1D-BBAC-4286-9B09-001B91666CF3}"/>
          </ac:grpSpMkLst>
        </pc:grpChg>
        <pc:grpChg chg="del mod">
          <ac:chgData name="前川 亮" userId="d7d429a203bb0ce1" providerId="LiveId" clId="{B32915B7-4DF1-4E39-BD21-0CE9A6896AA3}" dt="2022-02-13T12:53:51.214" v="6008" actId="165"/>
          <ac:grpSpMkLst>
            <pc:docMk/>
            <pc:sldMk cId="2937915315" sldId="259"/>
            <ac:grpSpMk id="403" creationId="{00000000-0000-0000-0000-000000000000}"/>
          </ac:grpSpMkLst>
        </pc:grpChg>
        <pc:grpChg chg="add mod">
          <ac:chgData name="前川 亮" userId="d7d429a203bb0ce1" providerId="LiveId" clId="{B32915B7-4DF1-4E39-BD21-0CE9A6896AA3}" dt="2022-02-13T10:23:09.987" v="5795" actId="338"/>
          <ac:grpSpMkLst>
            <pc:docMk/>
            <pc:sldMk cId="2937915315" sldId="259"/>
            <ac:grpSpMk id="517" creationId="{C0561116-E5D2-45A5-8179-5EDE97F1306E}"/>
          </ac:grpSpMkLst>
        </pc:grpChg>
        <pc:grpChg chg="del mod">
          <ac:chgData name="前川 亮" userId="d7d429a203bb0ce1" providerId="LiveId" clId="{B32915B7-4DF1-4E39-BD21-0CE9A6896AA3}" dt="2022-02-13T10:27:11.148" v="5819" actId="165"/>
          <ac:grpSpMkLst>
            <pc:docMk/>
            <pc:sldMk cId="2937915315" sldId="259"/>
            <ac:grpSpMk id="557" creationId="{D44D5580-7E50-4A97-A5F4-47737F714E10}"/>
          </ac:grpSpMkLst>
        </pc:grpChg>
        <pc:graphicFrameChg chg="add del mod">
          <ac:chgData name="前川 亮" userId="d7d429a203bb0ce1" providerId="LiveId" clId="{B32915B7-4DF1-4E39-BD21-0CE9A6896AA3}" dt="2022-02-13T05:52:56.498" v="4440" actId="478"/>
          <ac:graphicFrameMkLst>
            <pc:docMk/>
            <pc:sldMk cId="2937915315" sldId="259"/>
            <ac:graphicFrameMk id="127" creationId="{8E72038D-A971-47E6-A9C9-6E7CC12D80A7}"/>
          </ac:graphicFrameMkLst>
        </pc:graphicFrameChg>
        <pc:graphicFrameChg chg="add mod modGraphic">
          <ac:chgData name="前川 亮" userId="d7d429a203bb0ce1" providerId="LiveId" clId="{B32915B7-4DF1-4E39-BD21-0CE9A6896AA3}" dt="2022-02-13T07:22:46.704" v="5574" actId="1038"/>
          <ac:graphicFrameMkLst>
            <pc:docMk/>
            <pc:sldMk cId="2937915315" sldId="259"/>
            <ac:graphicFrameMk id="128" creationId="{486D41B3-CD95-4C62-859D-5FB3F905FB39}"/>
          </ac:graphicFrameMkLst>
        </pc:graphicFrameChg>
        <pc:graphicFrameChg chg="add del mod">
          <ac:chgData name="前川 亮" userId="d7d429a203bb0ce1" providerId="LiveId" clId="{B32915B7-4DF1-4E39-BD21-0CE9A6896AA3}" dt="2022-02-13T06:20:19.237" v="5238" actId="478"/>
          <ac:graphicFrameMkLst>
            <pc:docMk/>
            <pc:sldMk cId="2937915315" sldId="259"/>
            <ac:graphicFrameMk id="139" creationId="{14E5A6E9-BA02-4CE3-96D6-1CF7D2FAEC55}"/>
          </ac:graphicFrameMkLst>
        </pc:graphicFrameChg>
        <pc:graphicFrameChg chg="add del mod">
          <ac:chgData name="前川 亮" userId="d7d429a203bb0ce1" providerId="LiveId" clId="{B32915B7-4DF1-4E39-BD21-0CE9A6896AA3}" dt="2022-02-13T06:20:19.237" v="5238" actId="478"/>
          <ac:graphicFrameMkLst>
            <pc:docMk/>
            <pc:sldMk cId="2937915315" sldId="259"/>
            <ac:graphicFrameMk id="140" creationId="{4FB96C8E-60E3-458F-9DCA-D35F79ED4676}"/>
          </ac:graphicFrameMkLst>
        </pc:graphicFrameChg>
        <pc:graphicFrameChg chg="mod topLvl">
          <ac:chgData name="前川 亮" userId="d7d429a203bb0ce1" providerId="LiveId" clId="{B32915B7-4DF1-4E39-BD21-0CE9A6896AA3}" dt="2022-02-13T10:23:09.987" v="5795" actId="338"/>
          <ac:graphicFrameMkLst>
            <pc:docMk/>
            <pc:sldMk cId="2937915315" sldId="259"/>
            <ac:graphicFrameMk id="145" creationId="{1CBF77EB-265F-44DF-B19C-0A3809849A68}"/>
          </ac:graphicFrameMkLst>
        </pc:graphicFrameChg>
        <pc:graphicFrameChg chg="mod topLvl">
          <ac:chgData name="前川 亮" userId="d7d429a203bb0ce1" providerId="LiveId" clId="{B32915B7-4DF1-4E39-BD21-0CE9A6896AA3}" dt="2022-02-13T10:23:09.987" v="5795" actId="338"/>
          <ac:graphicFrameMkLst>
            <pc:docMk/>
            <pc:sldMk cId="2937915315" sldId="259"/>
            <ac:graphicFrameMk id="159" creationId="{47323887-1E9C-481A-8FDA-2C7FEB0AFDB4}"/>
          </ac:graphicFrameMkLst>
        </pc:graphicFrameChg>
        <pc:graphicFrameChg chg="add mod">
          <ac:chgData name="前川 亮" userId="d7d429a203bb0ce1" providerId="LiveId" clId="{B32915B7-4DF1-4E39-BD21-0CE9A6896AA3}" dt="2022-02-13T13:13:30.198" v="6399" actId="692"/>
          <ac:graphicFrameMkLst>
            <pc:docMk/>
            <pc:sldMk cId="2937915315" sldId="259"/>
            <ac:graphicFrameMk id="181" creationId="{2577EC4F-13D4-44B8-8875-7358ED35A754}"/>
          </ac:graphicFrameMkLst>
        </pc:graphicFrameChg>
        <pc:picChg chg="del mod">
          <ac:chgData name="前川 亮" userId="d7d429a203bb0ce1" providerId="LiveId" clId="{B32915B7-4DF1-4E39-BD21-0CE9A6896AA3}" dt="2022-02-13T03:08:01.003" v="1133" actId="478"/>
          <ac:picMkLst>
            <pc:docMk/>
            <pc:sldMk cId="2937915315" sldId="259"/>
            <ac:picMk id="13" creationId="{CB9CA26B-8DC1-4B57-BDD2-98D2BC451BA0}"/>
          </ac:picMkLst>
        </pc:picChg>
        <pc:picChg chg="add mod">
          <ac:chgData name="前川 亮" userId="d7d429a203bb0ce1" providerId="LiveId" clId="{B32915B7-4DF1-4E39-BD21-0CE9A6896AA3}" dt="2022-02-13T04:36:29.818" v="4408" actId="2711"/>
          <ac:picMkLst>
            <pc:docMk/>
            <pc:sldMk cId="2937915315" sldId="259"/>
            <ac:picMk id="19" creationId="{8DFF4141-A4D0-4A84-A50A-165850DB2A25}"/>
          </ac:picMkLst>
        </pc:picChg>
        <pc:picChg chg="add del mod">
          <ac:chgData name="前川 亮" userId="d7d429a203bb0ce1" providerId="LiveId" clId="{B32915B7-4DF1-4E39-BD21-0CE9A6896AA3}" dt="2022-02-13T10:40:48.989" v="5842" actId="478"/>
          <ac:picMkLst>
            <pc:docMk/>
            <pc:sldMk cId="2937915315" sldId="259"/>
            <ac:picMk id="32" creationId="{0640350F-8F2F-4A46-87EC-3E4075060CB7}"/>
          </ac:picMkLst>
        </pc:picChg>
        <pc:picChg chg="add mod">
          <ac:chgData name="前川 亮" userId="d7d429a203bb0ce1" providerId="LiveId" clId="{B32915B7-4DF1-4E39-BD21-0CE9A6896AA3}" dt="2022-02-13T13:06:24.736" v="6319" actId="1035"/>
          <ac:picMkLst>
            <pc:docMk/>
            <pc:sldMk cId="2937915315" sldId="259"/>
            <ac:picMk id="33" creationId="{C8BDA50F-FD16-4B5A-BC2A-DD3B4DEA7324}"/>
          </ac:picMkLst>
        </pc:picChg>
        <pc:picChg chg="add del mod">
          <ac:chgData name="前川 亮" userId="d7d429a203bb0ce1" providerId="LiveId" clId="{B32915B7-4DF1-4E39-BD21-0CE9A6896AA3}" dt="2022-02-13T08:02:10.827" v="5582" actId="478"/>
          <ac:picMkLst>
            <pc:docMk/>
            <pc:sldMk cId="2937915315" sldId="259"/>
            <ac:picMk id="34" creationId="{097D508E-5EFB-4247-BA5C-C8AD8E6C14A6}"/>
          </ac:picMkLst>
        </pc:picChg>
        <pc:picChg chg="add del mod">
          <ac:chgData name="前川 亮" userId="d7d429a203bb0ce1" providerId="LiveId" clId="{B32915B7-4DF1-4E39-BD21-0CE9A6896AA3}" dt="2022-02-13T10:38:02.826" v="5822" actId="478"/>
          <ac:picMkLst>
            <pc:docMk/>
            <pc:sldMk cId="2937915315" sldId="259"/>
            <ac:picMk id="35" creationId="{F6EF59B8-6ECC-4936-8EF2-D01DD1A1AE7C}"/>
          </ac:picMkLst>
        </pc:picChg>
        <pc:picChg chg="add del mod">
          <ac:chgData name="前川 亮" userId="d7d429a203bb0ce1" providerId="LiveId" clId="{B32915B7-4DF1-4E39-BD21-0CE9A6896AA3}" dt="2022-02-13T10:17:56.713" v="5641" actId="478"/>
          <ac:picMkLst>
            <pc:docMk/>
            <pc:sldMk cId="2937915315" sldId="259"/>
            <ac:picMk id="36" creationId="{6873F55C-ACF9-4FCC-8BDF-A22725A726D3}"/>
          </ac:picMkLst>
        </pc:picChg>
        <pc:picChg chg="mod">
          <ac:chgData name="前川 亮" userId="d7d429a203bb0ce1" providerId="LiveId" clId="{B32915B7-4DF1-4E39-BD21-0CE9A6896AA3}" dt="2022-02-10T07:44:07.043" v="63"/>
          <ac:picMkLst>
            <pc:docMk/>
            <pc:sldMk cId="2937915315" sldId="259"/>
            <ac:picMk id="38" creationId="{280CD444-A444-44A8-8EDC-FDA6F161ECEA}"/>
          </ac:picMkLst>
        </pc:picChg>
        <pc:picChg chg="mod">
          <ac:chgData name="前川 亮" userId="d7d429a203bb0ce1" providerId="LiveId" clId="{B32915B7-4DF1-4E39-BD21-0CE9A6896AA3}" dt="2022-02-10T07:44:07.043" v="63"/>
          <ac:picMkLst>
            <pc:docMk/>
            <pc:sldMk cId="2937915315" sldId="259"/>
            <ac:picMk id="39" creationId="{E77DC1B2-F9B7-452A-AB1A-3CDA91D3276B}"/>
          </ac:picMkLst>
        </pc:picChg>
        <pc:picChg chg="mod">
          <ac:chgData name="前川 亮" userId="d7d429a203bb0ce1" providerId="LiveId" clId="{B32915B7-4DF1-4E39-BD21-0CE9A6896AA3}" dt="2022-02-10T07:44:07.043" v="63"/>
          <ac:picMkLst>
            <pc:docMk/>
            <pc:sldMk cId="2937915315" sldId="259"/>
            <ac:picMk id="40" creationId="{35C56600-A99C-4A6C-8D40-D0024A820FF8}"/>
          </ac:picMkLst>
        </pc:picChg>
        <pc:picChg chg="mod">
          <ac:chgData name="前川 亮" userId="d7d429a203bb0ce1" providerId="LiveId" clId="{B32915B7-4DF1-4E39-BD21-0CE9A6896AA3}" dt="2022-02-10T07:44:07.043" v="63"/>
          <ac:picMkLst>
            <pc:docMk/>
            <pc:sldMk cId="2937915315" sldId="259"/>
            <ac:picMk id="41" creationId="{ED8B134B-F5BE-4F1F-8905-7F6A7174826E}"/>
          </ac:picMkLst>
        </pc:picChg>
        <pc:picChg chg="mod">
          <ac:chgData name="前川 亮" userId="d7d429a203bb0ce1" providerId="LiveId" clId="{B32915B7-4DF1-4E39-BD21-0CE9A6896AA3}" dt="2022-02-10T07:44:07.043" v="63"/>
          <ac:picMkLst>
            <pc:docMk/>
            <pc:sldMk cId="2937915315" sldId="259"/>
            <ac:picMk id="42" creationId="{91AEB4A9-6374-47D9-A71D-F4F04508C25A}"/>
          </ac:picMkLst>
        </pc:picChg>
        <pc:picChg chg="mod">
          <ac:chgData name="前川 亮" userId="d7d429a203bb0ce1" providerId="LiveId" clId="{B32915B7-4DF1-4E39-BD21-0CE9A6896AA3}" dt="2022-02-13T04:36:29.818" v="4408" actId="2711"/>
          <ac:picMkLst>
            <pc:docMk/>
            <pc:sldMk cId="2937915315" sldId="259"/>
            <ac:picMk id="51" creationId="{9C37C77E-9E47-43B5-8AEF-B01619EA2C95}"/>
          </ac:picMkLst>
        </pc:picChg>
        <pc:picChg chg="mod">
          <ac:chgData name="前川 亮" userId="d7d429a203bb0ce1" providerId="LiveId" clId="{B32915B7-4DF1-4E39-BD21-0CE9A6896AA3}" dt="2022-02-13T04:36:29.818" v="4408" actId="2711"/>
          <ac:picMkLst>
            <pc:docMk/>
            <pc:sldMk cId="2937915315" sldId="259"/>
            <ac:picMk id="52" creationId="{CC3E8D5F-253E-4B11-877D-8E1D1184F873}"/>
          </ac:picMkLst>
        </pc:picChg>
        <pc:picChg chg="mod">
          <ac:chgData name="前川 亮" userId="d7d429a203bb0ce1" providerId="LiveId" clId="{B32915B7-4DF1-4E39-BD21-0CE9A6896AA3}" dt="2022-02-13T04:36:29.818" v="4408" actId="2711"/>
          <ac:picMkLst>
            <pc:docMk/>
            <pc:sldMk cId="2937915315" sldId="259"/>
            <ac:picMk id="53" creationId="{E36D5361-EAE0-47F0-8A56-13E5BCBF801A}"/>
          </ac:picMkLst>
        </pc:picChg>
        <pc:picChg chg="mod">
          <ac:chgData name="前川 亮" userId="d7d429a203bb0ce1" providerId="LiveId" clId="{B32915B7-4DF1-4E39-BD21-0CE9A6896AA3}" dt="2022-02-13T04:36:29.818" v="4408" actId="2711"/>
          <ac:picMkLst>
            <pc:docMk/>
            <pc:sldMk cId="2937915315" sldId="259"/>
            <ac:picMk id="54" creationId="{D00396AB-C3D2-45D6-8A3E-74B136020353}"/>
          </ac:picMkLst>
        </pc:picChg>
        <pc:picChg chg="mod">
          <ac:chgData name="前川 亮" userId="d7d429a203bb0ce1" providerId="LiveId" clId="{B32915B7-4DF1-4E39-BD21-0CE9A6896AA3}" dt="2022-02-13T04:36:29.818" v="4408" actId="2711"/>
          <ac:picMkLst>
            <pc:docMk/>
            <pc:sldMk cId="2937915315" sldId="259"/>
            <ac:picMk id="55" creationId="{B50B3522-36B6-484B-8F6C-0D1E6722850A}"/>
          </ac:picMkLst>
        </pc:picChg>
        <pc:picChg chg="add mod">
          <ac:chgData name="前川 亮" userId="d7d429a203bb0ce1" providerId="LiveId" clId="{B32915B7-4DF1-4E39-BD21-0CE9A6896AA3}" dt="2022-02-13T07:22:46.704" v="5574" actId="1038"/>
          <ac:picMkLst>
            <pc:docMk/>
            <pc:sldMk cId="2937915315" sldId="259"/>
            <ac:picMk id="67" creationId="{B98D92A3-C9C7-4222-9738-773A27DFD2A4}"/>
          </ac:picMkLst>
        </pc:picChg>
        <pc:picChg chg="add del mod">
          <ac:chgData name="前川 亮" userId="d7d429a203bb0ce1" providerId="LiveId" clId="{B32915B7-4DF1-4E39-BD21-0CE9A6896AA3}" dt="2022-02-10T08:48:40.647" v="403" actId="478"/>
          <ac:picMkLst>
            <pc:docMk/>
            <pc:sldMk cId="2937915315" sldId="259"/>
            <ac:picMk id="67" creationId="{EE8B35B9-DC91-445B-8644-0BE25D0BD84B}"/>
          </ac:picMkLst>
        </pc:picChg>
        <pc:picChg chg="add del mod">
          <ac:chgData name="前川 亮" userId="d7d429a203bb0ce1" providerId="LiveId" clId="{B32915B7-4DF1-4E39-BD21-0CE9A6896AA3}" dt="2022-02-13T03:15:00.167" v="1262" actId="478"/>
          <ac:picMkLst>
            <pc:docMk/>
            <pc:sldMk cId="2937915315" sldId="259"/>
            <ac:picMk id="68" creationId="{2306E8D5-4147-4649-B1BF-E80628A5579B}"/>
          </ac:picMkLst>
        </pc:picChg>
        <pc:picChg chg="add del mod">
          <ac:chgData name="前川 亮" userId="d7d429a203bb0ce1" providerId="LiveId" clId="{B32915B7-4DF1-4E39-BD21-0CE9A6896AA3}" dt="2022-02-10T08:46:29.820" v="354" actId="478"/>
          <ac:picMkLst>
            <pc:docMk/>
            <pc:sldMk cId="2937915315" sldId="259"/>
            <ac:picMk id="68" creationId="{644C0DD8-10A8-4366-89D0-53EA4E099A21}"/>
          </ac:picMkLst>
        </pc:picChg>
        <pc:picChg chg="add del mod">
          <ac:chgData name="前川 亮" userId="d7d429a203bb0ce1" providerId="LiveId" clId="{B32915B7-4DF1-4E39-BD21-0CE9A6896AA3}" dt="2022-02-10T08:46:30.606" v="355" actId="478"/>
          <ac:picMkLst>
            <pc:docMk/>
            <pc:sldMk cId="2937915315" sldId="259"/>
            <ac:picMk id="69" creationId="{1484B981-24A0-4900-AFBA-60E300C0BD5A}"/>
          </ac:picMkLst>
        </pc:picChg>
        <pc:picChg chg="add mod">
          <ac:chgData name="前川 亮" userId="d7d429a203bb0ce1" providerId="LiveId" clId="{B32915B7-4DF1-4E39-BD21-0CE9A6896AA3}" dt="2022-02-13T04:36:29.818" v="4408" actId="2711"/>
          <ac:picMkLst>
            <pc:docMk/>
            <pc:sldMk cId="2937915315" sldId="259"/>
            <ac:picMk id="72" creationId="{8EE5062D-4ADC-483F-8A34-6BD8D330AA9B}"/>
          </ac:picMkLst>
        </pc:picChg>
        <pc:picChg chg="add mod">
          <ac:chgData name="前川 亮" userId="d7d429a203bb0ce1" providerId="LiveId" clId="{B32915B7-4DF1-4E39-BD21-0CE9A6896AA3}" dt="2022-02-13T04:36:29.818" v="4408" actId="2711"/>
          <ac:picMkLst>
            <pc:docMk/>
            <pc:sldMk cId="2937915315" sldId="259"/>
            <ac:picMk id="73" creationId="{668AAC8A-A34C-4E8D-B3ED-4A0E085D53F1}"/>
          </ac:picMkLst>
        </pc:picChg>
        <pc:picChg chg="add mod">
          <ac:chgData name="前川 亮" userId="d7d429a203bb0ce1" providerId="LiveId" clId="{B32915B7-4DF1-4E39-BD21-0CE9A6896AA3}" dt="2022-02-13T03:09:47.686" v="1219" actId="1076"/>
          <ac:picMkLst>
            <pc:docMk/>
            <pc:sldMk cId="2937915315" sldId="259"/>
            <ac:picMk id="74" creationId="{37FC8D61-C391-40F4-838E-797D0FC38279}"/>
          </ac:picMkLst>
        </pc:picChg>
        <pc:picChg chg="add del mod">
          <ac:chgData name="前川 亮" userId="d7d429a203bb0ce1" providerId="LiveId" clId="{B32915B7-4DF1-4E39-BD21-0CE9A6896AA3}" dt="2022-02-10T09:02:36.908" v="652" actId="478"/>
          <ac:picMkLst>
            <pc:docMk/>
            <pc:sldMk cId="2937915315" sldId="259"/>
            <ac:picMk id="74" creationId="{E5654380-DEA9-457B-82D8-09728E4714FE}"/>
          </ac:picMkLst>
        </pc:picChg>
        <pc:picChg chg="add mod">
          <ac:chgData name="前川 亮" userId="d7d429a203bb0ce1" providerId="LiveId" clId="{B32915B7-4DF1-4E39-BD21-0CE9A6896AA3}" dt="2022-02-13T03:09:47.686" v="1219" actId="1076"/>
          <ac:picMkLst>
            <pc:docMk/>
            <pc:sldMk cId="2937915315" sldId="259"/>
            <ac:picMk id="75" creationId="{8EF62C6D-E7DD-4C6B-8398-3883C51E560C}"/>
          </ac:picMkLst>
        </pc:picChg>
        <pc:picChg chg="add mod">
          <ac:chgData name="前川 亮" userId="d7d429a203bb0ce1" providerId="LiveId" clId="{B32915B7-4DF1-4E39-BD21-0CE9A6896AA3}" dt="2022-02-13T03:09:47.686" v="1219" actId="1076"/>
          <ac:picMkLst>
            <pc:docMk/>
            <pc:sldMk cId="2937915315" sldId="259"/>
            <ac:picMk id="76" creationId="{3E828DF6-A4F4-4BAD-819B-F9AC03917F3A}"/>
          </ac:picMkLst>
        </pc:picChg>
        <pc:picChg chg="add mod">
          <ac:chgData name="前川 亮" userId="d7d429a203bb0ce1" providerId="LiveId" clId="{B32915B7-4DF1-4E39-BD21-0CE9A6896AA3}" dt="2022-02-13T03:09:47.686" v="1219" actId="1076"/>
          <ac:picMkLst>
            <pc:docMk/>
            <pc:sldMk cId="2937915315" sldId="259"/>
            <ac:picMk id="82" creationId="{E130BA87-9C2F-44DB-8595-B6AB303EB1FD}"/>
          </ac:picMkLst>
        </pc:picChg>
        <pc:picChg chg="add mod">
          <ac:chgData name="前川 亮" userId="d7d429a203bb0ce1" providerId="LiveId" clId="{B32915B7-4DF1-4E39-BD21-0CE9A6896AA3}" dt="2022-02-13T03:09:47.686" v="1219" actId="1076"/>
          <ac:picMkLst>
            <pc:docMk/>
            <pc:sldMk cId="2937915315" sldId="259"/>
            <ac:picMk id="83" creationId="{FEED65EB-E2AB-47E7-96D7-55A51FD8FC3C}"/>
          </ac:picMkLst>
        </pc:picChg>
        <pc:picChg chg="add del mod">
          <ac:chgData name="前川 亮" userId="d7d429a203bb0ce1" providerId="LiveId" clId="{B32915B7-4DF1-4E39-BD21-0CE9A6896AA3}" dt="2022-02-13T03:05:19.245" v="1028" actId="478"/>
          <ac:picMkLst>
            <pc:docMk/>
            <pc:sldMk cId="2937915315" sldId="259"/>
            <ac:picMk id="94" creationId="{1D21440F-41FB-4258-A84B-11E04904BF5C}"/>
          </ac:picMkLst>
        </pc:picChg>
        <pc:picChg chg="add del mod">
          <ac:chgData name="前川 亮" userId="d7d429a203bb0ce1" providerId="LiveId" clId="{B32915B7-4DF1-4E39-BD21-0CE9A6896AA3}" dt="2022-02-10T09:20:10.964" v="846" actId="478"/>
          <ac:picMkLst>
            <pc:docMk/>
            <pc:sldMk cId="2937915315" sldId="259"/>
            <ac:picMk id="96" creationId="{2321269F-92A9-4F39-9AB7-B1FCD7DAA3FA}"/>
          </ac:picMkLst>
        </pc:picChg>
        <pc:picChg chg="add mod">
          <ac:chgData name="前川 亮" userId="d7d429a203bb0ce1" providerId="LiveId" clId="{B32915B7-4DF1-4E39-BD21-0CE9A6896AA3}" dt="2022-02-13T07:22:46.704" v="5574" actId="1038"/>
          <ac:picMkLst>
            <pc:docMk/>
            <pc:sldMk cId="2937915315" sldId="259"/>
            <ac:picMk id="129" creationId="{C9DC735E-A972-420F-8B9D-34A0D6C9F7B1}"/>
          </ac:picMkLst>
        </pc:picChg>
        <pc:picChg chg="add mod">
          <ac:chgData name="前川 亮" userId="d7d429a203bb0ce1" providerId="LiveId" clId="{B32915B7-4DF1-4E39-BD21-0CE9A6896AA3}" dt="2022-02-13T07:22:46.704" v="5574" actId="1038"/>
          <ac:picMkLst>
            <pc:docMk/>
            <pc:sldMk cId="2937915315" sldId="259"/>
            <ac:picMk id="130" creationId="{ECDBA5CA-F78B-4DD7-AF53-CBE2CD401155}"/>
          </ac:picMkLst>
        </pc:picChg>
        <pc:picChg chg="add del mod">
          <ac:chgData name="前川 亮" userId="d7d429a203bb0ce1" providerId="LiveId" clId="{B32915B7-4DF1-4E39-BD21-0CE9A6896AA3}" dt="2022-02-13T08:03:01.818" v="5584" actId="478"/>
          <ac:picMkLst>
            <pc:docMk/>
            <pc:sldMk cId="2937915315" sldId="259"/>
            <ac:picMk id="512" creationId="{9E736021-3C79-4313-8222-E32168519AC8}"/>
          </ac:picMkLst>
        </pc:picChg>
        <pc:picChg chg="add del mod">
          <ac:chgData name="前川 亮" userId="d7d429a203bb0ce1" providerId="LiveId" clId="{B32915B7-4DF1-4E39-BD21-0CE9A6896AA3}" dt="2022-02-13T08:04:21.648" v="5630" actId="478"/>
          <ac:picMkLst>
            <pc:docMk/>
            <pc:sldMk cId="2937915315" sldId="259"/>
            <ac:picMk id="514" creationId="{A37E74E8-7C3E-4539-9890-AEDC743BCF70}"/>
          </ac:picMkLst>
        </pc:picChg>
        <pc:picChg chg="add mod">
          <ac:chgData name="前川 亮" userId="d7d429a203bb0ce1" providerId="LiveId" clId="{B32915B7-4DF1-4E39-BD21-0CE9A6896AA3}" dt="2022-02-13T13:14:29.410" v="6402" actId="1038"/>
          <ac:picMkLst>
            <pc:docMk/>
            <pc:sldMk cId="2937915315" sldId="259"/>
            <ac:picMk id="516" creationId="{CACB88BB-A9EF-4060-88C1-204BE2EE5293}"/>
          </ac:picMkLst>
        </pc:picChg>
        <pc:picChg chg="add del mod ord">
          <ac:chgData name="前川 亮" userId="d7d429a203bb0ce1" providerId="LiveId" clId="{B32915B7-4DF1-4E39-BD21-0CE9A6896AA3}" dt="2022-02-13T10:39:22.466" v="5834" actId="478"/>
          <ac:picMkLst>
            <pc:docMk/>
            <pc:sldMk cId="2937915315" sldId="259"/>
            <ac:picMk id="519" creationId="{6BDB8CDF-4929-421E-9872-202AA44CFC1B}"/>
          </ac:picMkLst>
        </pc:picChg>
        <pc:picChg chg="add mod ord">
          <ac:chgData name="前川 亮" userId="d7d429a203bb0ce1" providerId="LiveId" clId="{B32915B7-4DF1-4E39-BD21-0CE9A6896AA3}" dt="2022-02-13T13:04:31.588" v="6235" actId="12788"/>
          <ac:picMkLst>
            <pc:docMk/>
            <pc:sldMk cId="2937915315" sldId="259"/>
            <ac:picMk id="521" creationId="{5B437E74-38A8-47C8-A6DF-A987E8E5A616}"/>
          </ac:picMkLst>
        </pc:picChg>
        <pc:picChg chg="add mod ord">
          <ac:chgData name="前川 亮" userId="d7d429a203bb0ce1" providerId="LiveId" clId="{B32915B7-4DF1-4E39-BD21-0CE9A6896AA3}" dt="2022-02-13T13:14:14.139" v="6400" actId="1035"/>
          <ac:picMkLst>
            <pc:docMk/>
            <pc:sldMk cId="2937915315" sldId="259"/>
            <ac:picMk id="523" creationId="{6BB5290C-43D7-4F56-A62E-12BBB24C62EE}"/>
          </ac:picMkLst>
        </pc:picChg>
        <pc:picChg chg="mod">
          <ac:chgData name="前川 亮" userId="d7d429a203bb0ce1" providerId="LiveId" clId="{B32915B7-4DF1-4E39-BD21-0CE9A6896AA3}" dt="2022-02-13T04:36:29.818" v="4408" actId="2711"/>
          <ac:picMkLst>
            <pc:docMk/>
            <pc:sldMk cId="2937915315" sldId="259"/>
            <ac:picMk id="563" creationId="{F672F41C-EEB5-489B-80BA-758650135C52}"/>
          </ac:picMkLst>
        </pc:picChg>
        <pc:picChg chg="mod">
          <ac:chgData name="前川 亮" userId="d7d429a203bb0ce1" providerId="LiveId" clId="{B32915B7-4DF1-4E39-BD21-0CE9A6896AA3}" dt="2022-02-13T04:36:29.818" v="4408" actId="2711"/>
          <ac:picMkLst>
            <pc:docMk/>
            <pc:sldMk cId="2937915315" sldId="259"/>
            <ac:picMk id="585" creationId="{656DE1C8-917D-413D-AA24-6DB024F0B5D8}"/>
          </ac:picMkLst>
        </pc:picChg>
        <pc:picChg chg="add mod">
          <ac:chgData name="前川 亮" userId="d7d429a203bb0ce1" providerId="LiveId" clId="{B32915B7-4DF1-4E39-BD21-0CE9A6896AA3}" dt="2022-02-13T04:36:29.818" v="4408" actId="2711"/>
          <ac:picMkLst>
            <pc:docMk/>
            <pc:sldMk cId="2937915315" sldId="259"/>
            <ac:picMk id="1026" creationId="{D08A9197-B2EE-4D15-8C16-9FEA9663D4F8}"/>
          </ac:picMkLst>
        </pc:picChg>
        <pc:cxnChg chg="add del mod">
          <ac:chgData name="前川 亮" userId="d7d429a203bb0ce1" providerId="LiveId" clId="{B32915B7-4DF1-4E39-BD21-0CE9A6896AA3}" dt="2022-02-10T09:00:07.245" v="547" actId="11529"/>
          <ac:cxnSpMkLst>
            <pc:docMk/>
            <pc:sldMk cId="2937915315" sldId="259"/>
            <ac:cxnSpMk id="12" creationId="{E5E50150-A114-42A9-BC1A-CA6DA0880013}"/>
          </ac:cxnSpMkLst>
        </pc:cxnChg>
        <pc:cxnChg chg="add mod">
          <ac:chgData name="前川 亮" userId="d7d429a203bb0ce1" providerId="LiveId" clId="{B32915B7-4DF1-4E39-BD21-0CE9A6896AA3}" dt="2022-02-13T04:36:29.818" v="4408" actId="2711"/>
          <ac:cxnSpMkLst>
            <pc:docMk/>
            <pc:sldMk cId="2937915315" sldId="259"/>
            <ac:cxnSpMk id="14" creationId="{6A0CB852-F28F-485A-A007-BC18EDA266C5}"/>
          </ac:cxnSpMkLst>
        </pc:cxnChg>
        <pc:cxnChg chg="add mod">
          <ac:chgData name="前川 亮" userId="d7d429a203bb0ce1" providerId="LiveId" clId="{B32915B7-4DF1-4E39-BD21-0CE9A6896AA3}" dt="2022-02-13T04:36:29.818" v="4408" actId="2711"/>
          <ac:cxnSpMkLst>
            <pc:docMk/>
            <pc:sldMk cId="2937915315" sldId="259"/>
            <ac:cxnSpMk id="16" creationId="{EC7AB2FC-4DF4-4F37-AC78-014B8797B537}"/>
          </ac:cxnSpMkLst>
        </pc:cxnChg>
        <pc:cxnChg chg="add mod">
          <ac:chgData name="前川 亮" userId="d7d429a203bb0ce1" providerId="LiveId" clId="{B32915B7-4DF1-4E39-BD21-0CE9A6896AA3}" dt="2022-02-13T04:36:29.818" v="4408" actId="2711"/>
          <ac:cxnSpMkLst>
            <pc:docMk/>
            <pc:sldMk cId="2937915315" sldId="259"/>
            <ac:cxnSpMk id="18" creationId="{6CC4C5F7-6521-4840-A692-122D67896DE3}"/>
          </ac:cxnSpMkLst>
        </pc:cxnChg>
        <pc:cxnChg chg="add del">
          <ac:chgData name="前川 亮" userId="d7d429a203bb0ce1" providerId="LiveId" clId="{B32915B7-4DF1-4E39-BD21-0CE9A6896AA3}" dt="2022-02-10T09:00:40.652" v="557" actId="11529"/>
          <ac:cxnSpMkLst>
            <pc:docMk/>
            <pc:sldMk cId="2937915315" sldId="259"/>
            <ac:cxnSpMk id="20" creationId="{63472E41-C09A-4A25-B666-A93550D3F95D}"/>
          </ac:cxnSpMkLst>
        </pc:cxnChg>
        <pc:cxnChg chg="mod">
          <ac:chgData name="前川 亮" userId="d7d429a203bb0ce1" providerId="LiveId" clId="{B32915B7-4DF1-4E39-BD21-0CE9A6896AA3}" dt="2022-02-10T07:44:07.043" v="63"/>
          <ac:cxnSpMkLst>
            <pc:docMk/>
            <pc:sldMk cId="2937915315" sldId="259"/>
            <ac:cxnSpMk id="49" creationId="{D5D0B74A-6DD1-4181-BB22-7491B79D49CB}"/>
          </ac:cxnSpMkLst>
        </pc:cxnChg>
        <pc:cxnChg chg="mod">
          <ac:chgData name="前川 亮" userId="d7d429a203bb0ce1" providerId="LiveId" clId="{B32915B7-4DF1-4E39-BD21-0CE9A6896AA3}" dt="2022-02-13T04:36:29.818" v="4408" actId="2711"/>
          <ac:cxnSpMkLst>
            <pc:docMk/>
            <pc:sldMk cId="2937915315" sldId="259"/>
            <ac:cxnSpMk id="62" creationId="{B3C17873-495A-4D25-8129-3519333407A0}"/>
          </ac:cxnSpMkLst>
        </pc:cxnChg>
      </pc:sldChg>
    </pc:docChg>
  </pc:docChgLst>
  <pc:docChgLst>
    <pc:chgData name="前川 亮" userId="d7d429a203bb0ce1" providerId="LiveId" clId="{772F5298-950C-43A4-A0DC-7332F4CF7B09}"/>
    <pc:docChg chg="custSel modSld">
      <pc:chgData name="前川 亮" userId="d7d429a203bb0ce1" providerId="LiveId" clId="{772F5298-950C-43A4-A0DC-7332F4CF7B09}" dt="2022-02-10T07:40:04.390" v="2" actId="478"/>
      <pc:docMkLst>
        <pc:docMk/>
      </pc:docMkLst>
      <pc:sldChg chg="delSp mod">
        <pc:chgData name="前川 亮" userId="d7d429a203bb0ce1" providerId="LiveId" clId="{772F5298-950C-43A4-A0DC-7332F4CF7B09}" dt="2022-02-10T07:40:04.390" v="2" actId="478"/>
        <pc:sldMkLst>
          <pc:docMk/>
          <pc:sldMk cId="2937915315" sldId="259"/>
        </pc:sldMkLst>
        <pc:spChg chg="del">
          <ac:chgData name="前川 亮" userId="d7d429a203bb0ce1" providerId="LiveId" clId="{772F5298-950C-43A4-A0DC-7332F4CF7B09}" dt="2022-02-10T07:39:57.439" v="0" actId="478"/>
          <ac:spMkLst>
            <pc:docMk/>
            <pc:sldMk cId="2937915315" sldId="259"/>
            <ac:spMk id="177" creationId="{00000000-0000-0000-0000-000000000000}"/>
          </ac:spMkLst>
        </pc:spChg>
        <pc:spChg chg="del">
          <ac:chgData name="前川 亮" userId="d7d429a203bb0ce1" providerId="LiveId" clId="{772F5298-950C-43A4-A0DC-7332F4CF7B09}" dt="2022-02-10T07:39:57.439" v="0" actId="478"/>
          <ac:spMkLst>
            <pc:docMk/>
            <pc:sldMk cId="2937915315" sldId="259"/>
            <ac:spMk id="178" creationId="{00000000-0000-0000-0000-000000000000}"/>
          </ac:spMkLst>
        </pc:spChg>
        <pc:spChg chg="del">
          <ac:chgData name="前川 亮" userId="d7d429a203bb0ce1" providerId="LiveId" clId="{772F5298-950C-43A4-A0DC-7332F4CF7B09}" dt="2022-02-10T07:39:57.439" v="0" actId="478"/>
          <ac:spMkLst>
            <pc:docMk/>
            <pc:sldMk cId="2937915315" sldId="259"/>
            <ac:spMk id="182" creationId="{00000000-0000-0000-0000-000000000000}"/>
          </ac:spMkLst>
        </pc:spChg>
        <pc:spChg chg="del">
          <ac:chgData name="前川 亮" userId="d7d429a203bb0ce1" providerId="LiveId" clId="{772F5298-950C-43A4-A0DC-7332F4CF7B09}" dt="2022-02-10T07:39:57.439" v="0" actId="478"/>
          <ac:spMkLst>
            <pc:docMk/>
            <pc:sldMk cId="2937915315" sldId="259"/>
            <ac:spMk id="183" creationId="{00000000-0000-0000-0000-000000000000}"/>
          </ac:spMkLst>
        </pc:spChg>
        <pc:spChg chg="del">
          <ac:chgData name="前川 亮" userId="d7d429a203bb0ce1" providerId="LiveId" clId="{772F5298-950C-43A4-A0DC-7332F4CF7B09}" dt="2022-02-10T07:40:04.390" v="2" actId="478"/>
          <ac:spMkLst>
            <pc:docMk/>
            <pc:sldMk cId="2937915315" sldId="259"/>
            <ac:spMk id="334" creationId="{00000000-0000-0000-0000-000000000000}"/>
          </ac:spMkLst>
        </pc:spChg>
        <pc:spChg chg="del">
          <ac:chgData name="前川 亮" userId="d7d429a203bb0ce1" providerId="LiveId" clId="{772F5298-950C-43A4-A0DC-7332F4CF7B09}" dt="2022-02-10T07:40:04.390" v="2" actId="478"/>
          <ac:spMkLst>
            <pc:docMk/>
            <pc:sldMk cId="2937915315" sldId="259"/>
            <ac:spMk id="337" creationId="{00000000-0000-0000-0000-000000000000}"/>
          </ac:spMkLst>
        </pc:spChg>
        <pc:spChg chg="del">
          <ac:chgData name="前川 亮" userId="d7d429a203bb0ce1" providerId="LiveId" clId="{772F5298-950C-43A4-A0DC-7332F4CF7B09}" dt="2022-02-10T07:40:04.390" v="2" actId="478"/>
          <ac:spMkLst>
            <pc:docMk/>
            <pc:sldMk cId="2937915315" sldId="259"/>
            <ac:spMk id="338" creationId="{00000000-0000-0000-0000-000000000000}"/>
          </ac:spMkLst>
        </pc:spChg>
        <pc:spChg chg="del">
          <ac:chgData name="前川 亮" userId="d7d429a203bb0ce1" providerId="LiveId" clId="{772F5298-950C-43A4-A0DC-7332F4CF7B09}" dt="2022-02-10T07:40:04.390" v="2" actId="478"/>
          <ac:spMkLst>
            <pc:docMk/>
            <pc:sldMk cId="2937915315" sldId="259"/>
            <ac:spMk id="340" creationId="{00000000-0000-0000-0000-000000000000}"/>
          </ac:spMkLst>
        </pc:spChg>
        <pc:spChg chg="del">
          <ac:chgData name="前川 亮" userId="d7d429a203bb0ce1" providerId="LiveId" clId="{772F5298-950C-43A4-A0DC-7332F4CF7B09}" dt="2022-02-10T07:40:04.390" v="2" actId="478"/>
          <ac:spMkLst>
            <pc:docMk/>
            <pc:sldMk cId="2937915315" sldId="259"/>
            <ac:spMk id="341" creationId="{00000000-0000-0000-0000-000000000000}"/>
          </ac:spMkLst>
        </pc:spChg>
        <pc:spChg chg="del">
          <ac:chgData name="前川 亮" userId="d7d429a203bb0ce1" providerId="LiveId" clId="{772F5298-950C-43A4-A0DC-7332F4CF7B09}" dt="2022-02-10T07:40:04.390" v="2" actId="478"/>
          <ac:spMkLst>
            <pc:docMk/>
            <pc:sldMk cId="2937915315" sldId="259"/>
            <ac:spMk id="346" creationId="{00000000-0000-0000-0000-000000000000}"/>
          </ac:spMkLst>
        </pc:spChg>
        <pc:spChg chg="del">
          <ac:chgData name="前川 亮" userId="d7d429a203bb0ce1" providerId="LiveId" clId="{772F5298-950C-43A4-A0DC-7332F4CF7B09}" dt="2022-02-10T07:40:04.390" v="2" actId="478"/>
          <ac:spMkLst>
            <pc:docMk/>
            <pc:sldMk cId="2937915315" sldId="259"/>
            <ac:spMk id="348" creationId="{00000000-0000-0000-0000-000000000000}"/>
          </ac:spMkLst>
        </pc:spChg>
        <pc:spChg chg="del">
          <ac:chgData name="前川 亮" userId="d7d429a203bb0ce1" providerId="LiveId" clId="{772F5298-950C-43A4-A0DC-7332F4CF7B09}" dt="2022-02-10T07:40:04.390" v="2" actId="478"/>
          <ac:spMkLst>
            <pc:docMk/>
            <pc:sldMk cId="2937915315" sldId="259"/>
            <ac:spMk id="350" creationId="{00000000-0000-0000-0000-000000000000}"/>
          </ac:spMkLst>
        </pc:spChg>
        <pc:spChg chg="del">
          <ac:chgData name="前川 亮" userId="d7d429a203bb0ce1" providerId="LiveId" clId="{772F5298-950C-43A4-A0DC-7332F4CF7B09}" dt="2022-02-10T07:40:04.390" v="2" actId="478"/>
          <ac:spMkLst>
            <pc:docMk/>
            <pc:sldMk cId="2937915315" sldId="259"/>
            <ac:spMk id="355" creationId="{00000000-0000-0000-0000-000000000000}"/>
          </ac:spMkLst>
        </pc:spChg>
        <pc:spChg chg="del">
          <ac:chgData name="前川 亮" userId="d7d429a203bb0ce1" providerId="LiveId" clId="{772F5298-950C-43A4-A0DC-7332F4CF7B09}" dt="2022-02-10T07:40:04.390" v="2" actId="478"/>
          <ac:spMkLst>
            <pc:docMk/>
            <pc:sldMk cId="2937915315" sldId="259"/>
            <ac:spMk id="358" creationId="{00000000-0000-0000-0000-000000000000}"/>
          </ac:spMkLst>
        </pc:spChg>
        <pc:spChg chg="del">
          <ac:chgData name="前川 亮" userId="d7d429a203bb0ce1" providerId="LiveId" clId="{772F5298-950C-43A4-A0DC-7332F4CF7B09}" dt="2022-02-10T07:40:04.390" v="2" actId="478"/>
          <ac:spMkLst>
            <pc:docMk/>
            <pc:sldMk cId="2937915315" sldId="259"/>
            <ac:spMk id="359" creationId="{00000000-0000-0000-0000-000000000000}"/>
          </ac:spMkLst>
        </pc:spChg>
        <pc:spChg chg="del">
          <ac:chgData name="前川 亮" userId="d7d429a203bb0ce1" providerId="LiveId" clId="{772F5298-950C-43A4-A0DC-7332F4CF7B09}" dt="2022-02-10T07:40:04.390" v="2" actId="478"/>
          <ac:spMkLst>
            <pc:docMk/>
            <pc:sldMk cId="2937915315" sldId="259"/>
            <ac:spMk id="366" creationId="{00000000-0000-0000-0000-000000000000}"/>
          </ac:spMkLst>
        </pc:spChg>
        <pc:spChg chg="del">
          <ac:chgData name="前川 亮" userId="d7d429a203bb0ce1" providerId="LiveId" clId="{772F5298-950C-43A4-A0DC-7332F4CF7B09}" dt="2022-02-10T07:40:04.390" v="2" actId="478"/>
          <ac:spMkLst>
            <pc:docMk/>
            <pc:sldMk cId="2937915315" sldId="259"/>
            <ac:spMk id="375" creationId="{00000000-0000-0000-0000-000000000000}"/>
          </ac:spMkLst>
        </pc:spChg>
        <pc:spChg chg="del">
          <ac:chgData name="前川 亮" userId="d7d429a203bb0ce1" providerId="LiveId" clId="{772F5298-950C-43A4-A0DC-7332F4CF7B09}" dt="2022-02-10T07:40:04.390" v="2" actId="478"/>
          <ac:spMkLst>
            <pc:docMk/>
            <pc:sldMk cId="2937915315" sldId="259"/>
            <ac:spMk id="380" creationId="{00000000-0000-0000-0000-000000000000}"/>
          </ac:spMkLst>
        </pc:spChg>
        <pc:spChg chg="del">
          <ac:chgData name="前川 亮" userId="d7d429a203bb0ce1" providerId="LiveId" clId="{772F5298-950C-43A4-A0DC-7332F4CF7B09}" dt="2022-02-10T07:40:04.390" v="2" actId="478"/>
          <ac:spMkLst>
            <pc:docMk/>
            <pc:sldMk cId="2937915315" sldId="259"/>
            <ac:spMk id="385" creationId="{00000000-0000-0000-0000-000000000000}"/>
          </ac:spMkLst>
        </pc:spChg>
        <pc:spChg chg="del">
          <ac:chgData name="前川 亮" userId="d7d429a203bb0ce1" providerId="LiveId" clId="{772F5298-950C-43A4-A0DC-7332F4CF7B09}" dt="2022-02-10T07:40:04.390" v="2" actId="478"/>
          <ac:spMkLst>
            <pc:docMk/>
            <pc:sldMk cId="2937915315" sldId="259"/>
            <ac:spMk id="386" creationId="{00000000-0000-0000-0000-000000000000}"/>
          </ac:spMkLst>
        </pc:spChg>
        <pc:spChg chg="del">
          <ac:chgData name="前川 亮" userId="d7d429a203bb0ce1" providerId="LiveId" clId="{772F5298-950C-43A4-A0DC-7332F4CF7B09}" dt="2022-02-10T07:40:04.390" v="2" actId="478"/>
          <ac:spMkLst>
            <pc:docMk/>
            <pc:sldMk cId="2937915315" sldId="259"/>
            <ac:spMk id="397" creationId="{00000000-0000-0000-0000-000000000000}"/>
          </ac:spMkLst>
        </pc:spChg>
        <pc:spChg chg="del">
          <ac:chgData name="前川 亮" userId="d7d429a203bb0ce1" providerId="LiveId" clId="{772F5298-950C-43A4-A0DC-7332F4CF7B09}" dt="2022-02-10T07:40:04.390" v="2" actId="478"/>
          <ac:spMkLst>
            <pc:docMk/>
            <pc:sldMk cId="2937915315" sldId="259"/>
            <ac:spMk id="400" creationId="{00000000-0000-0000-0000-000000000000}"/>
          </ac:spMkLst>
        </pc:spChg>
        <pc:spChg chg="del">
          <ac:chgData name="前川 亮" userId="d7d429a203bb0ce1" providerId="LiveId" clId="{772F5298-950C-43A4-A0DC-7332F4CF7B09}" dt="2022-02-10T07:40:04.390" v="2" actId="478"/>
          <ac:spMkLst>
            <pc:docMk/>
            <pc:sldMk cId="2937915315" sldId="259"/>
            <ac:spMk id="402" creationId="{00000000-0000-0000-0000-000000000000}"/>
          </ac:spMkLst>
        </pc:spChg>
        <pc:spChg chg="del">
          <ac:chgData name="前川 亮" userId="d7d429a203bb0ce1" providerId="LiveId" clId="{772F5298-950C-43A4-A0DC-7332F4CF7B09}" dt="2022-02-10T07:40:04.390" v="2" actId="478"/>
          <ac:spMkLst>
            <pc:docMk/>
            <pc:sldMk cId="2937915315" sldId="259"/>
            <ac:spMk id="404" creationId="{00000000-0000-0000-0000-000000000000}"/>
          </ac:spMkLst>
        </pc:spChg>
        <pc:spChg chg="del">
          <ac:chgData name="前川 亮" userId="d7d429a203bb0ce1" providerId="LiveId" clId="{772F5298-950C-43A4-A0DC-7332F4CF7B09}" dt="2022-02-10T07:40:04.390" v="2" actId="478"/>
          <ac:spMkLst>
            <pc:docMk/>
            <pc:sldMk cId="2937915315" sldId="259"/>
            <ac:spMk id="414" creationId="{00000000-0000-0000-0000-000000000000}"/>
          </ac:spMkLst>
        </pc:spChg>
        <pc:spChg chg="del">
          <ac:chgData name="前川 亮" userId="d7d429a203bb0ce1" providerId="LiveId" clId="{772F5298-950C-43A4-A0DC-7332F4CF7B09}" dt="2022-02-10T07:40:04.390" v="2" actId="478"/>
          <ac:spMkLst>
            <pc:docMk/>
            <pc:sldMk cId="2937915315" sldId="259"/>
            <ac:spMk id="432" creationId="{00000000-0000-0000-0000-000000000000}"/>
          </ac:spMkLst>
        </pc:spChg>
        <pc:spChg chg="del">
          <ac:chgData name="前川 亮" userId="d7d429a203bb0ce1" providerId="LiveId" clId="{772F5298-950C-43A4-A0DC-7332F4CF7B09}" dt="2022-02-10T07:39:57.439" v="0" actId="478"/>
          <ac:spMkLst>
            <pc:docMk/>
            <pc:sldMk cId="2937915315" sldId="259"/>
            <ac:spMk id="444" creationId="{00000000-0000-0000-0000-000000000000}"/>
          </ac:spMkLst>
        </pc:spChg>
        <pc:spChg chg="del">
          <ac:chgData name="前川 亮" userId="d7d429a203bb0ce1" providerId="LiveId" clId="{772F5298-950C-43A4-A0DC-7332F4CF7B09}" dt="2022-02-10T07:39:57.439" v="0" actId="478"/>
          <ac:spMkLst>
            <pc:docMk/>
            <pc:sldMk cId="2937915315" sldId="259"/>
            <ac:spMk id="449" creationId="{00000000-0000-0000-0000-000000000000}"/>
          </ac:spMkLst>
        </pc:spChg>
        <pc:spChg chg="del">
          <ac:chgData name="前川 亮" userId="d7d429a203bb0ce1" providerId="LiveId" clId="{772F5298-950C-43A4-A0DC-7332F4CF7B09}" dt="2022-02-10T07:40:04.390" v="2" actId="478"/>
          <ac:spMkLst>
            <pc:docMk/>
            <pc:sldMk cId="2937915315" sldId="259"/>
            <ac:spMk id="452" creationId="{00000000-0000-0000-0000-000000000000}"/>
          </ac:spMkLst>
        </pc:spChg>
        <pc:spChg chg="del">
          <ac:chgData name="前川 亮" userId="d7d429a203bb0ce1" providerId="LiveId" clId="{772F5298-950C-43A4-A0DC-7332F4CF7B09}" dt="2022-02-10T07:40:04.390" v="2" actId="478"/>
          <ac:spMkLst>
            <pc:docMk/>
            <pc:sldMk cId="2937915315" sldId="259"/>
            <ac:spMk id="458" creationId="{2E956713-964C-439C-A7B9-ABBAF4242851}"/>
          </ac:spMkLst>
        </pc:spChg>
        <pc:spChg chg="del">
          <ac:chgData name="前川 亮" userId="d7d429a203bb0ce1" providerId="LiveId" clId="{772F5298-950C-43A4-A0DC-7332F4CF7B09}" dt="2022-02-10T07:40:04.390" v="2" actId="478"/>
          <ac:spMkLst>
            <pc:docMk/>
            <pc:sldMk cId="2937915315" sldId="259"/>
            <ac:spMk id="472" creationId="{00000000-0000-0000-0000-000000000000}"/>
          </ac:spMkLst>
        </pc:spChg>
        <pc:spChg chg="del">
          <ac:chgData name="前川 亮" userId="d7d429a203bb0ce1" providerId="LiveId" clId="{772F5298-950C-43A4-A0DC-7332F4CF7B09}" dt="2022-02-10T07:40:04.390" v="2" actId="478"/>
          <ac:spMkLst>
            <pc:docMk/>
            <pc:sldMk cId="2937915315" sldId="259"/>
            <ac:spMk id="477" creationId="{00000000-0000-0000-0000-000000000000}"/>
          </ac:spMkLst>
        </pc:spChg>
        <pc:spChg chg="del">
          <ac:chgData name="前川 亮" userId="d7d429a203bb0ce1" providerId="LiveId" clId="{772F5298-950C-43A4-A0DC-7332F4CF7B09}" dt="2022-02-10T07:40:04.390" v="2" actId="478"/>
          <ac:spMkLst>
            <pc:docMk/>
            <pc:sldMk cId="2937915315" sldId="259"/>
            <ac:spMk id="478" creationId="{00000000-0000-0000-0000-000000000000}"/>
          </ac:spMkLst>
        </pc:spChg>
        <pc:spChg chg="del">
          <ac:chgData name="前川 亮" userId="d7d429a203bb0ce1" providerId="LiveId" clId="{772F5298-950C-43A4-A0DC-7332F4CF7B09}" dt="2022-02-10T07:40:04.390" v="2" actId="478"/>
          <ac:spMkLst>
            <pc:docMk/>
            <pc:sldMk cId="2937915315" sldId="259"/>
            <ac:spMk id="516" creationId="{00000000-0000-0000-0000-000000000000}"/>
          </ac:spMkLst>
        </pc:spChg>
        <pc:spChg chg="del">
          <ac:chgData name="前川 亮" userId="d7d429a203bb0ce1" providerId="LiveId" clId="{772F5298-950C-43A4-A0DC-7332F4CF7B09}" dt="2022-02-10T07:40:04.390" v="2" actId="478"/>
          <ac:spMkLst>
            <pc:docMk/>
            <pc:sldMk cId="2937915315" sldId="259"/>
            <ac:spMk id="517" creationId="{00000000-0000-0000-0000-000000000000}"/>
          </ac:spMkLst>
        </pc:spChg>
        <pc:spChg chg="del">
          <ac:chgData name="前川 亮" userId="d7d429a203bb0ce1" providerId="LiveId" clId="{772F5298-950C-43A4-A0DC-7332F4CF7B09}" dt="2022-02-10T07:40:04.390" v="2" actId="478"/>
          <ac:spMkLst>
            <pc:docMk/>
            <pc:sldMk cId="2937915315" sldId="259"/>
            <ac:spMk id="518" creationId="{00000000-0000-0000-0000-000000000000}"/>
          </ac:spMkLst>
        </pc:spChg>
        <pc:spChg chg="del">
          <ac:chgData name="前川 亮" userId="d7d429a203bb0ce1" providerId="LiveId" clId="{772F5298-950C-43A4-A0DC-7332F4CF7B09}" dt="2022-02-10T07:40:04.390" v="2" actId="478"/>
          <ac:spMkLst>
            <pc:docMk/>
            <pc:sldMk cId="2937915315" sldId="259"/>
            <ac:spMk id="519" creationId="{00000000-0000-0000-0000-000000000000}"/>
          </ac:spMkLst>
        </pc:spChg>
        <pc:spChg chg="del">
          <ac:chgData name="前川 亮" userId="d7d429a203bb0ce1" providerId="LiveId" clId="{772F5298-950C-43A4-A0DC-7332F4CF7B09}" dt="2022-02-10T07:40:04.390" v="2" actId="478"/>
          <ac:spMkLst>
            <pc:docMk/>
            <pc:sldMk cId="2937915315" sldId="259"/>
            <ac:spMk id="520" creationId="{00000000-0000-0000-0000-000000000000}"/>
          </ac:spMkLst>
        </pc:spChg>
        <pc:spChg chg="del">
          <ac:chgData name="前川 亮" userId="d7d429a203bb0ce1" providerId="LiveId" clId="{772F5298-950C-43A4-A0DC-7332F4CF7B09}" dt="2022-02-10T07:39:57.439" v="0" actId="478"/>
          <ac:spMkLst>
            <pc:docMk/>
            <pc:sldMk cId="2937915315" sldId="259"/>
            <ac:spMk id="555" creationId="{FDBFBFF2-965E-43A3-9E58-A380307C5448}"/>
          </ac:spMkLst>
        </pc:spChg>
        <pc:spChg chg="del">
          <ac:chgData name="前川 亮" userId="d7d429a203bb0ce1" providerId="LiveId" clId="{772F5298-950C-43A4-A0DC-7332F4CF7B09}" dt="2022-02-10T07:40:04.390" v="2" actId="478"/>
          <ac:spMkLst>
            <pc:docMk/>
            <pc:sldMk cId="2937915315" sldId="259"/>
            <ac:spMk id="565" creationId="{00000000-0000-0000-0000-000000000000}"/>
          </ac:spMkLst>
        </pc:spChg>
        <pc:spChg chg="del">
          <ac:chgData name="前川 亮" userId="d7d429a203bb0ce1" providerId="LiveId" clId="{772F5298-950C-43A4-A0DC-7332F4CF7B09}" dt="2022-02-10T07:40:04.390" v="2" actId="478"/>
          <ac:spMkLst>
            <pc:docMk/>
            <pc:sldMk cId="2937915315" sldId="259"/>
            <ac:spMk id="567" creationId="{00000000-0000-0000-0000-000000000000}"/>
          </ac:spMkLst>
        </pc:spChg>
        <pc:spChg chg="del">
          <ac:chgData name="前川 亮" userId="d7d429a203bb0ce1" providerId="LiveId" clId="{772F5298-950C-43A4-A0DC-7332F4CF7B09}" dt="2022-02-10T07:40:04.390" v="2" actId="478"/>
          <ac:spMkLst>
            <pc:docMk/>
            <pc:sldMk cId="2937915315" sldId="259"/>
            <ac:spMk id="576" creationId="{00000000-0000-0000-0000-000000000000}"/>
          </ac:spMkLst>
        </pc:spChg>
        <pc:spChg chg="del">
          <ac:chgData name="前川 亮" userId="d7d429a203bb0ce1" providerId="LiveId" clId="{772F5298-950C-43A4-A0DC-7332F4CF7B09}" dt="2022-02-10T07:40:04.390" v="2" actId="478"/>
          <ac:spMkLst>
            <pc:docMk/>
            <pc:sldMk cId="2937915315" sldId="259"/>
            <ac:spMk id="577" creationId="{00000000-0000-0000-0000-000000000000}"/>
          </ac:spMkLst>
        </pc:spChg>
        <pc:spChg chg="del">
          <ac:chgData name="前川 亮" userId="d7d429a203bb0ce1" providerId="LiveId" clId="{772F5298-950C-43A4-A0DC-7332F4CF7B09}" dt="2022-02-10T07:40:01.143" v="1" actId="478"/>
          <ac:spMkLst>
            <pc:docMk/>
            <pc:sldMk cId="2937915315" sldId="259"/>
            <ac:spMk id="626" creationId="{5C173058-A142-44CC-81D7-9D9B5B8B0D54}"/>
          </ac:spMkLst>
        </pc:spChg>
        <pc:spChg chg="del">
          <ac:chgData name="前川 亮" userId="d7d429a203bb0ce1" providerId="LiveId" clId="{772F5298-950C-43A4-A0DC-7332F4CF7B09}" dt="2022-02-10T07:40:01.143" v="1" actId="478"/>
          <ac:spMkLst>
            <pc:docMk/>
            <pc:sldMk cId="2937915315" sldId="259"/>
            <ac:spMk id="627" creationId="{E11E19D4-D754-4CE5-B589-2CA36FB230A9}"/>
          </ac:spMkLst>
        </pc:spChg>
        <pc:spChg chg="del">
          <ac:chgData name="前川 亮" userId="d7d429a203bb0ce1" providerId="LiveId" clId="{772F5298-950C-43A4-A0DC-7332F4CF7B09}" dt="2022-02-10T07:39:57.439" v="0" actId="478"/>
          <ac:spMkLst>
            <pc:docMk/>
            <pc:sldMk cId="2937915315" sldId="259"/>
            <ac:spMk id="628" creationId="{00000000-0000-0000-0000-000000000000}"/>
          </ac:spMkLst>
        </pc:spChg>
        <pc:spChg chg="del">
          <ac:chgData name="前川 亮" userId="d7d429a203bb0ce1" providerId="LiveId" clId="{772F5298-950C-43A4-A0DC-7332F4CF7B09}" dt="2022-02-10T07:39:57.439" v="0" actId="478"/>
          <ac:spMkLst>
            <pc:docMk/>
            <pc:sldMk cId="2937915315" sldId="259"/>
            <ac:spMk id="629" creationId="{00000000-0000-0000-0000-000000000000}"/>
          </ac:spMkLst>
        </pc:spChg>
        <pc:spChg chg="del">
          <ac:chgData name="前川 亮" userId="d7d429a203bb0ce1" providerId="LiveId" clId="{772F5298-950C-43A4-A0DC-7332F4CF7B09}" dt="2022-02-10T07:40:01.143" v="1" actId="478"/>
          <ac:spMkLst>
            <pc:docMk/>
            <pc:sldMk cId="2937915315" sldId="259"/>
            <ac:spMk id="630" creationId="{82D16915-A3BE-479D-97A2-38E98CAB10BC}"/>
          </ac:spMkLst>
        </pc:spChg>
        <pc:spChg chg="del">
          <ac:chgData name="前川 亮" userId="d7d429a203bb0ce1" providerId="LiveId" clId="{772F5298-950C-43A4-A0DC-7332F4CF7B09}" dt="2022-02-10T07:39:57.439" v="0" actId="478"/>
          <ac:spMkLst>
            <pc:docMk/>
            <pc:sldMk cId="2937915315" sldId="259"/>
            <ac:spMk id="631" creationId="{00000000-0000-0000-0000-000000000000}"/>
          </ac:spMkLst>
        </pc:spChg>
        <pc:spChg chg="del">
          <ac:chgData name="前川 亮" userId="d7d429a203bb0ce1" providerId="LiveId" clId="{772F5298-950C-43A4-A0DC-7332F4CF7B09}" dt="2022-02-10T07:40:01.143" v="1" actId="478"/>
          <ac:spMkLst>
            <pc:docMk/>
            <pc:sldMk cId="2937915315" sldId="259"/>
            <ac:spMk id="632" creationId="{CFC05999-4E4F-4940-8D75-A55719AD66A8}"/>
          </ac:spMkLst>
        </pc:spChg>
        <pc:spChg chg="del">
          <ac:chgData name="前川 亮" userId="d7d429a203bb0ce1" providerId="LiveId" clId="{772F5298-950C-43A4-A0DC-7332F4CF7B09}" dt="2022-02-10T07:39:57.439" v="0" actId="478"/>
          <ac:spMkLst>
            <pc:docMk/>
            <pc:sldMk cId="2937915315" sldId="259"/>
            <ac:spMk id="635" creationId="{00000000-0000-0000-0000-000000000000}"/>
          </ac:spMkLst>
        </pc:spChg>
        <pc:spChg chg="del">
          <ac:chgData name="前川 亮" userId="d7d429a203bb0ce1" providerId="LiveId" clId="{772F5298-950C-43A4-A0DC-7332F4CF7B09}" dt="2022-02-10T07:40:04.390" v="2" actId="478"/>
          <ac:spMkLst>
            <pc:docMk/>
            <pc:sldMk cId="2937915315" sldId="259"/>
            <ac:spMk id="641" creationId="{00000000-0000-0000-0000-000000000000}"/>
          </ac:spMkLst>
        </pc:spChg>
        <pc:spChg chg="del">
          <ac:chgData name="前川 亮" userId="d7d429a203bb0ce1" providerId="LiveId" clId="{772F5298-950C-43A4-A0DC-7332F4CF7B09}" dt="2022-02-10T07:40:01.143" v="1" actId="478"/>
          <ac:spMkLst>
            <pc:docMk/>
            <pc:sldMk cId="2937915315" sldId="259"/>
            <ac:spMk id="643" creationId="{4489B146-9E37-4D1D-B7D5-09F6A61C43F5}"/>
          </ac:spMkLst>
        </pc:spChg>
        <pc:spChg chg="del">
          <ac:chgData name="前川 亮" userId="d7d429a203bb0ce1" providerId="LiveId" clId="{772F5298-950C-43A4-A0DC-7332F4CF7B09}" dt="2022-02-10T07:40:04.390" v="2" actId="478"/>
          <ac:spMkLst>
            <pc:docMk/>
            <pc:sldMk cId="2937915315" sldId="259"/>
            <ac:spMk id="646" creationId="{00000000-0000-0000-0000-000000000000}"/>
          </ac:spMkLst>
        </pc:spChg>
        <pc:spChg chg="del">
          <ac:chgData name="前川 亮" userId="d7d429a203bb0ce1" providerId="LiveId" clId="{772F5298-950C-43A4-A0DC-7332F4CF7B09}" dt="2022-02-10T07:40:04.390" v="2" actId="478"/>
          <ac:spMkLst>
            <pc:docMk/>
            <pc:sldMk cId="2937915315" sldId="259"/>
            <ac:spMk id="647" creationId="{00000000-0000-0000-0000-000000000000}"/>
          </ac:spMkLst>
        </pc:spChg>
        <pc:spChg chg="del">
          <ac:chgData name="前川 亮" userId="d7d429a203bb0ce1" providerId="LiveId" clId="{772F5298-950C-43A4-A0DC-7332F4CF7B09}" dt="2022-02-10T07:39:57.439" v="0" actId="478"/>
          <ac:spMkLst>
            <pc:docMk/>
            <pc:sldMk cId="2937915315" sldId="259"/>
            <ac:spMk id="649" creationId="{00000000-0000-0000-0000-000000000000}"/>
          </ac:spMkLst>
        </pc:spChg>
        <pc:spChg chg="del">
          <ac:chgData name="前川 亮" userId="d7d429a203bb0ce1" providerId="LiveId" clId="{772F5298-950C-43A4-A0DC-7332F4CF7B09}" dt="2022-02-10T07:40:04.390" v="2" actId="478"/>
          <ac:spMkLst>
            <pc:docMk/>
            <pc:sldMk cId="2937915315" sldId="259"/>
            <ac:spMk id="653" creationId="{00000000-0000-0000-0000-000000000000}"/>
          </ac:spMkLst>
        </pc:spChg>
        <pc:spChg chg="del">
          <ac:chgData name="前川 亮" userId="d7d429a203bb0ce1" providerId="LiveId" clId="{772F5298-950C-43A4-A0DC-7332F4CF7B09}" dt="2022-02-10T07:40:04.390" v="2" actId="478"/>
          <ac:spMkLst>
            <pc:docMk/>
            <pc:sldMk cId="2937915315" sldId="259"/>
            <ac:spMk id="654" creationId="{00000000-0000-0000-0000-000000000000}"/>
          </ac:spMkLst>
        </pc:spChg>
        <pc:spChg chg="del">
          <ac:chgData name="前川 亮" userId="d7d429a203bb0ce1" providerId="LiveId" clId="{772F5298-950C-43A4-A0DC-7332F4CF7B09}" dt="2022-02-10T07:40:04.390" v="2" actId="478"/>
          <ac:spMkLst>
            <pc:docMk/>
            <pc:sldMk cId="2937915315" sldId="259"/>
            <ac:spMk id="655" creationId="{00000000-0000-0000-0000-000000000000}"/>
          </ac:spMkLst>
        </pc:spChg>
        <pc:spChg chg="del">
          <ac:chgData name="前川 亮" userId="d7d429a203bb0ce1" providerId="LiveId" clId="{772F5298-950C-43A4-A0DC-7332F4CF7B09}" dt="2022-02-10T07:40:04.390" v="2" actId="478"/>
          <ac:spMkLst>
            <pc:docMk/>
            <pc:sldMk cId="2937915315" sldId="259"/>
            <ac:spMk id="656" creationId="{00000000-0000-0000-0000-000000000000}"/>
          </ac:spMkLst>
        </pc:spChg>
        <pc:spChg chg="del">
          <ac:chgData name="前川 亮" userId="d7d429a203bb0ce1" providerId="LiveId" clId="{772F5298-950C-43A4-A0DC-7332F4CF7B09}" dt="2022-02-10T07:40:04.390" v="2" actId="478"/>
          <ac:spMkLst>
            <pc:docMk/>
            <pc:sldMk cId="2937915315" sldId="259"/>
            <ac:spMk id="663" creationId="{00000000-0000-0000-0000-000000000000}"/>
          </ac:spMkLst>
        </pc:spChg>
        <pc:spChg chg="del">
          <ac:chgData name="前川 亮" userId="d7d429a203bb0ce1" providerId="LiveId" clId="{772F5298-950C-43A4-A0DC-7332F4CF7B09}" dt="2022-02-10T07:40:04.390" v="2" actId="478"/>
          <ac:spMkLst>
            <pc:docMk/>
            <pc:sldMk cId="2937915315" sldId="259"/>
            <ac:spMk id="664" creationId="{00000000-0000-0000-0000-000000000000}"/>
          </ac:spMkLst>
        </pc:spChg>
        <pc:spChg chg="del">
          <ac:chgData name="前川 亮" userId="d7d429a203bb0ce1" providerId="LiveId" clId="{772F5298-950C-43A4-A0DC-7332F4CF7B09}" dt="2022-02-10T07:40:04.390" v="2" actId="478"/>
          <ac:spMkLst>
            <pc:docMk/>
            <pc:sldMk cId="2937915315" sldId="259"/>
            <ac:spMk id="665" creationId="{00000000-0000-0000-0000-000000000000}"/>
          </ac:spMkLst>
        </pc:spChg>
        <pc:spChg chg="del">
          <ac:chgData name="前川 亮" userId="d7d429a203bb0ce1" providerId="LiveId" clId="{772F5298-950C-43A4-A0DC-7332F4CF7B09}" dt="2022-02-10T07:40:04.390" v="2" actId="478"/>
          <ac:spMkLst>
            <pc:docMk/>
            <pc:sldMk cId="2937915315" sldId="259"/>
            <ac:spMk id="666" creationId="{00000000-0000-0000-0000-000000000000}"/>
          </ac:spMkLst>
        </pc:spChg>
        <pc:spChg chg="del">
          <ac:chgData name="前川 亮" userId="d7d429a203bb0ce1" providerId="LiveId" clId="{772F5298-950C-43A4-A0DC-7332F4CF7B09}" dt="2022-02-10T07:40:04.390" v="2" actId="478"/>
          <ac:spMkLst>
            <pc:docMk/>
            <pc:sldMk cId="2937915315" sldId="259"/>
            <ac:spMk id="668" creationId="{00000000-0000-0000-0000-000000000000}"/>
          </ac:spMkLst>
        </pc:spChg>
        <pc:spChg chg="del">
          <ac:chgData name="前川 亮" userId="d7d429a203bb0ce1" providerId="LiveId" clId="{772F5298-950C-43A4-A0DC-7332F4CF7B09}" dt="2022-02-10T07:40:04.390" v="2" actId="478"/>
          <ac:spMkLst>
            <pc:docMk/>
            <pc:sldMk cId="2937915315" sldId="259"/>
            <ac:spMk id="669" creationId="{00000000-0000-0000-0000-000000000000}"/>
          </ac:spMkLst>
        </pc:spChg>
        <pc:spChg chg="del">
          <ac:chgData name="前川 亮" userId="d7d429a203bb0ce1" providerId="LiveId" clId="{772F5298-950C-43A4-A0DC-7332F4CF7B09}" dt="2022-02-10T07:40:04.390" v="2" actId="478"/>
          <ac:spMkLst>
            <pc:docMk/>
            <pc:sldMk cId="2937915315" sldId="259"/>
            <ac:spMk id="670" creationId="{00000000-0000-0000-0000-000000000000}"/>
          </ac:spMkLst>
        </pc:spChg>
        <pc:spChg chg="del">
          <ac:chgData name="前川 亮" userId="d7d429a203bb0ce1" providerId="LiveId" clId="{772F5298-950C-43A4-A0DC-7332F4CF7B09}" dt="2022-02-10T07:40:04.390" v="2" actId="478"/>
          <ac:spMkLst>
            <pc:docMk/>
            <pc:sldMk cId="2937915315" sldId="259"/>
            <ac:spMk id="679" creationId="{00000000-0000-0000-0000-000000000000}"/>
          </ac:spMkLst>
        </pc:spChg>
        <pc:spChg chg="del">
          <ac:chgData name="前川 亮" userId="d7d429a203bb0ce1" providerId="LiveId" clId="{772F5298-950C-43A4-A0DC-7332F4CF7B09}" dt="2022-02-10T07:40:04.390" v="2" actId="478"/>
          <ac:spMkLst>
            <pc:docMk/>
            <pc:sldMk cId="2937915315" sldId="259"/>
            <ac:spMk id="680" creationId="{00000000-0000-0000-0000-000000000000}"/>
          </ac:spMkLst>
        </pc:spChg>
        <pc:spChg chg="del">
          <ac:chgData name="前川 亮" userId="d7d429a203bb0ce1" providerId="LiveId" clId="{772F5298-950C-43A4-A0DC-7332F4CF7B09}" dt="2022-02-10T07:40:04.390" v="2" actId="478"/>
          <ac:spMkLst>
            <pc:docMk/>
            <pc:sldMk cId="2937915315" sldId="259"/>
            <ac:spMk id="681" creationId="{00000000-0000-0000-0000-000000000000}"/>
          </ac:spMkLst>
        </pc:spChg>
        <pc:spChg chg="del">
          <ac:chgData name="前川 亮" userId="d7d429a203bb0ce1" providerId="LiveId" clId="{772F5298-950C-43A4-A0DC-7332F4CF7B09}" dt="2022-02-10T07:40:04.390" v="2" actId="478"/>
          <ac:spMkLst>
            <pc:docMk/>
            <pc:sldMk cId="2937915315" sldId="259"/>
            <ac:spMk id="682" creationId="{00000000-0000-0000-0000-000000000000}"/>
          </ac:spMkLst>
        </pc:spChg>
        <pc:spChg chg="del">
          <ac:chgData name="前川 亮" userId="d7d429a203bb0ce1" providerId="LiveId" clId="{772F5298-950C-43A4-A0DC-7332F4CF7B09}" dt="2022-02-10T07:40:04.390" v="2" actId="478"/>
          <ac:spMkLst>
            <pc:docMk/>
            <pc:sldMk cId="2937915315" sldId="259"/>
            <ac:spMk id="684" creationId="{00000000-0000-0000-0000-000000000000}"/>
          </ac:spMkLst>
        </pc:spChg>
        <pc:spChg chg="del">
          <ac:chgData name="前川 亮" userId="d7d429a203bb0ce1" providerId="LiveId" clId="{772F5298-950C-43A4-A0DC-7332F4CF7B09}" dt="2022-02-10T07:40:04.390" v="2" actId="478"/>
          <ac:spMkLst>
            <pc:docMk/>
            <pc:sldMk cId="2937915315" sldId="259"/>
            <ac:spMk id="685" creationId="{00000000-0000-0000-0000-000000000000}"/>
          </ac:spMkLst>
        </pc:spChg>
        <pc:spChg chg="del">
          <ac:chgData name="前川 亮" userId="d7d429a203bb0ce1" providerId="LiveId" clId="{772F5298-950C-43A4-A0DC-7332F4CF7B09}" dt="2022-02-10T07:40:04.390" v="2" actId="478"/>
          <ac:spMkLst>
            <pc:docMk/>
            <pc:sldMk cId="2937915315" sldId="259"/>
            <ac:spMk id="686" creationId="{00000000-0000-0000-0000-000000000000}"/>
          </ac:spMkLst>
        </pc:spChg>
        <pc:spChg chg="del">
          <ac:chgData name="前川 亮" userId="d7d429a203bb0ce1" providerId="LiveId" clId="{772F5298-950C-43A4-A0DC-7332F4CF7B09}" dt="2022-02-10T07:39:57.439" v="0" actId="478"/>
          <ac:spMkLst>
            <pc:docMk/>
            <pc:sldMk cId="2937915315" sldId="259"/>
            <ac:spMk id="698" creationId="{DD23EE2A-B765-46DE-97F6-38013F49B4C1}"/>
          </ac:spMkLst>
        </pc:spChg>
        <pc:spChg chg="del">
          <ac:chgData name="前川 亮" userId="d7d429a203bb0ce1" providerId="LiveId" clId="{772F5298-950C-43A4-A0DC-7332F4CF7B09}" dt="2022-02-10T07:39:57.439" v="0" actId="478"/>
          <ac:spMkLst>
            <pc:docMk/>
            <pc:sldMk cId="2937915315" sldId="259"/>
            <ac:spMk id="701" creationId="{33EBA64C-B99B-4311-8B7B-8F2E4AB1B890}"/>
          </ac:spMkLst>
        </pc:spChg>
        <pc:spChg chg="del">
          <ac:chgData name="前川 亮" userId="d7d429a203bb0ce1" providerId="LiveId" clId="{772F5298-950C-43A4-A0DC-7332F4CF7B09}" dt="2022-02-10T07:40:04.390" v="2" actId="478"/>
          <ac:spMkLst>
            <pc:docMk/>
            <pc:sldMk cId="2937915315" sldId="259"/>
            <ac:spMk id="735" creationId="{00000000-0000-0000-0000-000000000000}"/>
          </ac:spMkLst>
        </pc:spChg>
        <pc:spChg chg="del">
          <ac:chgData name="前川 亮" userId="d7d429a203bb0ce1" providerId="LiveId" clId="{772F5298-950C-43A4-A0DC-7332F4CF7B09}" dt="2022-02-10T07:39:57.439" v="0" actId="478"/>
          <ac:spMkLst>
            <pc:docMk/>
            <pc:sldMk cId="2937915315" sldId="259"/>
            <ac:spMk id="739" creationId="{00000000-0000-0000-0000-000000000000}"/>
          </ac:spMkLst>
        </pc:spChg>
        <pc:spChg chg="del">
          <ac:chgData name="前川 亮" userId="d7d429a203bb0ce1" providerId="LiveId" clId="{772F5298-950C-43A4-A0DC-7332F4CF7B09}" dt="2022-02-10T07:39:57.439" v="0" actId="478"/>
          <ac:spMkLst>
            <pc:docMk/>
            <pc:sldMk cId="2937915315" sldId="259"/>
            <ac:spMk id="740" creationId="{00000000-0000-0000-0000-000000000000}"/>
          </ac:spMkLst>
        </pc:spChg>
        <pc:spChg chg="del">
          <ac:chgData name="前川 亮" userId="d7d429a203bb0ce1" providerId="LiveId" clId="{772F5298-950C-43A4-A0DC-7332F4CF7B09}" dt="2022-02-10T07:39:57.439" v="0" actId="478"/>
          <ac:spMkLst>
            <pc:docMk/>
            <pc:sldMk cId="2937915315" sldId="259"/>
            <ac:spMk id="741" creationId="{00000000-0000-0000-0000-000000000000}"/>
          </ac:spMkLst>
        </pc:spChg>
        <pc:spChg chg="del">
          <ac:chgData name="前川 亮" userId="d7d429a203bb0ce1" providerId="LiveId" clId="{772F5298-950C-43A4-A0DC-7332F4CF7B09}" dt="2022-02-10T07:39:57.439" v="0" actId="478"/>
          <ac:spMkLst>
            <pc:docMk/>
            <pc:sldMk cId="2937915315" sldId="259"/>
            <ac:spMk id="742" creationId="{00000000-0000-0000-0000-000000000000}"/>
          </ac:spMkLst>
        </pc:spChg>
        <pc:spChg chg="del">
          <ac:chgData name="前川 亮" userId="d7d429a203bb0ce1" providerId="LiveId" clId="{772F5298-950C-43A4-A0DC-7332F4CF7B09}" dt="2022-02-10T07:39:57.439" v="0" actId="478"/>
          <ac:spMkLst>
            <pc:docMk/>
            <pc:sldMk cId="2937915315" sldId="259"/>
            <ac:spMk id="770" creationId="{00000000-0000-0000-0000-000000000000}"/>
          </ac:spMkLst>
        </pc:spChg>
        <pc:spChg chg="del">
          <ac:chgData name="前川 亮" userId="d7d429a203bb0ce1" providerId="LiveId" clId="{772F5298-950C-43A4-A0DC-7332F4CF7B09}" dt="2022-02-10T07:39:57.439" v="0" actId="478"/>
          <ac:spMkLst>
            <pc:docMk/>
            <pc:sldMk cId="2937915315" sldId="259"/>
            <ac:spMk id="771" creationId="{00000000-0000-0000-0000-000000000000}"/>
          </ac:spMkLst>
        </pc:spChg>
        <pc:grpChg chg="del">
          <ac:chgData name="前川 亮" userId="d7d429a203bb0ce1" providerId="LiveId" clId="{772F5298-950C-43A4-A0DC-7332F4CF7B09}" dt="2022-02-10T07:39:57.439" v="0" actId="478"/>
          <ac:grpSpMkLst>
            <pc:docMk/>
            <pc:sldMk cId="2937915315" sldId="259"/>
            <ac:grpSpMk id="4" creationId="{00000000-0000-0000-0000-000000000000}"/>
          </ac:grpSpMkLst>
        </pc:grpChg>
        <pc:grpChg chg="del">
          <ac:chgData name="前川 亮" userId="d7d429a203bb0ce1" providerId="LiveId" clId="{772F5298-950C-43A4-A0DC-7332F4CF7B09}" dt="2022-02-10T07:39:57.439" v="0" actId="478"/>
          <ac:grpSpMkLst>
            <pc:docMk/>
            <pc:sldMk cId="2937915315" sldId="259"/>
            <ac:grpSpMk id="5" creationId="{00000000-0000-0000-0000-000000000000}"/>
          </ac:grpSpMkLst>
        </pc:grpChg>
        <pc:grpChg chg="del">
          <ac:chgData name="前川 亮" userId="d7d429a203bb0ce1" providerId="LiveId" clId="{772F5298-950C-43A4-A0DC-7332F4CF7B09}" dt="2022-02-10T07:39:57.439" v="0" actId="478"/>
          <ac:grpSpMkLst>
            <pc:docMk/>
            <pc:sldMk cId="2937915315" sldId="259"/>
            <ac:grpSpMk id="7"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15" creationId="{00000000-0000-0000-0000-000000000000}"/>
          </ac:grpSpMkLst>
        </pc:grpChg>
        <pc:grpChg chg="del">
          <ac:chgData name="前川 亮" userId="d7d429a203bb0ce1" providerId="LiveId" clId="{772F5298-950C-43A4-A0DC-7332F4CF7B09}" dt="2022-02-10T07:39:57.439" v="0" actId="478"/>
          <ac:grpSpMkLst>
            <pc:docMk/>
            <pc:sldMk cId="2937915315" sldId="259"/>
            <ac:grpSpMk id="24"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133" creationId="{00000000-0000-0000-0000-000000000000}"/>
          </ac:grpSpMkLst>
        </pc:grpChg>
        <pc:grpChg chg="del">
          <ac:chgData name="前川 亮" userId="d7d429a203bb0ce1" providerId="LiveId" clId="{772F5298-950C-43A4-A0DC-7332F4CF7B09}" dt="2022-02-10T07:39:57.439" v="0" actId="478"/>
          <ac:grpSpMkLst>
            <pc:docMk/>
            <pc:sldMk cId="2937915315" sldId="259"/>
            <ac:grpSpMk id="136" creationId="{00000000-0000-0000-0000-000000000000}"/>
          </ac:grpSpMkLst>
        </pc:grpChg>
        <pc:grpChg chg="del">
          <ac:chgData name="前川 亮" userId="d7d429a203bb0ce1" providerId="LiveId" clId="{772F5298-950C-43A4-A0DC-7332F4CF7B09}" dt="2022-02-10T07:39:57.439" v="0" actId="478"/>
          <ac:grpSpMkLst>
            <pc:docMk/>
            <pc:sldMk cId="2937915315" sldId="259"/>
            <ac:grpSpMk id="139" creationId="{00000000-0000-0000-0000-000000000000}"/>
          </ac:grpSpMkLst>
        </pc:grpChg>
        <pc:grpChg chg="del">
          <ac:chgData name="前川 亮" userId="d7d429a203bb0ce1" providerId="LiveId" clId="{772F5298-950C-43A4-A0DC-7332F4CF7B09}" dt="2022-02-10T07:39:57.439" v="0" actId="478"/>
          <ac:grpSpMkLst>
            <pc:docMk/>
            <pc:sldMk cId="2937915315" sldId="259"/>
            <ac:grpSpMk id="142" creationId="{00000000-0000-0000-0000-000000000000}"/>
          </ac:grpSpMkLst>
        </pc:grpChg>
        <pc:grpChg chg="del">
          <ac:chgData name="前川 亮" userId="d7d429a203bb0ce1" providerId="LiveId" clId="{772F5298-950C-43A4-A0DC-7332F4CF7B09}" dt="2022-02-10T07:39:57.439" v="0" actId="478"/>
          <ac:grpSpMkLst>
            <pc:docMk/>
            <pc:sldMk cId="2937915315" sldId="259"/>
            <ac:grpSpMk id="145" creationId="{3858F5B9-F73D-493D-BC75-E3903B9542C6}"/>
          </ac:grpSpMkLst>
        </pc:grpChg>
        <pc:grpChg chg="del">
          <ac:chgData name="前川 亮" userId="d7d429a203bb0ce1" providerId="LiveId" clId="{772F5298-950C-43A4-A0DC-7332F4CF7B09}" dt="2022-02-10T07:40:01.143" v="1" actId="478"/>
          <ac:grpSpMkLst>
            <pc:docMk/>
            <pc:sldMk cId="2937915315" sldId="259"/>
            <ac:grpSpMk id="146" creationId="{78A02867-03FF-4237-8988-63E49425602E}"/>
          </ac:grpSpMkLst>
        </pc:grpChg>
        <pc:grpChg chg="del">
          <ac:chgData name="前川 亮" userId="d7d429a203bb0ce1" providerId="LiveId" clId="{772F5298-950C-43A4-A0DC-7332F4CF7B09}" dt="2022-02-10T07:40:04.390" v="2" actId="478"/>
          <ac:grpSpMkLst>
            <pc:docMk/>
            <pc:sldMk cId="2937915315" sldId="259"/>
            <ac:grpSpMk id="151" creationId="{00000000-0000-0000-0000-000000000000}"/>
          </ac:grpSpMkLst>
        </pc:grpChg>
        <pc:grpChg chg="del">
          <ac:chgData name="前川 亮" userId="d7d429a203bb0ce1" providerId="LiveId" clId="{772F5298-950C-43A4-A0DC-7332F4CF7B09}" dt="2022-02-10T07:40:01.143" v="1" actId="478"/>
          <ac:grpSpMkLst>
            <pc:docMk/>
            <pc:sldMk cId="2937915315" sldId="259"/>
            <ac:grpSpMk id="157" creationId="{1099F6BA-D881-44C9-B215-EA356FA7FEDA}"/>
          </ac:grpSpMkLst>
        </pc:grpChg>
        <pc:grpChg chg="del">
          <ac:chgData name="前川 亮" userId="d7d429a203bb0ce1" providerId="LiveId" clId="{772F5298-950C-43A4-A0DC-7332F4CF7B09}" dt="2022-02-10T07:39:57.439" v="0" actId="478"/>
          <ac:grpSpMkLst>
            <pc:docMk/>
            <pc:sldMk cId="2937915315" sldId="259"/>
            <ac:grpSpMk id="166" creationId="{00000000-0000-0000-0000-000000000000}"/>
          </ac:grpSpMkLst>
        </pc:grpChg>
        <pc:grpChg chg="del">
          <ac:chgData name="前川 亮" userId="d7d429a203bb0ce1" providerId="LiveId" clId="{772F5298-950C-43A4-A0DC-7332F4CF7B09}" dt="2022-02-10T07:39:57.439" v="0" actId="478"/>
          <ac:grpSpMkLst>
            <pc:docMk/>
            <pc:sldMk cId="2937915315" sldId="259"/>
            <ac:grpSpMk id="169" creationId="{00000000-0000-0000-0000-000000000000}"/>
          </ac:grpSpMkLst>
        </pc:grpChg>
        <pc:grpChg chg="del">
          <ac:chgData name="前川 亮" userId="d7d429a203bb0ce1" providerId="LiveId" clId="{772F5298-950C-43A4-A0DC-7332F4CF7B09}" dt="2022-02-10T07:40:01.143" v="1" actId="478"/>
          <ac:grpSpMkLst>
            <pc:docMk/>
            <pc:sldMk cId="2937915315" sldId="259"/>
            <ac:grpSpMk id="191" creationId="{FC610556-AB2A-4018-A3E2-F8B33A9419BA}"/>
          </ac:grpSpMkLst>
        </pc:grpChg>
        <pc:grpChg chg="del">
          <ac:chgData name="前川 亮" userId="d7d429a203bb0ce1" providerId="LiveId" clId="{772F5298-950C-43A4-A0DC-7332F4CF7B09}" dt="2022-02-10T07:40:01.143" v="1" actId="478"/>
          <ac:grpSpMkLst>
            <pc:docMk/>
            <pc:sldMk cId="2937915315" sldId="259"/>
            <ac:grpSpMk id="192" creationId="{D1EDD8EF-852A-46CB-B39F-F61FB83C7A32}"/>
          </ac:grpSpMkLst>
        </pc:grpChg>
        <pc:grpChg chg="del">
          <ac:chgData name="前川 亮" userId="d7d429a203bb0ce1" providerId="LiveId" clId="{772F5298-950C-43A4-A0DC-7332F4CF7B09}" dt="2022-02-10T07:40:01.143" v="1" actId="478"/>
          <ac:grpSpMkLst>
            <pc:docMk/>
            <pc:sldMk cId="2937915315" sldId="259"/>
            <ac:grpSpMk id="199" creationId="{9BF99DE4-9FFC-48BE-B31B-A0E0FDC316D5}"/>
          </ac:grpSpMkLst>
        </pc:grpChg>
        <pc:grpChg chg="del">
          <ac:chgData name="前川 亮" userId="d7d429a203bb0ce1" providerId="LiveId" clId="{772F5298-950C-43A4-A0DC-7332F4CF7B09}" dt="2022-02-10T07:39:57.439" v="0" actId="478"/>
          <ac:grpSpMkLst>
            <pc:docMk/>
            <pc:sldMk cId="2937915315" sldId="259"/>
            <ac:grpSpMk id="200" creationId="{00000000-0000-0000-0000-000000000000}"/>
          </ac:grpSpMkLst>
        </pc:grpChg>
        <pc:grpChg chg="del">
          <ac:chgData name="前川 亮" userId="d7d429a203bb0ce1" providerId="LiveId" clId="{772F5298-950C-43A4-A0DC-7332F4CF7B09}" dt="2022-02-10T07:39:57.439" v="0" actId="478"/>
          <ac:grpSpMkLst>
            <pc:docMk/>
            <pc:sldMk cId="2937915315" sldId="259"/>
            <ac:grpSpMk id="206" creationId="{54FA6D00-8B0D-4846-8AAD-E4640F3FE2ED}"/>
          </ac:grpSpMkLst>
        </pc:grpChg>
        <pc:grpChg chg="del">
          <ac:chgData name="前川 亮" userId="d7d429a203bb0ce1" providerId="LiveId" clId="{772F5298-950C-43A4-A0DC-7332F4CF7B09}" dt="2022-02-10T07:39:57.439" v="0" actId="478"/>
          <ac:grpSpMkLst>
            <pc:docMk/>
            <pc:sldMk cId="2937915315" sldId="259"/>
            <ac:grpSpMk id="207" creationId="{13022BF7-0998-4E01-B114-616546EA80E1}"/>
          </ac:grpSpMkLst>
        </pc:grpChg>
        <pc:grpChg chg="del">
          <ac:chgData name="前川 亮" userId="d7d429a203bb0ce1" providerId="LiveId" clId="{772F5298-950C-43A4-A0DC-7332F4CF7B09}" dt="2022-02-10T07:39:57.439" v="0" actId="478"/>
          <ac:grpSpMkLst>
            <pc:docMk/>
            <pc:sldMk cId="2937915315" sldId="259"/>
            <ac:grpSpMk id="208" creationId="{2223FF84-EC06-4AD5-8CDF-C7714BED6EFF}"/>
          </ac:grpSpMkLst>
        </pc:grpChg>
        <pc:grpChg chg="del">
          <ac:chgData name="前川 亮" userId="d7d429a203bb0ce1" providerId="LiveId" clId="{772F5298-950C-43A4-A0DC-7332F4CF7B09}" dt="2022-02-10T07:40:04.390" v="2" actId="478"/>
          <ac:grpSpMkLst>
            <pc:docMk/>
            <pc:sldMk cId="2937915315" sldId="259"/>
            <ac:grpSpMk id="311"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335"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353"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356"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378"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381"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382"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384"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399"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401"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418"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429"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457"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464"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465"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475"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476"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480"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515"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528"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564"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566"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645"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667" creationId="{00000000-0000-0000-0000-000000000000}"/>
          </ac:grpSpMkLst>
        </pc:grpChg>
        <pc:grpChg chg="del">
          <ac:chgData name="前川 亮" userId="d7d429a203bb0ce1" providerId="LiveId" clId="{772F5298-950C-43A4-A0DC-7332F4CF7B09}" dt="2022-02-10T07:40:04.390" v="2" actId="478"/>
          <ac:grpSpMkLst>
            <pc:docMk/>
            <pc:sldMk cId="2937915315" sldId="259"/>
            <ac:grpSpMk id="683" creationId="{00000000-0000-0000-0000-000000000000}"/>
          </ac:grpSpMkLst>
        </pc:grpChg>
        <pc:grpChg chg="del">
          <ac:chgData name="前川 亮" userId="d7d429a203bb0ce1" providerId="LiveId" clId="{772F5298-950C-43A4-A0DC-7332F4CF7B09}" dt="2022-02-10T07:39:57.439" v="0" actId="478"/>
          <ac:grpSpMkLst>
            <pc:docMk/>
            <pc:sldMk cId="2937915315" sldId="259"/>
            <ac:grpSpMk id="767" creationId="{00000000-0000-0000-0000-000000000000}"/>
          </ac:grpSpMkLst>
        </pc:grpChg>
        <pc:picChg chg="del">
          <ac:chgData name="前川 亮" userId="d7d429a203bb0ce1" providerId="LiveId" clId="{772F5298-950C-43A4-A0DC-7332F4CF7B09}" dt="2022-02-10T07:40:04.390" v="2" actId="478"/>
          <ac:picMkLst>
            <pc:docMk/>
            <pc:sldMk cId="2937915315" sldId="259"/>
            <ac:picMk id="150" creationId="{00000000-0000-0000-0000-000000000000}"/>
          </ac:picMkLst>
        </pc:picChg>
        <pc:picChg chg="del">
          <ac:chgData name="前川 亮" userId="d7d429a203bb0ce1" providerId="LiveId" clId="{772F5298-950C-43A4-A0DC-7332F4CF7B09}" dt="2022-02-10T07:40:04.390" v="2" actId="478"/>
          <ac:picMkLst>
            <pc:docMk/>
            <pc:sldMk cId="2937915315" sldId="259"/>
            <ac:picMk id="158" creationId="{00000000-0000-0000-0000-000000000000}"/>
          </ac:picMkLst>
        </pc:picChg>
        <pc:picChg chg="del">
          <ac:chgData name="前川 亮" userId="d7d429a203bb0ce1" providerId="LiveId" clId="{772F5298-950C-43A4-A0DC-7332F4CF7B09}" dt="2022-02-10T07:40:04.390" v="2" actId="478"/>
          <ac:picMkLst>
            <pc:docMk/>
            <pc:sldMk cId="2937915315" sldId="259"/>
            <ac:picMk id="160" creationId="{00000000-0000-0000-0000-000000000000}"/>
          </ac:picMkLst>
        </pc:picChg>
        <pc:picChg chg="del">
          <ac:chgData name="前川 亮" userId="d7d429a203bb0ce1" providerId="LiveId" clId="{772F5298-950C-43A4-A0DC-7332F4CF7B09}" dt="2022-02-10T07:40:04.390" v="2" actId="478"/>
          <ac:picMkLst>
            <pc:docMk/>
            <pc:sldMk cId="2937915315" sldId="259"/>
            <ac:picMk id="163" creationId="{00000000-0000-0000-0000-000000000000}"/>
          </ac:picMkLst>
        </pc:picChg>
        <pc:picChg chg="del">
          <ac:chgData name="前川 亮" userId="d7d429a203bb0ce1" providerId="LiveId" clId="{772F5298-950C-43A4-A0DC-7332F4CF7B09}" dt="2022-02-10T07:40:04.390" v="2" actId="478"/>
          <ac:picMkLst>
            <pc:docMk/>
            <pc:sldMk cId="2937915315" sldId="259"/>
            <ac:picMk id="172" creationId="{00000000-0000-0000-0000-000000000000}"/>
          </ac:picMkLst>
        </pc:picChg>
        <pc:picChg chg="del">
          <ac:chgData name="前川 亮" userId="d7d429a203bb0ce1" providerId="LiveId" clId="{772F5298-950C-43A4-A0DC-7332F4CF7B09}" dt="2022-02-10T07:40:04.390" v="2" actId="478"/>
          <ac:picMkLst>
            <pc:docMk/>
            <pc:sldMk cId="2937915315" sldId="259"/>
            <ac:picMk id="176" creationId="{00000000-0000-0000-0000-000000000000}"/>
          </ac:picMkLst>
        </pc:picChg>
        <pc:picChg chg="del">
          <ac:chgData name="前川 亮" userId="d7d429a203bb0ce1" providerId="LiveId" clId="{772F5298-950C-43A4-A0DC-7332F4CF7B09}" dt="2022-02-10T07:40:01.143" v="1" actId="478"/>
          <ac:picMkLst>
            <pc:docMk/>
            <pc:sldMk cId="2937915315" sldId="259"/>
            <ac:picMk id="185" creationId="{00000000-0000-0000-0000-000000000000}"/>
          </ac:picMkLst>
        </pc:picChg>
        <pc:picChg chg="del">
          <ac:chgData name="前川 亮" userId="d7d429a203bb0ce1" providerId="LiveId" clId="{772F5298-950C-43A4-A0DC-7332F4CF7B09}" dt="2022-02-10T07:40:04.390" v="2" actId="478"/>
          <ac:picMkLst>
            <pc:docMk/>
            <pc:sldMk cId="2937915315" sldId="259"/>
            <ac:picMk id="193" creationId="{00000000-0000-0000-0000-000000000000}"/>
          </ac:picMkLst>
        </pc:picChg>
        <pc:picChg chg="del">
          <ac:chgData name="前川 亮" userId="d7d429a203bb0ce1" providerId="LiveId" clId="{772F5298-950C-43A4-A0DC-7332F4CF7B09}" dt="2022-02-10T07:40:04.390" v="2" actId="478"/>
          <ac:picMkLst>
            <pc:docMk/>
            <pc:sldMk cId="2937915315" sldId="259"/>
            <ac:picMk id="194" creationId="{00000000-0000-0000-0000-000000000000}"/>
          </ac:picMkLst>
        </pc:picChg>
        <pc:picChg chg="del">
          <ac:chgData name="前川 亮" userId="d7d429a203bb0ce1" providerId="LiveId" clId="{772F5298-950C-43A4-A0DC-7332F4CF7B09}" dt="2022-02-10T07:40:04.390" v="2" actId="478"/>
          <ac:picMkLst>
            <pc:docMk/>
            <pc:sldMk cId="2937915315" sldId="259"/>
            <ac:picMk id="195" creationId="{00000000-0000-0000-0000-000000000000}"/>
          </ac:picMkLst>
        </pc:picChg>
        <pc:picChg chg="del">
          <ac:chgData name="前川 亮" userId="d7d429a203bb0ce1" providerId="LiveId" clId="{772F5298-950C-43A4-A0DC-7332F4CF7B09}" dt="2022-02-10T07:40:04.390" v="2" actId="478"/>
          <ac:picMkLst>
            <pc:docMk/>
            <pc:sldMk cId="2937915315" sldId="259"/>
            <ac:picMk id="196" creationId="{00000000-0000-0000-0000-000000000000}"/>
          </ac:picMkLst>
        </pc:picChg>
        <pc:picChg chg="del">
          <ac:chgData name="前川 亮" userId="d7d429a203bb0ce1" providerId="LiveId" clId="{772F5298-950C-43A4-A0DC-7332F4CF7B09}" dt="2022-02-10T07:40:04.390" v="2" actId="478"/>
          <ac:picMkLst>
            <pc:docMk/>
            <pc:sldMk cId="2937915315" sldId="259"/>
            <ac:picMk id="197" creationId="{00000000-0000-0000-0000-000000000000}"/>
          </ac:picMkLst>
        </pc:picChg>
        <pc:picChg chg="del">
          <ac:chgData name="前川 亮" userId="d7d429a203bb0ce1" providerId="LiveId" clId="{772F5298-950C-43A4-A0DC-7332F4CF7B09}" dt="2022-02-10T07:40:04.390" v="2" actId="478"/>
          <ac:picMkLst>
            <pc:docMk/>
            <pc:sldMk cId="2937915315" sldId="259"/>
            <ac:picMk id="198" creationId="{00000000-0000-0000-0000-000000000000}"/>
          </ac:picMkLst>
        </pc:picChg>
        <pc:picChg chg="del">
          <ac:chgData name="前川 亮" userId="d7d429a203bb0ce1" providerId="LiveId" clId="{772F5298-950C-43A4-A0DC-7332F4CF7B09}" dt="2022-02-10T07:40:04.390" v="2" actId="478"/>
          <ac:picMkLst>
            <pc:docMk/>
            <pc:sldMk cId="2937915315" sldId="259"/>
            <ac:picMk id="201" creationId="{00000000-0000-0000-0000-000000000000}"/>
          </ac:picMkLst>
        </pc:picChg>
        <pc:picChg chg="del">
          <ac:chgData name="前川 亮" userId="d7d429a203bb0ce1" providerId="LiveId" clId="{772F5298-950C-43A4-A0DC-7332F4CF7B09}" dt="2022-02-10T07:40:04.390" v="2" actId="478"/>
          <ac:picMkLst>
            <pc:docMk/>
            <pc:sldMk cId="2937915315" sldId="259"/>
            <ac:picMk id="202" creationId="{00000000-0000-0000-0000-000000000000}"/>
          </ac:picMkLst>
        </pc:picChg>
        <pc:picChg chg="del">
          <ac:chgData name="前川 亮" userId="d7d429a203bb0ce1" providerId="LiveId" clId="{772F5298-950C-43A4-A0DC-7332F4CF7B09}" dt="2022-02-10T07:40:04.390" v="2" actId="478"/>
          <ac:picMkLst>
            <pc:docMk/>
            <pc:sldMk cId="2937915315" sldId="259"/>
            <ac:picMk id="203" creationId="{00000000-0000-0000-0000-000000000000}"/>
          </ac:picMkLst>
        </pc:picChg>
        <pc:picChg chg="del">
          <ac:chgData name="前川 亮" userId="d7d429a203bb0ce1" providerId="LiveId" clId="{772F5298-950C-43A4-A0DC-7332F4CF7B09}" dt="2022-02-10T07:40:04.390" v="2" actId="478"/>
          <ac:picMkLst>
            <pc:docMk/>
            <pc:sldMk cId="2937915315" sldId="259"/>
            <ac:picMk id="205" creationId="{00000000-0000-0000-0000-000000000000}"/>
          </ac:picMkLst>
        </pc:picChg>
        <pc:picChg chg="del">
          <ac:chgData name="前川 亮" userId="d7d429a203bb0ce1" providerId="LiveId" clId="{772F5298-950C-43A4-A0DC-7332F4CF7B09}" dt="2022-02-10T07:40:04.390" v="2" actId="478"/>
          <ac:picMkLst>
            <pc:docMk/>
            <pc:sldMk cId="2937915315" sldId="259"/>
            <ac:picMk id="209" creationId="{00000000-0000-0000-0000-000000000000}"/>
          </ac:picMkLst>
        </pc:picChg>
        <pc:picChg chg="del">
          <ac:chgData name="前川 亮" userId="d7d429a203bb0ce1" providerId="LiveId" clId="{772F5298-950C-43A4-A0DC-7332F4CF7B09}" dt="2022-02-10T07:40:04.390" v="2" actId="478"/>
          <ac:picMkLst>
            <pc:docMk/>
            <pc:sldMk cId="2937915315" sldId="259"/>
            <ac:picMk id="210" creationId="{00000000-0000-0000-0000-000000000000}"/>
          </ac:picMkLst>
        </pc:picChg>
        <pc:picChg chg="del">
          <ac:chgData name="前川 亮" userId="d7d429a203bb0ce1" providerId="LiveId" clId="{772F5298-950C-43A4-A0DC-7332F4CF7B09}" dt="2022-02-10T07:40:04.390" v="2" actId="478"/>
          <ac:picMkLst>
            <pc:docMk/>
            <pc:sldMk cId="2937915315" sldId="259"/>
            <ac:picMk id="211" creationId="{00000000-0000-0000-0000-000000000000}"/>
          </ac:picMkLst>
        </pc:picChg>
        <pc:picChg chg="del">
          <ac:chgData name="前川 亮" userId="d7d429a203bb0ce1" providerId="LiveId" clId="{772F5298-950C-43A4-A0DC-7332F4CF7B09}" dt="2022-02-10T07:40:04.390" v="2" actId="478"/>
          <ac:picMkLst>
            <pc:docMk/>
            <pc:sldMk cId="2937915315" sldId="259"/>
            <ac:picMk id="434" creationId="{00000000-0000-0000-0000-000000000000}"/>
          </ac:picMkLst>
        </pc:picChg>
        <pc:picChg chg="del">
          <ac:chgData name="前川 亮" userId="d7d429a203bb0ce1" providerId="LiveId" clId="{772F5298-950C-43A4-A0DC-7332F4CF7B09}" dt="2022-02-10T07:40:04.390" v="2" actId="478"/>
          <ac:picMkLst>
            <pc:docMk/>
            <pc:sldMk cId="2937915315" sldId="259"/>
            <ac:picMk id="437" creationId="{00000000-0000-0000-0000-000000000000}"/>
          </ac:picMkLst>
        </pc:picChg>
        <pc:picChg chg="del">
          <ac:chgData name="前川 亮" userId="d7d429a203bb0ce1" providerId="LiveId" clId="{772F5298-950C-43A4-A0DC-7332F4CF7B09}" dt="2022-02-10T07:40:04.390" v="2" actId="478"/>
          <ac:picMkLst>
            <pc:docMk/>
            <pc:sldMk cId="2937915315" sldId="259"/>
            <ac:picMk id="439" creationId="{00000000-0000-0000-0000-000000000000}"/>
          </ac:picMkLst>
        </pc:picChg>
        <pc:picChg chg="del">
          <ac:chgData name="前川 亮" userId="d7d429a203bb0ce1" providerId="LiveId" clId="{772F5298-950C-43A4-A0DC-7332F4CF7B09}" dt="2022-02-10T07:40:04.390" v="2" actId="478"/>
          <ac:picMkLst>
            <pc:docMk/>
            <pc:sldMk cId="2937915315" sldId="259"/>
            <ac:picMk id="440" creationId="{00000000-0000-0000-0000-000000000000}"/>
          </ac:picMkLst>
        </pc:picChg>
        <pc:picChg chg="del">
          <ac:chgData name="前川 亮" userId="d7d429a203bb0ce1" providerId="LiveId" clId="{772F5298-950C-43A4-A0DC-7332F4CF7B09}" dt="2022-02-10T07:40:04.390" v="2" actId="478"/>
          <ac:picMkLst>
            <pc:docMk/>
            <pc:sldMk cId="2937915315" sldId="259"/>
            <ac:picMk id="443" creationId="{00000000-0000-0000-0000-000000000000}"/>
          </ac:picMkLst>
        </pc:picChg>
        <pc:picChg chg="del">
          <ac:chgData name="前川 亮" userId="d7d429a203bb0ce1" providerId="LiveId" clId="{772F5298-950C-43A4-A0DC-7332F4CF7B09}" dt="2022-02-10T07:40:04.390" v="2" actId="478"/>
          <ac:picMkLst>
            <pc:docMk/>
            <pc:sldMk cId="2937915315" sldId="259"/>
            <ac:picMk id="447" creationId="{00000000-0000-0000-0000-000000000000}"/>
          </ac:picMkLst>
        </pc:picChg>
        <pc:picChg chg="del">
          <ac:chgData name="前川 亮" userId="d7d429a203bb0ce1" providerId="LiveId" clId="{772F5298-950C-43A4-A0DC-7332F4CF7B09}" dt="2022-02-10T07:40:04.390" v="2" actId="478"/>
          <ac:picMkLst>
            <pc:docMk/>
            <pc:sldMk cId="2937915315" sldId="259"/>
            <ac:picMk id="448" creationId="{00000000-0000-0000-0000-000000000000}"/>
          </ac:picMkLst>
        </pc:picChg>
        <pc:picChg chg="del">
          <ac:chgData name="前川 亮" userId="d7d429a203bb0ce1" providerId="LiveId" clId="{772F5298-950C-43A4-A0DC-7332F4CF7B09}" dt="2022-02-10T07:40:04.390" v="2" actId="478"/>
          <ac:picMkLst>
            <pc:docMk/>
            <pc:sldMk cId="2937915315" sldId="259"/>
            <ac:picMk id="450" creationId="{00000000-0000-0000-0000-000000000000}"/>
          </ac:picMkLst>
        </pc:picChg>
        <pc:picChg chg="del">
          <ac:chgData name="前川 亮" userId="d7d429a203bb0ce1" providerId="LiveId" clId="{772F5298-950C-43A4-A0DC-7332F4CF7B09}" dt="2022-02-10T07:40:04.390" v="2" actId="478"/>
          <ac:picMkLst>
            <pc:docMk/>
            <pc:sldMk cId="2937915315" sldId="259"/>
            <ac:picMk id="451" creationId="{00000000-0000-0000-0000-000000000000}"/>
          </ac:picMkLst>
        </pc:picChg>
        <pc:picChg chg="del">
          <ac:chgData name="前川 亮" userId="d7d429a203bb0ce1" providerId="LiveId" clId="{772F5298-950C-43A4-A0DC-7332F4CF7B09}" dt="2022-02-10T07:39:57.439" v="0" actId="478"/>
          <ac:picMkLst>
            <pc:docMk/>
            <pc:sldMk cId="2937915315" sldId="259"/>
            <ac:picMk id="461" creationId="{00000000-0000-0000-0000-000000000000}"/>
          </ac:picMkLst>
        </pc:picChg>
        <pc:picChg chg="del">
          <ac:chgData name="前川 亮" userId="d7d429a203bb0ce1" providerId="LiveId" clId="{772F5298-950C-43A4-A0DC-7332F4CF7B09}" dt="2022-02-10T07:40:04.390" v="2" actId="478"/>
          <ac:picMkLst>
            <pc:docMk/>
            <pc:sldMk cId="2937915315" sldId="259"/>
            <ac:picMk id="521" creationId="{00000000-0000-0000-0000-000000000000}"/>
          </ac:picMkLst>
        </pc:picChg>
        <pc:picChg chg="del">
          <ac:chgData name="前川 亮" userId="d7d429a203bb0ce1" providerId="LiveId" clId="{772F5298-950C-43A4-A0DC-7332F4CF7B09}" dt="2022-02-10T07:40:04.390" v="2" actId="478"/>
          <ac:picMkLst>
            <pc:docMk/>
            <pc:sldMk cId="2937915315" sldId="259"/>
            <ac:picMk id="522" creationId="{00000000-0000-0000-0000-000000000000}"/>
          </ac:picMkLst>
        </pc:picChg>
        <pc:picChg chg="del">
          <ac:chgData name="前川 亮" userId="d7d429a203bb0ce1" providerId="LiveId" clId="{772F5298-950C-43A4-A0DC-7332F4CF7B09}" dt="2022-02-10T07:40:04.390" v="2" actId="478"/>
          <ac:picMkLst>
            <pc:docMk/>
            <pc:sldMk cId="2937915315" sldId="259"/>
            <ac:picMk id="589" creationId="{00000000-0000-0000-0000-000000000000}"/>
          </ac:picMkLst>
        </pc:picChg>
        <pc:picChg chg="del">
          <ac:chgData name="前川 亮" userId="d7d429a203bb0ce1" providerId="LiveId" clId="{772F5298-950C-43A4-A0DC-7332F4CF7B09}" dt="2022-02-10T07:40:04.390" v="2" actId="478"/>
          <ac:picMkLst>
            <pc:docMk/>
            <pc:sldMk cId="2937915315" sldId="259"/>
            <ac:picMk id="657" creationId="{00000000-0000-0000-0000-000000000000}"/>
          </ac:picMkLst>
        </pc:picChg>
        <pc:picChg chg="del">
          <ac:chgData name="前川 亮" userId="d7d429a203bb0ce1" providerId="LiveId" clId="{772F5298-950C-43A4-A0DC-7332F4CF7B09}" dt="2022-02-10T07:40:04.390" v="2" actId="478"/>
          <ac:picMkLst>
            <pc:docMk/>
            <pc:sldMk cId="2937915315" sldId="259"/>
            <ac:picMk id="658" creationId="{00000000-0000-0000-0000-000000000000}"/>
          </ac:picMkLst>
        </pc:picChg>
        <pc:picChg chg="del">
          <ac:chgData name="前川 亮" userId="d7d429a203bb0ce1" providerId="LiveId" clId="{772F5298-950C-43A4-A0DC-7332F4CF7B09}" dt="2022-02-10T07:40:04.390" v="2" actId="478"/>
          <ac:picMkLst>
            <pc:docMk/>
            <pc:sldMk cId="2937915315" sldId="259"/>
            <ac:picMk id="662" creationId="{00000000-0000-0000-0000-000000000000}"/>
          </ac:picMkLst>
        </pc:picChg>
        <pc:picChg chg="del">
          <ac:chgData name="前川 亮" userId="d7d429a203bb0ce1" providerId="LiveId" clId="{772F5298-950C-43A4-A0DC-7332F4CF7B09}" dt="2022-02-10T07:40:04.390" v="2" actId="478"/>
          <ac:picMkLst>
            <pc:docMk/>
            <pc:sldMk cId="2937915315" sldId="259"/>
            <ac:picMk id="678" creationId="{00000000-0000-0000-0000-000000000000}"/>
          </ac:picMkLst>
        </pc:picChg>
        <pc:picChg chg="del">
          <ac:chgData name="前川 亮" userId="d7d429a203bb0ce1" providerId="LiveId" clId="{772F5298-950C-43A4-A0DC-7332F4CF7B09}" dt="2022-02-10T07:40:04.390" v="2" actId="478"/>
          <ac:picMkLst>
            <pc:docMk/>
            <pc:sldMk cId="2937915315" sldId="259"/>
            <ac:picMk id="692" creationId="{00000000-0000-0000-0000-000000000000}"/>
          </ac:picMkLst>
        </pc:picChg>
        <pc:picChg chg="del">
          <ac:chgData name="前川 亮" userId="d7d429a203bb0ce1" providerId="LiveId" clId="{772F5298-950C-43A4-A0DC-7332F4CF7B09}" dt="2022-02-10T07:40:04.390" v="2" actId="478"/>
          <ac:picMkLst>
            <pc:docMk/>
            <pc:sldMk cId="2937915315" sldId="259"/>
            <ac:picMk id="693" creationId="{00000000-0000-0000-0000-000000000000}"/>
          </ac:picMkLst>
        </pc:picChg>
        <pc:picChg chg="del">
          <ac:chgData name="前川 亮" userId="d7d429a203bb0ce1" providerId="LiveId" clId="{772F5298-950C-43A4-A0DC-7332F4CF7B09}" dt="2022-02-10T07:40:04.390" v="2" actId="478"/>
          <ac:picMkLst>
            <pc:docMk/>
            <pc:sldMk cId="2937915315" sldId="259"/>
            <ac:picMk id="736" creationId="{00000000-0000-0000-0000-000000000000}"/>
          </ac:picMkLst>
        </pc:picChg>
        <pc:picChg chg="del">
          <ac:chgData name="前川 亮" userId="d7d429a203bb0ce1" providerId="LiveId" clId="{772F5298-950C-43A4-A0DC-7332F4CF7B09}" dt="2022-02-10T07:39:57.439" v="0" actId="478"/>
          <ac:picMkLst>
            <pc:docMk/>
            <pc:sldMk cId="2937915315" sldId="259"/>
            <ac:picMk id="737" creationId="{00000000-0000-0000-0000-000000000000}"/>
          </ac:picMkLst>
        </pc:picChg>
        <pc:cxnChg chg="del">
          <ac:chgData name="前川 亮" userId="d7d429a203bb0ce1" providerId="LiveId" clId="{772F5298-950C-43A4-A0DC-7332F4CF7B09}" dt="2022-02-10T07:40:04.390" v="2" actId="478"/>
          <ac:cxnSpMkLst>
            <pc:docMk/>
            <pc:sldMk cId="2937915315" sldId="259"/>
            <ac:cxnSpMk id="18" creationId="{7511E240-6D14-447C-BAE0-F5F64F8DE8E0}"/>
          </ac:cxnSpMkLst>
        </pc:cxnChg>
        <pc:cxnChg chg="del">
          <ac:chgData name="前川 亮" userId="d7d429a203bb0ce1" providerId="LiveId" clId="{772F5298-950C-43A4-A0DC-7332F4CF7B09}" dt="2022-02-10T07:39:57.439" v="0" actId="478"/>
          <ac:cxnSpMkLst>
            <pc:docMk/>
            <pc:sldMk cId="2937915315" sldId="259"/>
            <ac:cxnSpMk id="31" creationId="{00000000-0000-0000-0000-000000000000}"/>
          </ac:cxnSpMkLst>
        </pc:cxnChg>
        <pc:cxnChg chg="del">
          <ac:chgData name="前川 亮" userId="d7d429a203bb0ce1" providerId="LiveId" clId="{772F5298-950C-43A4-A0DC-7332F4CF7B09}" dt="2022-02-10T07:40:01.143" v="1" actId="478"/>
          <ac:cxnSpMkLst>
            <pc:docMk/>
            <pc:sldMk cId="2937915315" sldId="259"/>
            <ac:cxnSpMk id="152" creationId="{604D7935-D9F9-4130-8641-958C3DEE6BBB}"/>
          </ac:cxnSpMkLst>
        </pc:cxnChg>
        <pc:cxnChg chg="del">
          <ac:chgData name="前川 亮" userId="d7d429a203bb0ce1" providerId="LiveId" clId="{772F5298-950C-43A4-A0DC-7332F4CF7B09}" dt="2022-02-10T07:40:01.143" v="1" actId="478"/>
          <ac:cxnSpMkLst>
            <pc:docMk/>
            <pc:sldMk cId="2937915315" sldId="259"/>
            <ac:cxnSpMk id="164" creationId="{66ABA7F1-BBD1-4AD8-A971-30886BA8729B}"/>
          </ac:cxnSpMkLst>
        </pc:cxnChg>
        <pc:cxnChg chg="del">
          <ac:chgData name="前川 亮" userId="d7d429a203bb0ce1" providerId="LiveId" clId="{772F5298-950C-43A4-A0DC-7332F4CF7B09}" dt="2022-02-10T07:40:04.390" v="2" actId="478"/>
          <ac:cxnSpMkLst>
            <pc:docMk/>
            <pc:sldMk cId="2937915315" sldId="259"/>
            <ac:cxnSpMk id="352" creationId="{00000000-0000-0000-0000-000000000000}"/>
          </ac:cxnSpMkLst>
        </pc:cxnChg>
        <pc:cxnChg chg="del">
          <ac:chgData name="前川 亮" userId="d7d429a203bb0ce1" providerId="LiveId" clId="{772F5298-950C-43A4-A0DC-7332F4CF7B09}" dt="2022-02-10T07:40:04.390" v="2" actId="478"/>
          <ac:cxnSpMkLst>
            <pc:docMk/>
            <pc:sldMk cId="2937915315" sldId="259"/>
            <ac:cxnSpMk id="354" creationId="{00000000-0000-0000-0000-000000000000}"/>
          </ac:cxnSpMkLst>
        </pc:cxnChg>
        <pc:cxnChg chg="del">
          <ac:chgData name="前川 亮" userId="d7d429a203bb0ce1" providerId="LiveId" clId="{772F5298-950C-43A4-A0DC-7332F4CF7B09}" dt="2022-02-10T07:40:04.390" v="2" actId="478"/>
          <ac:cxnSpMkLst>
            <pc:docMk/>
            <pc:sldMk cId="2937915315" sldId="259"/>
            <ac:cxnSpMk id="357" creationId="{00000000-0000-0000-0000-000000000000}"/>
          </ac:cxnSpMkLst>
        </pc:cxnChg>
        <pc:cxnChg chg="del">
          <ac:chgData name="前川 亮" userId="d7d429a203bb0ce1" providerId="LiveId" clId="{772F5298-950C-43A4-A0DC-7332F4CF7B09}" dt="2022-02-10T07:40:04.390" v="2" actId="478"/>
          <ac:cxnSpMkLst>
            <pc:docMk/>
            <pc:sldMk cId="2937915315" sldId="259"/>
            <ac:cxnSpMk id="363" creationId="{00000000-0000-0000-0000-000000000000}"/>
          </ac:cxnSpMkLst>
        </pc:cxnChg>
        <pc:cxnChg chg="del">
          <ac:chgData name="前川 亮" userId="d7d429a203bb0ce1" providerId="LiveId" clId="{772F5298-950C-43A4-A0DC-7332F4CF7B09}" dt="2022-02-10T07:40:04.390" v="2" actId="478"/>
          <ac:cxnSpMkLst>
            <pc:docMk/>
            <pc:sldMk cId="2937915315" sldId="259"/>
            <ac:cxnSpMk id="470" creationId="{D08DED66-0268-47EC-8621-51F54CA0CECF}"/>
          </ac:cxnSpMkLst>
        </pc:cxnChg>
        <pc:cxnChg chg="del">
          <ac:chgData name="前川 亮" userId="d7d429a203bb0ce1" providerId="LiveId" clId="{772F5298-950C-43A4-A0DC-7332F4CF7B09}" dt="2022-02-10T07:40:04.390" v="2" actId="478"/>
          <ac:cxnSpMkLst>
            <pc:docMk/>
            <pc:sldMk cId="2937915315" sldId="259"/>
            <ac:cxnSpMk id="523" creationId="{2038ACD4-1288-48F4-B3A1-9331DE7CB630}"/>
          </ac:cxnSpMkLst>
        </pc:cxnChg>
        <pc:cxnChg chg="del">
          <ac:chgData name="前川 亮" userId="d7d429a203bb0ce1" providerId="LiveId" clId="{772F5298-950C-43A4-A0DC-7332F4CF7B09}" dt="2022-02-10T07:40:04.390" v="2" actId="478"/>
          <ac:cxnSpMkLst>
            <pc:docMk/>
            <pc:sldMk cId="2937915315" sldId="259"/>
            <ac:cxnSpMk id="524" creationId="{C132A55A-1446-4389-A617-65CD4021BD57}"/>
          </ac:cxnSpMkLst>
        </pc:cxnChg>
        <pc:cxnChg chg="del">
          <ac:chgData name="前川 亮" userId="d7d429a203bb0ce1" providerId="LiveId" clId="{772F5298-950C-43A4-A0DC-7332F4CF7B09}" dt="2022-02-10T07:40:04.390" v="2" actId="478"/>
          <ac:cxnSpMkLst>
            <pc:docMk/>
            <pc:sldMk cId="2937915315" sldId="259"/>
            <ac:cxnSpMk id="526" creationId="{B6574938-3546-41C8-A49B-BD87C0FF61DC}"/>
          </ac:cxnSpMkLst>
        </pc:cxnChg>
        <pc:cxnChg chg="del">
          <ac:chgData name="前川 亮" userId="d7d429a203bb0ce1" providerId="LiveId" clId="{772F5298-950C-43A4-A0DC-7332F4CF7B09}" dt="2022-02-10T07:39:57.439" v="0" actId="478"/>
          <ac:cxnSpMkLst>
            <pc:docMk/>
            <pc:sldMk cId="2937915315" sldId="259"/>
            <ac:cxnSpMk id="556" creationId="{FBD67E0A-4A7F-4FD5-96BE-DF4F9C099EA9}"/>
          </ac:cxnSpMkLst>
        </pc:cxnChg>
        <pc:cxnChg chg="del">
          <ac:chgData name="前川 亮" userId="d7d429a203bb0ce1" providerId="LiveId" clId="{772F5298-950C-43A4-A0DC-7332F4CF7B09}" dt="2022-02-10T07:40:04.390" v="2" actId="478"/>
          <ac:cxnSpMkLst>
            <pc:docMk/>
            <pc:sldMk cId="2937915315" sldId="259"/>
            <ac:cxnSpMk id="584" creationId="{00000000-0000-0000-0000-000000000000}"/>
          </ac:cxnSpMkLst>
        </pc:cxnChg>
        <pc:cxnChg chg="del">
          <ac:chgData name="前川 亮" userId="d7d429a203bb0ce1" providerId="LiveId" clId="{772F5298-950C-43A4-A0DC-7332F4CF7B09}" dt="2022-02-10T07:40:04.390" v="2" actId="478"/>
          <ac:cxnSpMkLst>
            <pc:docMk/>
            <pc:sldMk cId="2937915315" sldId="259"/>
            <ac:cxnSpMk id="586" creationId="{00000000-0000-0000-0000-000000000000}"/>
          </ac:cxnSpMkLst>
        </pc:cxnChg>
        <pc:cxnChg chg="del">
          <ac:chgData name="前川 亮" userId="d7d429a203bb0ce1" providerId="LiveId" clId="{772F5298-950C-43A4-A0DC-7332F4CF7B09}" dt="2022-02-10T07:40:01.143" v="1" actId="478"/>
          <ac:cxnSpMkLst>
            <pc:docMk/>
            <pc:sldMk cId="2937915315" sldId="259"/>
            <ac:cxnSpMk id="605" creationId="{F180FEBF-D12C-4A17-A838-B5BA0E866E07}"/>
          </ac:cxnSpMkLst>
        </pc:cxnChg>
        <pc:cxnChg chg="del">
          <ac:chgData name="前川 亮" userId="d7d429a203bb0ce1" providerId="LiveId" clId="{772F5298-950C-43A4-A0DC-7332F4CF7B09}" dt="2022-02-10T07:40:01.143" v="1" actId="478"/>
          <ac:cxnSpMkLst>
            <pc:docMk/>
            <pc:sldMk cId="2937915315" sldId="259"/>
            <ac:cxnSpMk id="606" creationId="{90E7FA6D-BBAC-4710-9418-16AE9877D219}"/>
          </ac:cxnSpMkLst>
        </pc:cxnChg>
        <pc:cxnChg chg="del">
          <ac:chgData name="前川 亮" userId="d7d429a203bb0ce1" providerId="LiveId" clId="{772F5298-950C-43A4-A0DC-7332F4CF7B09}" dt="2022-02-10T07:40:01.143" v="1" actId="478"/>
          <ac:cxnSpMkLst>
            <pc:docMk/>
            <pc:sldMk cId="2937915315" sldId="259"/>
            <ac:cxnSpMk id="607" creationId="{C7FCA9C6-2479-458E-A440-9A197FA54D1D}"/>
          </ac:cxnSpMkLst>
        </pc:cxnChg>
        <pc:cxnChg chg="del">
          <ac:chgData name="前川 亮" userId="d7d429a203bb0ce1" providerId="LiveId" clId="{772F5298-950C-43A4-A0DC-7332F4CF7B09}" dt="2022-02-10T07:40:01.143" v="1" actId="478"/>
          <ac:cxnSpMkLst>
            <pc:docMk/>
            <pc:sldMk cId="2937915315" sldId="259"/>
            <ac:cxnSpMk id="609" creationId="{48D1B795-FE5A-44F7-BDBE-FC43BD20754A}"/>
          </ac:cxnSpMkLst>
        </pc:cxnChg>
        <pc:cxnChg chg="del">
          <ac:chgData name="前川 亮" userId="d7d429a203bb0ce1" providerId="LiveId" clId="{772F5298-950C-43A4-A0DC-7332F4CF7B09}" dt="2022-02-10T07:40:01.143" v="1" actId="478"/>
          <ac:cxnSpMkLst>
            <pc:docMk/>
            <pc:sldMk cId="2937915315" sldId="259"/>
            <ac:cxnSpMk id="611" creationId="{11BB60B7-08E2-4264-99F0-BD37E329B60F}"/>
          </ac:cxnSpMkLst>
        </pc:cxnChg>
        <pc:cxnChg chg="del">
          <ac:chgData name="前川 亮" userId="d7d429a203bb0ce1" providerId="LiveId" clId="{772F5298-950C-43A4-A0DC-7332F4CF7B09}" dt="2022-02-10T07:40:01.143" v="1" actId="478"/>
          <ac:cxnSpMkLst>
            <pc:docMk/>
            <pc:sldMk cId="2937915315" sldId="259"/>
            <ac:cxnSpMk id="612" creationId="{A714CBA8-B47E-4F3C-95A7-1E686EF28CEC}"/>
          </ac:cxnSpMkLst>
        </pc:cxnChg>
        <pc:cxnChg chg="del">
          <ac:chgData name="前川 亮" userId="d7d429a203bb0ce1" providerId="LiveId" clId="{772F5298-950C-43A4-A0DC-7332F4CF7B09}" dt="2022-02-10T07:40:01.143" v="1" actId="478"/>
          <ac:cxnSpMkLst>
            <pc:docMk/>
            <pc:sldMk cId="2937915315" sldId="259"/>
            <ac:cxnSpMk id="633" creationId="{6614C7E8-B608-4796-886E-7FA24E5463BF}"/>
          </ac:cxnSpMkLst>
        </pc:cxnChg>
        <pc:cxnChg chg="del">
          <ac:chgData name="前川 亮" userId="d7d429a203bb0ce1" providerId="LiveId" clId="{772F5298-950C-43A4-A0DC-7332F4CF7B09}" dt="2022-02-10T07:40:01.143" v="1" actId="478"/>
          <ac:cxnSpMkLst>
            <pc:docMk/>
            <pc:sldMk cId="2937915315" sldId="259"/>
            <ac:cxnSpMk id="636" creationId="{4B5542BD-734E-4662-A854-1204C158506E}"/>
          </ac:cxnSpMkLst>
        </pc:cxnChg>
        <pc:cxnChg chg="del">
          <ac:chgData name="前川 亮" userId="d7d429a203bb0ce1" providerId="LiveId" clId="{772F5298-950C-43A4-A0DC-7332F4CF7B09}" dt="2022-02-10T07:40:01.143" v="1" actId="478"/>
          <ac:cxnSpMkLst>
            <pc:docMk/>
            <pc:sldMk cId="2937915315" sldId="259"/>
            <ac:cxnSpMk id="639" creationId="{383D073D-15FB-4593-8C69-1C50F1E7A552}"/>
          </ac:cxnSpMkLst>
        </pc:cxnChg>
        <pc:cxnChg chg="del">
          <ac:chgData name="前川 亮" userId="d7d429a203bb0ce1" providerId="LiveId" clId="{772F5298-950C-43A4-A0DC-7332F4CF7B09}" dt="2022-02-10T07:40:01.143" v="1" actId="478"/>
          <ac:cxnSpMkLst>
            <pc:docMk/>
            <pc:sldMk cId="2937915315" sldId="259"/>
            <ac:cxnSpMk id="640" creationId="{4C31168A-CFD8-4081-B5A9-EB35F05CE283}"/>
          </ac:cxnSpMkLst>
        </pc:cxnChg>
        <pc:cxnChg chg="del">
          <ac:chgData name="前川 亮" userId="d7d429a203bb0ce1" providerId="LiveId" clId="{772F5298-950C-43A4-A0DC-7332F4CF7B09}" dt="2022-02-10T07:40:01.143" v="1" actId="478"/>
          <ac:cxnSpMkLst>
            <pc:docMk/>
            <pc:sldMk cId="2937915315" sldId="259"/>
            <ac:cxnSpMk id="642" creationId="{8684F37C-A2A7-4AC0-AEFA-FE031A370551}"/>
          </ac:cxnSpMkLst>
        </pc:cxnChg>
        <pc:cxnChg chg="del">
          <ac:chgData name="前川 亮" userId="d7d429a203bb0ce1" providerId="LiveId" clId="{772F5298-950C-43A4-A0DC-7332F4CF7B09}" dt="2022-02-10T07:39:57.439" v="0" actId="478"/>
          <ac:cxnSpMkLst>
            <pc:docMk/>
            <pc:sldMk cId="2937915315" sldId="259"/>
            <ac:cxnSpMk id="702" creationId="{491C2A9A-85D2-4C16-BD3F-AF37D887E2AD}"/>
          </ac:cxnSpMkLst>
        </pc:cxnChg>
        <pc:cxnChg chg="del">
          <ac:chgData name="前川 亮" userId="d7d429a203bb0ce1" providerId="LiveId" clId="{772F5298-950C-43A4-A0DC-7332F4CF7B09}" dt="2022-02-10T07:39:57.439" v="0" actId="478"/>
          <ac:cxnSpMkLst>
            <pc:docMk/>
            <pc:sldMk cId="2937915315" sldId="259"/>
            <ac:cxnSpMk id="738" creationId="{00000000-0000-0000-0000-000000000000}"/>
          </ac:cxnSpMkLst>
        </pc:cxnChg>
        <pc:cxnChg chg="del">
          <ac:chgData name="前川 亮" userId="d7d429a203bb0ce1" providerId="LiveId" clId="{772F5298-950C-43A4-A0DC-7332F4CF7B09}" dt="2022-02-10T07:39:57.439" v="0" actId="478"/>
          <ac:cxnSpMkLst>
            <pc:docMk/>
            <pc:sldMk cId="2937915315" sldId="259"/>
            <ac:cxnSpMk id="743" creationId="{00000000-0000-0000-0000-000000000000}"/>
          </ac:cxnSpMkLst>
        </pc:cxnChg>
        <pc:cxnChg chg="del">
          <ac:chgData name="前川 亮" userId="d7d429a203bb0ce1" providerId="LiveId" clId="{772F5298-950C-43A4-A0DC-7332F4CF7B09}" dt="2022-02-10T07:39:57.439" v="0" actId="478"/>
          <ac:cxnSpMkLst>
            <pc:docMk/>
            <pc:sldMk cId="2937915315" sldId="259"/>
            <ac:cxnSpMk id="766" creationId="{00000000-0000-0000-0000-000000000000}"/>
          </ac:cxnSpMkLst>
        </pc:cxnChg>
        <pc:cxnChg chg="del">
          <ac:chgData name="前川 亮" userId="d7d429a203bb0ce1" providerId="LiveId" clId="{772F5298-950C-43A4-A0DC-7332F4CF7B09}" dt="2022-02-10T07:39:57.439" v="0" actId="478"/>
          <ac:cxnSpMkLst>
            <pc:docMk/>
            <pc:sldMk cId="2937915315" sldId="259"/>
            <ac:cxnSpMk id="768" creationId="{00000000-0000-0000-0000-000000000000}"/>
          </ac:cxnSpMkLst>
        </pc:cxnChg>
        <pc:cxnChg chg="del">
          <ac:chgData name="前川 亮" userId="d7d429a203bb0ce1" providerId="LiveId" clId="{772F5298-950C-43A4-A0DC-7332F4CF7B09}" dt="2022-02-10T07:39:57.439" v="0" actId="478"/>
          <ac:cxnSpMkLst>
            <pc:docMk/>
            <pc:sldMk cId="2937915315" sldId="259"/>
            <ac:cxnSpMk id="769" creationId="{00000000-0000-0000-0000-000000000000}"/>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OneDrive\&#12489;&#12461;&#12517;&#12513;&#12531;&#12488;\&#24195;&#23798;%20&#20107;&#21209;&#38306;&#20418;\&#12467;&#12531;&#12509;&#12531;&#30740;\&#36039;&#26009;\kitamura_DISCRIM_450_20190716_112710%20-%20&#12467;&#12500;&#1254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OneDrive\&#12489;&#12461;&#12517;&#12513;&#12531;&#12488;\&#24195;&#23798;%20&#20107;&#21209;&#38306;&#20418;\&#12467;&#12531;&#12509;&#12531;&#30740;\&#36039;&#26009;\kitamura_DISCRIM_450_20190716_11271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oleObject" Target="https://d.docs.live.net/d7d429a203bb0ce1/&#12489;&#12461;&#12517;&#12513;&#12531;&#12488;/&#24195;&#23798;%20&#20107;&#21209;&#38306;&#20418;/21&#30330;&#34920;&#36039;&#26009;/&#35542;&#25991;%20&#24863;&#24773;/&#36039;&#26009;/&#24515;&#25293;&#24321;&#21029;.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kitamura_DISCRIM_0_20190716_112!$B$1</c:f>
              <c:strCache>
                <c:ptCount val="1"/>
                <c:pt idx="0">
                  <c:v>心拍</c:v>
                </c:pt>
              </c:strCache>
            </c:strRef>
          </c:tx>
          <c:spPr>
            <a:ln w="12700" cap="rnd">
              <a:solidFill>
                <a:schemeClr val="tx1"/>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kitamura_DISCRIM_0_20190716_112!$B$2:$B$1820</c:f>
              <c:numCache>
                <c:formatCode>General</c:formatCode>
                <c:ptCount val="1819"/>
                <c:pt idx="0">
                  <c:v>-9295.89</c:v>
                </c:pt>
                <c:pt idx="1">
                  <c:v>-9620.32</c:v>
                </c:pt>
                <c:pt idx="2">
                  <c:v>-9653.11</c:v>
                </c:pt>
                <c:pt idx="3">
                  <c:v>-9692.84</c:v>
                </c:pt>
                <c:pt idx="4">
                  <c:v>-9707.91</c:v>
                </c:pt>
                <c:pt idx="5">
                  <c:v>-9695.4500000000007</c:v>
                </c:pt>
                <c:pt idx="6">
                  <c:v>-9720.06</c:v>
                </c:pt>
                <c:pt idx="7">
                  <c:v>-9713.18</c:v>
                </c:pt>
                <c:pt idx="8">
                  <c:v>-9721.42</c:v>
                </c:pt>
                <c:pt idx="9">
                  <c:v>-9715.2099999999991</c:v>
                </c:pt>
                <c:pt idx="10">
                  <c:v>-9758.7099999999991</c:v>
                </c:pt>
                <c:pt idx="11">
                  <c:v>-9776.8799999999992</c:v>
                </c:pt>
                <c:pt idx="12">
                  <c:v>-9642.4699999999993</c:v>
                </c:pt>
                <c:pt idx="13">
                  <c:v>-9060.9599999999991</c:v>
                </c:pt>
                <c:pt idx="14">
                  <c:v>-8509.52</c:v>
                </c:pt>
                <c:pt idx="15">
                  <c:v>-8512.4</c:v>
                </c:pt>
                <c:pt idx="16">
                  <c:v>-9442.3700000000008</c:v>
                </c:pt>
                <c:pt idx="17">
                  <c:v>-9894.89</c:v>
                </c:pt>
                <c:pt idx="18">
                  <c:v>-10008.200000000001</c:v>
                </c:pt>
                <c:pt idx="19">
                  <c:v>-10021.299999999999</c:v>
                </c:pt>
                <c:pt idx="20">
                  <c:v>-9870.01</c:v>
                </c:pt>
                <c:pt idx="21">
                  <c:v>-9786.09</c:v>
                </c:pt>
                <c:pt idx="22">
                  <c:v>-9750.89</c:v>
                </c:pt>
                <c:pt idx="23">
                  <c:v>-9754.4699999999993</c:v>
                </c:pt>
                <c:pt idx="24">
                  <c:v>-9729.52</c:v>
                </c:pt>
                <c:pt idx="25">
                  <c:v>-9735.57</c:v>
                </c:pt>
                <c:pt idx="26">
                  <c:v>-9710.32</c:v>
                </c:pt>
                <c:pt idx="27">
                  <c:v>-9718.6200000000008</c:v>
                </c:pt>
                <c:pt idx="28">
                  <c:v>-9699.0499999999993</c:v>
                </c:pt>
                <c:pt idx="29">
                  <c:v>-9692.98</c:v>
                </c:pt>
                <c:pt idx="30">
                  <c:v>-9678.9500000000007</c:v>
                </c:pt>
                <c:pt idx="31">
                  <c:v>-9673.93</c:v>
                </c:pt>
                <c:pt idx="32">
                  <c:v>-9665.18</c:v>
                </c:pt>
                <c:pt idx="33">
                  <c:v>-9638.65</c:v>
                </c:pt>
                <c:pt idx="34">
                  <c:v>-9626.44</c:v>
                </c:pt>
                <c:pt idx="35">
                  <c:v>-9585.42</c:v>
                </c:pt>
                <c:pt idx="36">
                  <c:v>-9570.11</c:v>
                </c:pt>
                <c:pt idx="37">
                  <c:v>-9528.26</c:v>
                </c:pt>
                <c:pt idx="38">
                  <c:v>-9510.0400000000009</c:v>
                </c:pt>
                <c:pt idx="39">
                  <c:v>-9463.08</c:v>
                </c:pt>
                <c:pt idx="40">
                  <c:v>-9457.43</c:v>
                </c:pt>
                <c:pt idx="41">
                  <c:v>-9421.69</c:v>
                </c:pt>
                <c:pt idx="42">
                  <c:v>-9418.4500000000007</c:v>
                </c:pt>
                <c:pt idx="43">
                  <c:v>-9392.89</c:v>
                </c:pt>
                <c:pt idx="44">
                  <c:v>-9395.52</c:v>
                </c:pt>
                <c:pt idx="45">
                  <c:v>-9403.76</c:v>
                </c:pt>
                <c:pt idx="46">
                  <c:v>-9441.33</c:v>
                </c:pt>
                <c:pt idx="47">
                  <c:v>-9487.93</c:v>
                </c:pt>
                <c:pt idx="48">
                  <c:v>-9535</c:v>
                </c:pt>
                <c:pt idx="49">
                  <c:v>-9591.92</c:v>
                </c:pt>
                <c:pt idx="50">
                  <c:v>-9623.51</c:v>
                </c:pt>
                <c:pt idx="51">
                  <c:v>-9653.64</c:v>
                </c:pt>
                <c:pt idx="52">
                  <c:v>-9668.94</c:v>
                </c:pt>
                <c:pt idx="53">
                  <c:v>-9687.35</c:v>
                </c:pt>
                <c:pt idx="54">
                  <c:v>-9680.69</c:v>
                </c:pt>
                <c:pt idx="55">
                  <c:v>-9698.16</c:v>
                </c:pt>
                <c:pt idx="56">
                  <c:v>-9683.68</c:v>
                </c:pt>
                <c:pt idx="57">
                  <c:v>-9702.5400000000009</c:v>
                </c:pt>
                <c:pt idx="58">
                  <c:v>-9677.77</c:v>
                </c:pt>
                <c:pt idx="59">
                  <c:v>-9675.9500000000007</c:v>
                </c:pt>
                <c:pt idx="60">
                  <c:v>-9688.6299999999992</c:v>
                </c:pt>
                <c:pt idx="61">
                  <c:v>-9692.6299999999992</c:v>
                </c:pt>
                <c:pt idx="62">
                  <c:v>-9678.34</c:v>
                </c:pt>
                <c:pt idx="63">
                  <c:v>-9670.26</c:v>
                </c:pt>
                <c:pt idx="64">
                  <c:v>-9675.26</c:v>
                </c:pt>
                <c:pt idx="65">
                  <c:v>-9661.24</c:v>
                </c:pt>
                <c:pt idx="66">
                  <c:v>-9661.09</c:v>
                </c:pt>
                <c:pt idx="67">
                  <c:v>-9646.35</c:v>
                </c:pt>
                <c:pt idx="68">
                  <c:v>-9664.3799999999992</c:v>
                </c:pt>
                <c:pt idx="69">
                  <c:v>-9657.91</c:v>
                </c:pt>
                <c:pt idx="70">
                  <c:v>-9646.26</c:v>
                </c:pt>
                <c:pt idx="71">
                  <c:v>-9640.85</c:v>
                </c:pt>
                <c:pt idx="72">
                  <c:v>-9669.3799999999992</c:v>
                </c:pt>
                <c:pt idx="73">
                  <c:v>-9649.61</c:v>
                </c:pt>
                <c:pt idx="74">
                  <c:v>-9659.7099999999991</c:v>
                </c:pt>
                <c:pt idx="75">
                  <c:v>-9671.7999999999993</c:v>
                </c:pt>
                <c:pt idx="76">
                  <c:v>-9681.82</c:v>
                </c:pt>
                <c:pt idx="77">
                  <c:v>-9684.27</c:v>
                </c:pt>
                <c:pt idx="78">
                  <c:v>-9692.7900000000009</c:v>
                </c:pt>
                <c:pt idx="79">
                  <c:v>-9659.35</c:v>
                </c:pt>
                <c:pt idx="80">
                  <c:v>-9614.32</c:v>
                </c:pt>
                <c:pt idx="81">
                  <c:v>-9618.06</c:v>
                </c:pt>
                <c:pt idx="82">
                  <c:v>-9649.44</c:v>
                </c:pt>
                <c:pt idx="83">
                  <c:v>-9647.1200000000008</c:v>
                </c:pt>
                <c:pt idx="84">
                  <c:v>-9626.41</c:v>
                </c:pt>
                <c:pt idx="85">
                  <c:v>-9681.5400000000009</c:v>
                </c:pt>
                <c:pt idx="86">
                  <c:v>-9696.73</c:v>
                </c:pt>
                <c:pt idx="87">
                  <c:v>-9741.9699999999993</c:v>
                </c:pt>
                <c:pt idx="88">
                  <c:v>-9747.1</c:v>
                </c:pt>
                <c:pt idx="89">
                  <c:v>-9813.08</c:v>
                </c:pt>
                <c:pt idx="90">
                  <c:v>-9807.31</c:v>
                </c:pt>
                <c:pt idx="91">
                  <c:v>-9819.93</c:v>
                </c:pt>
                <c:pt idx="92">
                  <c:v>-9814.57</c:v>
                </c:pt>
                <c:pt idx="93">
                  <c:v>-9826.6200000000008</c:v>
                </c:pt>
                <c:pt idx="94">
                  <c:v>-9826.44</c:v>
                </c:pt>
                <c:pt idx="95">
                  <c:v>-9838.91</c:v>
                </c:pt>
                <c:pt idx="96">
                  <c:v>-9868.8700000000008</c:v>
                </c:pt>
                <c:pt idx="97">
                  <c:v>-9875.92</c:v>
                </c:pt>
                <c:pt idx="98">
                  <c:v>-9693.36</c:v>
                </c:pt>
                <c:pt idx="99">
                  <c:v>-9072.2800000000007</c:v>
                </c:pt>
                <c:pt idx="100">
                  <c:v>-8592.5499999999993</c:v>
                </c:pt>
                <c:pt idx="101">
                  <c:v>-8741.91</c:v>
                </c:pt>
                <c:pt idx="102">
                  <c:v>-9698.6200000000008</c:v>
                </c:pt>
                <c:pt idx="103">
                  <c:v>-9996.39</c:v>
                </c:pt>
                <c:pt idx="104">
                  <c:v>-10137.6</c:v>
                </c:pt>
                <c:pt idx="105">
                  <c:v>-10126.1</c:v>
                </c:pt>
                <c:pt idx="106">
                  <c:v>-9989.89</c:v>
                </c:pt>
                <c:pt idx="107">
                  <c:v>-9903.14</c:v>
                </c:pt>
                <c:pt idx="108">
                  <c:v>-9903.43</c:v>
                </c:pt>
                <c:pt idx="109">
                  <c:v>-9898.8700000000008</c:v>
                </c:pt>
                <c:pt idx="110">
                  <c:v>-9894.7099999999991</c:v>
                </c:pt>
                <c:pt idx="111">
                  <c:v>-9880.61</c:v>
                </c:pt>
                <c:pt idx="112">
                  <c:v>-9876.7099999999991</c:v>
                </c:pt>
                <c:pt idx="113">
                  <c:v>-9872.9599999999991</c:v>
                </c:pt>
                <c:pt idx="114">
                  <c:v>-9876.33</c:v>
                </c:pt>
                <c:pt idx="115">
                  <c:v>-9874.5300000000007</c:v>
                </c:pt>
                <c:pt idx="116">
                  <c:v>-9858.98</c:v>
                </c:pt>
                <c:pt idx="117">
                  <c:v>-9872.48</c:v>
                </c:pt>
                <c:pt idx="118">
                  <c:v>-9858.77</c:v>
                </c:pt>
                <c:pt idx="119">
                  <c:v>-9864.76</c:v>
                </c:pt>
                <c:pt idx="120">
                  <c:v>-9838</c:v>
                </c:pt>
                <c:pt idx="121">
                  <c:v>-9839.51</c:v>
                </c:pt>
                <c:pt idx="122">
                  <c:v>-9809.43</c:v>
                </c:pt>
                <c:pt idx="123">
                  <c:v>-9799.2800000000007</c:v>
                </c:pt>
                <c:pt idx="124">
                  <c:v>-9762.23</c:v>
                </c:pt>
                <c:pt idx="125">
                  <c:v>-9757.0300000000007</c:v>
                </c:pt>
                <c:pt idx="126">
                  <c:v>-9734.81</c:v>
                </c:pt>
                <c:pt idx="127">
                  <c:v>-9722.19</c:v>
                </c:pt>
                <c:pt idx="128">
                  <c:v>-9725.01</c:v>
                </c:pt>
                <c:pt idx="129">
                  <c:v>-9719.8799999999992</c:v>
                </c:pt>
                <c:pt idx="130">
                  <c:v>-9730.94</c:v>
                </c:pt>
                <c:pt idx="131">
                  <c:v>-9744.3700000000008</c:v>
                </c:pt>
                <c:pt idx="132">
                  <c:v>-9786.81</c:v>
                </c:pt>
                <c:pt idx="133">
                  <c:v>-9834.9599999999991</c:v>
                </c:pt>
                <c:pt idx="134">
                  <c:v>-9903.7099999999991</c:v>
                </c:pt>
                <c:pt idx="135">
                  <c:v>-9954.82</c:v>
                </c:pt>
                <c:pt idx="136">
                  <c:v>-10004.6</c:v>
                </c:pt>
                <c:pt idx="137">
                  <c:v>-10021</c:v>
                </c:pt>
                <c:pt idx="138">
                  <c:v>-10049.5</c:v>
                </c:pt>
                <c:pt idx="139">
                  <c:v>-10058.799999999999</c:v>
                </c:pt>
                <c:pt idx="140">
                  <c:v>-10067.299999999999</c:v>
                </c:pt>
                <c:pt idx="141">
                  <c:v>-10083.299999999999</c:v>
                </c:pt>
                <c:pt idx="142">
                  <c:v>-10095.5</c:v>
                </c:pt>
                <c:pt idx="143">
                  <c:v>-10101.299999999999</c:v>
                </c:pt>
                <c:pt idx="144">
                  <c:v>-10111.200000000001</c:v>
                </c:pt>
                <c:pt idx="145">
                  <c:v>-10113</c:v>
                </c:pt>
                <c:pt idx="146">
                  <c:v>-10117.5</c:v>
                </c:pt>
                <c:pt idx="147">
                  <c:v>-10127.9</c:v>
                </c:pt>
                <c:pt idx="148">
                  <c:v>-10112.9</c:v>
                </c:pt>
                <c:pt idx="149">
                  <c:v>-10109</c:v>
                </c:pt>
                <c:pt idx="150">
                  <c:v>-10105.5</c:v>
                </c:pt>
                <c:pt idx="151">
                  <c:v>-10118.799999999999</c:v>
                </c:pt>
                <c:pt idx="152">
                  <c:v>-10100.6</c:v>
                </c:pt>
                <c:pt idx="153">
                  <c:v>-10111.299999999999</c:v>
                </c:pt>
                <c:pt idx="154">
                  <c:v>-10098.200000000001</c:v>
                </c:pt>
                <c:pt idx="155">
                  <c:v>-10092</c:v>
                </c:pt>
                <c:pt idx="156">
                  <c:v>-10091.299999999999</c:v>
                </c:pt>
                <c:pt idx="157">
                  <c:v>-10080</c:v>
                </c:pt>
                <c:pt idx="158">
                  <c:v>-10080.1</c:v>
                </c:pt>
                <c:pt idx="159">
                  <c:v>-10081.799999999999</c:v>
                </c:pt>
                <c:pt idx="160">
                  <c:v>-10088.5</c:v>
                </c:pt>
                <c:pt idx="161">
                  <c:v>-10051.1</c:v>
                </c:pt>
                <c:pt idx="162">
                  <c:v>-10020.799999999999</c:v>
                </c:pt>
                <c:pt idx="163">
                  <c:v>-10016.1</c:v>
                </c:pt>
                <c:pt idx="164">
                  <c:v>-10055.6</c:v>
                </c:pt>
                <c:pt idx="165">
                  <c:v>-10027.4</c:v>
                </c:pt>
                <c:pt idx="166">
                  <c:v>-10043.1</c:v>
                </c:pt>
                <c:pt idx="167">
                  <c:v>-10051.6</c:v>
                </c:pt>
                <c:pt idx="168">
                  <c:v>-10054.6</c:v>
                </c:pt>
                <c:pt idx="169">
                  <c:v>-10074.6</c:v>
                </c:pt>
                <c:pt idx="170">
                  <c:v>-10116</c:v>
                </c:pt>
                <c:pt idx="171">
                  <c:v>-10148.1</c:v>
                </c:pt>
                <c:pt idx="172">
                  <c:v>-10171.4</c:v>
                </c:pt>
                <c:pt idx="173">
                  <c:v>-10172.6</c:v>
                </c:pt>
                <c:pt idx="174">
                  <c:v>-10160.6</c:v>
                </c:pt>
                <c:pt idx="175">
                  <c:v>-10175.9</c:v>
                </c:pt>
                <c:pt idx="176">
                  <c:v>-10168.700000000001</c:v>
                </c:pt>
                <c:pt idx="177">
                  <c:v>-10178.799999999999</c:v>
                </c:pt>
                <c:pt idx="178">
                  <c:v>-10188.6</c:v>
                </c:pt>
                <c:pt idx="179">
                  <c:v>-10213.200000000001</c:v>
                </c:pt>
                <c:pt idx="180">
                  <c:v>-10074.9</c:v>
                </c:pt>
                <c:pt idx="181">
                  <c:v>-9655.8700000000008</c:v>
                </c:pt>
                <c:pt idx="182">
                  <c:v>-9039.92</c:v>
                </c:pt>
                <c:pt idx="183">
                  <c:v>-8967.59</c:v>
                </c:pt>
                <c:pt idx="184">
                  <c:v>-9732.36</c:v>
                </c:pt>
                <c:pt idx="185">
                  <c:v>-10210.1</c:v>
                </c:pt>
                <c:pt idx="186">
                  <c:v>-10350.4</c:v>
                </c:pt>
                <c:pt idx="187">
                  <c:v>-10472.799999999999</c:v>
                </c:pt>
                <c:pt idx="188">
                  <c:v>-10383.799999999999</c:v>
                </c:pt>
                <c:pt idx="189">
                  <c:v>-10275.799999999999</c:v>
                </c:pt>
                <c:pt idx="190">
                  <c:v>-10208.700000000001</c:v>
                </c:pt>
                <c:pt idx="191">
                  <c:v>-10205</c:v>
                </c:pt>
                <c:pt idx="192">
                  <c:v>-10191.799999999999</c:v>
                </c:pt>
                <c:pt idx="193">
                  <c:v>-10196.299999999999</c:v>
                </c:pt>
                <c:pt idx="194">
                  <c:v>-10187.6</c:v>
                </c:pt>
                <c:pt idx="195">
                  <c:v>-10188</c:v>
                </c:pt>
                <c:pt idx="196">
                  <c:v>-10172</c:v>
                </c:pt>
                <c:pt idx="197">
                  <c:v>-10147.299999999999</c:v>
                </c:pt>
                <c:pt idx="198">
                  <c:v>-10151.4</c:v>
                </c:pt>
                <c:pt idx="199">
                  <c:v>-10130.9</c:v>
                </c:pt>
                <c:pt idx="200">
                  <c:v>-10137.1</c:v>
                </c:pt>
                <c:pt idx="201">
                  <c:v>-10105.200000000001</c:v>
                </c:pt>
                <c:pt idx="202">
                  <c:v>-10081.200000000001</c:v>
                </c:pt>
                <c:pt idx="203">
                  <c:v>-10055.200000000001</c:v>
                </c:pt>
                <c:pt idx="204">
                  <c:v>-10042.799999999999</c:v>
                </c:pt>
                <c:pt idx="205">
                  <c:v>-10011</c:v>
                </c:pt>
                <c:pt idx="206">
                  <c:v>-9988.86</c:v>
                </c:pt>
                <c:pt idx="207">
                  <c:v>-9961.61</c:v>
                </c:pt>
                <c:pt idx="208">
                  <c:v>-9933.76</c:v>
                </c:pt>
                <c:pt idx="209">
                  <c:v>-9913.2000000000007</c:v>
                </c:pt>
                <c:pt idx="210">
                  <c:v>-9897.5</c:v>
                </c:pt>
                <c:pt idx="211">
                  <c:v>-9904.9500000000007</c:v>
                </c:pt>
                <c:pt idx="212">
                  <c:v>-9890.27</c:v>
                </c:pt>
                <c:pt idx="213">
                  <c:v>-9900.1299999999992</c:v>
                </c:pt>
                <c:pt idx="214">
                  <c:v>-9920.36</c:v>
                </c:pt>
                <c:pt idx="215">
                  <c:v>-9973.85</c:v>
                </c:pt>
                <c:pt idx="216">
                  <c:v>-10016.9</c:v>
                </c:pt>
                <c:pt idx="217">
                  <c:v>-10056.6</c:v>
                </c:pt>
                <c:pt idx="218">
                  <c:v>-10082.700000000001</c:v>
                </c:pt>
                <c:pt idx="219">
                  <c:v>-10119</c:v>
                </c:pt>
                <c:pt idx="220">
                  <c:v>-10129.299999999999</c:v>
                </c:pt>
                <c:pt idx="221">
                  <c:v>-10152.5</c:v>
                </c:pt>
                <c:pt idx="222">
                  <c:v>-10151.299999999999</c:v>
                </c:pt>
                <c:pt idx="223">
                  <c:v>-10146.5</c:v>
                </c:pt>
                <c:pt idx="224">
                  <c:v>-10146.799999999999</c:v>
                </c:pt>
                <c:pt idx="225">
                  <c:v>-10138.4</c:v>
                </c:pt>
                <c:pt idx="226">
                  <c:v>-10148.9</c:v>
                </c:pt>
                <c:pt idx="227">
                  <c:v>-10138.9</c:v>
                </c:pt>
                <c:pt idx="228">
                  <c:v>-10151.299999999999</c:v>
                </c:pt>
                <c:pt idx="229">
                  <c:v>-10130.200000000001</c:v>
                </c:pt>
                <c:pt idx="230">
                  <c:v>-10129.4</c:v>
                </c:pt>
                <c:pt idx="231">
                  <c:v>-10112.9</c:v>
                </c:pt>
                <c:pt idx="232">
                  <c:v>-10115.299999999999</c:v>
                </c:pt>
                <c:pt idx="233">
                  <c:v>-10106.700000000001</c:v>
                </c:pt>
                <c:pt idx="234">
                  <c:v>-10105.299999999999</c:v>
                </c:pt>
                <c:pt idx="235">
                  <c:v>-10094.1</c:v>
                </c:pt>
                <c:pt idx="236">
                  <c:v>-10101.5</c:v>
                </c:pt>
                <c:pt idx="237">
                  <c:v>-10085.200000000001</c:v>
                </c:pt>
                <c:pt idx="238">
                  <c:v>-10086</c:v>
                </c:pt>
                <c:pt idx="239">
                  <c:v>-10081.700000000001</c:v>
                </c:pt>
                <c:pt idx="240">
                  <c:v>-10083.9</c:v>
                </c:pt>
                <c:pt idx="241">
                  <c:v>-10081.799999999999</c:v>
                </c:pt>
                <c:pt idx="242">
                  <c:v>-10069</c:v>
                </c:pt>
                <c:pt idx="243">
                  <c:v>-10057.6</c:v>
                </c:pt>
                <c:pt idx="244">
                  <c:v>-10010</c:v>
                </c:pt>
                <c:pt idx="245">
                  <c:v>-9993.9500000000007</c:v>
                </c:pt>
                <c:pt idx="246">
                  <c:v>-9988.56</c:v>
                </c:pt>
                <c:pt idx="247">
                  <c:v>-10011.299999999999</c:v>
                </c:pt>
                <c:pt idx="248">
                  <c:v>-9984.08</c:v>
                </c:pt>
                <c:pt idx="249">
                  <c:v>-9995.18</c:v>
                </c:pt>
                <c:pt idx="250">
                  <c:v>-10001.4</c:v>
                </c:pt>
                <c:pt idx="251">
                  <c:v>-10018.4</c:v>
                </c:pt>
                <c:pt idx="252">
                  <c:v>-10027.299999999999</c:v>
                </c:pt>
                <c:pt idx="253">
                  <c:v>-10062.299999999999</c:v>
                </c:pt>
                <c:pt idx="254">
                  <c:v>-10090.9</c:v>
                </c:pt>
                <c:pt idx="255">
                  <c:v>-10087.700000000001</c:v>
                </c:pt>
                <c:pt idx="256">
                  <c:v>-10085.9</c:v>
                </c:pt>
                <c:pt idx="257">
                  <c:v>-10085.5</c:v>
                </c:pt>
                <c:pt idx="258">
                  <c:v>-10077.700000000001</c:v>
                </c:pt>
                <c:pt idx="259">
                  <c:v>-10065</c:v>
                </c:pt>
                <c:pt idx="260">
                  <c:v>-10071</c:v>
                </c:pt>
                <c:pt idx="261">
                  <c:v>-10080.5</c:v>
                </c:pt>
                <c:pt idx="262">
                  <c:v>-10046.299999999999</c:v>
                </c:pt>
                <c:pt idx="263">
                  <c:v>-9776.2900000000009</c:v>
                </c:pt>
                <c:pt idx="264">
                  <c:v>-9142.85</c:v>
                </c:pt>
                <c:pt idx="265">
                  <c:v>-8790.84</c:v>
                </c:pt>
                <c:pt idx="266">
                  <c:v>-9194.24</c:v>
                </c:pt>
                <c:pt idx="267">
                  <c:v>-10014.4</c:v>
                </c:pt>
                <c:pt idx="268">
                  <c:v>-10203.4</c:v>
                </c:pt>
                <c:pt idx="269">
                  <c:v>-10310.9</c:v>
                </c:pt>
                <c:pt idx="270">
                  <c:v>-10249</c:v>
                </c:pt>
                <c:pt idx="271">
                  <c:v>-10120.4</c:v>
                </c:pt>
                <c:pt idx="272">
                  <c:v>-10043.6</c:v>
                </c:pt>
                <c:pt idx="273">
                  <c:v>-10019.6</c:v>
                </c:pt>
                <c:pt idx="274">
                  <c:v>-10009.200000000001</c:v>
                </c:pt>
                <c:pt idx="275">
                  <c:v>-10007.700000000001</c:v>
                </c:pt>
                <c:pt idx="276">
                  <c:v>-9990.98</c:v>
                </c:pt>
                <c:pt idx="277">
                  <c:v>-9987.9</c:v>
                </c:pt>
                <c:pt idx="278">
                  <c:v>-9969.01</c:v>
                </c:pt>
                <c:pt idx="279">
                  <c:v>-9968.51</c:v>
                </c:pt>
                <c:pt idx="280">
                  <c:v>-9953.92</c:v>
                </c:pt>
                <c:pt idx="281">
                  <c:v>-9942.6299999999992</c:v>
                </c:pt>
                <c:pt idx="282">
                  <c:v>-9916.3799999999992</c:v>
                </c:pt>
                <c:pt idx="283">
                  <c:v>-9909.18</c:v>
                </c:pt>
                <c:pt idx="284">
                  <c:v>-9883.32</c:v>
                </c:pt>
                <c:pt idx="285">
                  <c:v>-9873.4</c:v>
                </c:pt>
                <c:pt idx="286">
                  <c:v>-9846.1200000000008</c:v>
                </c:pt>
                <c:pt idx="287">
                  <c:v>-9816.58</c:v>
                </c:pt>
                <c:pt idx="288">
                  <c:v>-9789.34</c:v>
                </c:pt>
                <c:pt idx="289">
                  <c:v>-9757.01</c:v>
                </c:pt>
                <c:pt idx="290">
                  <c:v>-9726.4500000000007</c:v>
                </c:pt>
                <c:pt idx="291">
                  <c:v>-9699.7900000000009</c:v>
                </c:pt>
                <c:pt idx="292">
                  <c:v>-9697.07</c:v>
                </c:pt>
                <c:pt idx="293">
                  <c:v>-9669.5300000000007</c:v>
                </c:pt>
                <c:pt idx="294">
                  <c:v>-9658.2000000000007</c:v>
                </c:pt>
                <c:pt idx="295">
                  <c:v>-9651.3799999999992</c:v>
                </c:pt>
                <c:pt idx="296">
                  <c:v>-9691.5499999999993</c:v>
                </c:pt>
                <c:pt idx="297">
                  <c:v>-9729.14</c:v>
                </c:pt>
                <c:pt idx="298">
                  <c:v>-9777.19</c:v>
                </c:pt>
                <c:pt idx="299">
                  <c:v>-9817.67</c:v>
                </c:pt>
                <c:pt idx="300">
                  <c:v>-9869.42</c:v>
                </c:pt>
                <c:pt idx="301">
                  <c:v>-9890.8700000000008</c:v>
                </c:pt>
                <c:pt idx="302">
                  <c:v>-9907.2900000000009</c:v>
                </c:pt>
                <c:pt idx="303">
                  <c:v>-9920.64</c:v>
                </c:pt>
                <c:pt idx="304">
                  <c:v>-9930.67</c:v>
                </c:pt>
                <c:pt idx="305">
                  <c:v>-9937.68</c:v>
                </c:pt>
                <c:pt idx="306">
                  <c:v>-9934.39</c:v>
                </c:pt>
                <c:pt idx="307">
                  <c:v>-9946.65</c:v>
                </c:pt>
                <c:pt idx="308">
                  <c:v>-9936.2800000000007</c:v>
                </c:pt>
                <c:pt idx="309">
                  <c:v>-9944.59</c:v>
                </c:pt>
                <c:pt idx="310">
                  <c:v>-9934.23</c:v>
                </c:pt>
                <c:pt idx="311">
                  <c:v>-9941.09</c:v>
                </c:pt>
                <c:pt idx="312">
                  <c:v>-9928.56</c:v>
                </c:pt>
                <c:pt idx="313">
                  <c:v>-9930.1200000000008</c:v>
                </c:pt>
                <c:pt idx="314">
                  <c:v>-9921.1</c:v>
                </c:pt>
                <c:pt idx="315">
                  <c:v>-9918.6299999999992</c:v>
                </c:pt>
                <c:pt idx="316">
                  <c:v>-9903.8700000000008</c:v>
                </c:pt>
                <c:pt idx="317">
                  <c:v>-9909.9</c:v>
                </c:pt>
                <c:pt idx="318">
                  <c:v>-9898.01</c:v>
                </c:pt>
                <c:pt idx="319">
                  <c:v>-9889.25</c:v>
                </c:pt>
                <c:pt idx="320">
                  <c:v>-9883.81</c:v>
                </c:pt>
                <c:pt idx="321">
                  <c:v>-9879.82</c:v>
                </c:pt>
                <c:pt idx="322">
                  <c:v>-9889.15</c:v>
                </c:pt>
                <c:pt idx="323">
                  <c:v>-9880.6200000000008</c:v>
                </c:pt>
                <c:pt idx="324">
                  <c:v>-9888.9699999999993</c:v>
                </c:pt>
                <c:pt idx="325">
                  <c:v>-9872.11</c:v>
                </c:pt>
                <c:pt idx="326">
                  <c:v>-9875.93</c:v>
                </c:pt>
                <c:pt idx="327">
                  <c:v>-9824.94</c:v>
                </c:pt>
                <c:pt idx="328">
                  <c:v>-9802.16</c:v>
                </c:pt>
                <c:pt idx="329">
                  <c:v>-9782.3700000000008</c:v>
                </c:pt>
                <c:pt idx="330">
                  <c:v>-9818.15</c:v>
                </c:pt>
                <c:pt idx="331">
                  <c:v>-9783.9599999999991</c:v>
                </c:pt>
                <c:pt idx="332">
                  <c:v>-9781.2900000000009</c:v>
                </c:pt>
                <c:pt idx="333">
                  <c:v>-9808.8700000000008</c:v>
                </c:pt>
                <c:pt idx="334">
                  <c:v>-9811.27</c:v>
                </c:pt>
                <c:pt idx="335">
                  <c:v>-9832.39</c:v>
                </c:pt>
                <c:pt idx="336">
                  <c:v>-9866.2900000000009</c:v>
                </c:pt>
                <c:pt idx="337">
                  <c:v>-9907.33</c:v>
                </c:pt>
                <c:pt idx="338">
                  <c:v>-9895.18</c:v>
                </c:pt>
                <c:pt idx="339">
                  <c:v>-9910.5400000000009</c:v>
                </c:pt>
                <c:pt idx="340">
                  <c:v>-9897.76</c:v>
                </c:pt>
                <c:pt idx="341">
                  <c:v>-9899.4</c:v>
                </c:pt>
                <c:pt idx="342">
                  <c:v>-9885.32</c:v>
                </c:pt>
                <c:pt idx="343">
                  <c:v>-9899.4599999999991</c:v>
                </c:pt>
                <c:pt idx="344">
                  <c:v>-9903.43</c:v>
                </c:pt>
                <c:pt idx="345">
                  <c:v>-9914.0499999999993</c:v>
                </c:pt>
                <c:pt idx="346">
                  <c:v>-9723.23</c:v>
                </c:pt>
                <c:pt idx="347">
                  <c:v>-9106.66</c:v>
                </c:pt>
                <c:pt idx="348">
                  <c:v>-8596.5499999999993</c:v>
                </c:pt>
                <c:pt idx="349">
                  <c:v>-8729.5499999999993</c:v>
                </c:pt>
                <c:pt idx="350">
                  <c:v>-9695.75</c:v>
                </c:pt>
                <c:pt idx="351">
                  <c:v>-10034.9</c:v>
                </c:pt>
                <c:pt idx="352">
                  <c:v>-10145.200000000001</c:v>
                </c:pt>
                <c:pt idx="353">
                  <c:v>-10102.200000000001</c:v>
                </c:pt>
                <c:pt idx="354">
                  <c:v>-9972.36</c:v>
                </c:pt>
                <c:pt idx="355">
                  <c:v>-9885.02</c:v>
                </c:pt>
                <c:pt idx="356">
                  <c:v>-9869.7000000000007</c:v>
                </c:pt>
                <c:pt idx="357">
                  <c:v>-9854.86</c:v>
                </c:pt>
                <c:pt idx="358">
                  <c:v>-9849.18</c:v>
                </c:pt>
                <c:pt idx="359">
                  <c:v>-9830.06</c:v>
                </c:pt>
                <c:pt idx="360">
                  <c:v>-9826.27</c:v>
                </c:pt>
                <c:pt idx="361">
                  <c:v>-9806.5499999999993</c:v>
                </c:pt>
                <c:pt idx="362">
                  <c:v>-9805.07</c:v>
                </c:pt>
                <c:pt idx="363">
                  <c:v>-9791.5499999999993</c:v>
                </c:pt>
                <c:pt idx="364">
                  <c:v>-9783.34</c:v>
                </c:pt>
                <c:pt idx="365">
                  <c:v>-9765.31</c:v>
                </c:pt>
                <c:pt idx="366">
                  <c:v>-9755.7099999999991</c:v>
                </c:pt>
                <c:pt idx="367">
                  <c:v>-9729.93</c:v>
                </c:pt>
                <c:pt idx="368">
                  <c:v>-9714.17</c:v>
                </c:pt>
                <c:pt idx="369">
                  <c:v>-9699.7800000000007</c:v>
                </c:pt>
                <c:pt idx="370">
                  <c:v>-9664.51</c:v>
                </c:pt>
                <c:pt idx="371">
                  <c:v>-9633.2900000000009</c:v>
                </c:pt>
                <c:pt idx="372">
                  <c:v>-9589.58</c:v>
                </c:pt>
                <c:pt idx="373">
                  <c:v>-9578.1</c:v>
                </c:pt>
                <c:pt idx="374">
                  <c:v>-9545.2199999999993</c:v>
                </c:pt>
                <c:pt idx="375">
                  <c:v>-9529.2199999999993</c:v>
                </c:pt>
                <c:pt idx="376">
                  <c:v>-9507.32</c:v>
                </c:pt>
                <c:pt idx="377">
                  <c:v>-9506.15</c:v>
                </c:pt>
                <c:pt idx="378">
                  <c:v>-9504.41</c:v>
                </c:pt>
                <c:pt idx="379">
                  <c:v>-9534.89</c:v>
                </c:pt>
                <c:pt idx="380">
                  <c:v>-9569.83</c:v>
                </c:pt>
                <c:pt idx="381">
                  <c:v>-9628.02</c:v>
                </c:pt>
                <c:pt idx="382">
                  <c:v>-9677.2999999999993</c:v>
                </c:pt>
                <c:pt idx="383">
                  <c:v>-9720.2999999999993</c:v>
                </c:pt>
                <c:pt idx="384">
                  <c:v>-9748.06</c:v>
                </c:pt>
                <c:pt idx="385">
                  <c:v>-9771.42</c:v>
                </c:pt>
                <c:pt idx="386">
                  <c:v>-9803.2000000000007</c:v>
                </c:pt>
                <c:pt idx="387">
                  <c:v>-9803.7900000000009</c:v>
                </c:pt>
                <c:pt idx="388">
                  <c:v>-9808.36</c:v>
                </c:pt>
                <c:pt idx="389">
                  <c:v>-9810.8700000000008</c:v>
                </c:pt>
                <c:pt idx="390">
                  <c:v>-9828.2000000000007</c:v>
                </c:pt>
                <c:pt idx="391">
                  <c:v>-9819.43</c:v>
                </c:pt>
                <c:pt idx="392">
                  <c:v>-9826.09</c:v>
                </c:pt>
                <c:pt idx="393">
                  <c:v>-9816.25</c:v>
                </c:pt>
                <c:pt idx="394">
                  <c:v>-9823.9699999999993</c:v>
                </c:pt>
                <c:pt idx="395">
                  <c:v>-9814.94</c:v>
                </c:pt>
                <c:pt idx="396">
                  <c:v>-9822.5400000000009</c:v>
                </c:pt>
                <c:pt idx="397">
                  <c:v>-9807.4</c:v>
                </c:pt>
                <c:pt idx="398">
                  <c:v>-9807.69</c:v>
                </c:pt>
                <c:pt idx="399">
                  <c:v>-9802.2199999999993</c:v>
                </c:pt>
                <c:pt idx="400">
                  <c:v>-9794.7900000000009</c:v>
                </c:pt>
                <c:pt idx="401">
                  <c:v>-9803.82</c:v>
                </c:pt>
                <c:pt idx="402">
                  <c:v>-9795.4500000000007</c:v>
                </c:pt>
                <c:pt idx="403">
                  <c:v>-9802.61</c:v>
                </c:pt>
                <c:pt idx="404">
                  <c:v>-9796.09</c:v>
                </c:pt>
                <c:pt idx="405">
                  <c:v>-9794.6200000000008</c:v>
                </c:pt>
                <c:pt idx="406">
                  <c:v>-9781.57</c:v>
                </c:pt>
                <c:pt idx="407">
                  <c:v>-9801.99</c:v>
                </c:pt>
                <c:pt idx="408">
                  <c:v>-9795.08</c:v>
                </c:pt>
                <c:pt idx="409">
                  <c:v>-9800.9500000000007</c:v>
                </c:pt>
                <c:pt idx="410">
                  <c:v>-9783.5</c:v>
                </c:pt>
                <c:pt idx="411">
                  <c:v>-9747.6</c:v>
                </c:pt>
                <c:pt idx="412">
                  <c:v>-9717.99</c:v>
                </c:pt>
                <c:pt idx="413">
                  <c:v>-9718.5</c:v>
                </c:pt>
                <c:pt idx="414">
                  <c:v>-9741.7800000000007</c:v>
                </c:pt>
                <c:pt idx="415">
                  <c:v>-9718.25</c:v>
                </c:pt>
                <c:pt idx="416">
                  <c:v>-9718.4</c:v>
                </c:pt>
                <c:pt idx="417">
                  <c:v>-9747.39</c:v>
                </c:pt>
                <c:pt idx="418">
                  <c:v>-9762.5300000000007</c:v>
                </c:pt>
                <c:pt idx="419">
                  <c:v>-9778.75</c:v>
                </c:pt>
                <c:pt idx="420">
                  <c:v>-9829.5499999999993</c:v>
                </c:pt>
                <c:pt idx="421">
                  <c:v>-9839.7900000000009</c:v>
                </c:pt>
                <c:pt idx="422">
                  <c:v>-9846.5400000000009</c:v>
                </c:pt>
                <c:pt idx="423">
                  <c:v>-9840.2900000000009</c:v>
                </c:pt>
                <c:pt idx="424">
                  <c:v>-9851.2099999999991</c:v>
                </c:pt>
                <c:pt idx="425">
                  <c:v>-9834.5499999999993</c:v>
                </c:pt>
                <c:pt idx="426">
                  <c:v>-9842.85</c:v>
                </c:pt>
                <c:pt idx="427">
                  <c:v>-9843.59</c:v>
                </c:pt>
                <c:pt idx="428">
                  <c:v>-9870.58</c:v>
                </c:pt>
                <c:pt idx="429">
                  <c:v>-9854.91</c:v>
                </c:pt>
                <c:pt idx="430">
                  <c:v>-9639.75</c:v>
                </c:pt>
                <c:pt idx="431">
                  <c:v>-8949.6200000000008</c:v>
                </c:pt>
                <c:pt idx="432">
                  <c:v>-8509.33</c:v>
                </c:pt>
                <c:pt idx="433">
                  <c:v>-8797.32</c:v>
                </c:pt>
                <c:pt idx="434">
                  <c:v>-9755.35</c:v>
                </c:pt>
                <c:pt idx="435">
                  <c:v>-10013.4</c:v>
                </c:pt>
                <c:pt idx="436">
                  <c:v>-10117.1</c:v>
                </c:pt>
                <c:pt idx="437">
                  <c:v>-10047.299999999999</c:v>
                </c:pt>
                <c:pt idx="438">
                  <c:v>-9909.17</c:v>
                </c:pt>
                <c:pt idx="439">
                  <c:v>-9859.02</c:v>
                </c:pt>
                <c:pt idx="440">
                  <c:v>-9832.6200000000008</c:v>
                </c:pt>
                <c:pt idx="441">
                  <c:v>-9825.86</c:v>
                </c:pt>
                <c:pt idx="442">
                  <c:v>-9815.7199999999993</c:v>
                </c:pt>
                <c:pt idx="443">
                  <c:v>-9820.4500000000007</c:v>
                </c:pt>
                <c:pt idx="444">
                  <c:v>-9802.49</c:v>
                </c:pt>
                <c:pt idx="445">
                  <c:v>-9798.8799999999992</c:v>
                </c:pt>
                <c:pt idx="446">
                  <c:v>-9799.93</c:v>
                </c:pt>
                <c:pt idx="447">
                  <c:v>-9795.09</c:v>
                </c:pt>
                <c:pt idx="448">
                  <c:v>-9779.2800000000007</c:v>
                </c:pt>
                <c:pt idx="449">
                  <c:v>-9768.35</c:v>
                </c:pt>
                <c:pt idx="450">
                  <c:v>-9761.09</c:v>
                </c:pt>
                <c:pt idx="451">
                  <c:v>-9735.9500000000007</c:v>
                </c:pt>
                <c:pt idx="452">
                  <c:v>-9717.93</c:v>
                </c:pt>
                <c:pt idx="453">
                  <c:v>-9687.07</c:v>
                </c:pt>
                <c:pt idx="454">
                  <c:v>-9665.2000000000007</c:v>
                </c:pt>
                <c:pt idx="455">
                  <c:v>-9626.77</c:v>
                </c:pt>
                <c:pt idx="456">
                  <c:v>-9610.07</c:v>
                </c:pt>
                <c:pt idx="457">
                  <c:v>-9579.2900000000009</c:v>
                </c:pt>
                <c:pt idx="458">
                  <c:v>-9563.76</c:v>
                </c:pt>
                <c:pt idx="459">
                  <c:v>-9542.73</c:v>
                </c:pt>
                <c:pt idx="460">
                  <c:v>-9537.84</c:v>
                </c:pt>
                <c:pt idx="461">
                  <c:v>-9528.94</c:v>
                </c:pt>
                <c:pt idx="462">
                  <c:v>-9532.7099999999991</c:v>
                </c:pt>
                <c:pt idx="463">
                  <c:v>-9556.43</c:v>
                </c:pt>
                <c:pt idx="464">
                  <c:v>-9596.6299999999992</c:v>
                </c:pt>
                <c:pt idx="465">
                  <c:v>-9655.69</c:v>
                </c:pt>
                <c:pt idx="466">
                  <c:v>-9687.36</c:v>
                </c:pt>
                <c:pt idx="467">
                  <c:v>-9736.92</c:v>
                </c:pt>
                <c:pt idx="468">
                  <c:v>-9769.7099999999991</c:v>
                </c:pt>
                <c:pt idx="469">
                  <c:v>-9796.3700000000008</c:v>
                </c:pt>
                <c:pt idx="470">
                  <c:v>-9801.26</c:v>
                </c:pt>
                <c:pt idx="471">
                  <c:v>-9818.1200000000008</c:v>
                </c:pt>
                <c:pt idx="472">
                  <c:v>-9821.39</c:v>
                </c:pt>
                <c:pt idx="473">
                  <c:v>-9838.06</c:v>
                </c:pt>
                <c:pt idx="474">
                  <c:v>-9829.08</c:v>
                </c:pt>
                <c:pt idx="475">
                  <c:v>-9835.99</c:v>
                </c:pt>
                <c:pt idx="476">
                  <c:v>-9834.25</c:v>
                </c:pt>
                <c:pt idx="477">
                  <c:v>-9837.58</c:v>
                </c:pt>
                <c:pt idx="478">
                  <c:v>-9844.8700000000008</c:v>
                </c:pt>
                <c:pt idx="479">
                  <c:v>-9841.06</c:v>
                </c:pt>
                <c:pt idx="480">
                  <c:v>-9829.85</c:v>
                </c:pt>
                <c:pt idx="481">
                  <c:v>-9832.81</c:v>
                </c:pt>
                <c:pt idx="482">
                  <c:v>-9842.34</c:v>
                </c:pt>
                <c:pt idx="483">
                  <c:v>-9824.42</c:v>
                </c:pt>
                <c:pt idx="484">
                  <c:v>-9825.9599999999991</c:v>
                </c:pt>
                <c:pt idx="485">
                  <c:v>-9810.5300000000007</c:v>
                </c:pt>
                <c:pt idx="486">
                  <c:v>-9818.2199999999993</c:v>
                </c:pt>
                <c:pt idx="487">
                  <c:v>-9814.19</c:v>
                </c:pt>
                <c:pt idx="488">
                  <c:v>-9825.69</c:v>
                </c:pt>
                <c:pt idx="489">
                  <c:v>-9813.5499999999993</c:v>
                </c:pt>
                <c:pt idx="490">
                  <c:v>-9832.24</c:v>
                </c:pt>
                <c:pt idx="491">
                  <c:v>-9832.75</c:v>
                </c:pt>
                <c:pt idx="492">
                  <c:v>-9821.34</c:v>
                </c:pt>
                <c:pt idx="493">
                  <c:v>-9826.07</c:v>
                </c:pt>
                <c:pt idx="494">
                  <c:v>-9797</c:v>
                </c:pt>
                <c:pt idx="495">
                  <c:v>-9761.25</c:v>
                </c:pt>
                <c:pt idx="496">
                  <c:v>-9758.02</c:v>
                </c:pt>
                <c:pt idx="497">
                  <c:v>-9800.58</c:v>
                </c:pt>
                <c:pt idx="498">
                  <c:v>-9769.09</c:v>
                </c:pt>
                <c:pt idx="499">
                  <c:v>-9772.2900000000009</c:v>
                </c:pt>
                <c:pt idx="500">
                  <c:v>-9795.81</c:v>
                </c:pt>
                <c:pt idx="501">
                  <c:v>-9804.6200000000008</c:v>
                </c:pt>
                <c:pt idx="502">
                  <c:v>-9828.0400000000009</c:v>
                </c:pt>
                <c:pt idx="503">
                  <c:v>-9852.9</c:v>
                </c:pt>
                <c:pt idx="504">
                  <c:v>-9891.01</c:v>
                </c:pt>
                <c:pt idx="505">
                  <c:v>-9889.59</c:v>
                </c:pt>
                <c:pt idx="506">
                  <c:v>-9904.51</c:v>
                </c:pt>
                <c:pt idx="507">
                  <c:v>-9898.8799999999992</c:v>
                </c:pt>
                <c:pt idx="508">
                  <c:v>-9896.19</c:v>
                </c:pt>
                <c:pt idx="509">
                  <c:v>-9893.27</c:v>
                </c:pt>
                <c:pt idx="510">
                  <c:v>-9899.17</c:v>
                </c:pt>
                <c:pt idx="511">
                  <c:v>-9920.86</c:v>
                </c:pt>
                <c:pt idx="512">
                  <c:v>-9931.6</c:v>
                </c:pt>
                <c:pt idx="513">
                  <c:v>-9765.98</c:v>
                </c:pt>
                <c:pt idx="514">
                  <c:v>-9232.09</c:v>
                </c:pt>
                <c:pt idx="515">
                  <c:v>-8672.7999999999993</c:v>
                </c:pt>
                <c:pt idx="516">
                  <c:v>-8746.75</c:v>
                </c:pt>
                <c:pt idx="517">
                  <c:v>-9579.42</c:v>
                </c:pt>
                <c:pt idx="518">
                  <c:v>-9969.7900000000009</c:v>
                </c:pt>
                <c:pt idx="519">
                  <c:v>-10097.5</c:v>
                </c:pt>
                <c:pt idx="520">
                  <c:v>-10156.4</c:v>
                </c:pt>
                <c:pt idx="521">
                  <c:v>-10043.1</c:v>
                </c:pt>
                <c:pt idx="522">
                  <c:v>-9946.33</c:v>
                </c:pt>
                <c:pt idx="523">
                  <c:v>-9917.23</c:v>
                </c:pt>
                <c:pt idx="524">
                  <c:v>-9908.5</c:v>
                </c:pt>
                <c:pt idx="525">
                  <c:v>-9899.27</c:v>
                </c:pt>
                <c:pt idx="526">
                  <c:v>-9890.69</c:v>
                </c:pt>
                <c:pt idx="527">
                  <c:v>-9880.58</c:v>
                </c:pt>
                <c:pt idx="528">
                  <c:v>-9872.41</c:v>
                </c:pt>
                <c:pt idx="529">
                  <c:v>-9879</c:v>
                </c:pt>
                <c:pt idx="530">
                  <c:v>-9861.0300000000007</c:v>
                </c:pt>
                <c:pt idx="531">
                  <c:v>-9849.26</c:v>
                </c:pt>
                <c:pt idx="532">
                  <c:v>-9847.92</c:v>
                </c:pt>
                <c:pt idx="533">
                  <c:v>-9842.35</c:v>
                </c:pt>
                <c:pt idx="534">
                  <c:v>-9813.7999999999993</c:v>
                </c:pt>
                <c:pt idx="535">
                  <c:v>-9815.91</c:v>
                </c:pt>
                <c:pt idx="536">
                  <c:v>-9780.5</c:v>
                </c:pt>
                <c:pt idx="537">
                  <c:v>-9767.67</c:v>
                </c:pt>
                <c:pt idx="538">
                  <c:v>-9735.5499999999993</c:v>
                </c:pt>
                <c:pt idx="539">
                  <c:v>-9716.9</c:v>
                </c:pt>
                <c:pt idx="540">
                  <c:v>-9685.1200000000008</c:v>
                </c:pt>
                <c:pt idx="541">
                  <c:v>-9654.7199999999993</c:v>
                </c:pt>
                <c:pt idx="542">
                  <c:v>-9647.5</c:v>
                </c:pt>
                <c:pt idx="543">
                  <c:v>-9635.39</c:v>
                </c:pt>
                <c:pt idx="544">
                  <c:v>-9628.67</c:v>
                </c:pt>
                <c:pt idx="545">
                  <c:v>-9641.07</c:v>
                </c:pt>
                <c:pt idx="546">
                  <c:v>-9664.68</c:v>
                </c:pt>
                <c:pt idx="547">
                  <c:v>-9692.5499999999993</c:v>
                </c:pt>
                <c:pt idx="548">
                  <c:v>-9756.7000000000007</c:v>
                </c:pt>
                <c:pt idx="549">
                  <c:v>-9800.33</c:v>
                </c:pt>
                <c:pt idx="550">
                  <c:v>-9833.8799999999992</c:v>
                </c:pt>
                <c:pt idx="551">
                  <c:v>-9862.11</c:v>
                </c:pt>
                <c:pt idx="552">
                  <c:v>-9905.83</c:v>
                </c:pt>
                <c:pt idx="553">
                  <c:v>-9910.93</c:v>
                </c:pt>
                <c:pt idx="554">
                  <c:v>-9915.83</c:v>
                </c:pt>
                <c:pt idx="555">
                  <c:v>-9925.14</c:v>
                </c:pt>
                <c:pt idx="556">
                  <c:v>-9931.5300000000007</c:v>
                </c:pt>
                <c:pt idx="557">
                  <c:v>-9930.4599999999991</c:v>
                </c:pt>
                <c:pt idx="558">
                  <c:v>-9935.64</c:v>
                </c:pt>
                <c:pt idx="559">
                  <c:v>-9935.01</c:v>
                </c:pt>
                <c:pt idx="560">
                  <c:v>-9948.85</c:v>
                </c:pt>
                <c:pt idx="561">
                  <c:v>-9943.64</c:v>
                </c:pt>
                <c:pt idx="562">
                  <c:v>-9928.99</c:v>
                </c:pt>
                <c:pt idx="563">
                  <c:v>-9944.8700000000008</c:v>
                </c:pt>
                <c:pt idx="564">
                  <c:v>-9927.9599999999991</c:v>
                </c:pt>
                <c:pt idx="565">
                  <c:v>-9931.75</c:v>
                </c:pt>
                <c:pt idx="566">
                  <c:v>-9921.09</c:v>
                </c:pt>
                <c:pt idx="567">
                  <c:v>-9928.15</c:v>
                </c:pt>
                <c:pt idx="568">
                  <c:v>-9908.4</c:v>
                </c:pt>
                <c:pt idx="569">
                  <c:v>-9919.74</c:v>
                </c:pt>
                <c:pt idx="570">
                  <c:v>-9909.84</c:v>
                </c:pt>
                <c:pt idx="571">
                  <c:v>-9918.0300000000007</c:v>
                </c:pt>
                <c:pt idx="572">
                  <c:v>-9904.01</c:v>
                </c:pt>
                <c:pt idx="573">
                  <c:v>-9907.8799999999992</c:v>
                </c:pt>
                <c:pt idx="574">
                  <c:v>-9909.41</c:v>
                </c:pt>
                <c:pt idx="575">
                  <c:v>-9909.24</c:v>
                </c:pt>
                <c:pt idx="576">
                  <c:v>-9884.4599999999991</c:v>
                </c:pt>
                <c:pt idx="577">
                  <c:v>-9847.0300000000007</c:v>
                </c:pt>
                <c:pt idx="578">
                  <c:v>-9833.32</c:v>
                </c:pt>
                <c:pt idx="579">
                  <c:v>-9861.27</c:v>
                </c:pt>
                <c:pt idx="580">
                  <c:v>-9865.33</c:v>
                </c:pt>
                <c:pt idx="581">
                  <c:v>-9846.2800000000007</c:v>
                </c:pt>
                <c:pt idx="582">
                  <c:v>-9871.69</c:v>
                </c:pt>
                <c:pt idx="583">
                  <c:v>-9871.24</c:v>
                </c:pt>
                <c:pt idx="584">
                  <c:v>-9910.8700000000008</c:v>
                </c:pt>
                <c:pt idx="585">
                  <c:v>-9915.24</c:v>
                </c:pt>
                <c:pt idx="586">
                  <c:v>-9965.2800000000007</c:v>
                </c:pt>
                <c:pt idx="587">
                  <c:v>-9963.9599999999991</c:v>
                </c:pt>
                <c:pt idx="588">
                  <c:v>-9972.09</c:v>
                </c:pt>
                <c:pt idx="589">
                  <c:v>-9968.23</c:v>
                </c:pt>
                <c:pt idx="590">
                  <c:v>-9968.2999999999993</c:v>
                </c:pt>
                <c:pt idx="591">
                  <c:v>-9966.56</c:v>
                </c:pt>
                <c:pt idx="592">
                  <c:v>-9971.35</c:v>
                </c:pt>
                <c:pt idx="593">
                  <c:v>-9988.98</c:v>
                </c:pt>
                <c:pt idx="594">
                  <c:v>-9992.06</c:v>
                </c:pt>
                <c:pt idx="595">
                  <c:v>-9879.08</c:v>
                </c:pt>
                <c:pt idx="596">
                  <c:v>-9476</c:v>
                </c:pt>
                <c:pt idx="597">
                  <c:v>-8874.19</c:v>
                </c:pt>
                <c:pt idx="598">
                  <c:v>-8725.9500000000007</c:v>
                </c:pt>
                <c:pt idx="599">
                  <c:v>-9462.9500000000007</c:v>
                </c:pt>
                <c:pt idx="600">
                  <c:v>-10004.5</c:v>
                </c:pt>
                <c:pt idx="601">
                  <c:v>-10135.799999999999</c:v>
                </c:pt>
                <c:pt idx="602">
                  <c:v>-10219.799999999999</c:v>
                </c:pt>
                <c:pt idx="603">
                  <c:v>-10135.799999999999</c:v>
                </c:pt>
                <c:pt idx="604">
                  <c:v>-10018.9</c:v>
                </c:pt>
                <c:pt idx="605">
                  <c:v>-9970.5499999999993</c:v>
                </c:pt>
                <c:pt idx="606">
                  <c:v>-9964.19</c:v>
                </c:pt>
                <c:pt idx="607">
                  <c:v>-9940.34</c:v>
                </c:pt>
                <c:pt idx="608">
                  <c:v>-9925.2800000000007</c:v>
                </c:pt>
                <c:pt idx="609">
                  <c:v>-9918.14</c:v>
                </c:pt>
                <c:pt idx="610">
                  <c:v>-9920.31</c:v>
                </c:pt>
                <c:pt idx="611">
                  <c:v>-9905.85</c:v>
                </c:pt>
                <c:pt idx="612">
                  <c:v>-9912.39</c:v>
                </c:pt>
                <c:pt idx="613">
                  <c:v>-9889.51</c:v>
                </c:pt>
                <c:pt idx="614">
                  <c:v>-9875.07</c:v>
                </c:pt>
                <c:pt idx="615">
                  <c:v>-9859.14</c:v>
                </c:pt>
                <c:pt idx="616">
                  <c:v>-9858.5499999999993</c:v>
                </c:pt>
                <c:pt idx="617">
                  <c:v>-9830.94</c:v>
                </c:pt>
                <c:pt idx="618">
                  <c:v>-9818.3799999999992</c:v>
                </c:pt>
                <c:pt idx="619">
                  <c:v>-9786.25</c:v>
                </c:pt>
                <c:pt idx="620">
                  <c:v>-9760.7800000000007</c:v>
                </c:pt>
                <c:pt idx="621">
                  <c:v>-9730.01</c:v>
                </c:pt>
                <c:pt idx="622">
                  <c:v>-9703.7900000000009</c:v>
                </c:pt>
                <c:pt idx="623">
                  <c:v>-9678.4699999999993</c:v>
                </c:pt>
                <c:pt idx="624">
                  <c:v>-9655.3700000000008</c:v>
                </c:pt>
                <c:pt idx="625">
                  <c:v>-9641.7900000000009</c:v>
                </c:pt>
                <c:pt idx="626">
                  <c:v>-9625.01</c:v>
                </c:pt>
                <c:pt idx="627">
                  <c:v>-9636.7000000000007</c:v>
                </c:pt>
                <c:pt idx="628">
                  <c:v>-9652.16</c:v>
                </c:pt>
                <c:pt idx="629">
                  <c:v>-9697.7900000000009</c:v>
                </c:pt>
                <c:pt idx="630">
                  <c:v>-9728.5</c:v>
                </c:pt>
                <c:pt idx="631">
                  <c:v>-9786.64</c:v>
                </c:pt>
                <c:pt idx="632">
                  <c:v>-9822.2199999999993</c:v>
                </c:pt>
                <c:pt idx="633">
                  <c:v>-9864.6299999999992</c:v>
                </c:pt>
                <c:pt idx="634">
                  <c:v>-9875.69</c:v>
                </c:pt>
                <c:pt idx="635">
                  <c:v>-9899.26</c:v>
                </c:pt>
                <c:pt idx="636">
                  <c:v>-9908.43</c:v>
                </c:pt>
                <c:pt idx="637">
                  <c:v>-9916.5300000000007</c:v>
                </c:pt>
                <c:pt idx="638">
                  <c:v>-9920.67</c:v>
                </c:pt>
                <c:pt idx="639">
                  <c:v>-9924.4</c:v>
                </c:pt>
                <c:pt idx="640">
                  <c:v>-9928.35</c:v>
                </c:pt>
                <c:pt idx="641">
                  <c:v>-9921.93</c:v>
                </c:pt>
                <c:pt idx="642">
                  <c:v>-9935.4599999999991</c:v>
                </c:pt>
                <c:pt idx="643">
                  <c:v>-9927.3799999999992</c:v>
                </c:pt>
                <c:pt idx="644">
                  <c:v>-9935.07</c:v>
                </c:pt>
                <c:pt idx="645">
                  <c:v>-9921.51</c:v>
                </c:pt>
                <c:pt idx="646">
                  <c:v>-9926.0499999999993</c:v>
                </c:pt>
                <c:pt idx="647">
                  <c:v>-9913</c:v>
                </c:pt>
                <c:pt idx="648">
                  <c:v>-9917.2999999999993</c:v>
                </c:pt>
                <c:pt idx="649">
                  <c:v>-9892.5499999999993</c:v>
                </c:pt>
                <c:pt idx="650">
                  <c:v>-9899.56</c:v>
                </c:pt>
                <c:pt idx="651">
                  <c:v>-9892.7099999999991</c:v>
                </c:pt>
                <c:pt idx="652">
                  <c:v>-9896.4599999999991</c:v>
                </c:pt>
                <c:pt idx="653">
                  <c:v>-9890.48</c:v>
                </c:pt>
                <c:pt idx="654">
                  <c:v>-9885.61</c:v>
                </c:pt>
                <c:pt idx="655">
                  <c:v>-9883.99</c:v>
                </c:pt>
                <c:pt idx="656">
                  <c:v>-9884.25</c:v>
                </c:pt>
                <c:pt idx="657">
                  <c:v>-9889.94</c:v>
                </c:pt>
                <c:pt idx="658">
                  <c:v>-9879.51</c:v>
                </c:pt>
                <c:pt idx="659">
                  <c:v>-9886.7800000000007</c:v>
                </c:pt>
                <c:pt idx="660">
                  <c:v>-9885.85</c:v>
                </c:pt>
                <c:pt idx="661">
                  <c:v>-9897.5300000000007</c:v>
                </c:pt>
                <c:pt idx="662">
                  <c:v>-9882.5</c:v>
                </c:pt>
                <c:pt idx="663">
                  <c:v>-9879.39</c:v>
                </c:pt>
                <c:pt idx="664">
                  <c:v>-9821.1</c:v>
                </c:pt>
                <c:pt idx="665">
                  <c:v>-9811.6200000000008</c:v>
                </c:pt>
                <c:pt idx="666">
                  <c:v>-9814.92</c:v>
                </c:pt>
                <c:pt idx="667">
                  <c:v>-9830.4</c:v>
                </c:pt>
                <c:pt idx="668">
                  <c:v>-9800.1299999999992</c:v>
                </c:pt>
                <c:pt idx="669">
                  <c:v>-9806.58</c:v>
                </c:pt>
                <c:pt idx="670">
                  <c:v>-9823.36</c:v>
                </c:pt>
                <c:pt idx="671">
                  <c:v>-9835.39</c:v>
                </c:pt>
                <c:pt idx="672">
                  <c:v>-9859.69</c:v>
                </c:pt>
                <c:pt idx="673">
                  <c:v>-9895.11</c:v>
                </c:pt>
                <c:pt idx="674">
                  <c:v>-9919.9699999999993</c:v>
                </c:pt>
                <c:pt idx="675">
                  <c:v>-9912.4</c:v>
                </c:pt>
                <c:pt idx="676">
                  <c:v>-9912.7900000000009</c:v>
                </c:pt>
                <c:pt idx="677">
                  <c:v>-9906.25</c:v>
                </c:pt>
                <c:pt idx="678">
                  <c:v>-9913.93</c:v>
                </c:pt>
                <c:pt idx="679">
                  <c:v>-9897.25</c:v>
                </c:pt>
                <c:pt idx="680">
                  <c:v>-9912.93</c:v>
                </c:pt>
                <c:pt idx="681">
                  <c:v>-9930.3799999999992</c:v>
                </c:pt>
                <c:pt idx="682">
                  <c:v>-9907.2199999999993</c:v>
                </c:pt>
                <c:pt idx="683">
                  <c:v>-9677.4500000000007</c:v>
                </c:pt>
                <c:pt idx="684">
                  <c:v>-9003.59</c:v>
                </c:pt>
                <c:pt idx="685">
                  <c:v>-8603.01</c:v>
                </c:pt>
                <c:pt idx="686">
                  <c:v>-8900.9699999999993</c:v>
                </c:pt>
                <c:pt idx="687">
                  <c:v>-9822.08</c:v>
                </c:pt>
                <c:pt idx="688">
                  <c:v>-10047.799999999999</c:v>
                </c:pt>
                <c:pt idx="689">
                  <c:v>-10166</c:v>
                </c:pt>
                <c:pt idx="690">
                  <c:v>-10093</c:v>
                </c:pt>
                <c:pt idx="691">
                  <c:v>-9976.76</c:v>
                </c:pt>
                <c:pt idx="692">
                  <c:v>-9897.8799999999992</c:v>
                </c:pt>
                <c:pt idx="693">
                  <c:v>-9891.83</c:v>
                </c:pt>
                <c:pt idx="694">
                  <c:v>-9877.59</c:v>
                </c:pt>
                <c:pt idx="695">
                  <c:v>-9879.89</c:v>
                </c:pt>
                <c:pt idx="696">
                  <c:v>-9858.3799999999992</c:v>
                </c:pt>
                <c:pt idx="697">
                  <c:v>-9857.7199999999993</c:v>
                </c:pt>
                <c:pt idx="698">
                  <c:v>-9848.9599999999991</c:v>
                </c:pt>
                <c:pt idx="699">
                  <c:v>-9835.67</c:v>
                </c:pt>
                <c:pt idx="700">
                  <c:v>-9825.66</c:v>
                </c:pt>
                <c:pt idx="701">
                  <c:v>-9820.1200000000008</c:v>
                </c:pt>
                <c:pt idx="702">
                  <c:v>-9808.92</c:v>
                </c:pt>
                <c:pt idx="703">
                  <c:v>-9797.14</c:v>
                </c:pt>
                <c:pt idx="704">
                  <c:v>-9782.91</c:v>
                </c:pt>
                <c:pt idx="705">
                  <c:v>-9755.91</c:v>
                </c:pt>
                <c:pt idx="706">
                  <c:v>-9737.77</c:v>
                </c:pt>
                <c:pt idx="707">
                  <c:v>-9701.14</c:v>
                </c:pt>
                <c:pt idx="708">
                  <c:v>-9677.39</c:v>
                </c:pt>
                <c:pt idx="709">
                  <c:v>-9640.9699999999993</c:v>
                </c:pt>
                <c:pt idx="710">
                  <c:v>-9614.5400000000009</c:v>
                </c:pt>
                <c:pt idx="711">
                  <c:v>-9580.2199999999993</c:v>
                </c:pt>
                <c:pt idx="712">
                  <c:v>-9572.4699999999993</c:v>
                </c:pt>
                <c:pt idx="713">
                  <c:v>-9550</c:v>
                </c:pt>
                <c:pt idx="714">
                  <c:v>-9549.6299999999992</c:v>
                </c:pt>
                <c:pt idx="715">
                  <c:v>-9548.7900000000009</c:v>
                </c:pt>
                <c:pt idx="716">
                  <c:v>-9573.8799999999992</c:v>
                </c:pt>
                <c:pt idx="717">
                  <c:v>-9615.73</c:v>
                </c:pt>
                <c:pt idx="718">
                  <c:v>-9670.68</c:v>
                </c:pt>
                <c:pt idx="719">
                  <c:v>-9728.7199999999993</c:v>
                </c:pt>
                <c:pt idx="720">
                  <c:v>-9772.68</c:v>
                </c:pt>
                <c:pt idx="721">
                  <c:v>-9810.86</c:v>
                </c:pt>
                <c:pt idx="722">
                  <c:v>-9831.09</c:v>
                </c:pt>
                <c:pt idx="723">
                  <c:v>-9852.39</c:v>
                </c:pt>
                <c:pt idx="724">
                  <c:v>-9847.7199999999993</c:v>
                </c:pt>
                <c:pt idx="725">
                  <c:v>-9864</c:v>
                </c:pt>
                <c:pt idx="726">
                  <c:v>-9856.32</c:v>
                </c:pt>
                <c:pt idx="727">
                  <c:v>-9869.6</c:v>
                </c:pt>
                <c:pt idx="728">
                  <c:v>-9862.5300000000007</c:v>
                </c:pt>
                <c:pt idx="729">
                  <c:v>-9859.6</c:v>
                </c:pt>
                <c:pt idx="730">
                  <c:v>-9859.6200000000008</c:v>
                </c:pt>
                <c:pt idx="731">
                  <c:v>-9865.7800000000007</c:v>
                </c:pt>
                <c:pt idx="732">
                  <c:v>-9857.4</c:v>
                </c:pt>
                <c:pt idx="733">
                  <c:v>-9857.14</c:v>
                </c:pt>
                <c:pt idx="734">
                  <c:v>-9858.4599999999991</c:v>
                </c:pt>
                <c:pt idx="735">
                  <c:v>-9842.64</c:v>
                </c:pt>
                <c:pt idx="736">
                  <c:v>-9844.58</c:v>
                </c:pt>
                <c:pt idx="737">
                  <c:v>-9838.56</c:v>
                </c:pt>
                <c:pt idx="738">
                  <c:v>-9842.61</c:v>
                </c:pt>
                <c:pt idx="739">
                  <c:v>-9829.2199999999993</c:v>
                </c:pt>
                <c:pt idx="740">
                  <c:v>-9832.93</c:v>
                </c:pt>
                <c:pt idx="741">
                  <c:v>-9825.48</c:v>
                </c:pt>
                <c:pt idx="742">
                  <c:v>-9838.2000000000007</c:v>
                </c:pt>
                <c:pt idx="743">
                  <c:v>-9824.41</c:v>
                </c:pt>
                <c:pt idx="744">
                  <c:v>-9839.57</c:v>
                </c:pt>
                <c:pt idx="745">
                  <c:v>-9829.07</c:v>
                </c:pt>
                <c:pt idx="746">
                  <c:v>-9831.1299999999992</c:v>
                </c:pt>
                <c:pt idx="747">
                  <c:v>-9832.17</c:v>
                </c:pt>
                <c:pt idx="748">
                  <c:v>-9839.07</c:v>
                </c:pt>
                <c:pt idx="749">
                  <c:v>-9837.58</c:v>
                </c:pt>
                <c:pt idx="750">
                  <c:v>-9832.0300000000007</c:v>
                </c:pt>
                <c:pt idx="751">
                  <c:v>-9832.24</c:v>
                </c:pt>
                <c:pt idx="752">
                  <c:v>-9818.1200000000008</c:v>
                </c:pt>
                <c:pt idx="753">
                  <c:v>-9786.15</c:v>
                </c:pt>
                <c:pt idx="754">
                  <c:v>-9748.84</c:v>
                </c:pt>
                <c:pt idx="755">
                  <c:v>-9744.32</c:v>
                </c:pt>
                <c:pt idx="756">
                  <c:v>-9766.0300000000007</c:v>
                </c:pt>
                <c:pt idx="757">
                  <c:v>-9755.32</c:v>
                </c:pt>
                <c:pt idx="758">
                  <c:v>-9730.4699999999993</c:v>
                </c:pt>
                <c:pt idx="759">
                  <c:v>-9764.82</c:v>
                </c:pt>
                <c:pt idx="760">
                  <c:v>-9765.6200000000008</c:v>
                </c:pt>
                <c:pt idx="761">
                  <c:v>-9794.08</c:v>
                </c:pt>
                <c:pt idx="762">
                  <c:v>-9821.08</c:v>
                </c:pt>
                <c:pt idx="763">
                  <c:v>-9850.2800000000007</c:v>
                </c:pt>
                <c:pt idx="764">
                  <c:v>-9854.1299999999992</c:v>
                </c:pt>
                <c:pt idx="765">
                  <c:v>-9852.9</c:v>
                </c:pt>
                <c:pt idx="766">
                  <c:v>-9860.2800000000007</c:v>
                </c:pt>
                <c:pt idx="767">
                  <c:v>-9846.69</c:v>
                </c:pt>
                <c:pt idx="768">
                  <c:v>-9846.81</c:v>
                </c:pt>
                <c:pt idx="769">
                  <c:v>-9843</c:v>
                </c:pt>
                <c:pt idx="770">
                  <c:v>-9872.18</c:v>
                </c:pt>
                <c:pt idx="771">
                  <c:v>-9883.86</c:v>
                </c:pt>
                <c:pt idx="772">
                  <c:v>-9748.6299999999992</c:v>
                </c:pt>
                <c:pt idx="773">
                  <c:v>-9140.58</c:v>
                </c:pt>
                <c:pt idx="774">
                  <c:v>-8588.69</c:v>
                </c:pt>
                <c:pt idx="775">
                  <c:v>-8590.58</c:v>
                </c:pt>
                <c:pt idx="776">
                  <c:v>-9526.32</c:v>
                </c:pt>
                <c:pt idx="777">
                  <c:v>-9958.64</c:v>
                </c:pt>
                <c:pt idx="778">
                  <c:v>-10080</c:v>
                </c:pt>
                <c:pt idx="779">
                  <c:v>-10058.299999999999</c:v>
                </c:pt>
                <c:pt idx="780">
                  <c:v>-9926.2900000000009</c:v>
                </c:pt>
                <c:pt idx="781">
                  <c:v>-9850.01</c:v>
                </c:pt>
                <c:pt idx="782">
                  <c:v>-9820.43</c:v>
                </c:pt>
                <c:pt idx="783">
                  <c:v>-9810.16</c:v>
                </c:pt>
                <c:pt idx="784">
                  <c:v>-9796.6</c:v>
                </c:pt>
                <c:pt idx="785">
                  <c:v>-9802.26</c:v>
                </c:pt>
                <c:pt idx="786">
                  <c:v>-9788.48</c:v>
                </c:pt>
                <c:pt idx="787">
                  <c:v>-9771.6</c:v>
                </c:pt>
                <c:pt idx="788">
                  <c:v>-9760.74</c:v>
                </c:pt>
                <c:pt idx="789">
                  <c:v>-9763.5499999999993</c:v>
                </c:pt>
                <c:pt idx="790">
                  <c:v>-9745.2900000000009</c:v>
                </c:pt>
                <c:pt idx="791">
                  <c:v>-9747.23</c:v>
                </c:pt>
                <c:pt idx="792">
                  <c:v>-9725.0300000000007</c:v>
                </c:pt>
                <c:pt idx="793">
                  <c:v>-9721.2900000000009</c:v>
                </c:pt>
                <c:pt idx="794">
                  <c:v>-9695.6</c:v>
                </c:pt>
                <c:pt idx="795">
                  <c:v>-9677.2900000000009</c:v>
                </c:pt>
                <c:pt idx="796">
                  <c:v>-9647.9699999999993</c:v>
                </c:pt>
                <c:pt idx="797">
                  <c:v>-9618.0499999999993</c:v>
                </c:pt>
                <c:pt idx="798">
                  <c:v>-9581.69</c:v>
                </c:pt>
                <c:pt idx="799">
                  <c:v>-9548.82</c:v>
                </c:pt>
                <c:pt idx="800">
                  <c:v>-9526.0499999999993</c:v>
                </c:pt>
                <c:pt idx="801">
                  <c:v>-9491.84</c:v>
                </c:pt>
                <c:pt idx="802">
                  <c:v>-9486.2999999999993</c:v>
                </c:pt>
                <c:pt idx="803">
                  <c:v>-9471.09</c:v>
                </c:pt>
                <c:pt idx="804">
                  <c:v>-9484.83</c:v>
                </c:pt>
                <c:pt idx="805">
                  <c:v>-9497.7199999999993</c:v>
                </c:pt>
                <c:pt idx="806">
                  <c:v>-9543.81</c:v>
                </c:pt>
                <c:pt idx="807">
                  <c:v>-9583.7000000000007</c:v>
                </c:pt>
                <c:pt idx="808">
                  <c:v>-9656.14</c:v>
                </c:pt>
                <c:pt idx="809">
                  <c:v>-9692.65</c:v>
                </c:pt>
                <c:pt idx="810">
                  <c:v>-9739.91</c:v>
                </c:pt>
                <c:pt idx="811">
                  <c:v>-9763.49</c:v>
                </c:pt>
                <c:pt idx="812">
                  <c:v>-9779.85</c:v>
                </c:pt>
                <c:pt idx="813">
                  <c:v>-9796.93</c:v>
                </c:pt>
                <c:pt idx="814">
                  <c:v>-9813.11</c:v>
                </c:pt>
                <c:pt idx="815">
                  <c:v>-9815.59</c:v>
                </c:pt>
                <c:pt idx="816">
                  <c:v>-9800.8700000000008</c:v>
                </c:pt>
                <c:pt idx="817">
                  <c:v>-9820.65</c:v>
                </c:pt>
                <c:pt idx="818">
                  <c:v>-9816.99</c:v>
                </c:pt>
                <c:pt idx="819">
                  <c:v>-9823.0499999999993</c:v>
                </c:pt>
                <c:pt idx="820">
                  <c:v>-9804.6200000000008</c:v>
                </c:pt>
                <c:pt idx="821">
                  <c:v>-9822.2900000000009</c:v>
                </c:pt>
                <c:pt idx="822">
                  <c:v>-9813.1299999999992</c:v>
                </c:pt>
                <c:pt idx="823">
                  <c:v>-9820.4599999999991</c:v>
                </c:pt>
                <c:pt idx="824">
                  <c:v>-9810.82</c:v>
                </c:pt>
                <c:pt idx="825">
                  <c:v>-9809.6</c:v>
                </c:pt>
                <c:pt idx="826">
                  <c:v>-9794.57</c:v>
                </c:pt>
                <c:pt idx="827">
                  <c:v>-9800.59</c:v>
                </c:pt>
                <c:pt idx="828">
                  <c:v>-9796.77</c:v>
                </c:pt>
                <c:pt idx="829">
                  <c:v>-9793.9699999999993</c:v>
                </c:pt>
                <c:pt idx="830">
                  <c:v>-9792.32</c:v>
                </c:pt>
                <c:pt idx="831">
                  <c:v>-9775.99</c:v>
                </c:pt>
                <c:pt idx="832">
                  <c:v>-9797.7199999999993</c:v>
                </c:pt>
                <c:pt idx="833">
                  <c:v>-9796.44</c:v>
                </c:pt>
                <c:pt idx="834">
                  <c:v>-9787.44</c:v>
                </c:pt>
                <c:pt idx="835">
                  <c:v>-9782.52</c:v>
                </c:pt>
                <c:pt idx="836">
                  <c:v>-9802.1200000000008</c:v>
                </c:pt>
                <c:pt idx="837">
                  <c:v>-9787.52</c:v>
                </c:pt>
                <c:pt idx="838">
                  <c:v>-9801.52</c:v>
                </c:pt>
                <c:pt idx="839">
                  <c:v>-9798.4</c:v>
                </c:pt>
                <c:pt idx="840">
                  <c:v>-9798.82</c:v>
                </c:pt>
                <c:pt idx="841">
                  <c:v>-9798.8799999999992</c:v>
                </c:pt>
                <c:pt idx="842">
                  <c:v>-9808.9599999999991</c:v>
                </c:pt>
                <c:pt idx="843">
                  <c:v>-9792.65</c:v>
                </c:pt>
                <c:pt idx="844">
                  <c:v>-9796.14</c:v>
                </c:pt>
                <c:pt idx="845">
                  <c:v>-9755.01</c:v>
                </c:pt>
                <c:pt idx="846">
                  <c:v>-9720.61</c:v>
                </c:pt>
                <c:pt idx="847">
                  <c:v>-9746.02</c:v>
                </c:pt>
                <c:pt idx="848">
                  <c:v>-9748.01</c:v>
                </c:pt>
                <c:pt idx="849">
                  <c:v>-9743.93</c:v>
                </c:pt>
                <c:pt idx="850">
                  <c:v>-9745.9599999999991</c:v>
                </c:pt>
                <c:pt idx="851">
                  <c:v>-9775.66</c:v>
                </c:pt>
                <c:pt idx="852">
                  <c:v>-9769.94</c:v>
                </c:pt>
                <c:pt idx="853">
                  <c:v>-9813.7900000000009</c:v>
                </c:pt>
                <c:pt idx="854">
                  <c:v>-9843.56</c:v>
                </c:pt>
                <c:pt idx="855">
                  <c:v>-9866.5499999999993</c:v>
                </c:pt>
                <c:pt idx="856">
                  <c:v>-9862.31</c:v>
                </c:pt>
                <c:pt idx="857">
                  <c:v>-9863.81</c:v>
                </c:pt>
                <c:pt idx="858">
                  <c:v>-9869.75</c:v>
                </c:pt>
                <c:pt idx="859">
                  <c:v>-9856.7999999999993</c:v>
                </c:pt>
                <c:pt idx="860">
                  <c:v>-9863.7199999999993</c:v>
                </c:pt>
                <c:pt idx="861">
                  <c:v>-9867.48</c:v>
                </c:pt>
                <c:pt idx="862">
                  <c:v>-9908.4</c:v>
                </c:pt>
                <c:pt idx="863">
                  <c:v>-9860.86</c:v>
                </c:pt>
                <c:pt idx="864">
                  <c:v>-9619.9500000000007</c:v>
                </c:pt>
                <c:pt idx="865">
                  <c:v>-8939.84</c:v>
                </c:pt>
                <c:pt idx="866">
                  <c:v>-8559.39</c:v>
                </c:pt>
                <c:pt idx="867">
                  <c:v>-8939.7800000000007</c:v>
                </c:pt>
                <c:pt idx="868">
                  <c:v>-9778.25</c:v>
                </c:pt>
                <c:pt idx="869">
                  <c:v>-9968.33</c:v>
                </c:pt>
                <c:pt idx="870">
                  <c:v>-10116.5</c:v>
                </c:pt>
                <c:pt idx="871">
                  <c:v>-10083.1</c:v>
                </c:pt>
                <c:pt idx="872">
                  <c:v>-9952.94</c:v>
                </c:pt>
                <c:pt idx="873">
                  <c:v>-9886.24</c:v>
                </c:pt>
                <c:pt idx="874">
                  <c:v>-9874.2000000000007</c:v>
                </c:pt>
                <c:pt idx="875">
                  <c:v>-9851.3700000000008</c:v>
                </c:pt>
                <c:pt idx="876">
                  <c:v>-9851.56</c:v>
                </c:pt>
                <c:pt idx="877">
                  <c:v>-9845.16</c:v>
                </c:pt>
                <c:pt idx="878">
                  <c:v>-9840.56</c:v>
                </c:pt>
                <c:pt idx="879">
                  <c:v>-9835.56</c:v>
                </c:pt>
                <c:pt idx="880">
                  <c:v>-9814.4699999999993</c:v>
                </c:pt>
                <c:pt idx="881">
                  <c:v>-9823.49</c:v>
                </c:pt>
                <c:pt idx="882">
                  <c:v>-9798.69</c:v>
                </c:pt>
                <c:pt idx="883">
                  <c:v>-9805.8700000000008</c:v>
                </c:pt>
                <c:pt idx="884">
                  <c:v>-9792.51</c:v>
                </c:pt>
                <c:pt idx="885">
                  <c:v>-9766.8799999999992</c:v>
                </c:pt>
                <c:pt idx="886">
                  <c:v>-9737.9599999999991</c:v>
                </c:pt>
                <c:pt idx="887">
                  <c:v>-9718.84</c:v>
                </c:pt>
                <c:pt idx="888">
                  <c:v>-9692.7800000000007</c:v>
                </c:pt>
                <c:pt idx="889">
                  <c:v>-9670.1200000000008</c:v>
                </c:pt>
                <c:pt idx="890">
                  <c:v>-9630.5400000000009</c:v>
                </c:pt>
                <c:pt idx="891">
                  <c:v>-9602.01</c:v>
                </c:pt>
                <c:pt idx="892">
                  <c:v>-9587.2800000000007</c:v>
                </c:pt>
                <c:pt idx="893">
                  <c:v>-9567.18</c:v>
                </c:pt>
                <c:pt idx="894">
                  <c:v>-9548.2800000000007</c:v>
                </c:pt>
                <c:pt idx="895">
                  <c:v>-9553.44</c:v>
                </c:pt>
                <c:pt idx="896">
                  <c:v>-9541.5499999999993</c:v>
                </c:pt>
                <c:pt idx="897">
                  <c:v>-9561.39</c:v>
                </c:pt>
                <c:pt idx="898">
                  <c:v>-9616.8799999999992</c:v>
                </c:pt>
                <c:pt idx="899">
                  <c:v>-9650.56</c:v>
                </c:pt>
                <c:pt idx="900">
                  <c:v>-9722.11</c:v>
                </c:pt>
                <c:pt idx="901">
                  <c:v>-9742.6299999999992</c:v>
                </c:pt>
                <c:pt idx="902">
                  <c:v>-9788.11</c:v>
                </c:pt>
                <c:pt idx="903">
                  <c:v>-9812.58</c:v>
                </c:pt>
                <c:pt idx="904">
                  <c:v>-9830.6200000000008</c:v>
                </c:pt>
                <c:pt idx="905">
                  <c:v>-9829.15</c:v>
                </c:pt>
                <c:pt idx="906">
                  <c:v>-9828.5400000000009</c:v>
                </c:pt>
                <c:pt idx="907">
                  <c:v>-9836.4500000000007</c:v>
                </c:pt>
                <c:pt idx="908">
                  <c:v>-9844.84</c:v>
                </c:pt>
                <c:pt idx="909">
                  <c:v>-9849.9</c:v>
                </c:pt>
                <c:pt idx="910">
                  <c:v>-9839.44</c:v>
                </c:pt>
                <c:pt idx="911">
                  <c:v>-9841.52</c:v>
                </c:pt>
                <c:pt idx="912">
                  <c:v>-9828.4699999999993</c:v>
                </c:pt>
                <c:pt idx="913">
                  <c:v>-9848.52</c:v>
                </c:pt>
                <c:pt idx="914">
                  <c:v>-9834.65</c:v>
                </c:pt>
                <c:pt idx="915">
                  <c:v>-9840.9</c:v>
                </c:pt>
                <c:pt idx="916">
                  <c:v>-9822.19</c:v>
                </c:pt>
                <c:pt idx="917">
                  <c:v>-9833.16</c:v>
                </c:pt>
                <c:pt idx="918">
                  <c:v>-9813.11</c:v>
                </c:pt>
                <c:pt idx="919">
                  <c:v>-9820.56</c:v>
                </c:pt>
                <c:pt idx="920">
                  <c:v>-9805.02</c:v>
                </c:pt>
                <c:pt idx="921">
                  <c:v>-9810.76</c:v>
                </c:pt>
                <c:pt idx="922">
                  <c:v>-9806.56</c:v>
                </c:pt>
                <c:pt idx="923">
                  <c:v>-9809.34</c:v>
                </c:pt>
                <c:pt idx="924">
                  <c:v>-9810.7199999999993</c:v>
                </c:pt>
                <c:pt idx="925">
                  <c:v>-9799.14</c:v>
                </c:pt>
                <c:pt idx="926">
                  <c:v>-9799.7099999999991</c:v>
                </c:pt>
                <c:pt idx="927">
                  <c:v>-9799.83</c:v>
                </c:pt>
                <c:pt idx="928">
                  <c:v>-9816.42</c:v>
                </c:pt>
                <c:pt idx="929">
                  <c:v>-9792.94</c:v>
                </c:pt>
                <c:pt idx="930">
                  <c:v>-9806.69</c:v>
                </c:pt>
                <c:pt idx="931">
                  <c:v>-9807.33</c:v>
                </c:pt>
                <c:pt idx="932">
                  <c:v>-9809.9699999999993</c:v>
                </c:pt>
                <c:pt idx="933">
                  <c:v>-9779.74</c:v>
                </c:pt>
                <c:pt idx="934">
                  <c:v>-9747.1</c:v>
                </c:pt>
                <c:pt idx="935">
                  <c:v>-9729.08</c:v>
                </c:pt>
                <c:pt idx="936">
                  <c:v>-9751.89</c:v>
                </c:pt>
                <c:pt idx="937">
                  <c:v>-9741.93</c:v>
                </c:pt>
                <c:pt idx="938">
                  <c:v>-9734.31</c:v>
                </c:pt>
                <c:pt idx="939">
                  <c:v>-9747.52</c:v>
                </c:pt>
                <c:pt idx="940">
                  <c:v>-9752.4500000000007</c:v>
                </c:pt>
                <c:pt idx="941">
                  <c:v>-9776.8799999999992</c:v>
                </c:pt>
                <c:pt idx="942">
                  <c:v>-9791.32</c:v>
                </c:pt>
                <c:pt idx="943">
                  <c:v>-9839.6299999999992</c:v>
                </c:pt>
                <c:pt idx="944">
                  <c:v>-9831.82</c:v>
                </c:pt>
                <c:pt idx="945">
                  <c:v>-9845.48</c:v>
                </c:pt>
                <c:pt idx="946">
                  <c:v>-9828.25</c:v>
                </c:pt>
                <c:pt idx="947">
                  <c:v>-9844.98</c:v>
                </c:pt>
                <c:pt idx="948">
                  <c:v>-9829.64</c:v>
                </c:pt>
                <c:pt idx="949">
                  <c:v>-9826.5499999999993</c:v>
                </c:pt>
                <c:pt idx="950">
                  <c:v>-9830.4</c:v>
                </c:pt>
                <c:pt idx="951">
                  <c:v>-9865.2800000000007</c:v>
                </c:pt>
                <c:pt idx="952">
                  <c:v>-9761.66</c:v>
                </c:pt>
                <c:pt idx="953">
                  <c:v>-9415.94</c:v>
                </c:pt>
                <c:pt idx="954">
                  <c:v>-8772.2999999999993</c:v>
                </c:pt>
                <c:pt idx="955">
                  <c:v>-8555.15</c:v>
                </c:pt>
                <c:pt idx="956">
                  <c:v>-9220.3799999999992</c:v>
                </c:pt>
                <c:pt idx="957">
                  <c:v>-9807.25</c:v>
                </c:pt>
                <c:pt idx="958">
                  <c:v>-9937.6</c:v>
                </c:pt>
                <c:pt idx="959">
                  <c:v>-10067.1</c:v>
                </c:pt>
                <c:pt idx="960">
                  <c:v>-10020.9</c:v>
                </c:pt>
                <c:pt idx="961">
                  <c:v>-9885.6299999999992</c:v>
                </c:pt>
                <c:pt idx="962">
                  <c:v>-9832.81</c:v>
                </c:pt>
                <c:pt idx="963">
                  <c:v>-9803.0400000000009</c:v>
                </c:pt>
                <c:pt idx="964">
                  <c:v>-9802.86</c:v>
                </c:pt>
                <c:pt idx="965">
                  <c:v>-9786.4699999999993</c:v>
                </c:pt>
                <c:pt idx="966">
                  <c:v>-9786.44</c:v>
                </c:pt>
                <c:pt idx="967">
                  <c:v>-9766.4500000000007</c:v>
                </c:pt>
                <c:pt idx="968">
                  <c:v>-9762.86</c:v>
                </c:pt>
                <c:pt idx="969">
                  <c:v>-9751.4699999999993</c:v>
                </c:pt>
                <c:pt idx="970">
                  <c:v>-9749.0400000000009</c:v>
                </c:pt>
                <c:pt idx="971">
                  <c:v>-9731.77</c:v>
                </c:pt>
                <c:pt idx="972">
                  <c:v>-9721.19</c:v>
                </c:pt>
                <c:pt idx="973">
                  <c:v>-9708.64</c:v>
                </c:pt>
                <c:pt idx="974">
                  <c:v>-9681.34</c:v>
                </c:pt>
                <c:pt idx="975">
                  <c:v>-9663.26</c:v>
                </c:pt>
                <c:pt idx="976">
                  <c:v>-9631.2099999999991</c:v>
                </c:pt>
                <c:pt idx="977">
                  <c:v>-9612.2099999999991</c:v>
                </c:pt>
                <c:pt idx="978">
                  <c:v>-9568.1299999999992</c:v>
                </c:pt>
                <c:pt idx="979">
                  <c:v>-9546.4699999999993</c:v>
                </c:pt>
                <c:pt idx="980">
                  <c:v>-9500.98</c:v>
                </c:pt>
                <c:pt idx="981">
                  <c:v>-9486.52</c:v>
                </c:pt>
                <c:pt idx="982">
                  <c:v>-9459.65</c:v>
                </c:pt>
                <c:pt idx="983">
                  <c:v>-9453.2900000000009</c:v>
                </c:pt>
                <c:pt idx="984">
                  <c:v>-9441.5</c:v>
                </c:pt>
                <c:pt idx="985">
                  <c:v>-9452.7000000000007</c:v>
                </c:pt>
                <c:pt idx="986">
                  <c:v>-9478.7199999999993</c:v>
                </c:pt>
                <c:pt idx="987">
                  <c:v>-9519.91</c:v>
                </c:pt>
                <c:pt idx="988">
                  <c:v>-9571.83</c:v>
                </c:pt>
                <c:pt idx="989">
                  <c:v>-9623.69</c:v>
                </c:pt>
                <c:pt idx="990">
                  <c:v>-9666.24</c:v>
                </c:pt>
                <c:pt idx="991">
                  <c:v>-9688.69</c:v>
                </c:pt>
                <c:pt idx="992">
                  <c:v>-9715.2000000000007</c:v>
                </c:pt>
                <c:pt idx="993">
                  <c:v>-9714.7099999999991</c:v>
                </c:pt>
                <c:pt idx="994">
                  <c:v>-9732.1299999999992</c:v>
                </c:pt>
                <c:pt idx="995">
                  <c:v>-9721.17</c:v>
                </c:pt>
                <c:pt idx="996">
                  <c:v>-9736.4</c:v>
                </c:pt>
                <c:pt idx="997">
                  <c:v>-9732.43</c:v>
                </c:pt>
                <c:pt idx="998">
                  <c:v>-9745.52</c:v>
                </c:pt>
                <c:pt idx="999">
                  <c:v>-9735.48</c:v>
                </c:pt>
                <c:pt idx="1000">
                  <c:v>-9746.27</c:v>
                </c:pt>
                <c:pt idx="1001">
                  <c:v>-9737.9500000000007</c:v>
                </c:pt>
                <c:pt idx="1002">
                  <c:v>-9729.5499999999993</c:v>
                </c:pt>
                <c:pt idx="1003">
                  <c:v>-9725.26</c:v>
                </c:pt>
                <c:pt idx="1004">
                  <c:v>-9724.57</c:v>
                </c:pt>
                <c:pt idx="1005">
                  <c:v>-9723.2099999999991</c:v>
                </c:pt>
                <c:pt idx="1006">
                  <c:v>-9713.08</c:v>
                </c:pt>
                <c:pt idx="1007">
                  <c:v>-9709.33</c:v>
                </c:pt>
                <c:pt idx="1008">
                  <c:v>-9693.7900000000009</c:v>
                </c:pt>
                <c:pt idx="1009">
                  <c:v>-9701.01</c:v>
                </c:pt>
                <c:pt idx="1010">
                  <c:v>-9688.7099999999991</c:v>
                </c:pt>
                <c:pt idx="1011">
                  <c:v>-9697.02</c:v>
                </c:pt>
                <c:pt idx="1012">
                  <c:v>-9688.4699999999993</c:v>
                </c:pt>
                <c:pt idx="1013">
                  <c:v>-9689.11</c:v>
                </c:pt>
                <c:pt idx="1014">
                  <c:v>-9684.5300000000007</c:v>
                </c:pt>
                <c:pt idx="1015">
                  <c:v>-9699.5300000000007</c:v>
                </c:pt>
                <c:pt idx="1016">
                  <c:v>-9695.2000000000007</c:v>
                </c:pt>
                <c:pt idx="1017">
                  <c:v>-9700.86</c:v>
                </c:pt>
                <c:pt idx="1018">
                  <c:v>-9699.57</c:v>
                </c:pt>
                <c:pt idx="1019">
                  <c:v>-9702.16</c:v>
                </c:pt>
                <c:pt idx="1020">
                  <c:v>-9706.2199999999993</c:v>
                </c:pt>
                <c:pt idx="1021">
                  <c:v>-9704.18</c:v>
                </c:pt>
                <c:pt idx="1022">
                  <c:v>-9711.7199999999993</c:v>
                </c:pt>
                <c:pt idx="1023">
                  <c:v>-9707.7999999999993</c:v>
                </c:pt>
                <c:pt idx="1024">
                  <c:v>-9707.4500000000007</c:v>
                </c:pt>
                <c:pt idx="1025">
                  <c:v>-9693.92</c:v>
                </c:pt>
                <c:pt idx="1026">
                  <c:v>-9662.5499999999993</c:v>
                </c:pt>
                <c:pt idx="1027">
                  <c:v>-9632.18</c:v>
                </c:pt>
                <c:pt idx="1028">
                  <c:v>-9643.36</c:v>
                </c:pt>
                <c:pt idx="1029">
                  <c:v>-9652.75</c:v>
                </c:pt>
                <c:pt idx="1030">
                  <c:v>-9637.32</c:v>
                </c:pt>
                <c:pt idx="1031">
                  <c:v>-9621.1299999999992</c:v>
                </c:pt>
                <c:pt idx="1032">
                  <c:v>-9653.33</c:v>
                </c:pt>
                <c:pt idx="1033">
                  <c:v>-9654.57</c:v>
                </c:pt>
                <c:pt idx="1034">
                  <c:v>-9681.06</c:v>
                </c:pt>
                <c:pt idx="1035">
                  <c:v>-9713.2999999999993</c:v>
                </c:pt>
                <c:pt idx="1036">
                  <c:v>-9741.91</c:v>
                </c:pt>
                <c:pt idx="1037">
                  <c:v>-9750.65</c:v>
                </c:pt>
                <c:pt idx="1038">
                  <c:v>-9740.85</c:v>
                </c:pt>
                <c:pt idx="1039">
                  <c:v>-9754.6</c:v>
                </c:pt>
                <c:pt idx="1040">
                  <c:v>-9746.84</c:v>
                </c:pt>
                <c:pt idx="1041">
                  <c:v>-9751.59</c:v>
                </c:pt>
                <c:pt idx="1042">
                  <c:v>-9738.59</c:v>
                </c:pt>
                <c:pt idx="1043">
                  <c:v>-9773.07</c:v>
                </c:pt>
                <c:pt idx="1044">
                  <c:v>-9767.17</c:v>
                </c:pt>
                <c:pt idx="1045">
                  <c:v>-9591.7000000000007</c:v>
                </c:pt>
                <c:pt idx="1046">
                  <c:v>-8958.91</c:v>
                </c:pt>
                <c:pt idx="1047">
                  <c:v>-8479.75</c:v>
                </c:pt>
                <c:pt idx="1048">
                  <c:v>-8551.67</c:v>
                </c:pt>
                <c:pt idx="1049">
                  <c:v>-9508.27</c:v>
                </c:pt>
                <c:pt idx="1050">
                  <c:v>-9880.4599999999991</c:v>
                </c:pt>
                <c:pt idx="1051">
                  <c:v>-9987.7199999999993</c:v>
                </c:pt>
                <c:pt idx="1052">
                  <c:v>-9948.57</c:v>
                </c:pt>
                <c:pt idx="1053">
                  <c:v>-9807.2000000000007</c:v>
                </c:pt>
                <c:pt idx="1054">
                  <c:v>-9741.99</c:v>
                </c:pt>
                <c:pt idx="1055">
                  <c:v>-9715.15</c:v>
                </c:pt>
                <c:pt idx="1056">
                  <c:v>-9714.31</c:v>
                </c:pt>
                <c:pt idx="1057">
                  <c:v>-9702.02</c:v>
                </c:pt>
                <c:pt idx="1058">
                  <c:v>-9699.7999999999993</c:v>
                </c:pt>
                <c:pt idx="1059">
                  <c:v>-9675.68</c:v>
                </c:pt>
                <c:pt idx="1060">
                  <c:v>-9683.7800000000007</c:v>
                </c:pt>
                <c:pt idx="1061">
                  <c:v>-9670.14</c:v>
                </c:pt>
                <c:pt idx="1062">
                  <c:v>-9666.42</c:v>
                </c:pt>
                <c:pt idx="1063">
                  <c:v>-9653.7199999999993</c:v>
                </c:pt>
                <c:pt idx="1064">
                  <c:v>-9641.49</c:v>
                </c:pt>
                <c:pt idx="1065">
                  <c:v>-9628.7900000000009</c:v>
                </c:pt>
                <c:pt idx="1066">
                  <c:v>-9615.0400000000009</c:v>
                </c:pt>
                <c:pt idx="1067">
                  <c:v>-9595.76</c:v>
                </c:pt>
                <c:pt idx="1068">
                  <c:v>-9572.2999999999993</c:v>
                </c:pt>
                <c:pt idx="1069">
                  <c:v>-9548.09</c:v>
                </c:pt>
                <c:pt idx="1070">
                  <c:v>-9504.52</c:v>
                </c:pt>
                <c:pt idx="1071">
                  <c:v>-9475.83</c:v>
                </c:pt>
                <c:pt idx="1072">
                  <c:v>-9435.2099999999991</c:v>
                </c:pt>
                <c:pt idx="1073">
                  <c:v>-9410.4500000000007</c:v>
                </c:pt>
                <c:pt idx="1074">
                  <c:v>-9376.98</c:v>
                </c:pt>
                <c:pt idx="1075">
                  <c:v>-9368.43</c:v>
                </c:pt>
                <c:pt idx="1076">
                  <c:v>-9347.42</c:v>
                </c:pt>
                <c:pt idx="1077">
                  <c:v>-9363.3700000000008</c:v>
                </c:pt>
                <c:pt idx="1078">
                  <c:v>-9370.5300000000007</c:v>
                </c:pt>
                <c:pt idx="1079">
                  <c:v>-9413.39</c:v>
                </c:pt>
                <c:pt idx="1080">
                  <c:v>-9465.08</c:v>
                </c:pt>
                <c:pt idx="1081">
                  <c:v>-9528.42</c:v>
                </c:pt>
                <c:pt idx="1082">
                  <c:v>-9577.57</c:v>
                </c:pt>
                <c:pt idx="1083">
                  <c:v>-9611.74</c:v>
                </c:pt>
                <c:pt idx="1084">
                  <c:v>-9639.64</c:v>
                </c:pt>
                <c:pt idx="1085">
                  <c:v>-9658.89</c:v>
                </c:pt>
                <c:pt idx="1086">
                  <c:v>-9679.68</c:v>
                </c:pt>
                <c:pt idx="1087">
                  <c:v>-9682.1200000000008</c:v>
                </c:pt>
                <c:pt idx="1088">
                  <c:v>-9692.14</c:v>
                </c:pt>
                <c:pt idx="1089">
                  <c:v>-9682.69</c:v>
                </c:pt>
                <c:pt idx="1090">
                  <c:v>-9698.61</c:v>
                </c:pt>
                <c:pt idx="1091">
                  <c:v>-9687.26</c:v>
                </c:pt>
                <c:pt idx="1092">
                  <c:v>-9694.15</c:v>
                </c:pt>
                <c:pt idx="1093">
                  <c:v>-9687.2000000000007</c:v>
                </c:pt>
                <c:pt idx="1094">
                  <c:v>-9693.98</c:v>
                </c:pt>
                <c:pt idx="1095">
                  <c:v>-9681.85</c:v>
                </c:pt>
                <c:pt idx="1096">
                  <c:v>-9684.75</c:v>
                </c:pt>
                <c:pt idx="1097">
                  <c:v>-9673.0300000000007</c:v>
                </c:pt>
                <c:pt idx="1098">
                  <c:v>-9676.4500000000007</c:v>
                </c:pt>
                <c:pt idx="1099">
                  <c:v>-9679.2099999999991</c:v>
                </c:pt>
                <c:pt idx="1100">
                  <c:v>-9680.01</c:v>
                </c:pt>
                <c:pt idx="1101">
                  <c:v>-9683.48</c:v>
                </c:pt>
                <c:pt idx="1102">
                  <c:v>-9668.68</c:v>
                </c:pt>
                <c:pt idx="1103">
                  <c:v>-9671.41</c:v>
                </c:pt>
                <c:pt idx="1104">
                  <c:v>-9660.33</c:v>
                </c:pt>
                <c:pt idx="1105">
                  <c:v>-9666.44</c:v>
                </c:pt>
                <c:pt idx="1106">
                  <c:v>-9668.5400000000009</c:v>
                </c:pt>
                <c:pt idx="1107">
                  <c:v>-9682.77</c:v>
                </c:pt>
                <c:pt idx="1108">
                  <c:v>-9672.1299999999992</c:v>
                </c:pt>
                <c:pt idx="1109">
                  <c:v>-9679.7099999999991</c:v>
                </c:pt>
                <c:pt idx="1110">
                  <c:v>-9679.7099999999991</c:v>
                </c:pt>
                <c:pt idx="1111">
                  <c:v>-9677.83</c:v>
                </c:pt>
                <c:pt idx="1112">
                  <c:v>-9675.1299999999992</c:v>
                </c:pt>
                <c:pt idx="1113">
                  <c:v>-9682.4</c:v>
                </c:pt>
                <c:pt idx="1114">
                  <c:v>-9686.9500000000007</c:v>
                </c:pt>
                <c:pt idx="1115">
                  <c:v>-9686.61</c:v>
                </c:pt>
                <c:pt idx="1116">
                  <c:v>-9692.59</c:v>
                </c:pt>
                <c:pt idx="1117">
                  <c:v>-9680.41</c:v>
                </c:pt>
                <c:pt idx="1118">
                  <c:v>-9683.0300000000007</c:v>
                </c:pt>
                <c:pt idx="1119">
                  <c:v>-9632.7099999999991</c:v>
                </c:pt>
                <c:pt idx="1120">
                  <c:v>-9612.26</c:v>
                </c:pt>
                <c:pt idx="1121">
                  <c:v>-9596.31</c:v>
                </c:pt>
                <c:pt idx="1122">
                  <c:v>-9633.15</c:v>
                </c:pt>
                <c:pt idx="1123">
                  <c:v>-9599.93</c:v>
                </c:pt>
                <c:pt idx="1124">
                  <c:v>-9606.2800000000007</c:v>
                </c:pt>
                <c:pt idx="1125">
                  <c:v>-9620.98</c:v>
                </c:pt>
                <c:pt idx="1126">
                  <c:v>-9638.2199999999993</c:v>
                </c:pt>
                <c:pt idx="1127">
                  <c:v>-9653.5</c:v>
                </c:pt>
                <c:pt idx="1128">
                  <c:v>-9690.2000000000007</c:v>
                </c:pt>
                <c:pt idx="1129">
                  <c:v>-9721.7900000000009</c:v>
                </c:pt>
                <c:pt idx="1130">
                  <c:v>-9720.42</c:v>
                </c:pt>
                <c:pt idx="1131">
                  <c:v>-9723.08</c:v>
                </c:pt>
                <c:pt idx="1132">
                  <c:v>-9721.49</c:v>
                </c:pt>
                <c:pt idx="1133">
                  <c:v>-9725.48</c:v>
                </c:pt>
                <c:pt idx="1134">
                  <c:v>-9718.2900000000009</c:v>
                </c:pt>
                <c:pt idx="1135">
                  <c:v>-9724.31</c:v>
                </c:pt>
                <c:pt idx="1136">
                  <c:v>-9738.6299999999992</c:v>
                </c:pt>
                <c:pt idx="1137">
                  <c:v>-9751.5400000000009</c:v>
                </c:pt>
                <c:pt idx="1138">
                  <c:v>-9549.5300000000007</c:v>
                </c:pt>
                <c:pt idx="1139">
                  <c:v>-8904.42</c:v>
                </c:pt>
                <c:pt idx="1140">
                  <c:v>-8415.74</c:v>
                </c:pt>
                <c:pt idx="1141">
                  <c:v>-8565.65</c:v>
                </c:pt>
                <c:pt idx="1142">
                  <c:v>-9531.5300000000007</c:v>
                </c:pt>
                <c:pt idx="1143">
                  <c:v>-9862.6299999999992</c:v>
                </c:pt>
                <c:pt idx="1144">
                  <c:v>-9974.68</c:v>
                </c:pt>
                <c:pt idx="1145">
                  <c:v>-9930.07</c:v>
                </c:pt>
                <c:pt idx="1146">
                  <c:v>-9798.09</c:v>
                </c:pt>
                <c:pt idx="1147">
                  <c:v>-9719.3799999999992</c:v>
                </c:pt>
                <c:pt idx="1148">
                  <c:v>-9702.3700000000008</c:v>
                </c:pt>
                <c:pt idx="1149">
                  <c:v>-9681.41</c:v>
                </c:pt>
                <c:pt idx="1150">
                  <c:v>-9681.7800000000007</c:v>
                </c:pt>
                <c:pt idx="1151">
                  <c:v>-9667.59</c:v>
                </c:pt>
                <c:pt idx="1152">
                  <c:v>-9665.6</c:v>
                </c:pt>
                <c:pt idx="1153">
                  <c:v>-9650.2099999999991</c:v>
                </c:pt>
                <c:pt idx="1154">
                  <c:v>-9648.7099999999991</c:v>
                </c:pt>
                <c:pt idx="1155">
                  <c:v>-9640.27</c:v>
                </c:pt>
                <c:pt idx="1156">
                  <c:v>-9635.8799999999992</c:v>
                </c:pt>
                <c:pt idx="1157">
                  <c:v>-9612.09</c:v>
                </c:pt>
                <c:pt idx="1158">
                  <c:v>-9613.3799999999992</c:v>
                </c:pt>
                <c:pt idx="1159">
                  <c:v>-9592.69</c:v>
                </c:pt>
                <c:pt idx="1160">
                  <c:v>-9573.41</c:v>
                </c:pt>
                <c:pt idx="1161">
                  <c:v>-9547.2900000000009</c:v>
                </c:pt>
                <c:pt idx="1162">
                  <c:v>-9520.1299999999992</c:v>
                </c:pt>
                <c:pt idx="1163">
                  <c:v>-9488.16</c:v>
                </c:pt>
                <c:pt idx="1164">
                  <c:v>-9449.4</c:v>
                </c:pt>
                <c:pt idx="1165">
                  <c:v>-9421.86</c:v>
                </c:pt>
                <c:pt idx="1166">
                  <c:v>-9386.74</c:v>
                </c:pt>
                <c:pt idx="1167">
                  <c:v>-9371.94</c:v>
                </c:pt>
                <c:pt idx="1168">
                  <c:v>-9349.6200000000008</c:v>
                </c:pt>
                <c:pt idx="1169">
                  <c:v>-9345.09</c:v>
                </c:pt>
                <c:pt idx="1170">
                  <c:v>-9334.34</c:v>
                </c:pt>
                <c:pt idx="1171">
                  <c:v>-9361.85</c:v>
                </c:pt>
                <c:pt idx="1172">
                  <c:v>-9392.07</c:v>
                </c:pt>
                <c:pt idx="1173">
                  <c:v>-9455.4</c:v>
                </c:pt>
                <c:pt idx="1174">
                  <c:v>-9509.6</c:v>
                </c:pt>
                <c:pt idx="1175">
                  <c:v>-9562.2800000000007</c:v>
                </c:pt>
                <c:pt idx="1176">
                  <c:v>-9593.59</c:v>
                </c:pt>
                <c:pt idx="1177">
                  <c:v>-9626.26</c:v>
                </c:pt>
                <c:pt idx="1178">
                  <c:v>-9644.86</c:v>
                </c:pt>
                <c:pt idx="1179">
                  <c:v>-9663.2000000000007</c:v>
                </c:pt>
                <c:pt idx="1180">
                  <c:v>-9675.6299999999992</c:v>
                </c:pt>
                <c:pt idx="1181">
                  <c:v>-9675.91</c:v>
                </c:pt>
                <c:pt idx="1182">
                  <c:v>-9687.1299999999992</c:v>
                </c:pt>
                <c:pt idx="1183">
                  <c:v>-9672.08</c:v>
                </c:pt>
                <c:pt idx="1184">
                  <c:v>-9684.44</c:v>
                </c:pt>
                <c:pt idx="1185">
                  <c:v>-9684.0400000000009</c:v>
                </c:pt>
                <c:pt idx="1186">
                  <c:v>-9687.15</c:v>
                </c:pt>
                <c:pt idx="1187">
                  <c:v>-9678.0400000000009</c:v>
                </c:pt>
                <c:pt idx="1188">
                  <c:v>-9689.4599999999991</c:v>
                </c:pt>
                <c:pt idx="1189">
                  <c:v>-9676.4599999999991</c:v>
                </c:pt>
                <c:pt idx="1190">
                  <c:v>-9684.51</c:v>
                </c:pt>
                <c:pt idx="1191">
                  <c:v>-9675.0400000000009</c:v>
                </c:pt>
                <c:pt idx="1192">
                  <c:v>-9675.2099999999991</c:v>
                </c:pt>
                <c:pt idx="1193">
                  <c:v>-9666.7199999999993</c:v>
                </c:pt>
                <c:pt idx="1194">
                  <c:v>-9667.9699999999993</c:v>
                </c:pt>
                <c:pt idx="1195">
                  <c:v>-9665.7800000000007</c:v>
                </c:pt>
                <c:pt idx="1196">
                  <c:v>-9666.08</c:v>
                </c:pt>
                <c:pt idx="1197">
                  <c:v>-9670.01</c:v>
                </c:pt>
                <c:pt idx="1198">
                  <c:v>-9660.4699999999993</c:v>
                </c:pt>
                <c:pt idx="1199">
                  <c:v>-9674.4</c:v>
                </c:pt>
                <c:pt idx="1200">
                  <c:v>-9672.5</c:v>
                </c:pt>
                <c:pt idx="1201">
                  <c:v>-9680.6</c:v>
                </c:pt>
                <c:pt idx="1202">
                  <c:v>-9679.11</c:v>
                </c:pt>
                <c:pt idx="1203">
                  <c:v>-9689.44</c:v>
                </c:pt>
                <c:pt idx="1204">
                  <c:v>-9679.2000000000007</c:v>
                </c:pt>
                <c:pt idx="1205">
                  <c:v>-9688.18</c:v>
                </c:pt>
                <c:pt idx="1206">
                  <c:v>-9680.65</c:v>
                </c:pt>
                <c:pt idx="1207">
                  <c:v>-9688.6299999999992</c:v>
                </c:pt>
                <c:pt idx="1208">
                  <c:v>-9691.0300000000007</c:v>
                </c:pt>
                <c:pt idx="1209">
                  <c:v>-9694.0499999999993</c:v>
                </c:pt>
                <c:pt idx="1210">
                  <c:v>-9691.1</c:v>
                </c:pt>
                <c:pt idx="1211">
                  <c:v>-9687.27</c:v>
                </c:pt>
                <c:pt idx="1212">
                  <c:v>-9678.8799999999992</c:v>
                </c:pt>
                <c:pt idx="1213">
                  <c:v>-9628.4699999999993</c:v>
                </c:pt>
                <c:pt idx="1214">
                  <c:v>-9615.93</c:v>
                </c:pt>
                <c:pt idx="1215">
                  <c:v>-9617.6299999999992</c:v>
                </c:pt>
                <c:pt idx="1216">
                  <c:v>-9644.01</c:v>
                </c:pt>
                <c:pt idx="1217">
                  <c:v>-9610.2800000000007</c:v>
                </c:pt>
                <c:pt idx="1218">
                  <c:v>-9624.76</c:v>
                </c:pt>
                <c:pt idx="1219">
                  <c:v>-9634.01</c:v>
                </c:pt>
                <c:pt idx="1220">
                  <c:v>-9663.0400000000009</c:v>
                </c:pt>
                <c:pt idx="1221">
                  <c:v>-9676.84</c:v>
                </c:pt>
                <c:pt idx="1222">
                  <c:v>-9725.8700000000008</c:v>
                </c:pt>
                <c:pt idx="1223">
                  <c:v>-9732.67</c:v>
                </c:pt>
                <c:pt idx="1224">
                  <c:v>-9734.0499999999993</c:v>
                </c:pt>
                <c:pt idx="1225">
                  <c:v>-9736.2099999999991</c:v>
                </c:pt>
                <c:pt idx="1226">
                  <c:v>-9740.32</c:v>
                </c:pt>
                <c:pt idx="1227">
                  <c:v>-9740.02</c:v>
                </c:pt>
                <c:pt idx="1228">
                  <c:v>-9727.31</c:v>
                </c:pt>
                <c:pt idx="1229">
                  <c:v>-9746.98</c:v>
                </c:pt>
                <c:pt idx="1230">
                  <c:v>-9780.93</c:v>
                </c:pt>
                <c:pt idx="1231">
                  <c:v>-9746.26</c:v>
                </c:pt>
                <c:pt idx="1232">
                  <c:v>-9440.42</c:v>
                </c:pt>
                <c:pt idx="1233">
                  <c:v>-8753.16</c:v>
                </c:pt>
                <c:pt idx="1234">
                  <c:v>-8401.91</c:v>
                </c:pt>
                <c:pt idx="1235">
                  <c:v>-8865.89</c:v>
                </c:pt>
                <c:pt idx="1236">
                  <c:v>-9745.2900000000009</c:v>
                </c:pt>
                <c:pt idx="1237">
                  <c:v>-9922.99</c:v>
                </c:pt>
                <c:pt idx="1238">
                  <c:v>-10020.299999999999</c:v>
                </c:pt>
                <c:pt idx="1239">
                  <c:v>-9929.89</c:v>
                </c:pt>
                <c:pt idx="1240">
                  <c:v>-9801.7800000000007</c:v>
                </c:pt>
                <c:pt idx="1241">
                  <c:v>-9745.7199999999993</c:v>
                </c:pt>
                <c:pt idx="1242">
                  <c:v>-9740.31</c:v>
                </c:pt>
                <c:pt idx="1243">
                  <c:v>-9726.11</c:v>
                </c:pt>
                <c:pt idx="1244">
                  <c:v>-9725.27</c:v>
                </c:pt>
                <c:pt idx="1245">
                  <c:v>-9711.4699999999993</c:v>
                </c:pt>
                <c:pt idx="1246">
                  <c:v>-9716.2999999999993</c:v>
                </c:pt>
                <c:pt idx="1247">
                  <c:v>-9702.74</c:v>
                </c:pt>
                <c:pt idx="1248">
                  <c:v>-9698.18</c:v>
                </c:pt>
                <c:pt idx="1249">
                  <c:v>-9681.4599999999991</c:v>
                </c:pt>
                <c:pt idx="1250">
                  <c:v>-9688.6</c:v>
                </c:pt>
                <c:pt idx="1251">
                  <c:v>-9664.8799999999992</c:v>
                </c:pt>
                <c:pt idx="1252">
                  <c:v>-9661.65</c:v>
                </c:pt>
                <c:pt idx="1253">
                  <c:v>-9632.0499999999993</c:v>
                </c:pt>
                <c:pt idx="1254">
                  <c:v>-9619.56</c:v>
                </c:pt>
                <c:pt idx="1255">
                  <c:v>-9601.9699999999993</c:v>
                </c:pt>
                <c:pt idx="1256">
                  <c:v>-9576.48</c:v>
                </c:pt>
                <c:pt idx="1257">
                  <c:v>-9548.2999999999993</c:v>
                </c:pt>
                <c:pt idx="1258">
                  <c:v>-9510.4599999999991</c:v>
                </c:pt>
                <c:pt idx="1259">
                  <c:v>-9486.41</c:v>
                </c:pt>
                <c:pt idx="1260">
                  <c:v>-9447.59</c:v>
                </c:pt>
                <c:pt idx="1261">
                  <c:v>-9446.34</c:v>
                </c:pt>
                <c:pt idx="1262">
                  <c:v>-9417.2000000000007</c:v>
                </c:pt>
                <c:pt idx="1263">
                  <c:v>-9417.56</c:v>
                </c:pt>
                <c:pt idx="1264">
                  <c:v>-9420.8799999999992</c:v>
                </c:pt>
                <c:pt idx="1265">
                  <c:v>-9442.92</c:v>
                </c:pt>
                <c:pt idx="1266">
                  <c:v>-9472.52</c:v>
                </c:pt>
                <c:pt idx="1267">
                  <c:v>-9541.98</c:v>
                </c:pt>
                <c:pt idx="1268">
                  <c:v>-9593.42</c:v>
                </c:pt>
                <c:pt idx="1269">
                  <c:v>-9642.59</c:v>
                </c:pt>
                <c:pt idx="1270">
                  <c:v>-9666.06</c:v>
                </c:pt>
                <c:pt idx="1271">
                  <c:v>-9697.8799999999992</c:v>
                </c:pt>
                <c:pt idx="1272">
                  <c:v>-9725.16</c:v>
                </c:pt>
                <c:pt idx="1273">
                  <c:v>-9743.14</c:v>
                </c:pt>
                <c:pt idx="1274">
                  <c:v>-9749.64</c:v>
                </c:pt>
                <c:pt idx="1275">
                  <c:v>-9749.4599999999991</c:v>
                </c:pt>
                <c:pt idx="1276">
                  <c:v>-9752.33</c:v>
                </c:pt>
                <c:pt idx="1277">
                  <c:v>-9749.81</c:v>
                </c:pt>
                <c:pt idx="1278">
                  <c:v>-9749.7199999999993</c:v>
                </c:pt>
                <c:pt idx="1279">
                  <c:v>-9744.08</c:v>
                </c:pt>
                <c:pt idx="1280">
                  <c:v>-9748.8700000000008</c:v>
                </c:pt>
                <c:pt idx="1281">
                  <c:v>-9742.06</c:v>
                </c:pt>
                <c:pt idx="1282">
                  <c:v>-9745.84</c:v>
                </c:pt>
                <c:pt idx="1283">
                  <c:v>-9743.98</c:v>
                </c:pt>
                <c:pt idx="1284">
                  <c:v>-9744.89</c:v>
                </c:pt>
                <c:pt idx="1285">
                  <c:v>-9735.7199999999993</c:v>
                </c:pt>
                <c:pt idx="1286">
                  <c:v>-9739.7800000000007</c:v>
                </c:pt>
                <c:pt idx="1287">
                  <c:v>-9740.2800000000007</c:v>
                </c:pt>
                <c:pt idx="1288">
                  <c:v>-9732.35</c:v>
                </c:pt>
                <c:pt idx="1289">
                  <c:v>-9727.2000000000007</c:v>
                </c:pt>
                <c:pt idx="1290">
                  <c:v>-9731.02</c:v>
                </c:pt>
                <c:pt idx="1291">
                  <c:v>-9732.48</c:v>
                </c:pt>
                <c:pt idx="1292">
                  <c:v>-9728.01</c:v>
                </c:pt>
                <c:pt idx="1293">
                  <c:v>-9736.74</c:v>
                </c:pt>
                <c:pt idx="1294">
                  <c:v>-9737.58</c:v>
                </c:pt>
                <c:pt idx="1295">
                  <c:v>-9747.52</c:v>
                </c:pt>
                <c:pt idx="1296">
                  <c:v>-9734.44</c:v>
                </c:pt>
                <c:pt idx="1297">
                  <c:v>-9750.32</c:v>
                </c:pt>
                <c:pt idx="1298">
                  <c:v>-9743.3700000000008</c:v>
                </c:pt>
                <c:pt idx="1299">
                  <c:v>-9754.7900000000009</c:v>
                </c:pt>
                <c:pt idx="1300">
                  <c:v>-9749.58</c:v>
                </c:pt>
                <c:pt idx="1301">
                  <c:v>-9745.2900000000009</c:v>
                </c:pt>
                <c:pt idx="1302">
                  <c:v>-9747.5300000000007</c:v>
                </c:pt>
                <c:pt idx="1303">
                  <c:v>-9764.16</c:v>
                </c:pt>
                <c:pt idx="1304">
                  <c:v>-9753</c:v>
                </c:pt>
                <c:pt idx="1305">
                  <c:v>-9756.82</c:v>
                </c:pt>
                <c:pt idx="1306">
                  <c:v>-9722.3799999999992</c:v>
                </c:pt>
                <c:pt idx="1307">
                  <c:v>-9689.4</c:v>
                </c:pt>
                <c:pt idx="1308">
                  <c:v>-9688.5499999999993</c:v>
                </c:pt>
                <c:pt idx="1309">
                  <c:v>-9712.84</c:v>
                </c:pt>
                <c:pt idx="1310">
                  <c:v>-9693.19</c:v>
                </c:pt>
                <c:pt idx="1311">
                  <c:v>-9686.27</c:v>
                </c:pt>
                <c:pt idx="1312">
                  <c:v>-9715.6</c:v>
                </c:pt>
                <c:pt idx="1313">
                  <c:v>-9710.7099999999991</c:v>
                </c:pt>
                <c:pt idx="1314">
                  <c:v>-9733.66</c:v>
                </c:pt>
                <c:pt idx="1315">
                  <c:v>-9767.25</c:v>
                </c:pt>
                <c:pt idx="1316">
                  <c:v>-9818.2800000000007</c:v>
                </c:pt>
                <c:pt idx="1317">
                  <c:v>-9804.32</c:v>
                </c:pt>
                <c:pt idx="1318">
                  <c:v>-9818.1299999999992</c:v>
                </c:pt>
                <c:pt idx="1319">
                  <c:v>-9805.56</c:v>
                </c:pt>
                <c:pt idx="1320">
                  <c:v>-9804.41</c:v>
                </c:pt>
                <c:pt idx="1321">
                  <c:v>-9802.2099999999991</c:v>
                </c:pt>
                <c:pt idx="1322">
                  <c:v>-9813.0300000000007</c:v>
                </c:pt>
                <c:pt idx="1323">
                  <c:v>-9840.85</c:v>
                </c:pt>
                <c:pt idx="1324">
                  <c:v>-9831.5</c:v>
                </c:pt>
                <c:pt idx="1325">
                  <c:v>-9644.8700000000008</c:v>
                </c:pt>
                <c:pt idx="1326">
                  <c:v>-9013.82</c:v>
                </c:pt>
                <c:pt idx="1327">
                  <c:v>-8579.94</c:v>
                </c:pt>
                <c:pt idx="1328">
                  <c:v>-8751.4</c:v>
                </c:pt>
                <c:pt idx="1329">
                  <c:v>-9629.76</c:v>
                </c:pt>
                <c:pt idx="1330">
                  <c:v>-9905.9699999999993</c:v>
                </c:pt>
                <c:pt idx="1331">
                  <c:v>-10048.9</c:v>
                </c:pt>
                <c:pt idx="1332">
                  <c:v>-10047.299999999999</c:v>
                </c:pt>
                <c:pt idx="1333">
                  <c:v>-9928.5300000000007</c:v>
                </c:pt>
                <c:pt idx="1334">
                  <c:v>-9843.61</c:v>
                </c:pt>
                <c:pt idx="1335">
                  <c:v>-9823.43</c:v>
                </c:pt>
                <c:pt idx="1336">
                  <c:v>-9800.9599999999991</c:v>
                </c:pt>
                <c:pt idx="1337">
                  <c:v>-9791.86</c:v>
                </c:pt>
                <c:pt idx="1338">
                  <c:v>-9787.9</c:v>
                </c:pt>
                <c:pt idx="1339">
                  <c:v>-9791.32</c:v>
                </c:pt>
                <c:pt idx="1340">
                  <c:v>-9782.4699999999993</c:v>
                </c:pt>
                <c:pt idx="1341">
                  <c:v>-9751.64</c:v>
                </c:pt>
                <c:pt idx="1342">
                  <c:v>-9753.27</c:v>
                </c:pt>
                <c:pt idx="1343">
                  <c:v>-9736.94</c:v>
                </c:pt>
                <c:pt idx="1344">
                  <c:v>-9740.2000000000007</c:v>
                </c:pt>
                <c:pt idx="1345">
                  <c:v>-9711.57</c:v>
                </c:pt>
                <c:pt idx="1346">
                  <c:v>-9706.81</c:v>
                </c:pt>
                <c:pt idx="1347">
                  <c:v>-9680.2999999999993</c:v>
                </c:pt>
                <c:pt idx="1348">
                  <c:v>-9669.9599999999991</c:v>
                </c:pt>
                <c:pt idx="1349">
                  <c:v>-9635.19</c:v>
                </c:pt>
                <c:pt idx="1350">
                  <c:v>-9622.85</c:v>
                </c:pt>
                <c:pt idx="1351">
                  <c:v>-9576.8700000000008</c:v>
                </c:pt>
                <c:pt idx="1352">
                  <c:v>-9556.06</c:v>
                </c:pt>
                <c:pt idx="1353">
                  <c:v>-9529.23</c:v>
                </c:pt>
                <c:pt idx="1354">
                  <c:v>-9508.9500000000007</c:v>
                </c:pt>
                <c:pt idx="1355">
                  <c:v>-9496.7000000000007</c:v>
                </c:pt>
                <c:pt idx="1356">
                  <c:v>-9477.85</c:v>
                </c:pt>
                <c:pt idx="1357">
                  <c:v>-9484.56</c:v>
                </c:pt>
                <c:pt idx="1358">
                  <c:v>-9495.75</c:v>
                </c:pt>
                <c:pt idx="1359">
                  <c:v>-9536.35</c:v>
                </c:pt>
                <c:pt idx="1360">
                  <c:v>-9578.5</c:v>
                </c:pt>
                <c:pt idx="1361">
                  <c:v>-9645.83</c:v>
                </c:pt>
                <c:pt idx="1362">
                  <c:v>-9683</c:v>
                </c:pt>
                <c:pt idx="1363">
                  <c:v>-9715.77</c:v>
                </c:pt>
                <c:pt idx="1364">
                  <c:v>-9737.66</c:v>
                </c:pt>
                <c:pt idx="1365">
                  <c:v>-9776.27</c:v>
                </c:pt>
                <c:pt idx="1366">
                  <c:v>-9777.2999999999993</c:v>
                </c:pt>
                <c:pt idx="1367">
                  <c:v>-9793.4</c:v>
                </c:pt>
                <c:pt idx="1368">
                  <c:v>-9798.76</c:v>
                </c:pt>
                <c:pt idx="1369">
                  <c:v>-9809.75</c:v>
                </c:pt>
                <c:pt idx="1370">
                  <c:v>-9808.08</c:v>
                </c:pt>
                <c:pt idx="1371">
                  <c:v>-9801.9500000000007</c:v>
                </c:pt>
                <c:pt idx="1372">
                  <c:v>-9816.2000000000007</c:v>
                </c:pt>
                <c:pt idx="1373">
                  <c:v>-9808.6299999999992</c:v>
                </c:pt>
                <c:pt idx="1374">
                  <c:v>-9827.0300000000007</c:v>
                </c:pt>
                <c:pt idx="1375">
                  <c:v>-9809.6</c:v>
                </c:pt>
                <c:pt idx="1376">
                  <c:v>-9812.52</c:v>
                </c:pt>
                <c:pt idx="1377">
                  <c:v>-9817.06</c:v>
                </c:pt>
                <c:pt idx="1378">
                  <c:v>-9820</c:v>
                </c:pt>
                <c:pt idx="1379">
                  <c:v>-9807.6200000000008</c:v>
                </c:pt>
                <c:pt idx="1380">
                  <c:v>-9805.58</c:v>
                </c:pt>
                <c:pt idx="1381">
                  <c:v>-9801.33</c:v>
                </c:pt>
                <c:pt idx="1382">
                  <c:v>-9806.89</c:v>
                </c:pt>
                <c:pt idx="1383">
                  <c:v>-9796.2099999999991</c:v>
                </c:pt>
                <c:pt idx="1384">
                  <c:v>-9789.32</c:v>
                </c:pt>
                <c:pt idx="1385">
                  <c:v>-9797.81</c:v>
                </c:pt>
                <c:pt idx="1386">
                  <c:v>-9795.0400000000009</c:v>
                </c:pt>
                <c:pt idx="1387">
                  <c:v>-9805.0300000000007</c:v>
                </c:pt>
                <c:pt idx="1388">
                  <c:v>-9796.56</c:v>
                </c:pt>
                <c:pt idx="1389">
                  <c:v>-9803.16</c:v>
                </c:pt>
                <c:pt idx="1390">
                  <c:v>-9801.31</c:v>
                </c:pt>
                <c:pt idx="1391">
                  <c:v>-9805.92</c:v>
                </c:pt>
                <c:pt idx="1392">
                  <c:v>-9797.89</c:v>
                </c:pt>
                <c:pt idx="1393">
                  <c:v>-9814.32</c:v>
                </c:pt>
                <c:pt idx="1394">
                  <c:v>-9799.01</c:v>
                </c:pt>
                <c:pt idx="1395">
                  <c:v>-9765.32</c:v>
                </c:pt>
                <c:pt idx="1396">
                  <c:v>-9727.24</c:v>
                </c:pt>
                <c:pt idx="1397">
                  <c:v>-9737.2800000000007</c:v>
                </c:pt>
                <c:pt idx="1398">
                  <c:v>-9754.7000000000007</c:v>
                </c:pt>
                <c:pt idx="1399">
                  <c:v>-9738.68</c:v>
                </c:pt>
                <c:pt idx="1400">
                  <c:v>-9748.2199999999993</c:v>
                </c:pt>
                <c:pt idx="1401">
                  <c:v>-9774.34</c:v>
                </c:pt>
                <c:pt idx="1402">
                  <c:v>-9775.3799999999992</c:v>
                </c:pt>
                <c:pt idx="1403">
                  <c:v>-9792.82</c:v>
                </c:pt>
                <c:pt idx="1404">
                  <c:v>-9826.41</c:v>
                </c:pt>
                <c:pt idx="1405">
                  <c:v>-9855.83</c:v>
                </c:pt>
                <c:pt idx="1406">
                  <c:v>-9868.59</c:v>
                </c:pt>
                <c:pt idx="1407">
                  <c:v>-9860.58</c:v>
                </c:pt>
                <c:pt idx="1408">
                  <c:v>-9870.89</c:v>
                </c:pt>
                <c:pt idx="1409">
                  <c:v>-9861.83</c:v>
                </c:pt>
                <c:pt idx="1410">
                  <c:v>-9864.41</c:v>
                </c:pt>
                <c:pt idx="1411">
                  <c:v>-9858.5</c:v>
                </c:pt>
                <c:pt idx="1412">
                  <c:v>-9894.08</c:v>
                </c:pt>
                <c:pt idx="1413">
                  <c:v>-9879.75</c:v>
                </c:pt>
                <c:pt idx="1414">
                  <c:v>-9706.42</c:v>
                </c:pt>
                <c:pt idx="1415">
                  <c:v>-9132.0300000000007</c:v>
                </c:pt>
                <c:pt idx="1416">
                  <c:v>-8663.92</c:v>
                </c:pt>
                <c:pt idx="1417">
                  <c:v>-8813.35</c:v>
                </c:pt>
                <c:pt idx="1418">
                  <c:v>-9636.59</c:v>
                </c:pt>
                <c:pt idx="1419">
                  <c:v>-9939.7099999999991</c:v>
                </c:pt>
                <c:pt idx="1420">
                  <c:v>-10074.700000000001</c:v>
                </c:pt>
                <c:pt idx="1421">
                  <c:v>-10119.299999999999</c:v>
                </c:pt>
                <c:pt idx="1422">
                  <c:v>-9989.3799999999992</c:v>
                </c:pt>
                <c:pt idx="1423">
                  <c:v>-9897.07</c:v>
                </c:pt>
                <c:pt idx="1424">
                  <c:v>-9847.0300000000007</c:v>
                </c:pt>
                <c:pt idx="1425">
                  <c:v>-9855.44</c:v>
                </c:pt>
                <c:pt idx="1426">
                  <c:v>-9846.5300000000007</c:v>
                </c:pt>
                <c:pt idx="1427">
                  <c:v>-9832.9</c:v>
                </c:pt>
                <c:pt idx="1428">
                  <c:v>-9813.33</c:v>
                </c:pt>
                <c:pt idx="1429">
                  <c:v>-9824.5</c:v>
                </c:pt>
                <c:pt idx="1430">
                  <c:v>-9807.6200000000008</c:v>
                </c:pt>
                <c:pt idx="1431">
                  <c:v>-9798.9500000000007</c:v>
                </c:pt>
                <c:pt idx="1432">
                  <c:v>-9785.18</c:v>
                </c:pt>
                <c:pt idx="1433">
                  <c:v>-9777.0499999999993</c:v>
                </c:pt>
                <c:pt idx="1434">
                  <c:v>-9768.33</c:v>
                </c:pt>
                <c:pt idx="1435">
                  <c:v>-9743.17</c:v>
                </c:pt>
                <c:pt idx="1436">
                  <c:v>-9735.36</c:v>
                </c:pt>
                <c:pt idx="1437">
                  <c:v>-9710.14</c:v>
                </c:pt>
                <c:pt idx="1438">
                  <c:v>-9689.5</c:v>
                </c:pt>
                <c:pt idx="1439">
                  <c:v>-9657.65</c:v>
                </c:pt>
                <c:pt idx="1440">
                  <c:v>-9637.9699999999993</c:v>
                </c:pt>
                <c:pt idx="1441">
                  <c:v>-9589.27</c:v>
                </c:pt>
                <c:pt idx="1442">
                  <c:v>-9575.11</c:v>
                </c:pt>
                <c:pt idx="1443">
                  <c:v>-9552.74</c:v>
                </c:pt>
                <c:pt idx="1444">
                  <c:v>-9545.01</c:v>
                </c:pt>
                <c:pt idx="1445">
                  <c:v>-9527.91</c:v>
                </c:pt>
                <c:pt idx="1446">
                  <c:v>-9533.65</c:v>
                </c:pt>
                <c:pt idx="1447">
                  <c:v>-9548.4500000000007</c:v>
                </c:pt>
                <c:pt idx="1448">
                  <c:v>-9580.2999999999993</c:v>
                </c:pt>
                <c:pt idx="1449">
                  <c:v>-9623.2000000000007</c:v>
                </c:pt>
                <c:pt idx="1450">
                  <c:v>-9680.64</c:v>
                </c:pt>
                <c:pt idx="1451">
                  <c:v>-9732.4500000000007</c:v>
                </c:pt>
                <c:pt idx="1452">
                  <c:v>-9763.33</c:v>
                </c:pt>
                <c:pt idx="1453">
                  <c:v>-9801.15</c:v>
                </c:pt>
                <c:pt idx="1454">
                  <c:v>-9812.34</c:v>
                </c:pt>
                <c:pt idx="1455">
                  <c:v>-9841.56</c:v>
                </c:pt>
                <c:pt idx="1456">
                  <c:v>-9838.69</c:v>
                </c:pt>
                <c:pt idx="1457">
                  <c:v>-9853.19</c:v>
                </c:pt>
                <c:pt idx="1458">
                  <c:v>-9845.65</c:v>
                </c:pt>
                <c:pt idx="1459">
                  <c:v>-9855.35</c:v>
                </c:pt>
                <c:pt idx="1460">
                  <c:v>-9852.51</c:v>
                </c:pt>
                <c:pt idx="1461">
                  <c:v>-9855.84</c:v>
                </c:pt>
                <c:pt idx="1462">
                  <c:v>-9852.1299999999992</c:v>
                </c:pt>
                <c:pt idx="1463">
                  <c:v>-9855.81</c:v>
                </c:pt>
                <c:pt idx="1464">
                  <c:v>-9851.92</c:v>
                </c:pt>
                <c:pt idx="1465">
                  <c:v>-9849.74</c:v>
                </c:pt>
                <c:pt idx="1466">
                  <c:v>-9850.41</c:v>
                </c:pt>
                <c:pt idx="1467">
                  <c:v>-9840.98</c:v>
                </c:pt>
                <c:pt idx="1468">
                  <c:v>-9841.02</c:v>
                </c:pt>
                <c:pt idx="1469">
                  <c:v>-9831.5300000000007</c:v>
                </c:pt>
                <c:pt idx="1470">
                  <c:v>-9843.94</c:v>
                </c:pt>
                <c:pt idx="1471">
                  <c:v>-9830.84</c:v>
                </c:pt>
                <c:pt idx="1472">
                  <c:v>-9837.7000000000007</c:v>
                </c:pt>
                <c:pt idx="1473">
                  <c:v>-9828.4</c:v>
                </c:pt>
                <c:pt idx="1474">
                  <c:v>-9845.51</c:v>
                </c:pt>
                <c:pt idx="1475">
                  <c:v>-9834.23</c:v>
                </c:pt>
                <c:pt idx="1476">
                  <c:v>-9843.5</c:v>
                </c:pt>
                <c:pt idx="1477">
                  <c:v>-9841.34</c:v>
                </c:pt>
                <c:pt idx="1478">
                  <c:v>-9844.6299999999992</c:v>
                </c:pt>
                <c:pt idx="1479">
                  <c:v>-9850.66</c:v>
                </c:pt>
                <c:pt idx="1480">
                  <c:v>-9849.9500000000007</c:v>
                </c:pt>
                <c:pt idx="1481">
                  <c:v>-9852.11</c:v>
                </c:pt>
                <c:pt idx="1482">
                  <c:v>-9858.11</c:v>
                </c:pt>
                <c:pt idx="1483">
                  <c:v>-9870.99</c:v>
                </c:pt>
                <c:pt idx="1484">
                  <c:v>-9859.98</c:v>
                </c:pt>
                <c:pt idx="1485">
                  <c:v>-9869.16</c:v>
                </c:pt>
                <c:pt idx="1486">
                  <c:v>-9860.1200000000008</c:v>
                </c:pt>
                <c:pt idx="1487">
                  <c:v>-9836.9500000000007</c:v>
                </c:pt>
                <c:pt idx="1488">
                  <c:v>-9796</c:v>
                </c:pt>
                <c:pt idx="1489">
                  <c:v>-9796.83</c:v>
                </c:pt>
                <c:pt idx="1490">
                  <c:v>-9819.2099999999991</c:v>
                </c:pt>
                <c:pt idx="1491">
                  <c:v>-9803.84</c:v>
                </c:pt>
                <c:pt idx="1492">
                  <c:v>-9779.26</c:v>
                </c:pt>
                <c:pt idx="1493">
                  <c:v>-9815.74</c:v>
                </c:pt>
                <c:pt idx="1494">
                  <c:v>-9815.6</c:v>
                </c:pt>
                <c:pt idx="1495">
                  <c:v>-9839.7900000000009</c:v>
                </c:pt>
                <c:pt idx="1496">
                  <c:v>-9864.6299999999992</c:v>
                </c:pt>
                <c:pt idx="1497">
                  <c:v>-9910.09</c:v>
                </c:pt>
                <c:pt idx="1498">
                  <c:v>-9910.49</c:v>
                </c:pt>
                <c:pt idx="1499">
                  <c:v>-9906.19</c:v>
                </c:pt>
                <c:pt idx="1500">
                  <c:v>-9912.14</c:v>
                </c:pt>
                <c:pt idx="1501">
                  <c:v>-9907.07</c:v>
                </c:pt>
                <c:pt idx="1502">
                  <c:v>-9908.27</c:v>
                </c:pt>
                <c:pt idx="1503">
                  <c:v>-9898.74</c:v>
                </c:pt>
                <c:pt idx="1504">
                  <c:v>-9936.39</c:v>
                </c:pt>
                <c:pt idx="1505">
                  <c:v>-9942.91</c:v>
                </c:pt>
                <c:pt idx="1506">
                  <c:v>-9787.08</c:v>
                </c:pt>
                <c:pt idx="1507">
                  <c:v>-9228.9699999999993</c:v>
                </c:pt>
                <c:pt idx="1508">
                  <c:v>-8714.7000000000007</c:v>
                </c:pt>
                <c:pt idx="1509">
                  <c:v>-8715.85</c:v>
                </c:pt>
                <c:pt idx="1510">
                  <c:v>-9599.86</c:v>
                </c:pt>
                <c:pt idx="1511">
                  <c:v>-10028.1</c:v>
                </c:pt>
                <c:pt idx="1512">
                  <c:v>-10137.799999999999</c:v>
                </c:pt>
                <c:pt idx="1513">
                  <c:v>-10141.5</c:v>
                </c:pt>
                <c:pt idx="1514">
                  <c:v>-10016.1</c:v>
                </c:pt>
                <c:pt idx="1515">
                  <c:v>-9932.68</c:v>
                </c:pt>
                <c:pt idx="1516">
                  <c:v>-9897.5</c:v>
                </c:pt>
                <c:pt idx="1517">
                  <c:v>-9898.84</c:v>
                </c:pt>
                <c:pt idx="1518">
                  <c:v>-9885.18</c:v>
                </c:pt>
                <c:pt idx="1519">
                  <c:v>-9886.3700000000008</c:v>
                </c:pt>
                <c:pt idx="1520">
                  <c:v>-9867.18</c:v>
                </c:pt>
                <c:pt idx="1521">
                  <c:v>-9867.66</c:v>
                </c:pt>
                <c:pt idx="1522">
                  <c:v>-9851.8799999999992</c:v>
                </c:pt>
                <c:pt idx="1523">
                  <c:v>-9850.56</c:v>
                </c:pt>
                <c:pt idx="1524">
                  <c:v>-9833.9699999999993</c:v>
                </c:pt>
                <c:pt idx="1525">
                  <c:v>-9835.24</c:v>
                </c:pt>
                <c:pt idx="1526">
                  <c:v>-9815.6200000000008</c:v>
                </c:pt>
                <c:pt idx="1527">
                  <c:v>-9804.59</c:v>
                </c:pt>
                <c:pt idx="1528">
                  <c:v>-9791.23</c:v>
                </c:pt>
                <c:pt idx="1529">
                  <c:v>-9769.6</c:v>
                </c:pt>
                <c:pt idx="1530">
                  <c:v>-9754.94</c:v>
                </c:pt>
                <c:pt idx="1531">
                  <c:v>-9719.57</c:v>
                </c:pt>
                <c:pt idx="1532">
                  <c:v>-9697.4</c:v>
                </c:pt>
                <c:pt idx="1533">
                  <c:v>-9654.73</c:v>
                </c:pt>
                <c:pt idx="1534">
                  <c:v>-9640.6299999999992</c:v>
                </c:pt>
                <c:pt idx="1535">
                  <c:v>-9603.82</c:v>
                </c:pt>
                <c:pt idx="1536">
                  <c:v>-9599.7199999999993</c:v>
                </c:pt>
                <c:pt idx="1537">
                  <c:v>-9572.59</c:v>
                </c:pt>
                <c:pt idx="1538">
                  <c:v>-9584.02</c:v>
                </c:pt>
                <c:pt idx="1539">
                  <c:v>-9585.01</c:v>
                </c:pt>
                <c:pt idx="1540">
                  <c:v>-9610.17</c:v>
                </c:pt>
                <c:pt idx="1541">
                  <c:v>-9660.4500000000007</c:v>
                </c:pt>
                <c:pt idx="1542">
                  <c:v>-9710.4</c:v>
                </c:pt>
                <c:pt idx="1543">
                  <c:v>-9758.4699999999993</c:v>
                </c:pt>
                <c:pt idx="1544">
                  <c:v>-9804.93</c:v>
                </c:pt>
                <c:pt idx="1545">
                  <c:v>-9834.5400000000009</c:v>
                </c:pt>
                <c:pt idx="1546">
                  <c:v>-9851.4699999999993</c:v>
                </c:pt>
                <c:pt idx="1547">
                  <c:v>-9871.74</c:v>
                </c:pt>
                <c:pt idx="1548">
                  <c:v>-9865.1299999999992</c:v>
                </c:pt>
                <c:pt idx="1549">
                  <c:v>-9882.9599999999991</c:v>
                </c:pt>
                <c:pt idx="1550">
                  <c:v>-9871.77</c:v>
                </c:pt>
                <c:pt idx="1551">
                  <c:v>-9869.61</c:v>
                </c:pt>
                <c:pt idx="1552">
                  <c:v>-9854.1299999999992</c:v>
                </c:pt>
                <c:pt idx="1553">
                  <c:v>-9864.33</c:v>
                </c:pt>
                <c:pt idx="1554">
                  <c:v>-9851.07</c:v>
                </c:pt>
                <c:pt idx="1555">
                  <c:v>-9862.2999999999993</c:v>
                </c:pt>
                <c:pt idx="1556">
                  <c:v>-9852.06</c:v>
                </c:pt>
                <c:pt idx="1557">
                  <c:v>-9851.2999999999993</c:v>
                </c:pt>
                <c:pt idx="1558">
                  <c:v>-9840.58</c:v>
                </c:pt>
                <c:pt idx="1559">
                  <c:v>-9836.81</c:v>
                </c:pt>
                <c:pt idx="1560">
                  <c:v>-9828.08</c:v>
                </c:pt>
                <c:pt idx="1561">
                  <c:v>-9825.5499999999993</c:v>
                </c:pt>
                <c:pt idx="1562">
                  <c:v>-9821.59</c:v>
                </c:pt>
                <c:pt idx="1563">
                  <c:v>-9808.08</c:v>
                </c:pt>
                <c:pt idx="1564">
                  <c:v>-9811.24</c:v>
                </c:pt>
                <c:pt idx="1565">
                  <c:v>-9803.76</c:v>
                </c:pt>
                <c:pt idx="1566">
                  <c:v>-9813.24</c:v>
                </c:pt>
                <c:pt idx="1567">
                  <c:v>-9802.14</c:v>
                </c:pt>
                <c:pt idx="1568">
                  <c:v>-9811.2099999999991</c:v>
                </c:pt>
                <c:pt idx="1569">
                  <c:v>-9796.7000000000007</c:v>
                </c:pt>
                <c:pt idx="1570">
                  <c:v>-9806.2800000000007</c:v>
                </c:pt>
                <c:pt idx="1571">
                  <c:v>-9796.1299999999992</c:v>
                </c:pt>
                <c:pt idx="1572">
                  <c:v>-9809.58</c:v>
                </c:pt>
                <c:pt idx="1573">
                  <c:v>-9801.11</c:v>
                </c:pt>
                <c:pt idx="1574">
                  <c:v>-9800.32</c:v>
                </c:pt>
                <c:pt idx="1575">
                  <c:v>-9794.0499999999993</c:v>
                </c:pt>
                <c:pt idx="1576">
                  <c:v>-9774.6299999999992</c:v>
                </c:pt>
                <c:pt idx="1577">
                  <c:v>-9726.67</c:v>
                </c:pt>
                <c:pt idx="1578">
                  <c:v>-9697.92</c:v>
                </c:pt>
                <c:pt idx="1579">
                  <c:v>-9717.9699999999993</c:v>
                </c:pt>
                <c:pt idx="1580">
                  <c:v>-9719.0499999999993</c:v>
                </c:pt>
                <c:pt idx="1581">
                  <c:v>-9712.57</c:v>
                </c:pt>
                <c:pt idx="1582">
                  <c:v>-9699.2900000000009</c:v>
                </c:pt>
                <c:pt idx="1583">
                  <c:v>-9733.94</c:v>
                </c:pt>
                <c:pt idx="1584">
                  <c:v>-9743.4699999999993</c:v>
                </c:pt>
                <c:pt idx="1585">
                  <c:v>-9772.69</c:v>
                </c:pt>
                <c:pt idx="1586">
                  <c:v>-9804.91</c:v>
                </c:pt>
                <c:pt idx="1587">
                  <c:v>-9819.24</c:v>
                </c:pt>
                <c:pt idx="1588">
                  <c:v>-9813.9500000000007</c:v>
                </c:pt>
                <c:pt idx="1589">
                  <c:v>-9808.5300000000007</c:v>
                </c:pt>
                <c:pt idx="1590">
                  <c:v>-9813.33</c:v>
                </c:pt>
                <c:pt idx="1591">
                  <c:v>-9814.35</c:v>
                </c:pt>
                <c:pt idx="1592">
                  <c:v>-9803.26</c:v>
                </c:pt>
                <c:pt idx="1593">
                  <c:v>-9797.9500000000007</c:v>
                </c:pt>
                <c:pt idx="1594">
                  <c:v>-9853.44</c:v>
                </c:pt>
                <c:pt idx="1595">
                  <c:v>-9770.75</c:v>
                </c:pt>
                <c:pt idx="1596">
                  <c:v>-9455.81</c:v>
                </c:pt>
                <c:pt idx="1597">
                  <c:v>-8735.8700000000008</c:v>
                </c:pt>
                <c:pt idx="1598">
                  <c:v>-8463.02</c:v>
                </c:pt>
                <c:pt idx="1599">
                  <c:v>-9016.5499999999993</c:v>
                </c:pt>
                <c:pt idx="1600">
                  <c:v>-9855.9599999999991</c:v>
                </c:pt>
                <c:pt idx="1601">
                  <c:v>-9980.5300000000007</c:v>
                </c:pt>
                <c:pt idx="1602">
                  <c:v>-10070.200000000001</c:v>
                </c:pt>
                <c:pt idx="1603">
                  <c:v>-9960.5400000000009</c:v>
                </c:pt>
                <c:pt idx="1604">
                  <c:v>-9836.7199999999993</c:v>
                </c:pt>
                <c:pt idx="1605">
                  <c:v>-9785.75</c:v>
                </c:pt>
                <c:pt idx="1606">
                  <c:v>-9775.94</c:v>
                </c:pt>
                <c:pt idx="1607">
                  <c:v>-9760.85</c:v>
                </c:pt>
                <c:pt idx="1608">
                  <c:v>-9748.1</c:v>
                </c:pt>
                <c:pt idx="1609">
                  <c:v>-9755.36</c:v>
                </c:pt>
                <c:pt idx="1610">
                  <c:v>-9730.31</c:v>
                </c:pt>
                <c:pt idx="1611">
                  <c:v>-9735.17</c:v>
                </c:pt>
                <c:pt idx="1612">
                  <c:v>-9715.7099999999991</c:v>
                </c:pt>
                <c:pt idx="1613">
                  <c:v>-9720.31</c:v>
                </c:pt>
                <c:pt idx="1614">
                  <c:v>-9692.61</c:v>
                </c:pt>
                <c:pt idx="1615">
                  <c:v>-9689.5300000000007</c:v>
                </c:pt>
                <c:pt idx="1616">
                  <c:v>-9666.49</c:v>
                </c:pt>
                <c:pt idx="1617">
                  <c:v>-9655.16</c:v>
                </c:pt>
                <c:pt idx="1618">
                  <c:v>-9631.67</c:v>
                </c:pt>
                <c:pt idx="1619">
                  <c:v>-9614.81</c:v>
                </c:pt>
                <c:pt idx="1620">
                  <c:v>-9583.01</c:v>
                </c:pt>
                <c:pt idx="1621">
                  <c:v>-9568.5400000000009</c:v>
                </c:pt>
                <c:pt idx="1622">
                  <c:v>-9526.64</c:v>
                </c:pt>
                <c:pt idx="1623">
                  <c:v>-9508.5499999999993</c:v>
                </c:pt>
                <c:pt idx="1624">
                  <c:v>-9489.0499999999993</c:v>
                </c:pt>
                <c:pt idx="1625">
                  <c:v>-9457.58</c:v>
                </c:pt>
                <c:pt idx="1626">
                  <c:v>-9454.42</c:v>
                </c:pt>
                <c:pt idx="1627">
                  <c:v>-9448.02</c:v>
                </c:pt>
                <c:pt idx="1628">
                  <c:v>-9460.7099999999991</c:v>
                </c:pt>
                <c:pt idx="1629">
                  <c:v>-9454.1</c:v>
                </c:pt>
                <c:pt idx="1630">
                  <c:v>-9533.5300000000007</c:v>
                </c:pt>
                <c:pt idx="1631">
                  <c:v>-9570.14</c:v>
                </c:pt>
                <c:pt idx="1632">
                  <c:v>-9638.67</c:v>
                </c:pt>
                <c:pt idx="1633">
                  <c:v>-9675.15</c:v>
                </c:pt>
                <c:pt idx="1634">
                  <c:v>-9714.89</c:v>
                </c:pt>
                <c:pt idx="1635">
                  <c:v>-9739.2800000000007</c:v>
                </c:pt>
                <c:pt idx="1636">
                  <c:v>-9768.85</c:v>
                </c:pt>
                <c:pt idx="1637">
                  <c:v>-9772.6</c:v>
                </c:pt>
                <c:pt idx="1638">
                  <c:v>-9764.5</c:v>
                </c:pt>
                <c:pt idx="1639">
                  <c:v>-9778.91</c:v>
                </c:pt>
                <c:pt idx="1640">
                  <c:v>-9772.75</c:v>
                </c:pt>
                <c:pt idx="1641">
                  <c:v>-9800.6299999999992</c:v>
                </c:pt>
                <c:pt idx="1642">
                  <c:v>-9787.42</c:v>
                </c:pt>
                <c:pt idx="1643">
                  <c:v>-9797.4</c:v>
                </c:pt>
                <c:pt idx="1644">
                  <c:v>-9800.4</c:v>
                </c:pt>
                <c:pt idx="1645">
                  <c:v>-9802.67</c:v>
                </c:pt>
                <c:pt idx="1646">
                  <c:v>-9776.0400000000009</c:v>
                </c:pt>
                <c:pt idx="1647">
                  <c:v>-9793.9</c:v>
                </c:pt>
                <c:pt idx="1648">
                  <c:v>-9773.8700000000008</c:v>
                </c:pt>
                <c:pt idx="1649">
                  <c:v>-9790.3700000000008</c:v>
                </c:pt>
                <c:pt idx="1650">
                  <c:v>-9772.41</c:v>
                </c:pt>
                <c:pt idx="1651">
                  <c:v>-9775.11</c:v>
                </c:pt>
                <c:pt idx="1652">
                  <c:v>-9761.9599999999991</c:v>
                </c:pt>
                <c:pt idx="1653">
                  <c:v>-9766.3700000000008</c:v>
                </c:pt>
                <c:pt idx="1654">
                  <c:v>-9770.19</c:v>
                </c:pt>
                <c:pt idx="1655">
                  <c:v>-9767.9699999999993</c:v>
                </c:pt>
                <c:pt idx="1656">
                  <c:v>-9763.9599999999991</c:v>
                </c:pt>
                <c:pt idx="1657">
                  <c:v>-9774.86</c:v>
                </c:pt>
                <c:pt idx="1658">
                  <c:v>-9783.6299999999992</c:v>
                </c:pt>
                <c:pt idx="1659">
                  <c:v>-9766.6</c:v>
                </c:pt>
                <c:pt idx="1660">
                  <c:v>-9772.11</c:v>
                </c:pt>
                <c:pt idx="1661">
                  <c:v>-9762.1</c:v>
                </c:pt>
                <c:pt idx="1662">
                  <c:v>-9753.7199999999993</c:v>
                </c:pt>
                <c:pt idx="1663">
                  <c:v>-9696.06</c:v>
                </c:pt>
                <c:pt idx="1664">
                  <c:v>-9692.67</c:v>
                </c:pt>
                <c:pt idx="1665">
                  <c:v>-9706.7000000000007</c:v>
                </c:pt>
                <c:pt idx="1666">
                  <c:v>-9704.82</c:v>
                </c:pt>
                <c:pt idx="1667">
                  <c:v>-9699.93</c:v>
                </c:pt>
                <c:pt idx="1668">
                  <c:v>-9723.5</c:v>
                </c:pt>
                <c:pt idx="1669">
                  <c:v>-9719.66</c:v>
                </c:pt>
                <c:pt idx="1670">
                  <c:v>-9760.4500000000007</c:v>
                </c:pt>
                <c:pt idx="1671">
                  <c:v>-9771.1200000000008</c:v>
                </c:pt>
                <c:pt idx="1672">
                  <c:v>-9804.26</c:v>
                </c:pt>
                <c:pt idx="1673">
                  <c:v>-9827.43</c:v>
                </c:pt>
                <c:pt idx="1674">
                  <c:v>-9834.4</c:v>
                </c:pt>
                <c:pt idx="1675">
                  <c:v>-9829.3799999999992</c:v>
                </c:pt>
                <c:pt idx="1676">
                  <c:v>-9813</c:v>
                </c:pt>
                <c:pt idx="1677">
                  <c:v>-9836.09</c:v>
                </c:pt>
                <c:pt idx="1678">
                  <c:v>-9804.25</c:v>
                </c:pt>
                <c:pt idx="1679">
                  <c:v>-9816.0300000000007</c:v>
                </c:pt>
                <c:pt idx="1680">
                  <c:v>-9830.81</c:v>
                </c:pt>
                <c:pt idx="1681">
                  <c:v>-9716.08</c:v>
                </c:pt>
                <c:pt idx="1682">
                  <c:v>-9252.86</c:v>
                </c:pt>
                <c:pt idx="1683">
                  <c:v>-8657.31</c:v>
                </c:pt>
                <c:pt idx="1684">
                  <c:v>-8577.08</c:v>
                </c:pt>
                <c:pt idx="1685">
                  <c:v>-9351.5</c:v>
                </c:pt>
                <c:pt idx="1686">
                  <c:v>-9867.59</c:v>
                </c:pt>
                <c:pt idx="1687">
                  <c:v>-9997.4500000000007</c:v>
                </c:pt>
                <c:pt idx="1688">
                  <c:v>-10060.799999999999</c:v>
                </c:pt>
                <c:pt idx="1689">
                  <c:v>-9941.7900000000009</c:v>
                </c:pt>
                <c:pt idx="1690">
                  <c:v>-9852.44</c:v>
                </c:pt>
                <c:pt idx="1691">
                  <c:v>-9774.4</c:v>
                </c:pt>
                <c:pt idx="1692">
                  <c:v>-9765.93</c:v>
                </c:pt>
                <c:pt idx="1693">
                  <c:v>-9749.2800000000007</c:v>
                </c:pt>
                <c:pt idx="1694">
                  <c:v>-9755.33</c:v>
                </c:pt>
                <c:pt idx="1695">
                  <c:v>-9725.7099999999991</c:v>
                </c:pt>
                <c:pt idx="1696">
                  <c:v>-9734.56</c:v>
                </c:pt>
                <c:pt idx="1697">
                  <c:v>-9718.8700000000008</c:v>
                </c:pt>
                <c:pt idx="1698">
                  <c:v>-9705.7999999999993</c:v>
                </c:pt>
                <c:pt idx="1699">
                  <c:v>-9691.69</c:v>
                </c:pt>
                <c:pt idx="1700">
                  <c:v>-9690.9</c:v>
                </c:pt>
                <c:pt idx="1701">
                  <c:v>-9659.58</c:v>
                </c:pt>
                <c:pt idx="1702">
                  <c:v>-9650.83</c:v>
                </c:pt>
                <c:pt idx="1703">
                  <c:v>-9632.59</c:v>
                </c:pt>
                <c:pt idx="1704">
                  <c:v>-9608.4599999999991</c:v>
                </c:pt>
                <c:pt idx="1705">
                  <c:v>-9590.8700000000008</c:v>
                </c:pt>
                <c:pt idx="1706">
                  <c:v>-9545.93</c:v>
                </c:pt>
                <c:pt idx="1707">
                  <c:v>-9516.66</c:v>
                </c:pt>
                <c:pt idx="1708">
                  <c:v>-9475.18</c:v>
                </c:pt>
                <c:pt idx="1709">
                  <c:v>-9444.81</c:v>
                </c:pt>
                <c:pt idx="1710">
                  <c:v>-9409.1200000000008</c:v>
                </c:pt>
                <c:pt idx="1711">
                  <c:v>-9414.9500000000007</c:v>
                </c:pt>
                <c:pt idx="1712">
                  <c:v>-9365.98</c:v>
                </c:pt>
                <c:pt idx="1713">
                  <c:v>-9391.17</c:v>
                </c:pt>
                <c:pt idx="1714">
                  <c:v>-9377.18</c:v>
                </c:pt>
                <c:pt idx="1715">
                  <c:v>-9405.2099999999991</c:v>
                </c:pt>
                <c:pt idx="1716">
                  <c:v>-9429.84</c:v>
                </c:pt>
                <c:pt idx="1717">
                  <c:v>-9468.6200000000008</c:v>
                </c:pt>
                <c:pt idx="1718">
                  <c:v>-9516.7800000000007</c:v>
                </c:pt>
                <c:pt idx="1719">
                  <c:v>-9554.83</c:v>
                </c:pt>
                <c:pt idx="1720">
                  <c:v>-9591.1200000000008</c:v>
                </c:pt>
                <c:pt idx="1721">
                  <c:v>-9585.3700000000008</c:v>
                </c:pt>
                <c:pt idx="1722">
                  <c:v>-9601.9</c:v>
                </c:pt>
                <c:pt idx="1723">
                  <c:v>-9582.67</c:v>
                </c:pt>
                <c:pt idx="1724">
                  <c:v>-9596.4</c:v>
                </c:pt>
                <c:pt idx="1725">
                  <c:v>-9558.6200000000008</c:v>
                </c:pt>
                <c:pt idx="1726">
                  <c:v>-9561.4599999999991</c:v>
                </c:pt>
                <c:pt idx="1727">
                  <c:v>-9545.5499999999993</c:v>
                </c:pt>
                <c:pt idx="1728">
                  <c:v>-9553.4500000000007</c:v>
                </c:pt>
                <c:pt idx="1729">
                  <c:v>-9528.8799999999992</c:v>
                </c:pt>
                <c:pt idx="1730">
                  <c:v>-9535.0400000000009</c:v>
                </c:pt>
                <c:pt idx="1731">
                  <c:v>-9493.16</c:v>
                </c:pt>
                <c:pt idx="1732">
                  <c:v>-9502.6299999999992</c:v>
                </c:pt>
                <c:pt idx="1733">
                  <c:v>-9485.17</c:v>
                </c:pt>
                <c:pt idx="1734">
                  <c:v>-9475.08</c:v>
                </c:pt>
                <c:pt idx="1735">
                  <c:v>-9440.43</c:v>
                </c:pt>
                <c:pt idx="1736">
                  <c:v>-9436.2800000000007</c:v>
                </c:pt>
                <c:pt idx="1737">
                  <c:v>-9430.65</c:v>
                </c:pt>
                <c:pt idx="1738">
                  <c:v>-9402.9500000000007</c:v>
                </c:pt>
                <c:pt idx="1739">
                  <c:v>-9393.94</c:v>
                </c:pt>
                <c:pt idx="1740">
                  <c:v>-9369.82</c:v>
                </c:pt>
                <c:pt idx="1741">
                  <c:v>-9376.75</c:v>
                </c:pt>
                <c:pt idx="1742">
                  <c:v>-9342.4699999999993</c:v>
                </c:pt>
                <c:pt idx="1743">
                  <c:v>-9339.73</c:v>
                </c:pt>
                <c:pt idx="1744">
                  <c:v>-9303.42</c:v>
                </c:pt>
                <c:pt idx="1745">
                  <c:v>-9292.76</c:v>
                </c:pt>
                <c:pt idx="1746">
                  <c:v>-9229.25</c:v>
                </c:pt>
                <c:pt idx="1747">
                  <c:v>-9220.4599999999991</c:v>
                </c:pt>
                <c:pt idx="1748">
                  <c:v>-9201.1299999999992</c:v>
                </c:pt>
                <c:pt idx="1749">
                  <c:v>-9187</c:v>
                </c:pt>
                <c:pt idx="1750">
                  <c:v>-9155.82</c:v>
                </c:pt>
                <c:pt idx="1751">
                  <c:v>-9166.4599999999991</c:v>
                </c:pt>
                <c:pt idx="1752">
                  <c:v>-9154.7800000000007</c:v>
                </c:pt>
                <c:pt idx="1753">
                  <c:v>-9137.58</c:v>
                </c:pt>
                <c:pt idx="1754">
                  <c:v>-9148.33</c:v>
                </c:pt>
                <c:pt idx="1755">
                  <c:v>-9171.44</c:v>
                </c:pt>
                <c:pt idx="1756">
                  <c:v>-9196.23</c:v>
                </c:pt>
                <c:pt idx="1757">
                  <c:v>-9151.48</c:v>
                </c:pt>
                <c:pt idx="1758">
                  <c:v>-9154.32</c:v>
                </c:pt>
                <c:pt idx="1759">
                  <c:v>-9121.1200000000008</c:v>
                </c:pt>
                <c:pt idx="1760">
                  <c:v>-9113.64</c:v>
                </c:pt>
                <c:pt idx="1761">
                  <c:v>-9076.07</c:v>
                </c:pt>
                <c:pt idx="1762">
                  <c:v>-9078.06</c:v>
                </c:pt>
                <c:pt idx="1763">
                  <c:v>-9062.76</c:v>
                </c:pt>
                <c:pt idx="1764">
                  <c:v>-8935.89</c:v>
                </c:pt>
                <c:pt idx="1765">
                  <c:v>-8508.2099999999991</c:v>
                </c:pt>
                <c:pt idx="1766">
                  <c:v>-7880.86</c:v>
                </c:pt>
                <c:pt idx="1767">
                  <c:v>-7731.54</c:v>
                </c:pt>
                <c:pt idx="1768">
                  <c:v>-8429.74</c:v>
                </c:pt>
                <c:pt idx="1769">
                  <c:v>-8969.34</c:v>
                </c:pt>
                <c:pt idx="1770">
                  <c:v>-9057.07</c:v>
                </c:pt>
                <c:pt idx="1771">
                  <c:v>-9170.75</c:v>
                </c:pt>
                <c:pt idx="1772">
                  <c:v>-9055.91</c:v>
                </c:pt>
                <c:pt idx="1773">
                  <c:v>-8919.85</c:v>
                </c:pt>
                <c:pt idx="1774">
                  <c:v>-8810.66</c:v>
                </c:pt>
                <c:pt idx="1775">
                  <c:v>-8795.3700000000008</c:v>
                </c:pt>
                <c:pt idx="1776">
                  <c:v>-8752.73</c:v>
                </c:pt>
                <c:pt idx="1777">
                  <c:v>-8744.09</c:v>
                </c:pt>
                <c:pt idx="1778">
                  <c:v>-8690.16</c:v>
                </c:pt>
                <c:pt idx="1779">
                  <c:v>-8672.44</c:v>
                </c:pt>
                <c:pt idx="1780">
                  <c:v>-8644.0400000000009</c:v>
                </c:pt>
                <c:pt idx="1781">
                  <c:v>-8609.67</c:v>
                </c:pt>
                <c:pt idx="1782">
                  <c:v>-8589.89</c:v>
                </c:pt>
                <c:pt idx="1783">
                  <c:v>-8551.16</c:v>
                </c:pt>
                <c:pt idx="1784">
                  <c:v>-8514.36</c:v>
                </c:pt>
                <c:pt idx="1785">
                  <c:v>-8475.2199999999993</c:v>
                </c:pt>
                <c:pt idx="1786">
                  <c:v>-8451.59</c:v>
                </c:pt>
                <c:pt idx="1787">
                  <c:v>-8390.4</c:v>
                </c:pt>
                <c:pt idx="1788">
                  <c:v>-8366.31</c:v>
                </c:pt>
                <c:pt idx="1789">
                  <c:v>-8299.2900000000009</c:v>
                </c:pt>
                <c:pt idx="1790">
                  <c:v>-8270.24</c:v>
                </c:pt>
                <c:pt idx="1791">
                  <c:v>-8193.93</c:v>
                </c:pt>
                <c:pt idx="1792">
                  <c:v>-8159.48</c:v>
                </c:pt>
                <c:pt idx="1793">
                  <c:v>-8103.5</c:v>
                </c:pt>
                <c:pt idx="1794">
                  <c:v>-8082.12</c:v>
                </c:pt>
                <c:pt idx="1795">
                  <c:v>-8048.16</c:v>
                </c:pt>
                <c:pt idx="1796">
                  <c:v>-8028.57</c:v>
                </c:pt>
                <c:pt idx="1797">
                  <c:v>-8015.32</c:v>
                </c:pt>
                <c:pt idx="1798">
                  <c:v>-8030.07</c:v>
                </c:pt>
                <c:pt idx="1799">
                  <c:v>-8060.59</c:v>
                </c:pt>
                <c:pt idx="1800">
                  <c:v>-8083.01</c:v>
                </c:pt>
                <c:pt idx="1801">
                  <c:v>-8126.9</c:v>
                </c:pt>
                <c:pt idx="1802">
                  <c:v>-8122.71</c:v>
                </c:pt>
                <c:pt idx="1803">
                  <c:v>-8156.36</c:v>
                </c:pt>
                <c:pt idx="1804">
                  <c:v>-8147.83</c:v>
                </c:pt>
                <c:pt idx="1805">
                  <c:v>-8160.06</c:v>
                </c:pt>
                <c:pt idx="1806">
                  <c:v>-8117.54</c:v>
                </c:pt>
                <c:pt idx="1807">
                  <c:v>-8134.54</c:v>
                </c:pt>
                <c:pt idx="1808">
                  <c:v>-8089.16</c:v>
                </c:pt>
                <c:pt idx="1809">
                  <c:v>-8091.82</c:v>
                </c:pt>
                <c:pt idx="1810">
                  <c:v>-8059.84</c:v>
                </c:pt>
                <c:pt idx="1811">
                  <c:v>-8059.37</c:v>
                </c:pt>
                <c:pt idx="1812">
                  <c:v>-8027.99</c:v>
                </c:pt>
                <c:pt idx="1813">
                  <c:v>-8007.4</c:v>
                </c:pt>
                <c:pt idx="1814">
                  <c:v>-7987.44</c:v>
                </c:pt>
                <c:pt idx="1815">
                  <c:v>-7966.37</c:v>
                </c:pt>
                <c:pt idx="1816">
                  <c:v>-7945.44</c:v>
                </c:pt>
                <c:pt idx="1817">
                  <c:v>-7912.63</c:v>
                </c:pt>
                <c:pt idx="1818">
                  <c:v>-7905.01</c:v>
                </c:pt>
              </c:numCache>
            </c:numRef>
          </c:yVal>
          <c:smooth val="1"/>
          <c:extLst>
            <c:ext xmlns:c16="http://schemas.microsoft.com/office/drawing/2014/chart" uri="{C3380CC4-5D6E-409C-BE32-E72D297353CC}">
              <c16:uniqueId val="{00000000-D9AD-4456-A708-9DF46A2319ED}"/>
            </c:ext>
          </c:extLst>
        </c:ser>
        <c:dLbls>
          <c:showLegendKey val="0"/>
          <c:showVal val="0"/>
          <c:showCatName val="0"/>
          <c:showSerName val="0"/>
          <c:showPercent val="0"/>
          <c:showBubbleSize val="0"/>
        </c:dLbls>
        <c:axId val="209104608"/>
        <c:axId val="209102256"/>
      </c:scatterChart>
      <c:scatterChart>
        <c:scatterStyle val="lineMarker"/>
        <c:varyColors val="0"/>
        <c:ser>
          <c:idx val="1"/>
          <c:order val="1"/>
          <c:tx>
            <c:strRef>
              <c:f>kitamura_DISCRIM_0_20190716_112!$C$1</c:f>
              <c:strCache>
                <c:ptCount val="1"/>
                <c:pt idx="0">
                  <c:v>音</c:v>
                </c:pt>
              </c:strCache>
            </c:strRef>
          </c:tx>
          <c:spPr>
            <a:ln w="19050" cap="rnd">
              <a:solidFill>
                <a:schemeClr val="accent2"/>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kitamura_DISCRIM_0_20190716_112!$C$2:$C$1820</c:f>
              <c:numCache>
                <c:formatCode>General</c:formatCode>
                <c:ptCount val="18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1</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1</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1</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1</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1</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1</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1</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1</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1</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1</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numCache>
            </c:numRef>
          </c:yVal>
          <c:smooth val="0"/>
          <c:extLst>
            <c:ext xmlns:c16="http://schemas.microsoft.com/office/drawing/2014/chart" uri="{C3380CC4-5D6E-409C-BE32-E72D297353CC}">
              <c16:uniqueId val="{00000001-D9AD-4456-A708-9DF46A2319ED}"/>
            </c:ext>
          </c:extLst>
        </c:ser>
        <c:dLbls>
          <c:showLegendKey val="0"/>
          <c:showVal val="0"/>
          <c:showCatName val="0"/>
          <c:showSerName val="0"/>
          <c:showPercent val="0"/>
          <c:showBubbleSize val="0"/>
        </c:dLbls>
        <c:axId val="209103824"/>
        <c:axId val="209102648"/>
      </c:scatterChart>
      <c:valAx>
        <c:axId val="209104608"/>
        <c:scaling>
          <c:orientation val="minMax"/>
          <c:max val="11"/>
          <c:min val="3"/>
        </c:scaling>
        <c:delete val="1"/>
        <c:axPos val="b"/>
        <c:numFmt formatCode="General" sourceLinked="1"/>
        <c:majorTickMark val="none"/>
        <c:minorTickMark val="none"/>
        <c:tickLblPos val="nextTo"/>
        <c:crossAx val="209102256"/>
        <c:crossesAt val="-1000000"/>
        <c:crossBetween val="midCat"/>
      </c:valAx>
      <c:valAx>
        <c:axId val="209102256"/>
        <c:scaling>
          <c:orientation val="minMax"/>
          <c:max val="-8500"/>
          <c:min val="-10500"/>
        </c:scaling>
        <c:delete val="0"/>
        <c:axPos val="l"/>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209104608"/>
        <c:crosses val="autoZero"/>
        <c:crossBetween val="midCat"/>
      </c:valAx>
      <c:valAx>
        <c:axId val="209102648"/>
        <c:scaling>
          <c:orientation val="minMax"/>
          <c:max val="1"/>
          <c:min val="0.9"/>
        </c:scaling>
        <c:delete val="0"/>
        <c:axPos val="r"/>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209103824"/>
        <c:crosses val="max"/>
        <c:crossBetween val="midCat"/>
      </c:valAx>
      <c:valAx>
        <c:axId val="209103824"/>
        <c:scaling>
          <c:orientation val="minMax"/>
        </c:scaling>
        <c:delete val="1"/>
        <c:axPos val="b"/>
        <c:numFmt formatCode="General" sourceLinked="1"/>
        <c:majorTickMark val="out"/>
        <c:minorTickMark val="none"/>
        <c:tickLblPos val="nextTo"/>
        <c:crossAx val="20910264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kitamura_DISCRIM_0_20190716_112!$B$1</c:f>
              <c:strCache>
                <c:ptCount val="1"/>
                <c:pt idx="0">
                  <c:v>心拍</c:v>
                </c:pt>
              </c:strCache>
            </c:strRef>
          </c:tx>
          <c:spPr>
            <a:ln w="12700" cap="rnd">
              <a:solidFill>
                <a:schemeClr val="tx1"/>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kitamura_DISCRIM_0_20190716_112!$B$2:$B$1820</c:f>
              <c:numCache>
                <c:formatCode>General</c:formatCode>
                <c:ptCount val="1819"/>
                <c:pt idx="0">
                  <c:v>4903.28</c:v>
                </c:pt>
                <c:pt idx="1">
                  <c:v>5567.22</c:v>
                </c:pt>
                <c:pt idx="2">
                  <c:v>5544.58</c:v>
                </c:pt>
                <c:pt idx="3">
                  <c:v>5578.58</c:v>
                </c:pt>
                <c:pt idx="4">
                  <c:v>5556.47</c:v>
                </c:pt>
                <c:pt idx="5">
                  <c:v>5586.46</c:v>
                </c:pt>
                <c:pt idx="6">
                  <c:v>5567.19</c:v>
                </c:pt>
                <c:pt idx="7">
                  <c:v>5599.42</c:v>
                </c:pt>
                <c:pt idx="8">
                  <c:v>5590.74</c:v>
                </c:pt>
                <c:pt idx="9">
                  <c:v>5627.56</c:v>
                </c:pt>
                <c:pt idx="10">
                  <c:v>5619.78</c:v>
                </c:pt>
                <c:pt idx="11">
                  <c:v>5644.59</c:v>
                </c:pt>
                <c:pt idx="12">
                  <c:v>5665.07</c:v>
                </c:pt>
                <c:pt idx="13">
                  <c:v>5677.21</c:v>
                </c:pt>
                <c:pt idx="14">
                  <c:v>5711.07</c:v>
                </c:pt>
                <c:pt idx="15">
                  <c:v>5728.02</c:v>
                </c:pt>
                <c:pt idx="16">
                  <c:v>5760.57</c:v>
                </c:pt>
                <c:pt idx="17">
                  <c:v>5757.5</c:v>
                </c:pt>
                <c:pt idx="18">
                  <c:v>5805.44</c:v>
                </c:pt>
                <c:pt idx="19">
                  <c:v>5786.19</c:v>
                </c:pt>
                <c:pt idx="20">
                  <c:v>5830.76</c:v>
                </c:pt>
                <c:pt idx="21">
                  <c:v>5809.13</c:v>
                </c:pt>
                <c:pt idx="22">
                  <c:v>5831.62</c:v>
                </c:pt>
                <c:pt idx="23">
                  <c:v>5783.66</c:v>
                </c:pt>
                <c:pt idx="24">
                  <c:v>5785</c:v>
                </c:pt>
                <c:pt idx="25">
                  <c:v>5714.52</c:v>
                </c:pt>
                <c:pt idx="26">
                  <c:v>5675.16</c:v>
                </c:pt>
                <c:pt idx="27">
                  <c:v>5620.49</c:v>
                </c:pt>
                <c:pt idx="28">
                  <c:v>5589.25</c:v>
                </c:pt>
                <c:pt idx="29">
                  <c:v>5568.77</c:v>
                </c:pt>
                <c:pt idx="30">
                  <c:v>5531.57</c:v>
                </c:pt>
                <c:pt idx="31">
                  <c:v>5536.16</c:v>
                </c:pt>
                <c:pt idx="32">
                  <c:v>5506.92</c:v>
                </c:pt>
                <c:pt idx="33">
                  <c:v>5521.21</c:v>
                </c:pt>
                <c:pt idx="34">
                  <c:v>5487.23</c:v>
                </c:pt>
                <c:pt idx="35">
                  <c:v>5514.75</c:v>
                </c:pt>
                <c:pt idx="36">
                  <c:v>5481.63</c:v>
                </c:pt>
                <c:pt idx="37">
                  <c:v>5508.16</c:v>
                </c:pt>
                <c:pt idx="38">
                  <c:v>5485.4</c:v>
                </c:pt>
                <c:pt idx="39">
                  <c:v>5515.54</c:v>
                </c:pt>
                <c:pt idx="40">
                  <c:v>5499.75</c:v>
                </c:pt>
                <c:pt idx="41">
                  <c:v>5521.06</c:v>
                </c:pt>
                <c:pt idx="42">
                  <c:v>5510.28</c:v>
                </c:pt>
                <c:pt idx="43">
                  <c:v>5519.83</c:v>
                </c:pt>
                <c:pt idx="44">
                  <c:v>5509.2</c:v>
                </c:pt>
                <c:pt idx="45">
                  <c:v>5494.35</c:v>
                </c:pt>
                <c:pt idx="46">
                  <c:v>5515.94</c:v>
                </c:pt>
                <c:pt idx="47">
                  <c:v>5501.96</c:v>
                </c:pt>
                <c:pt idx="48">
                  <c:v>5511.05</c:v>
                </c:pt>
                <c:pt idx="49">
                  <c:v>5495.92</c:v>
                </c:pt>
                <c:pt idx="50">
                  <c:v>5522</c:v>
                </c:pt>
                <c:pt idx="51">
                  <c:v>5487.39</c:v>
                </c:pt>
                <c:pt idx="52">
                  <c:v>5511.6</c:v>
                </c:pt>
                <c:pt idx="53">
                  <c:v>5476.07</c:v>
                </c:pt>
                <c:pt idx="54">
                  <c:v>5495</c:v>
                </c:pt>
                <c:pt idx="55">
                  <c:v>5490.51</c:v>
                </c:pt>
                <c:pt idx="56">
                  <c:v>5549.6</c:v>
                </c:pt>
                <c:pt idx="57">
                  <c:v>5545.38</c:v>
                </c:pt>
                <c:pt idx="58">
                  <c:v>5539.91</c:v>
                </c:pt>
                <c:pt idx="59">
                  <c:v>5525.95</c:v>
                </c:pt>
                <c:pt idx="60">
                  <c:v>5559.14</c:v>
                </c:pt>
                <c:pt idx="61">
                  <c:v>5527.34</c:v>
                </c:pt>
                <c:pt idx="62">
                  <c:v>5505.2</c:v>
                </c:pt>
                <c:pt idx="63">
                  <c:v>5482.51</c:v>
                </c:pt>
                <c:pt idx="64">
                  <c:v>5459.05</c:v>
                </c:pt>
                <c:pt idx="65">
                  <c:v>5426.62</c:v>
                </c:pt>
                <c:pt idx="66">
                  <c:v>5414.15</c:v>
                </c:pt>
                <c:pt idx="67">
                  <c:v>5433.39</c:v>
                </c:pt>
                <c:pt idx="68">
                  <c:v>5412.09</c:v>
                </c:pt>
                <c:pt idx="69">
                  <c:v>5438.51</c:v>
                </c:pt>
                <c:pt idx="70">
                  <c:v>5423.96</c:v>
                </c:pt>
                <c:pt idx="71">
                  <c:v>5430.65</c:v>
                </c:pt>
                <c:pt idx="72">
                  <c:v>5390.59</c:v>
                </c:pt>
                <c:pt idx="73">
                  <c:v>5405.6</c:v>
                </c:pt>
                <c:pt idx="74">
                  <c:v>5590.26</c:v>
                </c:pt>
                <c:pt idx="75">
                  <c:v>6142.68</c:v>
                </c:pt>
                <c:pt idx="76">
                  <c:v>6616.77</c:v>
                </c:pt>
                <c:pt idx="77">
                  <c:v>6496.13</c:v>
                </c:pt>
                <c:pt idx="78">
                  <c:v>5633.9</c:v>
                </c:pt>
                <c:pt idx="79">
                  <c:v>5303.16</c:v>
                </c:pt>
                <c:pt idx="80">
                  <c:v>5189.97</c:v>
                </c:pt>
                <c:pt idx="81">
                  <c:v>5134.3900000000003</c:v>
                </c:pt>
                <c:pt idx="82">
                  <c:v>5264.14</c:v>
                </c:pt>
                <c:pt idx="83">
                  <c:v>5347.43</c:v>
                </c:pt>
                <c:pt idx="84">
                  <c:v>5398.33</c:v>
                </c:pt>
                <c:pt idx="85">
                  <c:v>5399.82</c:v>
                </c:pt>
                <c:pt idx="86">
                  <c:v>5432.38</c:v>
                </c:pt>
                <c:pt idx="87">
                  <c:v>5426.54</c:v>
                </c:pt>
                <c:pt idx="88">
                  <c:v>5448.84</c:v>
                </c:pt>
                <c:pt idx="89">
                  <c:v>5445.06</c:v>
                </c:pt>
                <c:pt idx="90">
                  <c:v>5476.07</c:v>
                </c:pt>
                <c:pt idx="91">
                  <c:v>5481.8</c:v>
                </c:pt>
                <c:pt idx="92">
                  <c:v>5503.81</c:v>
                </c:pt>
                <c:pt idx="93">
                  <c:v>5517.27</c:v>
                </c:pt>
                <c:pt idx="94">
                  <c:v>5534.47</c:v>
                </c:pt>
                <c:pt idx="95">
                  <c:v>5554.01</c:v>
                </c:pt>
                <c:pt idx="96">
                  <c:v>5569.89</c:v>
                </c:pt>
                <c:pt idx="97">
                  <c:v>5597</c:v>
                </c:pt>
                <c:pt idx="98">
                  <c:v>5607.88</c:v>
                </c:pt>
                <c:pt idx="99">
                  <c:v>5644.96</c:v>
                </c:pt>
                <c:pt idx="100">
                  <c:v>5653.54</c:v>
                </c:pt>
                <c:pt idx="101">
                  <c:v>5690.28</c:v>
                </c:pt>
                <c:pt idx="102">
                  <c:v>5691.13</c:v>
                </c:pt>
                <c:pt idx="103">
                  <c:v>5715.03</c:v>
                </c:pt>
                <c:pt idx="104">
                  <c:v>5701.33</c:v>
                </c:pt>
                <c:pt idx="105">
                  <c:v>5719.9</c:v>
                </c:pt>
                <c:pt idx="106">
                  <c:v>5702.2</c:v>
                </c:pt>
                <c:pt idx="107">
                  <c:v>5686.94</c:v>
                </c:pt>
                <c:pt idx="108">
                  <c:v>5655.87</c:v>
                </c:pt>
                <c:pt idx="109">
                  <c:v>5611.7</c:v>
                </c:pt>
                <c:pt idx="110">
                  <c:v>5569.85</c:v>
                </c:pt>
                <c:pt idx="111">
                  <c:v>5515.02</c:v>
                </c:pt>
                <c:pt idx="112">
                  <c:v>5491.94</c:v>
                </c:pt>
                <c:pt idx="113">
                  <c:v>5458.12</c:v>
                </c:pt>
                <c:pt idx="114">
                  <c:v>5453.05</c:v>
                </c:pt>
                <c:pt idx="115">
                  <c:v>5429.65</c:v>
                </c:pt>
                <c:pt idx="116">
                  <c:v>5437.72</c:v>
                </c:pt>
                <c:pt idx="117">
                  <c:v>5415.79</c:v>
                </c:pt>
                <c:pt idx="118">
                  <c:v>5424.35</c:v>
                </c:pt>
                <c:pt idx="119">
                  <c:v>5402.8</c:v>
                </c:pt>
                <c:pt idx="120">
                  <c:v>5416.32</c:v>
                </c:pt>
                <c:pt idx="121">
                  <c:v>5401.72</c:v>
                </c:pt>
                <c:pt idx="122">
                  <c:v>5413.08</c:v>
                </c:pt>
                <c:pt idx="123">
                  <c:v>5406.63</c:v>
                </c:pt>
                <c:pt idx="124">
                  <c:v>5413.11</c:v>
                </c:pt>
                <c:pt idx="125">
                  <c:v>5415.32</c:v>
                </c:pt>
                <c:pt idx="126">
                  <c:v>5411.9</c:v>
                </c:pt>
                <c:pt idx="127">
                  <c:v>5417.93</c:v>
                </c:pt>
                <c:pt idx="128">
                  <c:v>5402.38</c:v>
                </c:pt>
                <c:pt idx="129">
                  <c:v>5417.78</c:v>
                </c:pt>
                <c:pt idx="130">
                  <c:v>5398.08</c:v>
                </c:pt>
                <c:pt idx="131">
                  <c:v>5395.06</c:v>
                </c:pt>
                <c:pt idx="132">
                  <c:v>5376.93</c:v>
                </c:pt>
                <c:pt idx="133">
                  <c:v>5393.8</c:v>
                </c:pt>
                <c:pt idx="134">
                  <c:v>5369.16</c:v>
                </c:pt>
                <c:pt idx="135">
                  <c:v>5370.29</c:v>
                </c:pt>
                <c:pt idx="136">
                  <c:v>5351.85</c:v>
                </c:pt>
                <c:pt idx="137">
                  <c:v>5354.06</c:v>
                </c:pt>
                <c:pt idx="138">
                  <c:v>5345.33</c:v>
                </c:pt>
                <c:pt idx="139">
                  <c:v>5376.44</c:v>
                </c:pt>
                <c:pt idx="140">
                  <c:v>5403.91</c:v>
                </c:pt>
                <c:pt idx="141">
                  <c:v>5411.85</c:v>
                </c:pt>
                <c:pt idx="142">
                  <c:v>5373.78</c:v>
                </c:pt>
                <c:pt idx="143">
                  <c:v>5392.24</c:v>
                </c:pt>
                <c:pt idx="144">
                  <c:v>5400.56</c:v>
                </c:pt>
                <c:pt idx="145">
                  <c:v>5363.96</c:v>
                </c:pt>
                <c:pt idx="146">
                  <c:v>5364.4</c:v>
                </c:pt>
                <c:pt idx="147">
                  <c:v>5319.04</c:v>
                </c:pt>
                <c:pt idx="148">
                  <c:v>5300.68</c:v>
                </c:pt>
                <c:pt idx="149">
                  <c:v>5239.66</c:v>
                </c:pt>
                <c:pt idx="150">
                  <c:v>5250.21</c:v>
                </c:pt>
                <c:pt idx="151">
                  <c:v>5228.2700000000004</c:v>
                </c:pt>
                <c:pt idx="152">
                  <c:v>5235.24</c:v>
                </c:pt>
                <c:pt idx="153">
                  <c:v>5219.43</c:v>
                </c:pt>
                <c:pt idx="154">
                  <c:v>5225.72</c:v>
                </c:pt>
                <c:pt idx="155">
                  <c:v>5213.66</c:v>
                </c:pt>
                <c:pt idx="156">
                  <c:v>5185.3999999999996</c:v>
                </c:pt>
                <c:pt idx="157">
                  <c:v>5233.83</c:v>
                </c:pt>
                <c:pt idx="158">
                  <c:v>5496.27</c:v>
                </c:pt>
                <c:pt idx="159">
                  <c:v>6159.67</c:v>
                </c:pt>
                <c:pt idx="160">
                  <c:v>6502.69</c:v>
                </c:pt>
                <c:pt idx="161">
                  <c:v>6093.54</c:v>
                </c:pt>
                <c:pt idx="162">
                  <c:v>5188.22</c:v>
                </c:pt>
                <c:pt idx="163">
                  <c:v>5026.91</c:v>
                </c:pt>
                <c:pt idx="164">
                  <c:v>4908.1000000000004</c:v>
                </c:pt>
                <c:pt idx="165">
                  <c:v>4996.71</c:v>
                </c:pt>
                <c:pt idx="166">
                  <c:v>5104.76</c:v>
                </c:pt>
                <c:pt idx="167">
                  <c:v>5174.62</c:v>
                </c:pt>
                <c:pt idx="168">
                  <c:v>5174.38</c:v>
                </c:pt>
                <c:pt idx="169">
                  <c:v>5188.41</c:v>
                </c:pt>
                <c:pt idx="170">
                  <c:v>5176.82</c:v>
                </c:pt>
                <c:pt idx="171">
                  <c:v>5189.4399999999996</c:v>
                </c:pt>
                <c:pt idx="172">
                  <c:v>5191.97</c:v>
                </c:pt>
                <c:pt idx="173">
                  <c:v>5197.09</c:v>
                </c:pt>
                <c:pt idx="174">
                  <c:v>5204.6000000000004</c:v>
                </c:pt>
                <c:pt idx="175">
                  <c:v>5206.88</c:v>
                </c:pt>
                <c:pt idx="176">
                  <c:v>5216.6899999999996</c:v>
                </c:pt>
                <c:pt idx="177">
                  <c:v>5210.84</c:v>
                </c:pt>
                <c:pt idx="178">
                  <c:v>5233.8500000000004</c:v>
                </c:pt>
                <c:pt idx="179">
                  <c:v>5236.3999999999996</c:v>
                </c:pt>
                <c:pt idx="180">
                  <c:v>5268.82</c:v>
                </c:pt>
                <c:pt idx="181">
                  <c:v>5274.9</c:v>
                </c:pt>
                <c:pt idx="182">
                  <c:v>5312.65</c:v>
                </c:pt>
                <c:pt idx="183">
                  <c:v>5322.12</c:v>
                </c:pt>
                <c:pt idx="184">
                  <c:v>5347.68</c:v>
                </c:pt>
                <c:pt idx="185">
                  <c:v>5355.26</c:v>
                </c:pt>
                <c:pt idx="186">
                  <c:v>5374.86</c:v>
                </c:pt>
                <c:pt idx="187">
                  <c:v>5377.48</c:v>
                </c:pt>
                <c:pt idx="188">
                  <c:v>5383.69</c:v>
                </c:pt>
                <c:pt idx="189">
                  <c:v>5380.1</c:v>
                </c:pt>
                <c:pt idx="190">
                  <c:v>5363.02</c:v>
                </c:pt>
                <c:pt idx="191">
                  <c:v>5335.42</c:v>
                </c:pt>
                <c:pt idx="192">
                  <c:v>5276.5</c:v>
                </c:pt>
                <c:pt idx="193">
                  <c:v>5231.68</c:v>
                </c:pt>
                <c:pt idx="194">
                  <c:v>5168.8999999999996</c:v>
                </c:pt>
                <c:pt idx="195">
                  <c:v>5131.6899999999996</c:v>
                </c:pt>
                <c:pt idx="196">
                  <c:v>5081.5200000000004</c:v>
                </c:pt>
                <c:pt idx="197">
                  <c:v>5067.55</c:v>
                </c:pt>
                <c:pt idx="198">
                  <c:v>5030.74</c:v>
                </c:pt>
                <c:pt idx="199">
                  <c:v>5019.29</c:v>
                </c:pt>
                <c:pt idx="200">
                  <c:v>4996.97</c:v>
                </c:pt>
                <c:pt idx="201">
                  <c:v>5001.01</c:v>
                </c:pt>
                <c:pt idx="202">
                  <c:v>4980.82</c:v>
                </c:pt>
                <c:pt idx="203">
                  <c:v>4979.7700000000004</c:v>
                </c:pt>
                <c:pt idx="204">
                  <c:v>4970.71</c:v>
                </c:pt>
                <c:pt idx="205">
                  <c:v>4973.97</c:v>
                </c:pt>
                <c:pt idx="206">
                  <c:v>4975.25</c:v>
                </c:pt>
                <c:pt idx="207">
                  <c:v>4970.9399999999996</c:v>
                </c:pt>
                <c:pt idx="208">
                  <c:v>4979.21</c:v>
                </c:pt>
                <c:pt idx="209">
                  <c:v>4969.3500000000004</c:v>
                </c:pt>
                <c:pt idx="210">
                  <c:v>4982.63</c:v>
                </c:pt>
                <c:pt idx="211">
                  <c:v>4968.32</c:v>
                </c:pt>
                <c:pt idx="212">
                  <c:v>4984.9399999999996</c:v>
                </c:pt>
                <c:pt idx="213">
                  <c:v>4966.59</c:v>
                </c:pt>
                <c:pt idx="214">
                  <c:v>4980.05</c:v>
                </c:pt>
                <c:pt idx="215">
                  <c:v>4971.2</c:v>
                </c:pt>
                <c:pt idx="216">
                  <c:v>4979.04</c:v>
                </c:pt>
                <c:pt idx="217">
                  <c:v>4968.78</c:v>
                </c:pt>
                <c:pt idx="218">
                  <c:v>4974.74</c:v>
                </c:pt>
                <c:pt idx="219">
                  <c:v>4960.6899999999996</c:v>
                </c:pt>
                <c:pt idx="220">
                  <c:v>4951.9799999999996</c:v>
                </c:pt>
                <c:pt idx="221">
                  <c:v>4946.4799999999996</c:v>
                </c:pt>
                <c:pt idx="222">
                  <c:v>4957.12</c:v>
                </c:pt>
                <c:pt idx="223">
                  <c:v>4960.8500000000004</c:v>
                </c:pt>
                <c:pt idx="224">
                  <c:v>4994.8599999999997</c:v>
                </c:pt>
                <c:pt idx="225">
                  <c:v>5039.7700000000004</c:v>
                </c:pt>
                <c:pt idx="226">
                  <c:v>5036.6499999999996</c:v>
                </c:pt>
                <c:pt idx="227">
                  <c:v>5009</c:v>
                </c:pt>
                <c:pt idx="228">
                  <c:v>5022.68</c:v>
                </c:pt>
                <c:pt idx="229">
                  <c:v>5039.79</c:v>
                </c:pt>
                <c:pt idx="230">
                  <c:v>4996.76</c:v>
                </c:pt>
                <c:pt idx="231">
                  <c:v>4997.62</c:v>
                </c:pt>
                <c:pt idx="232">
                  <c:v>4949.8599999999997</c:v>
                </c:pt>
                <c:pt idx="233">
                  <c:v>4929.67</c:v>
                </c:pt>
                <c:pt idx="234">
                  <c:v>4878.84</c:v>
                </c:pt>
                <c:pt idx="235">
                  <c:v>4882.16</c:v>
                </c:pt>
                <c:pt idx="236">
                  <c:v>4875.5</c:v>
                </c:pt>
                <c:pt idx="237">
                  <c:v>4873.66</c:v>
                </c:pt>
                <c:pt idx="238">
                  <c:v>4871.66</c:v>
                </c:pt>
                <c:pt idx="239">
                  <c:v>4873.87</c:v>
                </c:pt>
                <c:pt idx="240">
                  <c:v>4873.8500000000004</c:v>
                </c:pt>
                <c:pt idx="241">
                  <c:v>4830.96</c:v>
                </c:pt>
                <c:pt idx="242">
                  <c:v>4877.0600000000004</c:v>
                </c:pt>
                <c:pt idx="243">
                  <c:v>5140.4399999999996</c:v>
                </c:pt>
                <c:pt idx="244">
                  <c:v>5843.08</c:v>
                </c:pt>
                <c:pt idx="245">
                  <c:v>6194.49</c:v>
                </c:pt>
                <c:pt idx="246">
                  <c:v>5787.4</c:v>
                </c:pt>
                <c:pt idx="247">
                  <c:v>4859.6499999999996</c:v>
                </c:pt>
                <c:pt idx="248">
                  <c:v>4686.87</c:v>
                </c:pt>
                <c:pt idx="249">
                  <c:v>4587.74</c:v>
                </c:pt>
                <c:pt idx="250">
                  <c:v>4686.22</c:v>
                </c:pt>
                <c:pt idx="251">
                  <c:v>4810.3900000000003</c:v>
                </c:pt>
                <c:pt idx="252">
                  <c:v>4871.79</c:v>
                </c:pt>
                <c:pt idx="253">
                  <c:v>4881.08</c:v>
                </c:pt>
                <c:pt idx="254">
                  <c:v>4891.46</c:v>
                </c:pt>
                <c:pt idx="255">
                  <c:v>4902.49</c:v>
                </c:pt>
                <c:pt idx="256">
                  <c:v>4911.45</c:v>
                </c:pt>
                <c:pt idx="257">
                  <c:v>4931.4399999999996</c:v>
                </c:pt>
                <c:pt idx="258">
                  <c:v>4926.04</c:v>
                </c:pt>
                <c:pt idx="259">
                  <c:v>4951.59</c:v>
                </c:pt>
                <c:pt idx="260">
                  <c:v>4960.32</c:v>
                </c:pt>
                <c:pt idx="261">
                  <c:v>4989.43</c:v>
                </c:pt>
                <c:pt idx="262">
                  <c:v>4992.8999999999996</c:v>
                </c:pt>
                <c:pt idx="263">
                  <c:v>5029.9399999999996</c:v>
                </c:pt>
                <c:pt idx="264">
                  <c:v>5041.63</c:v>
                </c:pt>
                <c:pt idx="265">
                  <c:v>5071.84</c:v>
                </c:pt>
                <c:pt idx="266">
                  <c:v>5096.8599999999997</c:v>
                </c:pt>
                <c:pt idx="267">
                  <c:v>5142.04</c:v>
                </c:pt>
                <c:pt idx="268">
                  <c:v>5172.3500000000004</c:v>
                </c:pt>
                <c:pt idx="269">
                  <c:v>5202.7</c:v>
                </c:pt>
                <c:pt idx="270">
                  <c:v>5231.03</c:v>
                </c:pt>
                <c:pt idx="271">
                  <c:v>5257.19</c:v>
                </c:pt>
                <c:pt idx="272">
                  <c:v>5273.79</c:v>
                </c:pt>
                <c:pt idx="273">
                  <c:v>5285.17</c:v>
                </c:pt>
                <c:pt idx="274">
                  <c:v>5306.38</c:v>
                </c:pt>
                <c:pt idx="275">
                  <c:v>5291.88</c:v>
                </c:pt>
                <c:pt idx="276">
                  <c:v>5284.15</c:v>
                </c:pt>
                <c:pt idx="277">
                  <c:v>5232.1000000000004</c:v>
                </c:pt>
                <c:pt idx="278">
                  <c:v>5201.5</c:v>
                </c:pt>
                <c:pt idx="279">
                  <c:v>5154.99</c:v>
                </c:pt>
                <c:pt idx="280">
                  <c:v>5134.41</c:v>
                </c:pt>
                <c:pt idx="281">
                  <c:v>5088.99</c:v>
                </c:pt>
                <c:pt idx="282">
                  <c:v>5090.1400000000003</c:v>
                </c:pt>
                <c:pt idx="283">
                  <c:v>5075.6000000000004</c:v>
                </c:pt>
                <c:pt idx="284">
                  <c:v>5080.59</c:v>
                </c:pt>
                <c:pt idx="285">
                  <c:v>5069.26</c:v>
                </c:pt>
                <c:pt idx="286">
                  <c:v>5062.4799999999996</c:v>
                </c:pt>
                <c:pt idx="287">
                  <c:v>5078.05</c:v>
                </c:pt>
                <c:pt idx="288">
                  <c:v>5077.8</c:v>
                </c:pt>
                <c:pt idx="289">
                  <c:v>5096.57</c:v>
                </c:pt>
                <c:pt idx="290">
                  <c:v>5104.8</c:v>
                </c:pt>
                <c:pt idx="291">
                  <c:v>5120.18</c:v>
                </c:pt>
                <c:pt idx="292">
                  <c:v>5118.68</c:v>
                </c:pt>
                <c:pt idx="293">
                  <c:v>5137.67</c:v>
                </c:pt>
                <c:pt idx="294">
                  <c:v>5143.3500000000004</c:v>
                </c:pt>
                <c:pt idx="295">
                  <c:v>5162.8</c:v>
                </c:pt>
                <c:pt idx="296">
                  <c:v>5155.24</c:v>
                </c:pt>
                <c:pt idx="297">
                  <c:v>5169.0200000000004</c:v>
                </c:pt>
                <c:pt idx="298">
                  <c:v>5178.6099999999997</c:v>
                </c:pt>
                <c:pt idx="299">
                  <c:v>5190.17</c:v>
                </c:pt>
                <c:pt idx="300">
                  <c:v>5194.97</c:v>
                </c:pt>
                <c:pt idx="301">
                  <c:v>5202</c:v>
                </c:pt>
                <c:pt idx="302">
                  <c:v>5193.16</c:v>
                </c:pt>
                <c:pt idx="303">
                  <c:v>5195.47</c:v>
                </c:pt>
                <c:pt idx="304">
                  <c:v>5214.62</c:v>
                </c:pt>
                <c:pt idx="305">
                  <c:v>5213.7</c:v>
                </c:pt>
                <c:pt idx="306">
                  <c:v>5220.26</c:v>
                </c:pt>
                <c:pt idx="307">
                  <c:v>5231.46</c:v>
                </c:pt>
                <c:pt idx="308">
                  <c:v>5242.72</c:v>
                </c:pt>
                <c:pt idx="309">
                  <c:v>5275.48</c:v>
                </c:pt>
                <c:pt idx="310">
                  <c:v>5323.48</c:v>
                </c:pt>
                <c:pt idx="311">
                  <c:v>5316.78</c:v>
                </c:pt>
                <c:pt idx="312">
                  <c:v>5311.62</c:v>
                </c:pt>
                <c:pt idx="313">
                  <c:v>5327.31</c:v>
                </c:pt>
                <c:pt idx="314">
                  <c:v>5338.76</c:v>
                </c:pt>
                <c:pt idx="315">
                  <c:v>5316.02</c:v>
                </c:pt>
                <c:pt idx="316">
                  <c:v>5309.12</c:v>
                </c:pt>
                <c:pt idx="317">
                  <c:v>5294.17</c:v>
                </c:pt>
                <c:pt idx="318">
                  <c:v>5269.7</c:v>
                </c:pt>
                <c:pt idx="319">
                  <c:v>5248.43</c:v>
                </c:pt>
                <c:pt idx="320">
                  <c:v>5249.25</c:v>
                </c:pt>
                <c:pt idx="321">
                  <c:v>5247.84</c:v>
                </c:pt>
                <c:pt idx="322">
                  <c:v>5255.73</c:v>
                </c:pt>
                <c:pt idx="323">
                  <c:v>5279.27</c:v>
                </c:pt>
                <c:pt idx="324">
                  <c:v>5269.47</c:v>
                </c:pt>
                <c:pt idx="325">
                  <c:v>5281.05</c:v>
                </c:pt>
                <c:pt idx="326">
                  <c:v>5248.78</c:v>
                </c:pt>
                <c:pt idx="327">
                  <c:v>5329.1</c:v>
                </c:pt>
                <c:pt idx="328">
                  <c:v>5613.14</c:v>
                </c:pt>
                <c:pt idx="329">
                  <c:v>6312.48</c:v>
                </c:pt>
                <c:pt idx="330">
                  <c:v>6627.79</c:v>
                </c:pt>
                <c:pt idx="331">
                  <c:v>6129.4</c:v>
                </c:pt>
                <c:pt idx="332">
                  <c:v>5334.59</c:v>
                </c:pt>
                <c:pt idx="333">
                  <c:v>5194.78</c:v>
                </c:pt>
                <c:pt idx="334">
                  <c:v>5077.32</c:v>
                </c:pt>
                <c:pt idx="335">
                  <c:v>5145.42</c:v>
                </c:pt>
                <c:pt idx="336">
                  <c:v>5273.22</c:v>
                </c:pt>
                <c:pt idx="337">
                  <c:v>5342.19</c:v>
                </c:pt>
                <c:pt idx="338">
                  <c:v>5368.85</c:v>
                </c:pt>
                <c:pt idx="339">
                  <c:v>5376.74</c:v>
                </c:pt>
                <c:pt idx="340">
                  <c:v>5402.03</c:v>
                </c:pt>
                <c:pt idx="341">
                  <c:v>5406.24</c:v>
                </c:pt>
                <c:pt idx="342">
                  <c:v>5412.68</c:v>
                </c:pt>
                <c:pt idx="343">
                  <c:v>5418.96</c:v>
                </c:pt>
                <c:pt idx="344">
                  <c:v>5451.8</c:v>
                </c:pt>
                <c:pt idx="345">
                  <c:v>5444.91</c:v>
                </c:pt>
                <c:pt idx="346">
                  <c:v>5490.42</c:v>
                </c:pt>
                <c:pt idx="347">
                  <c:v>5497.04</c:v>
                </c:pt>
                <c:pt idx="348">
                  <c:v>5509.03</c:v>
                </c:pt>
                <c:pt idx="349">
                  <c:v>5530.59</c:v>
                </c:pt>
                <c:pt idx="350">
                  <c:v>5555.28</c:v>
                </c:pt>
                <c:pt idx="351">
                  <c:v>5584.78</c:v>
                </c:pt>
                <c:pt idx="352">
                  <c:v>5620.86</c:v>
                </c:pt>
                <c:pt idx="353">
                  <c:v>5642.11</c:v>
                </c:pt>
                <c:pt idx="354">
                  <c:v>5685.08</c:v>
                </c:pt>
                <c:pt idx="355">
                  <c:v>5716.35</c:v>
                </c:pt>
                <c:pt idx="356">
                  <c:v>5727.43</c:v>
                </c:pt>
                <c:pt idx="357">
                  <c:v>5754.1</c:v>
                </c:pt>
                <c:pt idx="358">
                  <c:v>5749.41</c:v>
                </c:pt>
                <c:pt idx="359">
                  <c:v>5763.85</c:v>
                </c:pt>
                <c:pt idx="360">
                  <c:v>5757.27</c:v>
                </c:pt>
                <c:pt idx="361">
                  <c:v>5744.37</c:v>
                </c:pt>
                <c:pt idx="362">
                  <c:v>5690.77</c:v>
                </c:pt>
                <c:pt idx="363">
                  <c:v>5658.59</c:v>
                </c:pt>
                <c:pt idx="364">
                  <c:v>5625.9</c:v>
                </c:pt>
                <c:pt idx="365">
                  <c:v>5596.71</c:v>
                </c:pt>
                <c:pt idx="366">
                  <c:v>5561.37</c:v>
                </c:pt>
                <c:pt idx="367">
                  <c:v>5544.83</c:v>
                </c:pt>
                <c:pt idx="368">
                  <c:v>5537.83</c:v>
                </c:pt>
                <c:pt idx="369">
                  <c:v>5530.87</c:v>
                </c:pt>
                <c:pt idx="370">
                  <c:v>5530.29</c:v>
                </c:pt>
                <c:pt idx="371">
                  <c:v>5520.11</c:v>
                </c:pt>
                <c:pt idx="372">
                  <c:v>5545.7</c:v>
                </c:pt>
                <c:pt idx="373">
                  <c:v>5535.06</c:v>
                </c:pt>
                <c:pt idx="374">
                  <c:v>5541.46</c:v>
                </c:pt>
                <c:pt idx="375">
                  <c:v>5535.63</c:v>
                </c:pt>
                <c:pt idx="376">
                  <c:v>5544.35</c:v>
                </c:pt>
                <c:pt idx="377">
                  <c:v>5523.69</c:v>
                </c:pt>
                <c:pt idx="378">
                  <c:v>5545.97</c:v>
                </c:pt>
                <c:pt idx="379">
                  <c:v>5556.58</c:v>
                </c:pt>
                <c:pt idx="380">
                  <c:v>5569.46</c:v>
                </c:pt>
                <c:pt idx="381">
                  <c:v>5565.46</c:v>
                </c:pt>
                <c:pt idx="382">
                  <c:v>5584.88</c:v>
                </c:pt>
                <c:pt idx="383">
                  <c:v>5581.91</c:v>
                </c:pt>
                <c:pt idx="384">
                  <c:v>5584.51</c:v>
                </c:pt>
                <c:pt idx="385">
                  <c:v>5596.88</c:v>
                </c:pt>
                <c:pt idx="386">
                  <c:v>5586.98</c:v>
                </c:pt>
                <c:pt idx="387">
                  <c:v>5595.42</c:v>
                </c:pt>
                <c:pt idx="388">
                  <c:v>5580.2</c:v>
                </c:pt>
                <c:pt idx="389">
                  <c:v>5597.82</c:v>
                </c:pt>
                <c:pt idx="390">
                  <c:v>5609.41</c:v>
                </c:pt>
                <c:pt idx="391">
                  <c:v>5648.6</c:v>
                </c:pt>
                <c:pt idx="392">
                  <c:v>5678.25</c:v>
                </c:pt>
                <c:pt idx="393">
                  <c:v>5678.49</c:v>
                </c:pt>
                <c:pt idx="394">
                  <c:v>5649.6</c:v>
                </c:pt>
                <c:pt idx="395">
                  <c:v>5680.63</c:v>
                </c:pt>
                <c:pt idx="396">
                  <c:v>5677.63</c:v>
                </c:pt>
                <c:pt idx="397">
                  <c:v>5663.18</c:v>
                </c:pt>
                <c:pt idx="398">
                  <c:v>5655.44</c:v>
                </c:pt>
                <c:pt idx="399">
                  <c:v>5649.51</c:v>
                </c:pt>
                <c:pt idx="400">
                  <c:v>5622.86</c:v>
                </c:pt>
                <c:pt idx="401">
                  <c:v>5578.51</c:v>
                </c:pt>
                <c:pt idx="402">
                  <c:v>5590.3</c:v>
                </c:pt>
                <c:pt idx="403">
                  <c:v>5579.84</c:v>
                </c:pt>
                <c:pt idx="404">
                  <c:v>5594.02</c:v>
                </c:pt>
                <c:pt idx="405">
                  <c:v>5588.58</c:v>
                </c:pt>
                <c:pt idx="406">
                  <c:v>5608.03</c:v>
                </c:pt>
                <c:pt idx="407">
                  <c:v>5589.52</c:v>
                </c:pt>
                <c:pt idx="408">
                  <c:v>5578.08</c:v>
                </c:pt>
                <c:pt idx="409">
                  <c:v>5650.01</c:v>
                </c:pt>
                <c:pt idx="410">
                  <c:v>5959.42</c:v>
                </c:pt>
                <c:pt idx="411">
                  <c:v>6598.95</c:v>
                </c:pt>
                <c:pt idx="412">
                  <c:v>6906.74</c:v>
                </c:pt>
                <c:pt idx="413">
                  <c:v>6370.16</c:v>
                </c:pt>
                <c:pt idx="414">
                  <c:v>5680.49</c:v>
                </c:pt>
                <c:pt idx="415">
                  <c:v>5521.89</c:v>
                </c:pt>
                <c:pt idx="416">
                  <c:v>5376.25</c:v>
                </c:pt>
                <c:pt idx="417">
                  <c:v>5412.25</c:v>
                </c:pt>
                <c:pt idx="418">
                  <c:v>5514.27</c:v>
                </c:pt>
                <c:pt idx="419">
                  <c:v>5617.92</c:v>
                </c:pt>
                <c:pt idx="420">
                  <c:v>5624.97</c:v>
                </c:pt>
                <c:pt idx="421">
                  <c:v>5640.04</c:v>
                </c:pt>
                <c:pt idx="422">
                  <c:v>5643.46</c:v>
                </c:pt>
                <c:pt idx="423">
                  <c:v>5667.55</c:v>
                </c:pt>
                <c:pt idx="424">
                  <c:v>5646.78</c:v>
                </c:pt>
                <c:pt idx="425">
                  <c:v>5666.49</c:v>
                </c:pt>
                <c:pt idx="426">
                  <c:v>5658.85</c:v>
                </c:pt>
                <c:pt idx="427">
                  <c:v>5677.43</c:v>
                </c:pt>
                <c:pt idx="428">
                  <c:v>5693.38</c:v>
                </c:pt>
                <c:pt idx="429">
                  <c:v>5699.91</c:v>
                </c:pt>
                <c:pt idx="430">
                  <c:v>5715.61</c:v>
                </c:pt>
                <c:pt idx="431">
                  <c:v>5726.49</c:v>
                </c:pt>
                <c:pt idx="432">
                  <c:v>5740.82</c:v>
                </c:pt>
                <c:pt idx="433">
                  <c:v>5757.43</c:v>
                </c:pt>
                <c:pt idx="434">
                  <c:v>5795.4</c:v>
                </c:pt>
                <c:pt idx="435">
                  <c:v>5803.08</c:v>
                </c:pt>
                <c:pt idx="436">
                  <c:v>5837.78</c:v>
                </c:pt>
                <c:pt idx="437">
                  <c:v>5844.65</c:v>
                </c:pt>
                <c:pt idx="438">
                  <c:v>5858.06</c:v>
                </c:pt>
                <c:pt idx="439">
                  <c:v>5852.61</c:v>
                </c:pt>
                <c:pt idx="440">
                  <c:v>5868.06</c:v>
                </c:pt>
                <c:pt idx="441">
                  <c:v>5863.65</c:v>
                </c:pt>
                <c:pt idx="442">
                  <c:v>5846.73</c:v>
                </c:pt>
                <c:pt idx="443">
                  <c:v>5799.08</c:v>
                </c:pt>
                <c:pt idx="444">
                  <c:v>5769.84</c:v>
                </c:pt>
                <c:pt idx="445">
                  <c:v>5709.35</c:v>
                </c:pt>
                <c:pt idx="446">
                  <c:v>5663.51</c:v>
                </c:pt>
                <c:pt idx="447">
                  <c:v>5611.42</c:v>
                </c:pt>
                <c:pt idx="448">
                  <c:v>5568.48</c:v>
                </c:pt>
                <c:pt idx="449">
                  <c:v>5547.76</c:v>
                </c:pt>
                <c:pt idx="450">
                  <c:v>5527.08</c:v>
                </c:pt>
                <c:pt idx="451">
                  <c:v>5530.93</c:v>
                </c:pt>
                <c:pt idx="452">
                  <c:v>5515.7</c:v>
                </c:pt>
                <c:pt idx="453">
                  <c:v>5526.01</c:v>
                </c:pt>
                <c:pt idx="454">
                  <c:v>5510.61</c:v>
                </c:pt>
                <c:pt idx="455">
                  <c:v>5513.82</c:v>
                </c:pt>
                <c:pt idx="456">
                  <c:v>5505.37</c:v>
                </c:pt>
                <c:pt idx="457">
                  <c:v>5515.75</c:v>
                </c:pt>
                <c:pt idx="458">
                  <c:v>5490.61</c:v>
                </c:pt>
                <c:pt idx="459">
                  <c:v>5498.99</c:v>
                </c:pt>
                <c:pt idx="460">
                  <c:v>5491.16</c:v>
                </c:pt>
                <c:pt idx="461">
                  <c:v>5499.47</c:v>
                </c:pt>
                <c:pt idx="462">
                  <c:v>5500.82</c:v>
                </c:pt>
                <c:pt idx="463">
                  <c:v>5506.96</c:v>
                </c:pt>
                <c:pt idx="464">
                  <c:v>5509.68</c:v>
                </c:pt>
                <c:pt idx="465">
                  <c:v>5501.61</c:v>
                </c:pt>
                <c:pt idx="466">
                  <c:v>5501.12</c:v>
                </c:pt>
                <c:pt idx="467">
                  <c:v>5492.49</c:v>
                </c:pt>
                <c:pt idx="468">
                  <c:v>5496.82</c:v>
                </c:pt>
                <c:pt idx="469">
                  <c:v>5482.78</c:v>
                </c:pt>
                <c:pt idx="470">
                  <c:v>5490.76</c:v>
                </c:pt>
                <c:pt idx="471">
                  <c:v>5476.95</c:v>
                </c:pt>
                <c:pt idx="472">
                  <c:v>5504.07</c:v>
                </c:pt>
                <c:pt idx="473">
                  <c:v>5533.16</c:v>
                </c:pt>
                <c:pt idx="474">
                  <c:v>5555.73</c:v>
                </c:pt>
                <c:pt idx="475">
                  <c:v>5521.69</c:v>
                </c:pt>
                <c:pt idx="476">
                  <c:v>5527.25</c:v>
                </c:pt>
                <c:pt idx="477">
                  <c:v>5542.22</c:v>
                </c:pt>
                <c:pt idx="478">
                  <c:v>5521.67</c:v>
                </c:pt>
                <c:pt idx="479">
                  <c:v>5508.93</c:v>
                </c:pt>
                <c:pt idx="480">
                  <c:v>5472.8</c:v>
                </c:pt>
                <c:pt idx="481">
                  <c:v>5459.96</c:v>
                </c:pt>
                <c:pt idx="482">
                  <c:v>5410.36</c:v>
                </c:pt>
                <c:pt idx="483">
                  <c:v>5403.65</c:v>
                </c:pt>
                <c:pt idx="484">
                  <c:v>5394.21</c:v>
                </c:pt>
                <c:pt idx="485">
                  <c:v>5408.75</c:v>
                </c:pt>
                <c:pt idx="486">
                  <c:v>5395.78</c:v>
                </c:pt>
                <c:pt idx="487">
                  <c:v>5416.39</c:v>
                </c:pt>
                <c:pt idx="488">
                  <c:v>5403.14</c:v>
                </c:pt>
                <c:pt idx="489">
                  <c:v>5404.35</c:v>
                </c:pt>
                <c:pt idx="490">
                  <c:v>5392.25</c:v>
                </c:pt>
                <c:pt idx="491">
                  <c:v>5571.05</c:v>
                </c:pt>
                <c:pt idx="492">
                  <c:v>6079.5</c:v>
                </c:pt>
                <c:pt idx="493">
                  <c:v>6628.34</c:v>
                </c:pt>
                <c:pt idx="494">
                  <c:v>6614.41</c:v>
                </c:pt>
                <c:pt idx="495">
                  <c:v>5777.99</c:v>
                </c:pt>
                <c:pt idx="496">
                  <c:v>5345.65</c:v>
                </c:pt>
                <c:pt idx="497">
                  <c:v>5225.0200000000004</c:v>
                </c:pt>
                <c:pt idx="498">
                  <c:v>5182.62</c:v>
                </c:pt>
                <c:pt idx="499">
                  <c:v>5298.35</c:v>
                </c:pt>
                <c:pt idx="500">
                  <c:v>5402.12</c:v>
                </c:pt>
                <c:pt idx="501">
                  <c:v>5423.09</c:v>
                </c:pt>
                <c:pt idx="502">
                  <c:v>5451.31</c:v>
                </c:pt>
                <c:pt idx="503">
                  <c:v>5449.81</c:v>
                </c:pt>
                <c:pt idx="504">
                  <c:v>5470.14</c:v>
                </c:pt>
                <c:pt idx="505">
                  <c:v>5470.96</c:v>
                </c:pt>
                <c:pt idx="506">
                  <c:v>5481.41</c:v>
                </c:pt>
                <c:pt idx="507">
                  <c:v>5483.12</c:v>
                </c:pt>
                <c:pt idx="508">
                  <c:v>5499.16</c:v>
                </c:pt>
                <c:pt idx="509">
                  <c:v>5502.22</c:v>
                </c:pt>
                <c:pt idx="510">
                  <c:v>5512.76</c:v>
                </c:pt>
                <c:pt idx="511">
                  <c:v>5527.09</c:v>
                </c:pt>
                <c:pt idx="512">
                  <c:v>5543.11</c:v>
                </c:pt>
                <c:pt idx="513">
                  <c:v>5566.73</c:v>
                </c:pt>
                <c:pt idx="514">
                  <c:v>5584.53</c:v>
                </c:pt>
                <c:pt idx="515">
                  <c:v>5608.96</c:v>
                </c:pt>
                <c:pt idx="516">
                  <c:v>5622.95</c:v>
                </c:pt>
                <c:pt idx="517">
                  <c:v>5678.35</c:v>
                </c:pt>
                <c:pt idx="518">
                  <c:v>5694.36</c:v>
                </c:pt>
                <c:pt idx="519">
                  <c:v>5720.6</c:v>
                </c:pt>
                <c:pt idx="520">
                  <c:v>5729.53</c:v>
                </c:pt>
                <c:pt idx="521">
                  <c:v>5757.48</c:v>
                </c:pt>
                <c:pt idx="522">
                  <c:v>5753.3</c:v>
                </c:pt>
                <c:pt idx="523">
                  <c:v>5755.03</c:v>
                </c:pt>
                <c:pt idx="524">
                  <c:v>5724.19</c:v>
                </c:pt>
                <c:pt idx="525">
                  <c:v>5694.6</c:v>
                </c:pt>
                <c:pt idx="526">
                  <c:v>5642.41</c:v>
                </c:pt>
                <c:pt idx="527">
                  <c:v>5588.22</c:v>
                </c:pt>
                <c:pt idx="528">
                  <c:v>5554.5</c:v>
                </c:pt>
                <c:pt idx="529">
                  <c:v>5516.96</c:v>
                </c:pt>
                <c:pt idx="530">
                  <c:v>5499.23</c:v>
                </c:pt>
                <c:pt idx="531">
                  <c:v>5477.01</c:v>
                </c:pt>
                <c:pt idx="532">
                  <c:v>5487.43</c:v>
                </c:pt>
                <c:pt idx="533">
                  <c:v>5470.39</c:v>
                </c:pt>
                <c:pt idx="534">
                  <c:v>5482.77</c:v>
                </c:pt>
                <c:pt idx="535">
                  <c:v>5466.54</c:v>
                </c:pt>
                <c:pt idx="536">
                  <c:v>5484.39</c:v>
                </c:pt>
                <c:pt idx="537">
                  <c:v>5475.74</c:v>
                </c:pt>
                <c:pt idx="538">
                  <c:v>5490.67</c:v>
                </c:pt>
                <c:pt idx="539">
                  <c:v>5484.13</c:v>
                </c:pt>
                <c:pt idx="540">
                  <c:v>5494.93</c:v>
                </c:pt>
                <c:pt idx="541">
                  <c:v>5502.21</c:v>
                </c:pt>
                <c:pt idx="542">
                  <c:v>5516.36</c:v>
                </c:pt>
                <c:pt idx="543">
                  <c:v>5523.49</c:v>
                </c:pt>
                <c:pt idx="544">
                  <c:v>5524.28</c:v>
                </c:pt>
                <c:pt idx="545">
                  <c:v>5533.49</c:v>
                </c:pt>
                <c:pt idx="546">
                  <c:v>5532.15</c:v>
                </c:pt>
                <c:pt idx="547">
                  <c:v>5549.96</c:v>
                </c:pt>
                <c:pt idx="548">
                  <c:v>5545.49</c:v>
                </c:pt>
                <c:pt idx="549">
                  <c:v>5558.5</c:v>
                </c:pt>
                <c:pt idx="550">
                  <c:v>5552.25</c:v>
                </c:pt>
                <c:pt idx="551">
                  <c:v>5564.23</c:v>
                </c:pt>
                <c:pt idx="552">
                  <c:v>5550.49</c:v>
                </c:pt>
                <c:pt idx="553">
                  <c:v>5574.14</c:v>
                </c:pt>
                <c:pt idx="554">
                  <c:v>5562.42</c:v>
                </c:pt>
                <c:pt idx="555">
                  <c:v>5569.4</c:v>
                </c:pt>
                <c:pt idx="556">
                  <c:v>5568.35</c:v>
                </c:pt>
                <c:pt idx="557">
                  <c:v>5615</c:v>
                </c:pt>
                <c:pt idx="558">
                  <c:v>5643.36</c:v>
                </c:pt>
                <c:pt idx="559">
                  <c:v>5658.28</c:v>
                </c:pt>
                <c:pt idx="560">
                  <c:v>5626.36</c:v>
                </c:pt>
                <c:pt idx="561">
                  <c:v>5653.61</c:v>
                </c:pt>
                <c:pt idx="562">
                  <c:v>5662.77</c:v>
                </c:pt>
                <c:pt idx="563">
                  <c:v>5631.76</c:v>
                </c:pt>
                <c:pt idx="564">
                  <c:v>5638.84</c:v>
                </c:pt>
                <c:pt idx="565">
                  <c:v>5612.37</c:v>
                </c:pt>
                <c:pt idx="566">
                  <c:v>5598.04</c:v>
                </c:pt>
                <c:pt idx="567">
                  <c:v>5553.83</c:v>
                </c:pt>
                <c:pt idx="568">
                  <c:v>5563.18</c:v>
                </c:pt>
                <c:pt idx="569">
                  <c:v>5549.03</c:v>
                </c:pt>
                <c:pt idx="570">
                  <c:v>5572.89</c:v>
                </c:pt>
                <c:pt idx="571">
                  <c:v>5563.86</c:v>
                </c:pt>
                <c:pt idx="572">
                  <c:v>5575.01</c:v>
                </c:pt>
                <c:pt idx="573">
                  <c:v>5571.27</c:v>
                </c:pt>
                <c:pt idx="574">
                  <c:v>5546.65</c:v>
                </c:pt>
                <c:pt idx="575">
                  <c:v>5591.43</c:v>
                </c:pt>
                <c:pt idx="576">
                  <c:v>5890.95</c:v>
                </c:pt>
                <c:pt idx="577">
                  <c:v>6612.76</c:v>
                </c:pt>
                <c:pt idx="578">
                  <c:v>6980.92</c:v>
                </c:pt>
                <c:pt idx="579">
                  <c:v>6527.46</c:v>
                </c:pt>
                <c:pt idx="580">
                  <c:v>5576.79</c:v>
                </c:pt>
                <c:pt idx="581">
                  <c:v>5406</c:v>
                </c:pt>
                <c:pt idx="582">
                  <c:v>5320.19</c:v>
                </c:pt>
                <c:pt idx="583">
                  <c:v>5446.69</c:v>
                </c:pt>
                <c:pt idx="584">
                  <c:v>5553.18</c:v>
                </c:pt>
                <c:pt idx="585">
                  <c:v>5610.95</c:v>
                </c:pt>
                <c:pt idx="586">
                  <c:v>5603.11</c:v>
                </c:pt>
                <c:pt idx="587">
                  <c:v>5629.27</c:v>
                </c:pt>
                <c:pt idx="588">
                  <c:v>5634.9</c:v>
                </c:pt>
                <c:pt idx="589">
                  <c:v>5647.13</c:v>
                </c:pt>
                <c:pt idx="590">
                  <c:v>5647.5</c:v>
                </c:pt>
                <c:pt idx="591">
                  <c:v>5655.68</c:v>
                </c:pt>
                <c:pt idx="592">
                  <c:v>5668.4</c:v>
                </c:pt>
                <c:pt idx="593">
                  <c:v>5680.07</c:v>
                </c:pt>
                <c:pt idx="594">
                  <c:v>5690.06</c:v>
                </c:pt>
                <c:pt idx="595">
                  <c:v>5693.04</c:v>
                </c:pt>
                <c:pt idx="596">
                  <c:v>5730.44</c:v>
                </c:pt>
                <c:pt idx="597">
                  <c:v>5741.15</c:v>
                </c:pt>
                <c:pt idx="598">
                  <c:v>5783.25</c:v>
                </c:pt>
                <c:pt idx="599">
                  <c:v>5797.08</c:v>
                </c:pt>
                <c:pt idx="600">
                  <c:v>5835.07</c:v>
                </c:pt>
                <c:pt idx="601">
                  <c:v>5852.81</c:v>
                </c:pt>
                <c:pt idx="602">
                  <c:v>5890.5</c:v>
                </c:pt>
                <c:pt idx="603">
                  <c:v>5913.9</c:v>
                </c:pt>
                <c:pt idx="604">
                  <c:v>5949.55</c:v>
                </c:pt>
                <c:pt idx="605">
                  <c:v>5971.18</c:v>
                </c:pt>
                <c:pt idx="606">
                  <c:v>5981.58</c:v>
                </c:pt>
                <c:pt idx="607">
                  <c:v>5982.69</c:v>
                </c:pt>
                <c:pt idx="608">
                  <c:v>5974.01</c:v>
                </c:pt>
                <c:pt idx="609">
                  <c:v>5949.19</c:v>
                </c:pt>
                <c:pt idx="610">
                  <c:v>5898.02</c:v>
                </c:pt>
                <c:pt idx="611">
                  <c:v>5850.58</c:v>
                </c:pt>
                <c:pt idx="612">
                  <c:v>5792.26</c:v>
                </c:pt>
                <c:pt idx="613">
                  <c:v>5759.1</c:v>
                </c:pt>
                <c:pt idx="614">
                  <c:v>5721.38</c:v>
                </c:pt>
                <c:pt idx="615">
                  <c:v>5715.36</c:v>
                </c:pt>
                <c:pt idx="616">
                  <c:v>5689.44</c:v>
                </c:pt>
                <c:pt idx="617">
                  <c:v>5698.39</c:v>
                </c:pt>
                <c:pt idx="618">
                  <c:v>5687.26</c:v>
                </c:pt>
                <c:pt idx="619">
                  <c:v>5679.87</c:v>
                </c:pt>
                <c:pt idx="620">
                  <c:v>5679.16</c:v>
                </c:pt>
                <c:pt idx="621">
                  <c:v>5693.11</c:v>
                </c:pt>
                <c:pt idx="622">
                  <c:v>5697.94</c:v>
                </c:pt>
                <c:pt idx="623">
                  <c:v>5690.95</c:v>
                </c:pt>
                <c:pt idx="624">
                  <c:v>5691.18</c:v>
                </c:pt>
                <c:pt idx="625">
                  <c:v>5693.55</c:v>
                </c:pt>
                <c:pt idx="626">
                  <c:v>5701.88</c:v>
                </c:pt>
                <c:pt idx="627">
                  <c:v>5694.09</c:v>
                </c:pt>
                <c:pt idx="628">
                  <c:v>5701.67</c:v>
                </c:pt>
                <c:pt idx="629">
                  <c:v>5697.32</c:v>
                </c:pt>
                <c:pt idx="630">
                  <c:v>5710.49</c:v>
                </c:pt>
                <c:pt idx="631">
                  <c:v>5703.44</c:v>
                </c:pt>
                <c:pt idx="632">
                  <c:v>5720.8</c:v>
                </c:pt>
                <c:pt idx="633">
                  <c:v>5704.13</c:v>
                </c:pt>
                <c:pt idx="634">
                  <c:v>5716.72</c:v>
                </c:pt>
                <c:pt idx="635">
                  <c:v>5709.9</c:v>
                </c:pt>
                <c:pt idx="636">
                  <c:v>5720.27</c:v>
                </c:pt>
                <c:pt idx="637">
                  <c:v>5705.37</c:v>
                </c:pt>
                <c:pt idx="638">
                  <c:v>5707.63</c:v>
                </c:pt>
                <c:pt idx="639">
                  <c:v>5705.02</c:v>
                </c:pt>
                <c:pt idx="640">
                  <c:v>5698.03</c:v>
                </c:pt>
                <c:pt idx="641">
                  <c:v>5701.07</c:v>
                </c:pt>
                <c:pt idx="642">
                  <c:v>5699.4</c:v>
                </c:pt>
                <c:pt idx="643">
                  <c:v>5704.59</c:v>
                </c:pt>
                <c:pt idx="644">
                  <c:v>5695.65</c:v>
                </c:pt>
                <c:pt idx="645">
                  <c:v>5707.39</c:v>
                </c:pt>
                <c:pt idx="646">
                  <c:v>5744.86</c:v>
                </c:pt>
                <c:pt idx="647">
                  <c:v>5777.98</c:v>
                </c:pt>
                <c:pt idx="648">
                  <c:v>5765.6</c:v>
                </c:pt>
                <c:pt idx="649">
                  <c:v>5753.15</c:v>
                </c:pt>
                <c:pt idx="650">
                  <c:v>5762.6</c:v>
                </c:pt>
                <c:pt idx="651">
                  <c:v>5771.09</c:v>
                </c:pt>
                <c:pt idx="652">
                  <c:v>5745.26</c:v>
                </c:pt>
                <c:pt idx="653">
                  <c:v>5734.59</c:v>
                </c:pt>
                <c:pt idx="654">
                  <c:v>5709.88</c:v>
                </c:pt>
                <c:pt idx="655">
                  <c:v>5663.27</c:v>
                </c:pt>
                <c:pt idx="656">
                  <c:v>5635.11</c:v>
                </c:pt>
                <c:pt idx="657">
                  <c:v>5635</c:v>
                </c:pt>
                <c:pt idx="658">
                  <c:v>5638.85</c:v>
                </c:pt>
                <c:pt idx="659">
                  <c:v>5631.65</c:v>
                </c:pt>
                <c:pt idx="660">
                  <c:v>5636.19</c:v>
                </c:pt>
                <c:pt idx="661">
                  <c:v>5619.71</c:v>
                </c:pt>
                <c:pt idx="662">
                  <c:v>5625.09</c:v>
                </c:pt>
                <c:pt idx="663">
                  <c:v>5578.98</c:v>
                </c:pt>
                <c:pt idx="664">
                  <c:v>5643.8</c:v>
                </c:pt>
                <c:pt idx="665">
                  <c:v>5973.94</c:v>
                </c:pt>
                <c:pt idx="666">
                  <c:v>6708.53</c:v>
                </c:pt>
                <c:pt idx="667">
                  <c:v>7005.01</c:v>
                </c:pt>
                <c:pt idx="668">
                  <c:v>6446.95</c:v>
                </c:pt>
                <c:pt idx="669">
                  <c:v>5558.27</c:v>
                </c:pt>
                <c:pt idx="670">
                  <c:v>5429.73</c:v>
                </c:pt>
                <c:pt idx="671">
                  <c:v>5360.91</c:v>
                </c:pt>
                <c:pt idx="672">
                  <c:v>5469.88</c:v>
                </c:pt>
                <c:pt idx="673">
                  <c:v>5591.28</c:v>
                </c:pt>
                <c:pt idx="674">
                  <c:v>5638.54</c:v>
                </c:pt>
                <c:pt idx="675">
                  <c:v>5656.99</c:v>
                </c:pt>
                <c:pt idx="676">
                  <c:v>5660.54</c:v>
                </c:pt>
                <c:pt idx="677">
                  <c:v>5677.99</c:v>
                </c:pt>
                <c:pt idx="678">
                  <c:v>5671.58</c:v>
                </c:pt>
                <c:pt idx="679">
                  <c:v>5693.42</c:v>
                </c:pt>
                <c:pt idx="680">
                  <c:v>5693.24</c:v>
                </c:pt>
                <c:pt idx="681">
                  <c:v>5709.08</c:v>
                </c:pt>
                <c:pt idx="682">
                  <c:v>5707.95</c:v>
                </c:pt>
                <c:pt idx="683">
                  <c:v>5728.33</c:v>
                </c:pt>
                <c:pt idx="684">
                  <c:v>5741.71</c:v>
                </c:pt>
                <c:pt idx="685">
                  <c:v>5762.79</c:v>
                </c:pt>
                <c:pt idx="686">
                  <c:v>5770.04</c:v>
                </c:pt>
                <c:pt idx="687">
                  <c:v>5787.99</c:v>
                </c:pt>
                <c:pt idx="688">
                  <c:v>5820.35</c:v>
                </c:pt>
                <c:pt idx="689">
                  <c:v>5848.03</c:v>
                </c:pt>
                <c:pt idx="690">
                  <c:v>5881.46</c:v>
                </c:pt>
                <c:pt idx="691">
                  <c:v>5918.17</c:v>
                </c:pt>
                <c:pt idx="692">
                  <c:v>5951.7</c:v>
                </c:pt>
                <c:pt idx="693">
                  <c:v>5953.86</c:v>
                </c:pt>
                <c:pt idx="694">
                  <c:v>5983.87</c:v>
                </c:pt>
                <c:pt idx="695">
                  <c:v>5977.51</c:v>
                </c:pt>
                <c:pt idx="696">
                  <c:v>5996.35</c:v>
                </c:pt>
                <c:pt idx="697">
                  <c:v>5974.02</c:v>
                </c:pt>
                <c:pt idx="698">
                  <c:v>5956.67</c:v>
                </c:pt>
                <c:pt idx="699">
                  <c:v>5896.62</c:v>
                </c:pt>
                <c:pt idx="700">
                  <c:v>5856.96</c:v>
                </c:pt>
                <c:pt idx="701">
                  <c:v>5797.8</c:v>
                </c:pt>
                <c:pt idx="702">
                  <c:v>5758.28</c:v>
                </c:pt>
                <c:pt idx="703">
                  <c:v>5725.02</c:v>
                </c:pt>
                <c:pt idx="704">
                  <c:v>5692.98</c:v>
                </c:pt>
                <c:pt idx="705">
                  <c:v>5679.5</c:v>
                </c:pt>
                <c:pt idx="706">
                  <c:v>5665.99</c:v>
                </c:pt>
                <c:pt idx="707">
                  <c:v>5667.69</c:v>
                </c:pt>
                <c:pt idx="708">
                  <c:v>5657.47</c:v>
                </c:pt>
                <c:pt idx="709">
                  <c:v>5667.97</c:v>
                </c:pt>
                <c:pt idx="710">
                  <c:v>5651.48</c:v>
                </c:pt>
                <c:pt idx="711">
                  <c:v>5659.78</c:v>
                </c:pt>
                <c:pt idx="712">
                  <c:v>5649.87</c:v>
                </c:pt>
                <c:pt idx="713">
                  <c:v>5664.12</c:v>
                </c:pt>
                <c:pt idx="714">
                  <c:v>5655.13</c:v>
                </c:pt>
                <c:pt idx="715">
                  <c:v>5667.44</c:v>
                </c:pt>
                <c:pt idx="716">
                  <c:v>5664.2</c:v>
                </c:pt>
                <c:pt idx="717">
                  <c:v>5678.45</c:v>
                </c:pt>
                <c:pt idx="718">
                  <c:v>5674.86</c:v>
                </c:pt>
                <c:pt idx="719">
                  <c:v>5681.61</c:v>
                </c:pt>
                <c:pt idx="720">
                  <c:v>5687.37</c:v>
                </c:pt>
                <c:pt idx="721">
                  <c:v>5682.47</c:v>
                </c:pt>
                <c:pt idx="722">
                  <c:v>5683.73</c:v>
                </c:pt>
                <c:pt idx="723">
                  <c:v>5680.64</c:v>
                </c:pt>
                <c:pt idx="724">
                  <c:v>5688.31</c:v>
                </c:pt>
                <c:pt idx="725">
                  <c:v>5674.98</c:v>
                </c:pt>
                <c:pt idx="726">
                  <c:v>5682.7</c:v>
                </c:pt>
                <c:pt idx="727">
                  <c:v>5672.13</c:v>
                </c:pt>
                <c:pt idx="728">
                  <c:v>5679.36</c:v>
                </c:pt>
                <c:pt idx="729">
                  <c:v>5663</c:v>
                </c:pt>
                <c:pt idx="730">
                  <c:v>5676.74</c:v>
                </c:pt>
                <c:pt idx="731">
                  <c:v>5664.96</c:v>
                </c:pt>
                <c:pt idx="732">
                  <c:v>5661.33</c:v>
                </c:pt>
                <c:pt idx="733">
                  <c:v>5660.92</c:v>
                </c:pt>
                <c:pt idx="734">
                  <c:v>5665</c:v>
                </c:pt>
                <c:pt idx="735">
                  <c:v>5657.05</c:v>
                </c:pt>
                <c:pt idx="736">
                  <c:v>5656.15</c:v>
                </c:pt>
                <c:pt idx="737">
                  <c:v>5664.77</c:v>
                </c:pt>
                <c:pt idx="738">
                  <c:v>5684.15</c:v>
                </c:pt>
                <c:pt idx="739">
                  <c:v>5732.61</c:v>
                </c:pt>
                <c:pt idx="740">
                  <c:v>5732.14</c:v>
                </c:pt>
                <c:pt idx="741">
                  <c:v>5705.11</c:v>
                </c:pt>
                <c:pt idx="742">
                  <c:v>5706.86</c:v>
                </c:pt>
                <c:pt idx="743">
                  <c:v>5726.16</c:v>
                </c:pt>
                <c:pt idx="744">
                  <c:v>5688.53</c:v>
                </c:pt>
                <c:pt idx="745">
                  <c:v>5691.49</c:v>
                </c:pt>
                <c:pt idx="746">
                  <c:v>5653.2</c:v>
                </c:pt>
                <c:pt idx="747">
                  <c:v>5643.96</c:v>
                </c:pt>
                <c:pt idx="748">
                  <c:v>5588.08</c:v>
                </c:pt>
                <c:pt idx="749">
                  <c:v>5598.62</c:v>
                </c:pt>
                <c:pt idx="750">
                  <c:v>5589.48</c:v>
                </c:pt>
                <c:pt idx="751">
                  <c:v>5586.15</c:v>
                </c:pt>
                <c:pt idx="752">
                  <c:v>5590.09</c:v>
                </c:pt>
                <c:pt idx="753">
                  <c:v>5587.73</c:v>
                </c:pt>
                <c:pt idx="754">
                  <c:v>5581.59</c:v>
                </c:pt>
                <c:pt idx="755">
                  <c:v>5547.66</c:v>
                </c:pt>
                <c:pt idx="756">
                  <c:v>5539.64</c:v>
                </c:pt>
                <c:pt idx="757">
                  <c:v>5721.64</c:v>
                </c:pt>
                <c:pt idx="758">
                  <c:v>6388.3</c:v>
                </c:pt>
                <c:pt idx="759">
                  <c:v>6861.27</c:v>
                </c:pt>
                <c:pt idx="760">
                  <c:v>6741.1</c:v>
                </c:pt>
                <c:pt idx="761">
                  <c:v>5751.91</c:v>
                </c:pt>
                <c:pt idx="762">
                  <c:v>5408.38</c:v>
                </c:pt>
                <c:pt idx="763">
                  <c:v>5296.34</c:v>
                </c:pt>
                <c:pt idx="764">
                  <c:v>5347.81</c:v>
                </c:pt>
                <c:pt idx="765">
                  <c:v>5466.81</c:v>
                </c:pt>
                <c:pt idx="766">
                  <c:v>5546.51</c:v>
                </c:pt>
                <c:pt idx="767">
                  <c:v>5564.22</c:v>
                </c:pt>
                <c:pt idx="768">
                  <c:v>5574.07</c:v>
                </c:pt>
                <c:pt idx="769">
                  <c:v>5590.54</c:v>
                </c:pt>
                <c:pt idx="770">
                  <c:v>5594.4</c:v>
                </c:pt>
                <c:pt idx="771">
                  <c:v>5607.83</c:v>
                </c:pt>
                <c:pt idx="772">
                  <c:v>5602.58</c:v>
                </c:pt>
                <c:pt idx="773">
                  <c:v>5609</c:v>
                </c:pt>
                <c:pt idx="774">
                  <c:v>5601.42</c:v>
                </c:pt>
                <c:pt idx="775">
                  <c:v>5621.83</c:v>
                </c:pt>
                <c:pt idx="776">
                  <c:v>5625.54</c:v>
                </c:pt>
                <c:pt idx="777">
                  <c:v>5646.12</c:v>
                </c:pt>
                <c:pt idx="778">
                  <c:v>5646.1</c:v>
                </c:pt>
                <c:pt idx="779">
                  <c:v>5681.11</c:v>
                </c:pt>
                <c:pt idx="780">
                  <c:v>5700.4</c:v>
                </c:pt>
                <c:pt idx="781">
                  <c:v>5724.43</c:v>
                </c:pt>
                <c:pt idx="782">
                  <c:v>5745.06</c:v>
                </c:pt>
                <c:pt idx="783">
                  <c:v>5769.83</c:v>
                </c:pt>
                <c:pt idx="784">
                  <c:v>5798.79</c:v>
                </c:pt>
                <c:pt idx="785">
                  <c:v>5824.07</c:v>
                </c:pt>
                <c:pt idx="786">
                  <c:v>5839.67</c:v>
                </c:pt>
                <c:pt idx="787">
                  <c:v>5844.62</c:v>
                </c:pt>
                <c:pt idx="788">
                  <c:v>5858.54</c:v>
                </c:pt>
                <c:pt idx="789">
                  <c:v>5850.27</c:v>
                </c:pt>
                <c:pt idx="790">
                  <c:v>5834.67</c:v>
                </c:pt>
                <c:pt idx="791">
                  <c:v>5780.28</c:v>
                </c:pt>
                <c:pt idx="792">
                  <c:v>5741.24</c:v>
                </c:pt>
                <c:pt idx="793">
                  <c:v>5683.48</c:v>
                </c:pt>
                <c:pt idx="794">
                  <c:v>5643.67</c:v>
                </c:pt>
                <c:pt idx="795">
                  <c:v>5589.59</c:v>
                </c:pt>
                <c:pt idx="796">
                  <c:v>5570.4</c:v>
                </c:pt>
                <c:pt idx="797">
                  <c:v>5544.98</c:v>
                </c:pt>
                <c:pt idx="798">
                  <c:v>5545.21</c:v>
                </c:pt>
                <c:pt idx="799">
                  <c:v>5532.57</c:v>
                </c:pt>
                <c:pt idx="800">
                  <c:v>5529.58</c:v>
                </c:pt>
                <c:pt idx="801">
                  <c:v>5524.98</c:v>
                </c:pt>
                <c:pt idx="802">
                  <c:v>5522.21</c:v>
                </c:pt>
                <c:pt idx="803">
                  <c:v>5520.55</c:v>
                </c:pt>
                <c:pt idx="804">
                  <c:v>5508.81</c:v>
                </c:pt>
                <c:pt idx="805">
                  <c:v>5522.15</c:v>
                </c:pt>
                <c:pt idx="806">
                  <c:v>5513.52</c:v>
                </c:pt>
                <c:pt idx="807">
                  <c:v>5529.12</c:v>
                </c:pt>
                <c:pt idx="808">
                  <c:v>5514.11</c:v>
                </c:pt>
                <c:pt idx="809">
                  <c:v>5534.26</c:v>
                </c:pt>
                <c:pt idx="810">
                  <c:v>5516.99</c:v>
                </c:pt>
                <c:pt idx="811">
                  <c:v>5527.79</c:v>
                </c:pt>
                <c:pt idx="812">
                  <c:v>5531.86</c:v>
                </c:pt>
                <c:pt idx="813">
                  <c:v>5545.99</c:v>
                </c:pt>
                <c:pt idx="814">
                  <c:v>5535.65</c:v>
                </c:pt>
                <c:pt idx="815">
                  <c:v>5536.16</c:v>
                </c:pt>
                <c:pt idx="816">
                  <c:v>5528.23</c:v>
                </c:pt>
                <c:pt idx="817">
                  <c:v>5523.22</c:v>
                </c:pt>
                <c:pt idx="818">
                  <c:v>5530.23</c:v>
                </c:pt>
                <c:pt idx="819">
                  <c:v>5524.27</c:v>
                </c:pt>
                <c:pt idx="820">
                  <c:v>5515.59</c:v>
                </c:pt>
                <c:pt idx="821">
                  <c:v>5510.65</c:v>
                </c:pt>
                <c:pt idx="822">
                  <c:v>5521.93</c:v>
                </c:pt>
                <c:pt idx="823">
                  <c:v>5502.32</c:v>
                </c:pt>
                <c:pt idx="824">
                  <c:v>5506.23</c:v>
                </c:pt>
                <c:pt idx="825">
                  <c:v>5481.09</c:v>
                </c:pt>
                <c:pt idx="826">
                  <c:v>5492.42</c:v>
                </c:pt>
                <c:pt idx="827">
                  <c:v>5481.51</c:v>
                </c:pt>
                <c:pt idx="828">
                  <c:v>5491.24</c:v>
                </c:pt>
                <c:pt idx="829">
                  <c:v>5488.96</c:v>
                </c:pt>
                <c:pt idx="830">
                  <c:v>5508.36</c:v>
                </c:pt>
                <c:pt idx="831">
                  <c:v>5558.5</c:v>
                </c:pt>
                <c:pt idx="832">
                  <c:v>5569.18</c:v>
                </c:pt>
                <c:pt idx="833">
                  <c:v>5538.95</c:v>
                </c:pt>
                <c:pt idx="834">
                  <c:v>5536.47</c:v>
                </c:pt>
                <c:pt idx="835">
                  <c:v>5553.1</c:v>
                </c:pt>
                <c:pt idx="836">
                  <c:v>5540.98</c:v>
                </c:pt>
                <c:pt idx="837">
                  <c:v>5538.43</c:v>
                </c:pt>
                <c:pt idx="838">
                  <c:v>5510.02</c:v>
                </c:pt>
                <c:pt idx="839">
                  <c:v>5493.9</c:v>
                </c:pt>
                <c:pt idx="840">
                  <c:v>5441.96</c:v>
                </c:pt>
                <c:pt idx="841">
                  <c:v>5435.46</c:v>
                </c:pt>
                <c:pt idx="842">
                  <c:v>5422.45</c:v>
                </c:pt>
                <c:pt idx="843">
                  <c:v>5438.04</c:v>
                </c:pt>
                <c:pt idx="844">
                  <c:v>5415.45</c:v>
                </c:pt>
                <c:pt idx="845">
                  <c:v>5428.34</c:v>
                </c:pt>
                <c:pt idx="846">
                  <c:v>5420.93</c:v>
                </c:pt>
                <c:pt idx="847">
                  <c:v>5416.33</c:v>
                </c:pt>
                <c:pt idx="848">
                  <c:v>5375.34</c:v>
                </c:pt>
                <c:pt idx="849">
                  <c:v>5505.9</c:v>
                </c:pt>
                <c:pt idx="850">
                  <c:v>5982.27</c:v>
                </c:pt>
                <c:pt idx="851">
                  <c:v>6561.89</c:v>
                </c:pt>
                <c:pt idx="852">
                  <c:v>6656.23</c:v>
                </c:pt>
                <c:pt idx="853">
                  <c:v>5840.89</c:v>
                </c:pt>
                <c:pt idx="854">
                  <c:v>5363.03</c:v>
                </c:pt>
                <c:pt idx="855">
                  <c:v>5235.78</c:v>
                </c:pt>
                <c:pt idx="856">
                  <c:v>5149.6000000000004</c:v>
                </c:pt>
                <c:pt idx="857">
                  <c:v>5240.6899999999996</c:v>
                </c:pt>
                <c:pt idx="858">
                  <c:v>5351.2</c:v>
                </c:pt>
                <c:pt idx="859">
                  <c:v>5387.48</c:v>
                </c:pt>
                <c:pt idx="860">
                  <c:v>5391.75</c:v>
                </c:pt>
                <c:pt idx="861">
                  <c:v>5399.29</c:v>
                </c:pt>
                <c:pt idx="862">
                  <c:v>5419.27</c:v>
                </c:pt>
                <c:pt idx="863">
                  <c:v>5427.57</c:v>
                </c:pt>
                <c:pt idx="864">
                  <c:v>5423.35</c:v>
                </c:pt>
                <c:pt idx="865">
                  <c:v>5431.12</c:v>
                </c:pt>
                <c:pt idx="866">
                  <c:v>5446.88</c:v>
                </c:pt>
                <c:pt idx="867">
                  <c:v>5457.22</c:v>
                </c:pt>
                <c:pt idx="868">
                  <c:v>5443.04</c:v>
                </c:pt>
                <c:pt idx="869">
                  <c:v>5464.46</c:v>
                </c:pt>
                <c:pt idx="870">
                  <c:v>5484.8</c:v>
                </c:pt>
                <c:pt idx="871">
                  <c:v>5508.72</c:v>
                </c:pt>
                <c:pt idx="872">
                  <c:v>5524.11</c:v>
                </c:pt>
                <c:pt idx="873">
                  <c:v>5547.79</c:v>
                </c:pt>
                <c:pt idx="874">
                  <c:v>5556.7</c:v>
                </c:pt>
                <c:pt idx="875">
                  <c:v>5605.35</c:v>
                </c:pt>
                <c:pt idx="876">
                  <c:v>5621.14</c:v>
                </c:pt>
                <c:pt idx="877">
                  <c:v>5642.24</c:v>
                </c:pt>
                <c:pt idx="878">
                  <c:v>5658.7</c:v>
                </c:pt>
                <c:pt idx="879">
                  <c:v>5666.97</c:v>
                </c:pt>
                <c:pt idx="880">
                  <c:v>5675.45</c:v>
                </c:pt>
                <c:pt idx="881">
                  <c:v>5670.68</c:v>
                </c:pt>
                <c:pt idx="882">
                  <c:v>5665.06</c:v>
                </c:pt>
                <c:pt idx="883">
                  <c:v>5629.96</c:v>
                </c:pt>
                <c:pt idx="884">
                  <c:v>5586.2</c:v>
                </c:pt>
                <c:pt idx="885">
                  <c:v>5537.1</c:v>
                </c:pt>
                <c:pt idx="886">
                  <c:v>5487.71</c:v>
                </c:pt>
                <c:pt idx="887">
                  <c:v>5450.72</c:v>
                </c:pt>
                <c:pt idx="888">
                  <c:v>5426.02</c:v>
                </c:pt>
                <c:pt idx="889">
                  <c:v>5390.17</c:v>
                </c:pt>
                <c:pt idx="890">
                  <c:v>5390.38</c:v>
                </c:pt>
                <c:pt idx="891">
                  <c:v>5369.99</c:v>
                </c:pt>
                <c:pt idx="892">
                  <c:v>5389.76</c:v>
                </c:pt>
                <c:pt idx="893">
                  <c:v>5363.27</c:v>
                </c:pt>
                <c:pt idx="894">
                  <c:v>5366.58</c:v>
                </c:pt>
                <c:pt idx="895">
                  <c:v>5364.41</c:v>
                </c:pt>
                <c:pt idx="896">
                  <c:v>5354.51</c:v>
                </c:pt>
                <c:pt idx="897">
                  <c:v>5340.33</c:v>
                </c:pt>
                <c:pt idx="898">
                  <c:v>5352.57</c:v>
                </c:pt>
                <c:pt idx="899">
                  <c:v>5352.18</c:v>
                </c:pt>
                <c:pt idx="900">
                  <c:v>5358.27</c:v>
                </c:pt>
                <c:pt idx="901">
                  <c:v>5367.34</c:v>
                </c:pt>
                <c:pt idx="902">
                  <c:v>5349.22</c:v>
                </c:pt>
                <c:pt idx="903">
                  <c:v>5370.68</c:v>
                </c:pt>
                <c:pt idx="904">
                  <c:v>5356.39</c:v>
                </c:pt>
                <c:pt idx="905">
                  <c:v>5364.96</c:v>
                </c:pt>
                <c:pt idx="906">
                  <c:v>5354.18</c:v>
                </c:pt>
                <c:pt idx="907">
                  <c:v>5367.01</c:v>
                </c:pt>
                <c:pt idx="908">
                  <c:v>5350.26</c:v>
                </c:pt>
                <c:pt idx="909">
                  <c:v>5358.34</c:v>
                </c:pt>
                <c:pt idx="910">
                  <c:v>5336.09</c:v>
                </c:pt>
                <c:pt idx="911">
                  <c:v>5329.69</c:v>
                </c:pt>
                <c:pt idx="912">
                  <c:v>5331.71</c:v>
                </c:pt>
                <c:pt idx="913">
                  <c:v>5331.77</c:v>
                </c:pt>
                <c:pt idx="914">
                  <c:v>5320.98</c:v>
                </c:pt>
                <c:pt idx="915">
                  <c:v>5308.53</c:v>
                </c:pt>
                <c:pt idx="916">
                  <c:v>5321.05</c:v>
                </c:pt>
                <c:pt idx="917">
                  <c:v>5302.32</c:v>
                </c:pt>
                <c:pt idx="918">
                  <c:v>5336.77</c:v>
                </c:pt>
                <c:pt idx="919">
                  <c:v>5365.52</c:v>
                </c:pt>
                <c:pt idx="920">
                  <c:v>5387.94</c:v>
                </c:pt>
                <c:pt idx="921">
                  <c:v>5340.27</c:v>
                </c:pt>
                <c:pt idx="922">
                  <c:v>5375.97</c:v>
                </c:pt>
                <c:pt idx="923">
                  <c:v>5373.1</c:v>
                </c:pt>
                <c:pt idx="924">
                  <c:v>5352.52</c:v>
                </c:pt>
                <c:pt idx="925">
                  <c:v>5332.05</c:v>
                </c:pt>
                <c:pt idx="926">
                  <c:v>5325.03</c:v>
                </c:pt>
                <c:pt idx="927">
                  <c:v>5297.42</c:v>
                </c:pt>
                <c:pt idx="928">
                  <c:v>5264.49</c:v>
                </c:pt>
                <c:pt idx="929">
                  <c:v>5249.61</c:v>
                </c:pt>
                <c:pt idx="930">
                  <c:v>5251.96</c:v>
                </c:pt>
                <c:pt idx="931">
                  <c:v>5252.16</c:v>
                </c:pt>
                <c:pt idx="932">
                  <c:v>5251.89</c:v>
                </c:pt>
                <c:pt idx="933">
                  <c:v>5253.31</c:v>
                </c:pt>
                <c:pt idx="934">
                  <c:v>5231.3900000000003</c:v>
                </c:pt>
                <c:pt idx="935">
                  <c:v>5216.6099999999997</c:v>
                </c:pt>
                <c:pt idx="936">
                  <c:v>5209.04</c:v>
                </c:pt>
                <c:pt idx="937">
                  <c:v>5387.44</c:v>
                </c:pt>
                <c:pt idx="938">
                  <c:v>5840.04</c:v>
                </c:pt>
                <c:pt idx="939">
                  <c:v>6372.86</c:v>
                </c:pt>
                <c:pt idx="940">
                  <c:v>6364.4</c:v>
                </c:pt>
                <c:pt idx="941">
                  <c:v>5594.49</c:v>
                </c:pt>
                <c:pt idx="942">
                  <c:v>5242.8</c:v>
                </c:pt>
                <c:pt idx="943">
                  <c:v>5102.53</c:v>
                </c:pt>
                <c:pt idx="944">
                  <c:v>4996.8500000000004</c:v>
                </c:pt>
                <c:pt idx="945">
                  <c:v>5054.97</c:v>
                </c:pt>
                <c:pt idx="946">
                  <c:v>5159.87</c:v>
                </c:pt>
                <c:pt idx="947">
                  <c:v>5223.03</c:v>
                </c:pt>
                <c:pt idx="948">
                  <c:v>5231.62</c:v>
                </c:pt>
                <c:pt idx="949">
                  <c:v>5235.21</c:v>
                </c:pt>
                <c:pt idx="950">
                  <c:v>5245.31</c:v>
                </c:pt>
                <c:pt idx="951">
                  <c:v>5250.06</c:v>
                </c:pt>
                <c:pt idx="952">
                  <c:v>5283.6</c:v>
                </c:pt>
                <c:pt idx="953">
                  <c:v>5271.02</c:v>
                </c:pt>
                <c:pt idx="954">
                  <c:v>5291.46</c:v>
                </c:pt>
                <c:pt idx="955">
                  <c:v>5283.42</c:v>
                </c:pt>
                <c:pt idx="956">
                  <c:v>5303.81</c:v>
                </c:pt>
                <c:pt idx="957">
                  <c:v>5303.02</c:v>
                </c:pt>
                <c:pt idx="958">
                  <c:v>5327.98</c:v>
                </c:pt>
                <c:pt idx="959">
                  <c:v>5345.34</c:v>
                </c:pt>
                <c:pt idx="960">
                  <c:v>5351.98</c:v>
                </c:pt>
                <c:pt idx="961">
                  <c:v>5394.75</c:v>
                </c:pt>
                <c:pt idx="962">
                  <c:v>5424.68</c:v>
                </c:pt>
                <c:pt idx="963">
                  <c:v>5451.68</c:v>
                </c:pt>
                <c:pt idx="964">
                  <c:v>5449.17</c:v>
                </c:pt>
                <c:pt idx="965">
                  <c:v>5485.23</c:v>
                </c:pt>
                <c:pt idx="966">
                  <c:v>5493.43</c:v>
                </c:pt>
                <c:pt idx="967">
                  <c:v>5523.99</c:v>
                </c:pt>
                <c:pt idx="968">
                  <c:v>5542.21</c:v>
                </c:pt>
                <c:pt idx="969">
                  <c:v>5516.98</c:v>
                </c:pt>
                <c:pt idx="970">
                  <c:v>5498.76</c:v>
                </c:pt>
                <c:pt idx="971">
                  <c:v>5486.76</c:v>
                </c:pt>
                <c:pt idx="972">
                  <c:v>5445.37</c:v>
                </c:pt>
                <c:pt idx="973">
                  <c:v>5408.5</c:v>
                </c:pt>
                <c:pt idx="974">
                  <c:v>5342.15</c:v>
                </c:pt>
                <c:pt idx="975">
                  <c:v>5324.99</c:v>
                </c:pt>
                <c:pt idx="976">
                  <c:v>5277.23</c:v>
                </c:pt>
                <c:pt idx="977">
                  <c:v>5258.15</c:v>
                </c:pt>
                <c:pt idx="978">
                  <c:v>5270.98</c:v>
                </c:pt>
                <c:pt idx="979">
                  <c:v>5255.8</c:v>
                </c:pt>
                <c:pt idx="980">
                  <c:v>5245.96</c:v>
                </c:pt>
                <c:pt idx="981">
                  <c:v>5241.17</c:v>
                </c:pt>
                <c:pt idx="982">
                  <c:v>5251.1</c:v>
                </c:pt>
                <c:pt idx="983">
                  <c:v>5232.0200000000004</c:v>
                </c:pt>
                <c:pt idx="984">
                  <c:v>5244.6</c:v>
                </c:pt>
                <c:pt idx="985">
                  <c:v>5225.41</c:v>
                </c:pt>
                <c:pt idx="986">
                  <c:v>5259.81</c:v>
                </c:pt>
                <c:pt idx="987">
                  <c:v>5238.5</c:v>
                </c:pt>
                <c:pt idx="988">
                  <c:v>5268.86</c:v>
                </c:pt>
                <c:pt idx="989">
                  <c:v>5256.31</c:v>
                </c:pt>
                <c:pt idx="990">
                  <c:v>5261.39</c:v>
                </c:pt>
                <c:pt idx="991">
                  <c:v>5265.24</c:v>
                </c:pt>
                <c:pt idx="992">
                  <c:v>5270.25</c:v>
                </c:pt>
                <c:pt idx="993">
                  <c:v>5277.96</c:v>
                </c:pt>
                <c:pt idx="994">
                  <c:v>5280.01</c:v>
                </c:pt>
                <c:pt idx="995">
                  <c:v>5282.85</c:v>
                </c:pt>
                <c:pt idx="996">
                  <c:v>5275.98</c:v>
                </c:pt>
                <c:pt idx="997">
                  <c:v>5266.46</c:v>
                </c:pt>
                <c:pt idx="998">
                  <c:v>5249.69</c:v>
                </c:pt>
                <c:pt idx="999">
                  <c:v>5267.21</c:v>
                </c:pt>
                <c:pt idx="1000">
                  <c:v>5271.37</c:v>
                </c:pt>
                <c:pt idx="1001">
                  <c:v>5271.81</c:v>
                </c:pt>
                <c:pt idx="1002">
                  <c:v>5238.49</c:v>
                </c:pt>
                <c:pt idx="1003">
                  <c:v>5282.74</c:v>
                </c:pt>
                <c:pt idx="1004">
                  <c:v>5296.73</c:v>
                </c:pt>
                <c:pt idx="1005">
                  <c:v>5324.41</c:v>
                </c:pt>
                <c:pt idx="1006">
                  <c:v>5287.29</c:v>
                </c:pt>
                <c:pt idx="1007">
                  <c:v>5295.33</c:v>
                </c:pt>
                <c:pt idx="1008">
                  <c:v>5306.75</c:v>
                </c:pt>
                <c:pt idx="1009">
                  <c:v>5284.18</c:v>
                </c:pt>
                <c:pt idx="1010">
                  <c:v>5275.37</c:v>
                </c:pt>
                <c:pt idx="1011">
                  <c:v>5243.96</c:v>
                </c:pt>
                <c:pt idx="1012">
                  <c:v>5246.67</c:v>
                </c:pt>
                <c:pt idx="1013">
                  <c:v>5189.18</c:v>
                </c:pt>
                <c:pt idx="1014">
                  <c:v>5187.1400000000003</c:v>
                </c:pt>
                <c:pt idx="1015">
                  <c:v>5174.55</c:v>
                </c:pt>
                <c:pt idx="1016">
                  <c:v>5173.66</c:v>
                </c:pt>
                <c:pt idx="1017">
                  <c:v>5157.97</c:v>
                </c:pt>
                <c:pt idx="1018">
                  <c:v>5170.04</c:v>
                </c:pt>
                <c:pt idx="1019">
                  <c:v>5163.6000000000004</c:v>
                </c:pt>
                <c:pt idx="1020">
                  <c:v>5152.3</c:v>
                </c:pt>
                <c:pt idx="1021">
                  <c:v>5144.5600000000004</c:v>
                </c:pt>
                <c:pt idx="1022">
                  <c:v>5327.26</c:v>
                </c:pt>
                <c:pt idx="1023">
                  <c:v>5829.05</c:v>
                </c:pt>
                <c:pt idx="1024">
                  <c:v>6334.52</c:v>
                </c:pt>
                <c:pt idx="1025">
                  <c:v>6324.39</c:v>
                </c:pt>
                <c:pt idx="1026">
                  <c:v>5518.95</c:v>
                </c:pt>
                <c:pt idx="1027">
                  <c:v>5156.18</c:v>
                </c:pt>
                <c:pt idx="1028">
                  <c:v>5008.38</c:v>
                </c:pt>
                <c:pt idx="1029">
                  <c:v>4928.99</c:v>
                </c:pt>
                <c:pt idx="1030">
                  <c:v>4995.71</c:v>
                </c:pt>
                <c:pt idx="1031">
                  <c:v>5115.91</c:v>
                </c:pt>
                <c:pt idx="1032">
                  <c:v>5150.5600000000004</c:v>
                </c:pt>
                <c:pt idx="1033">
                  <c:v>5171.26</c:v>
                </c:pt>
                <c:pt idx="1034">
                  <c:v>5170.2</c:v>
                </c:pt>
                <c:pt idx="1035">
                  <c:v>5183.4399999999996</c:v>
                </c:pt>
                <c:pt idx="1036">
                  <c:v>5190.26</c:v>
                </c:pt>
                <c:pt idx="1037">
                  <c:v>5202.2700000000004</c:v>
                </c:pt>
                <c:pt idx="1038">
                  <c:v>5197.1099999999997</c:v>
                </c:pt>
                <c:pt idx="1039">
                  <c:v>5212.95</c:v>
                </c:pt>
                <c:pt idx="1040">
                  <c:v>5216.87</c:v>
                </c:pt>
                <c:pt idx="1041">
                  <c:v>5227.1000000000004</c:v>
                </c:pt>
                <c:pt idx="1042">
                  <c:v>5240.04</c:v>
                </c:pt>
                <c:pt idx="1043">
                  <c:v>5251.07</c:v>
                </c:pt>
                <c:pt idx="1044">
                  <c:v>5277.2</c:v>
                </c:pt>
                <c:pt idx="1045">
                  <c:v>5290.29</c:v>
                </c:pt>
                <c:pt idx="1046">
                  <c:v>5321.01</c:v>
                </c:pt>
                <c:pt idx="1047">
                  <c:v>5338.77</c:v>
                </c:pt>
                <c:pt idx="1048">
                  <c:v>5369.76</c:v>
                </c:pt>
                <c:pt idx="1049">
                  <c:v>5398.4</c:v>
                </c:pt>
                <c:pt idx="1050">
                  <c:v>5436.54</c:v>
                </c:pt>
                <c:pt idx="1051">
                  <c:v>5434.79</c:v>
                </c:pt>
                <c:pt idx="1052">
                  <c:v>5451.6</c:v>
                </c:pt>
                <c:pt idx="1053">
                  <c:v>5441.83</c:v>
                </c:pt>
                <c:pt idx="1054">
                  <c:v>5455.52</c:v>
                </c:pt>
                <c:pt idx="1055">
                  <c:v>5435.42</c:v>
                </c:pt>
                <c:pt idx="1056">
                  <c:v>5407.78</c:v>
                </c:pt>
                <c:pt idx="1057">
                  <c:v>5356.17</c:v>
                </c:pt>
                <c:pt idx="1058">
                  <c:v>5304.41</c:v>
                </c:pt>
                <c:pt idx="1059">
                  <c:v>5263.02</c:v>
                </c:pt>
                <c:pt idx="1060">
                  <c:v>5224.03</c:v>
                </c:pt>
                <c:pt idx="1061">
                  <c:v>5207.8999999999996</c:v>
                </c:pt>
                <c:pt idx="1062">
                  <c:v>5190.3599999999997</c:v>
                </c:pt>
                <c:pt idx="1063">
                  <c:v>5182.1000000000004</c:v>
                </c:pt>
                <c:pt idx="1064">
                  <c:v>5159.18</c:v>
                </c:pt>
                <c:pt idx="1065">
                  <c:v>5181.21</c:v>
                </c:pt>
                <c:pt idx="1066">
                  <c:v>5156.46</c:v>
                </c:pt>
                <c:pt idx="1067">
                  <c:v>5172.3900000000003</c:v>
                </c:pt>
                <c:pt idx="1068">
                  <c:v>5160.3599999999997</c:v>
                </c:pt>
                <c:pt idx="1069">
                  <c:v>5164.22</c:v>
                </c:pt>
                <c:pt idx="1070">
                  <c:v>5165.8500000000004</c:v>
                </c:pt>
                <c:pt idx="1071">
                  <c:v>5171.67</c:v>
                </c:pt>
                <c:pt idx="1072">
                  <c:v>5167.93</c:v>
                </c:pt>
                <c:pt idx="1073">
                  <c:v>5174.3500000000004</c:v>
                </c:pt>
                <c:pt idx="1074">
                  <c:v>5169.7299999999996</c:v>
                </c:pt>
                <c:pt idx="1075">
                  <c:v>5178.88</c:v>
                </c:pt>
                <c:pt idx="1076">
                  <c:v>5188.58</c:v>
                </c:pt>
                <c:pt idx="1077">
                  <c:v>5188.57</c:v>
                </c:pt>
                <c:pt idx="1078">
                  <c:v>5199.17</c:v>
                </c:pt>
                <c:pt idx="1079">
                  <c:v>5194.1000000000004</c:v>
                </c:pt>
                <c:pt idx="1080">
                  <c:v>5199.6099999999997</c:v>
                </c:pt>
                <c:pt idx="1081">
                  <c:v>5194.46</c:v>
                </c:pt>
                <c:pt idx="1082">
                  <c:v>5205.45</c:v>
                </c:pt>
                <c:pt idx="1083">
                  <c:v>5185.22</c:v>
                </c:pt>
                <c:pt idx="1084">
                  <c:v>5202.09</c:v>
                </c:pt>
                <c:pt idx="1085">
                  <c:v>5189.0200000000004</c:v>
                </c:pt>
                <c:pt idx="1086">
                  <c:v>5201.2700000000004</c:v>
                </c:pt>
                <c:pt idx="1087">
                  <c:v>5184.78</c:v>
                </c:pt>
                <c:pt idx="1088">
                  <c:v>5180.58</c:v>
                </c:pt>
                <c:pt idx="1089">
                  <c:v>5185.1899999999996</c:v>
                </c:pt>
                <c:pt idx="1090">
                  <c:v>5179.8500000000004</c:v>
                </c:pt>
                <c:pt idx="1091">
                  <c:v>5174.8900000000003</c:v>
                </c:pt>
                <c:pt idx="1092">
                  <c:v>5176.5600000000004</c:v>
                </c:pt>
                <c:pt idx="1093">
                  <c:v>5217.13</c:v>
                </c:pt>
                <c:pt idx="1094">
                  <c:v>5242.88</c:v>
                </c:pt>
                <c:pt idx="1095">
                  <c:v>5245.16</c:v>
                </c:pt>
                <c:pt idx="1096">
                  <c:v>5206.37</c:v>
                </c:pt>
                <c:pt idx="1097">
                  <c:v>5240.8599999999997</c:v>
                </c:pt>
                <c:pt idx="1098">
                  <c:v>5232.84</c:v>
                </c:pt>
                <c:pt idx="1099">
                  <c:v>5224.2</c:v>
                </c:pt>
                <c:pt idx="1100">
                  <c:v>5215.3100000000004</c:v>
                </c:pt>
                <c:pt idx="1101">
                  <c:v>5194.49</c:v>
                </c:pt>
                <c:pt idx="1102">
                  <c:v>5161.6499999999996</c:v>
                </c:pt>
                <c:pt idx="1103">
                  <c:v>5120.68</c:v>
                </c:pt>
                <c:pt idx="1104">
                  <c:v>5120.72</c:v>
                </c:pt>
                <c:pt idx="1105">
                  <c:v>5125.68</c:v>
                </c:pt>
                <c:pt idx="1106">
                  <c:v>5132.67</c:v>
                </c:pt>
                <c:pt idx="1107">
                  <c:v>5127.68</c:v>
                </c:pt>
                <c:pt idx="1108">
                  <c:v>5129.54</c:v>
                </c:pt>
                <c:pt idx="1109">
                  <c:v>5121.13</c:v>
                </c:pt>
                <c:pt idx="1110">
                  <c:v>5107.08</c:v>
                </c:pt>
                <c:pt idx="1111">
                  <c:v>5123.08</c:v>
                </c:pt>
                <c:pt idx="1112">
                  <c:v>5354.37</c:v>
                </c:pt>
                <c:pt idx="1113">
                  <c:v>5970.6</c:v>
                </c:pt>
                <c:pt idx="1114">
                  <c:v>6415.38</c:v>
                </c:pt>
                <c:pt idx="1115">
                  <c:v>6199.89</c:v>
                </c:pt>
                <c:pt idx="1116">
                  <c:v>5326.77</c:v>
                </c:pt>
                <c:pt idx="1117">
                  <c:v>5025.99</c:v>
                </c:pt>
                <c:pt idx="1118">
                  <c:v>4898.68</c:v>
                </c:pt>
                <c:pt idx="1119">
                  <c:v>4901.05</c:v>
                </c:pt>
                <c:pt idx="1120">
                  <c:v>5032.0200000000004</c:v>
                </c:pt>
                <c:pt idx="1121">
                  <c:v>5113.21</c:v>
                </c:pt>
                <c:pt idx="1122">
                  <c:v>5133.28</c:v>
                </c:pt>
                <c:pt idx="1123">
                  <c:v>5143.29</c:v>
                </c:pt>
                <c:pt idx="1124">
                  <c:v>5155.32</c:v>
                </c:pt>
                <c:pt idx="1125">
                  <c:v>5162.7299999999996</c:v>
                </c:pt>
                <c:pt idx="1126">
                  <c:v>5166.18</c:v>
                </c:pt>
                <c:pt idx="1127">
                  <c:v>5181.34</c:v>
                </c:pt>
                <c:pt idx="1128">
                  <c:v>5174.58</c:v>
                </c:pt>
                <c:pt idx="1129">
                  <c:v>5198.29</c:v>
                </c:pt>
                <c:pt idx="1130">
                  <c:v>5202.54</c:v>
                </c:pt>
                <c:pt idx="1131">
                  <c:v>5227.1499999999996</c:v>
                </c:pt>
                <c:pt idx="1132">
                  <c:v>5228.88</c:v>
                </c:pt>
                <c:pt idx="1133">
                  <c:v>5259.26</c:v>
                </c:pt>
                <c:pt idx="1134">
                  <c:v>5263.35</c:v>
                </c:pt>
                <c:pt idx="1135">
                  <c:v>5298.37</c:v>
                </c:pt>
                <c:pt idx="1136">
                  <c:v>5319.65</c:v>
                </c:pt>
                <c:pt idx="1137">
                  <c:v>5355.12</c:v>
                </c:pt>
                <c:pt idx="1138">
                  <c:v>5384.06</c:v>
                </c:pt>
                <c:pt idx="1139">
                  <c:v>5416.06</c:v>
                </c:pt>
                <c:pt idx="1140">
                  <c:v>5443.86</c:v>
                </c:pt>
                <c:pt idx="1141">
                  <c:v>5460.78</c:v>
                </c:pt>
                <c:pt idx="1142">
                  <c:v>5479.73</c:v>
                </c:pt>
                <c:pt idx="1143">
                  <c:v>5481.65</c:v>
                </c:pt>
                <c:pt idx="1144">
                  <c:v>5492.84</c:v>
                </c:pt>
                <c:pt idx="1145">
                  <c:v>5462.38</c:v>
                </c:pt>
                <c:pt idx="1146">
                  <c:v>5425.36</c:v>
                </c:pt>
                <c:pt idx="1147">
                  <c:v>5358.49</c:v>
                </c:pt>
                <c:pt idx="1148">
                  <c:v>5319.46</c:v>
                </c:pt>
                <c:pt idx="1149">
                  <c:v>5264.2</c:v>
                </c:pt>
                <c:pt idx="1150">
                  <c:v>5236.4799999999996</c:v>
                </c:pt>
                <c:pt idx="1151">
                  <c:v>5200.46</c:v>
                </c:pt>
                <c:pt idx="1152">
                  <c:v>5190.17</c:v>
                </c:pt>
                <c:pt idx="1153">
                  <c:v>5170.67</c:v>
                </c:pt>
                <c:pt idx="1154">
                  <c:v>5169.4799999999996</c:v>
                </c:pt>
                <c:pt idx="1155">
                  <c:v>5160.5</c:v>
                </c:pt>
                <c:pt idx="1156">
                  <c:v>5155.5600000000004</c:v>
                </c:pt>
                <c:pt idx="1157">
                  <c:v>5158.25</c:v>
                </c:pt>
                <c:pt idx="1158">
                  <c:v>5150.8599999999997</c:v>
                </c:pt>
                <c:pt idx="1159">
                  <c:v>5159.7</c:v>
                </c:pt>
                <c:pt idx="1160">
                  <c:v>5152.13</c:v>
                </c:pt>
                <c:pt idx="1161">
                  <c:v>5165.26</c:v>
                </c:pt>
                <c:pt idx="1162">
                  <c:v>5157.21</c:v>
                </c:pt>
                <c:pt idx="1163">
                  <c:v>5173.37</c:v>
                </c:pt>
                <c:pt idx="1164">
                  <c:v>5156.4799999999996</c:v>
                </c:pt>
                <c:pt idx="1165">
                  <c:v>5168.1000000000004</c:v>
                </c:pt>
                <c:pt idx="1166">
                  <c:v>5168.57</c:v>
                </c:pt>
                <c:pt idx="1167">
                  <c:v>5179.42</c:v>
                </c:pt>
                <c:pt idx="1168">
                  <c:v>5173.32</c:v>
                </c:pt>
                <c:pt idx="1169">
                  <c:v>5177.74</c:v>
                </c:pt>
                <c:pt idx="1170">
                  <c:v>5178.25</c:v>
                </c:pt>
                <c:pt idx="1171">
                  <c:v>5180.79</c:v>
                </c:pt>
                <c:pt idx="1172">
                  <c:v>5184.67</c:v>
                </c:pt>
                <c:pt idx="1173">
                  <c:v>5180.2</c:v>
                </c:pt>
                <c:pt idx="1174">
                  <c:v>5189.8</c:v>
                </c:pt>
                <c:pt idx="1175">
                  <c:v>5179.7700000000004</c:v>
                </c:pt>
                <c:pt idx="1176">
                  <c:v>5190.46</c:v>
                </c:pt>
                <c:pt idx="1177">
                  <c:v>5181.1400000000003</c:v>
                </c:pt>
                <c:pt idx="1178">
                  <c:v>5190.8100000000004</c:v>
                </c:pt>
                <c:pt idx="1179">
                  <c:v>5172.4399999999996</c:v>
                </c:pt>
                <c:pt idx="1180">
                  <c:v>5191.57</c:v>
                </c:pt>
                <c:pt idx="1181">
                  <c:v>5182.37</c:v>
                </c:pt>
                <c:pt idx="1182">
                  <c:v>5190.8500000000004</c:v>
                </c:pt>
                <c:pt idx="1183">
                  <c:v>5188.2700000000004</c:v>
                </c:pt>
                <c:pt idx="1184">
                  <c:v>5241.1899999999996</c:v>
                </c:pt>
                <c:pt idx="1185">
                  <c:v>5271.6</c:v>
                </c:pt>
                <c:pt idx="1186">
                  <c:v>5270.79</c:v>
                </c:pt>
                <c:pt idx="1187">
                  <c:v>5246.52</c:v>
                </c:pt>
                <c:pt idx="1188">
                  <c:v>5277.17</c:v>
                </c:pt>
                <c:pt idx="1189">
                  <c:v>5279.7</c:v>
                </c:pt>
                <c:pt idx="1190">
                  <c:v>5249.34</c:v>
                </c:pt>
                <c:pt idx="1191">
                  <c:v>5243.78</c:v>
                </c:pt>
                <c:pt idx="1192">
                  <c:v>5207.29</c:v>
                </c:pt>
                <c:pt idx="1193">
                  <c:v>5187.79</c:v>
                </c:pt>
                <c:pt idx="1194">
                  <c:v>5141.59</c:v>
                </c:pt>
                <c:pt idx="1195">
                  <c:v>5157.01</c:v>
                </c:pt>
                <c:pt idx="1196">
                  <c:v>5144.0200000000004</c:v>
                </c:pt>
                <c:pt idx="1197">
                  <c:v>5150.59</c:v>
                </c:pt>
                <c:pt idx="1198">
                  <c:v>5147.78</c:v>
                </c:pt>
                <c:pt idx="1199">
                  <c:v>5158.59</c:v>
                </c:pt>
                <c:pt idx="1200">
                  <c:v>5146.5</c:v>
                </c:pt>
                <c:pt idx="1201">
                  <c:v>5113.5600000000004</c:v>
                </c:pt>
                <c:pt idx="1202">
                  <c:v>5157.96</c:v>
                </c:pt>
                <c:pt idx="1203">
                  <c:v>5483.97</c:v>
                </c:pt>
                <c:pt idx="1204">
                  <c:v>6232.6</c:v>
                </c:pt>
                <c:pt idx="1205">
                  <c:v>6590.14</c:v>
                </c:pt>
                <c:pt idx="1206">
                  <c:v>6131.94</c:v>
                </c:pt>
                <c:pt idx="1207">
                  <c:v>5138.97</c:v>
                </c:pt>
                <c:pt idx="1208">
                  <c:v>4957.83</c:v>
                </c:pt>
                <c:pt idx="1209">
                  <c:v>4890.59</c:v>
                </c:pt>
                <c:pt idx="1210">
                  <c:v>5011.3</c:v>
                </c:pt>
                <c:pt idx="1211">
                  <c:v>5112.1099999999997</c:v>
                </c:pt>
                <c:pt idx="1212">
                  <c:v>5167.47</c:v>
                </c:pt>
                <c:pt idx="1213">
                  <c:v>5162.6499999999996</c:v>
                </c:pt>
                <c:pt idx="1214">
                  <c:v>5183.37</c:v>
                </c:pt>
                <c:pt idx="1215">
                  <c:v>5182.58</c:v>
                </c:pt>
                <c:pt idx="1216">
                  <c:v>5193.6899999999996</c:v>
                </c:pt>
                <c:pt idx="1217">
                  <c:v>5190.42</c:v>
                </c:pt>
                <c:pt idx="1218">
                  <c:v>5193.29</c:v>
                </c:pt>
                <c:pt idx="1219">
                  <c:v>5205.87</c:v>
                </c:pt>
                <c:pt idx="1220">
                  <c:v>5213.45</c:v>
                </c:pt>
                <c:pt idx="1221">
                  <c:v>5221.68</c:v>
                </c:pt>
                <c:pt idx="1222">
                  <c:v>5226.58</c:v>
                </c:pt>
                <c:pt idx="1223">
                  <c:v>5247.6</c:v>
                </c:pt>
                <c:pt idx="1224">
                  <c:v>5256.6</c:v>
                </c:pt>
                <c:pt idx="1225">
                  <c:v>5288.2</c:v>
                </c:pt>
                <c:pt idx="1226">
                  <c:v>5299.54</c:v>
                </c:pt>
                <c:pt idx="1227">
                  <c:v>5333.49</c:v>
                </c:pt>
                <c:pt idx="1228">
                  <c:v>5354.04</c:v>
                </c:pt>
                <c:pt idx="1229">
                  <c:v>5400.25</c:v>
                </c:pt>
                <c:pt idx="1230">
                  <c:v>5425.35</c:v>
                </c:pt>
                <c:pt idx="1231">
                  <c:v>5458.2</c:v>
                </c:pt>
                <c:pt idx="1232">
                  <c:v>5478.74</c:v>
                </c:pt>
                <c:pt idx="1233">
                  <c:v>5499.13</c:v>
                </c:pt>
                <c:pt idx="1234">
                  <c:v>5502.36</c:v>
                </c:pt>
                <c:pt idx="1235">
                  <c:v>5499.49</c:v>
                </c:pt>
                <c:pt idx="1236">
                  <c:v>5473.52</c:v>
                </c:pt>
                <c:pt idx="1237">
                  <c:v>5422.58</c:v>
                </c:pt>
                <c:pt idx="1238">
                  <c:v>5362.9</c:v>
                </c:pt>
                <c:pt idx="1239">
                  <c:v>5302.11</c:v>
                </c:pt>
                <c:pt idx="1240">
                  <c:v>5263.73</c:v>
                </c:pt>
                <c:pt idx="1241">
                  <c:v>5220.22</c:v>
                </c:pt>
                <c:pt idx="1242">
                  <c:v>5204.78</c:v>
                </c:pt>
                <c:pt idx="1243">
                  <c:v>5175.6099999999997</c:v>
                </c:pt>
                <c:pt idx="1244">
                  <c:v>5176.03</c:v>
                </c:pt>
                <c:pt idx="1245">
                  <c:v>5159.17</c:v>
                </c:pt>
                <c:pt idx="1246">
                  <c:v>5165.0200000000004</c:v>
                </c:pt>
                <c:pt idx="1247">
                  <c:v>5156.62</c:v>
                </c:pt>
                <c:pt idx="1248">
                  <c:v>5162.3900000000003</c:v>
                </c:pt>
                <c:pt idx="1249">
                  <c:v>5156.6000000000004</c:v>
                </c:pt>
                <c:pt idx="1250">
                  <c:v>5157.3</c:v>
                </c:pt>
                <c:pt idx="1251">
                  <c:v>5158.9399999999996</c:v>
                </c:pt>
                <c:pt idx="1252">
                  <c:v>5156.38</c:v>
                </c:pt>
                <c:pt idx="1253">
                  <c:v>5163.1400000000003</c:v>
                </c:pt>
                <c:pt idx="1254">
                  <c:v>5160.24</c:v>
                </c:pt>
                <c:pt idx="1255">
                  <c:v>5170.46</c:v>
                </c:pt>
                <c:pt idx="1256">
                  <c:v>5167.47</c:v>
                </c:pt>
                <c:pt idx="1257">
                  <c:v>5183.96</c:v>
                </c:pt>
                <c:pt idx="1258">
                  <c:v>5179.12</c:v>
                </c:pt>
                <c:pt idx="1259">
                  <c:v>5184.68</c:v>
                </c:pt>
                <c:pt idx="1260">
                  <c:v>5177.21</c:v>
                </c:pt>
                <c:pt idx="1261">
                  <c:v>5194.24</c:v>
                </c:pt>
                <c:pt idx="1262">
                  <c:v>5189.32</c:v>
                </c:pt>
                <c:pt idx="1263">
                  <c:v>5198.66</c:v>
                </c:pt>
                <c:pt idx="1264">
                  <c:v>5186.29</c:v>
                </c:pt>
                <c:pt idx="1265">
                  <c:v>5193.78</c:v>
                </c:pt>
                <c:pt idx="1266">
                  <c:v>5195.59</c:v>
                </c:pt>
                <c:pt idx="1267">
                  <c:v>5191.4399999999996</c:v>
                </c:pt>
                <c:pt idx="1268">
                  <c:v>5188.88</c:v>
                </c:pt>
                <c:pt idx="1269">
                  <c:v>5180.04</c:v>
                </c:pt>
                <c:pt idx="1270">
                  <c:v>5190.92</c:v>
                </c:pt>
                <c:pt idx="1271">
                  <c:v>5182.51</c:v>
                </c:pt>
                <c:pt idx="1272">
                  <c:v>5193.05</c:v>
                </c:pt>
                <c:pt idx="1273">
                  <c:v>5181.09</c:v>
                </c:pt>
                <c:pt idx="1274">
                  <c:v>5186.0600000000004</c:v>
                </c:pt>
                <c:pt idx="1275">
                  <c:v>5171.33</c:v>
                </c:pt>
                <c:pt idx="1276">
                  <c:v>5185.1499999999996</c:v>
                </c:pt>
                <c:pt idx="1277">
                  <c:v>5175.68</c:v>
                </c:pt>
                <c:pt idx="1278">
                  <c:v>5186.96</c:v>
                </c:pt>
                <c:pt idx="1279">
                  <c:v>5202.5</c:v>
                </c:pt>
                <c:pt idx="1280">
                  <c:v>5256.64</c:v>
                </c:pt>
                <c:pt idx="1281">
                  <c:v>5262.51</c:v>
                </c:pt>
                <c:pt idx="1282">
                  <c:v>5237.05</c:v>
                </c:pt>
                <c:pt idx="1283">
                  <c:v>5251.01</c:v>
                </c:pt>
                <c:pt idx="1284">
                  <c:v>5259.13</c:v>
                </c:pt>
                <c:pt idx="1285">
                  <c:v>5241.2</c:v>
                </c:pt>
                <c:pt idx="1286">
                  <c:v>5230.42</c:v>
                </c:pt>
                <c:pt idx="1287">
                  <c:v>5216.74</c:v>
                </c:pt>
                <c:pt idx="1288">
                  <c:v>5197.05</c:v>
                </c:pt>
                <c:pt idx="1289">
                  <c:v>5157.49</c:v>
                </c:pt>
                <c:pt idx="1290">
                  <c:v>5137.25</c:v>
                </c:pt>
                <c:pt idx="1291">
                  <c:v>5152.3</c:v>
                </c:pt>
                <c:pt idx="1292">
                  <c:v>5141.58</c:v>
                </c:pt>
                <c:pt idx="1293">
                  <c:v>5153.03</c:v>
                </c:pt>
                <c:pt idx="1294">
                  <c:v>5144.34</c:v>
                </c:pt>
                <c:pt idx="1295">
                  <c:v>5158.87</c:v>
                </c:pt>
                <c:pt idx="1296">
                  <c:v>5130.78</c:v>
                </c:pt>
                <c:pt idx="1297">
                  <c:v>5109.1099999999997</c:v>
                </c:pt>
                <c:pt idx="1298">
                  <c:v>5269.81</c:v>
                </c:pt>
                <c:pt idx="1299">
                  <c:v>5855.74</c:v>
                </c:pt>
                <c:pt idx="1300">
                  <c:v>6421.88</c:v>
                </c:pt>
                <c:pt idx="1301">
                  <c:v>6451.11</c:v>
                </c:pt>
                <c:pt idx="1302">
                  <c:v>5538.76</c:v>
                </c:pt>
                <c:pt idx="1303">
                  <c:v>5013</c:v>
                </c:pt>
                <c:pt idx="1304">
                  <c:v>4926.68</c:v>
                </c:pt>
                <c:pt idx="1305">
                  <c:v>4920.59</c:v>
                </c:pt>
                <c:pt idx="1306">
                  <c:v>5066.2</c:v>
                </c:pt>
                <c:pt idx="1307">
                  <c:v>5151.03</c:v>
                </c:pt>
                <c:pt idx="1308">
                  <c:v>5182.1400000000003</c:v>
                </c:pt>
                <c:pt idx="1309">
                  <c:v>5178.76</c:v>
                </c:pt>
                <c:pt idx="1310">
                  <c:v>5197</c:v>
                </c:pt>
                <c:pt idx="1311">
                  <c:v>5196.21</c:v>
                </c:pt>
                <c:pt idx="1312">
                  <c:v>5212.8599999999997</c:v>
                </c:pt>
                <c:pt idx="1313">
                  <c:v>5213.71</c:v>
                </c:pt>
                <c:pt idx="1314">
                  <c:v>5220.9399999999996</c:v>
                </c:pt>
                <c:pt idx="1315">
                  <c:v>5227.6899999999996</c:v>
                </c:pt>
                <c:pt idx="1316">
                  <c:v>5233.8</c:v>
                </c:pt>
                <c:pt idx="1317">
                  <c:v>5251.36</c:v>
                </c:pt>
                <c:pt idx="1318">
                  <c:v>5262.87</c:v>
                </c:pt>
                <c:pt idx="1319">
                  <c:v>5285.8</c:v>
                </c:pt>
                <c:pt idx="1320">
                  <c:v>5291.22</c:v>
                </c:pt>
                <c:pt idx="1321">
                  <c:v>5317.54</c:v>
                </c:pt>
                <c:pt idx="1322">
                  <c:v>5335.06</c:v>
                </c:pt>
                <c:pt idx="1323">
                  <c:v>5378.1</c:v>
                </c:pt>
                <c:pt idx="1324">
                  <c:v>5394.14</c:v>
                </c:pt>
                <c:pt idx="1325">
                  <c:v>5438.96</c:v>
                </c:pt>
                <c:pt idx="1326">
                  <c:v>5460.61</c:v>
                </c:pt>
                <c:pt idx="1327">
                  <c:v>5492.04</c:v>
                </c:pt>
                <c:pt idx="1328">
                  <c:v>5496.7</c:v>
                </c:pt>
                <c:pt idx="1329">
                  <c:v>5522.65</c:v>
                </c:pt>
                <c:pt idx="1330">
                  <c:v>5516.69</c:v>
                </c:pt>
                <c:pt idx="1331">
                  <c:v>5503.7</c:v>
                </c:pt>
                <c:pt idx="1332">
                  <c:v>5467.58</c:v>
                </c:pt>
                <c:pt idx="1333">
                  <c:v>5414.94</c:v>
                </c:pt>
                <c:pt idx="1334">
                  <c:v>5364.94</c:v>
                </c:pt>
                <c:pt idx="1335">
                  <c:v>5302.83</c:v>
                </c:pt>
                <c:pt idx="1336">
                  <c:v>5266.81</c:v>
                </c:pt>
                <c:pt idx="1337">
                  <c:v>5215.8500000000004</c:v>
                </c:pt>
                <c:pt idx="1338">
                  <c:v>5204.4399999999996</c:v>
                </c:pt>
                <c:pt idx="1339">
                  <c:v>5174.5</c:v>
                </c:pt>
                <c:pt idx="1340">
                  <c:v>5173.4799999999996</c:v>
                </c:pt>
                <c:pt idx="1341">
                  <c:v>5161.05</c:v>
                </c:pt>
                <c:pt idx="1342">
                  <c:v>5168.1499999999996</c:v>
                </c:pt>
                <c:pt idx="1343">
                  <c:v>5157.4799999999996</c:v>
                </c:pt>
                <c:pt idx="1344">
                  <c:v>5168.04</c:v>
                </c:pt>
                <c:pt idx="1345">
                  <c:v>5159.38</c:v>
                </c:pt>
                <c:pt idx="1346">
                  <c:v>5172.2</c:v>
                </c:pt>
                <c:pt idx="1347">
                  <c:v>5173.46</c:v>
                </c:pt>
                <c:pt idx="1348">
                  <c:v>5174.76</c:v>
                </c:pt>
                <c:pt idx="1349">
                  <c:v>5177.9399999999996</c:v>
                </c:pt>
                <c:pt idx="1350">
                  <c:v>5176.34</c:v>
                </c:pt>
                <c:pt idx="1351">
                  <c:v>5186.7</c:v>
                </c:pt>
                <c:pt idx="1352">
                  <c:v>5182.21</c:v>
                </c:pt>
                <c:pt idx="1353">
                  <c:v>5195.5600000000004</c:v>
                </c:pt>
                <c:pt idx="1354">
                  <c:v>5184.04</c:v>
                </c:pt>
                <c:pt idx="1355">
                  <c:v>5202.1400000000003</c:v>
                </c:pt>
                <c:pt idx="1356">
                  <c:v>5187.42</c:v>
                </c:pt>
                <c:pt idx="1357">
                  <c:v>5201.0600000000004</c:v>
                </c:pt>
                <c:pt idx="1358">
                  <c:v>5193.21</c:v>
                </c:pt>
                <c:pt idx="1359">
                  <c:v>5201.4799999999996</c:v>
                </c:pt>
                <c:pt idx="1360">
                  <c:v>5194.58</c:v>
                </c:pt>
                <c:pt idx="1361">
                  <c:v>5198.6400000000003</c:v>
                </c:pt>
                <c:pt idx="1362">
                  <c:v>5191.9399999999996</c:v>
                </c:pt>
                <c:pt idx="1363">
                  <c:v>5194.6899999999996</c:v>
                </c:pt>
                <c:pt idx="1364">
                  <c:v>5189.8999999999996</c:v>
                </c:pt>
                <c:pt idx="1365">
                  <c:v>5185.92</c:v>
                </c:pt>
                <c:pt idx="1366">
                  <c:v>5189.83</c:v>
                </c:pt>
                <c:pt idx="1367">
                  <c:v>5183.59</c:v>
                </c:pt>
                <c:pt idx="1368">
                  <c:v>5188.25</c:v>
                </c:pt>
                <c:pt idx="1369">
                  <c:v>5177.29</c:v>
                </c:pt>
                <c:pt idx="1370">
                  <c:v>5182.91</c:v>
                </c:pt>
                <c:pt idx="1371">
                  <c:v>5173.3999999999996</c:v>
                </c:pt>
                <c:pt idx="1372">
                  <c:v>5186.24</c:v>
                </c:pt>
                <c:pt idx="1373">
                  <c:v>5177.47</c:v>
                </c:pt>
                <c:pt idx="1374">
                  <c:v>5181.6000000000004</c:v>
                </c:pt>
                <c:pt idx="1375">
                  <c:v>5173.22</c:v>
                </c:pt>
                <c:pt idx="1376">
                  <c:v>5210.97</c:v>
                </c:pt>
                <c:pt idx="1377">
                  <c:v>5252.42</c:v>
                </c:pt>
                <c:pt idx="1378">
                  <c:v>5262.84</c:v>
                </c:pt>
                <c:pt idx="1379">
                  <c:v>5236.8</c:v>
                </c:pt>
                <c:pt idx="1380">
                  <c:v>5252.8</c:v>
                </c:pt>
                <c:pt idx="1381">
                  <c:v>5269.3</c:v>
                </c:pt>
                <c:pt idx="1382">
                  <c:v>5237.58</c:v>
                </c:pt>
                <c:pt idx="1383">
                  <c:v>5238.38</c:v>
                </c:pt>
                <c:pt idx="1384">
                  <c:v>5210.04</c:v>
                </c:pt>
                <c:pt idx="1385">
                  <c:v>5205.78</c:v>
                </c:pt>
                <c:pt idx="1386">
                  <c:v>5146.84</c:v>
                </c:pt>
                <c:pt idx="1387">
                  <c:v>5151</c:v>
                </c:pt>
                <c:pt idx="1388">
                  <c:v>5138.0200000000004</c:v>
                </c:pt>
                <c:pt idx="1389">
                  <c:v>5148.03</c:v>
                </c:pt>
                <c:pt idx="1390">
                  <c:v>5140.34</c:v>
                </c:pt>
                <c:pt idx="1391">
                  <c:v>5155.55</c:v>
                </c:pt>
                <c:pt idx="1392">
                  <c:v>5146.1499999999996</c:v>
                </c:pt>
                <c:pt idx="1393">
                  <c:v>5130.1000000000004</c:v>
                </c:pt>
                <c:pt idx="1394">
                  <c:v>5100.68</c:v>
                </c:pt>
                <c:pt idx="1395">
                  <c:v>5277.74</c:v>
                </c:pt>
                <c:pt idx="1396">
                  <c:v>5884.52</c:v>
                </c:pt>
                <c:pt idx="1397">
                  <c:v>6420.74</c:v>
                </c:pt>
                <c:pt idx="1398">
                  <c:v>6400.78</c:v>
                </c:pt>
                <c:pt idx="1399">
                  <c:v>5448.37</c:v>
                </c:pt>
                <c:pt idx="1400">
                  <c:v>5016.92</c:v>
                </c:pt>
                <c:pt idx="1401">
                  <c:v>4898.8599999999997</c:v>
                </c:pt>
                <c:pt idx="1402">
                  <c:v>4922.63</c:v>
                </c:pt>
                <c:pt idx="1403">
                  <c:v>5052.1400000000003</c:v>
                </c:pt>
                <c:pt idx="1404">
                  <c:v>5158.3999999999996</c:v>
                </c:pt>
                <c:pt idx="1405">
                  <c:v>5171.8599999999997</c:v>
                </c:pt>
                <c:pt idx="1406">
                  <c:v>5188.03</c:v>
                </c:pt>
                <c:pt idx="1407">
                  <c:v>5184.43</c:v>
                </c:pt>
                <c:pt idx="1408">
                  <c:v>5201.5</c:v>
                </c:pt>
                <c:pt idx="1409">
                  <c:v>5198.29</c:v>
                </c:pt>
                <c:pt idx="1410">
                  <c:v>5211.66</c:v>
                </c:pt>
                <c:pt idx="1411">
                  <c:v>5219.46</c:v>
                </c:pt>
                <c:pt idx="1412">
                  <c:v>5230.79</c:v>
                </c:pt>
                <c:pt idx="1413">
                  <c:v>5237.04</c:v>
                </c:pt>
                <c:pt idx="1414">
                  <c:v>5246.76</c:v>
                </c:pt>
                <c:pt idx="1415">
                  <c:v>5260.6</c:v>
                </c:pt>
                <c:pt idx="1416">
                  <c:v>5268.83</c:v>
                </c:pt>
                <c:pt idx="1417">
                  <c:v>5296.2</c:v>
                </c:pt>
                <c:pt idx="1418">
                  <c:v>5311.36</c:v>
                </c:pt>
                <c:pt idx="1419">
                  <c:v>5347.48</c:v>
                </c:pt>
                <c:pt idx="1420">
                  <c:v>5364.62</c:v>
                </c:pt>
                <c:pt idx="1421">
                  <c:v>5404.67</c:v>
                </c:pt>
                <c:pt idx="1422">
                  <c:v>5431.79</c:v>
                </c:pt>
                <c:pt idx="1423">
                  <c:v>5469.46</c:v>
                </c:pt>
                <c:pt idx="1424">
                  <c:v>5482.5</c:v>
                </c:pt>
                <c:pt idx="1425">
                  <c:v>5498.85</c:v>
                </c:pt>
                <c:pt idx="1426">
                  <c:v>5512.08</c:v>
                </c:pt>
                <c:pt idx="1427">
                  <c:v>5518.55</c:v>
                </c:pt>
                <c:pt idx="1428">
                  <c:v>5505.45</c:v>
                </c:pt>
                <c:pt idx="1429">
                  <c:v>5471.5</c:v>
                </c:pt>
                <c:pt idx="1430">
                  <c:v>5423.81</c:v>
                </c:pt>
                <c:pt idx="1431">
                  <c:v>5365.51</c:v>
                </c:pt>
                <c:pt idx="1432">
                  <c:v>5319.75</c:v>
                </c:pt>
                <c:pt idx="1433">
                  <c:v>5268.19</c:v>
                </c:pt>
                <c:pt idx="1434">
                  <c:v>5244.44</c:v>
                </c:pt>
                <c:pt idx="1435">
                  <c:v>5208.7700000000004</c:v>
                </c:pt>
                <c:pt idx="1436">
                  <c:v>5206.4799999999996</c:v>
                </c:pt>
                <c:pt idx="1437">
                  <c:v>5184.92</c:v>
                </c:pt>
                <c:pt idx="1438">
                  <c:v>5192.05</c:v>
                </c:pt>
                <c:pt idx="1439">
                  <c:v>5181.67</c:v>
                </c:pt>
                <c:pt idx="1440">
                  <c:v>5182.84</c:v>
                </c:pt>
                <c:pt idx="1441">
                  <c:v>5171.82</c:v>
                </c:pt>
                <c:pt idx="1442">
                  <c:v>5180.13</c:v>
                </c:pt>
                <c:pt idx="1443">
                  <c:v>5180.3599999999997</c:v>
                </c:pt>
                <c:pt idx="1444">
                  <c:v>5187.55</c:v>
                </c:pt>
                <c:pt idx="1445">
                  <c:v>5188.78</c:v>
                </c:pt>
                <c:pt idx="1446">
                  <c:v>5186.6000000000004</c:v>
                </c:pt>
                <c:pt idx="1447">
                  <c:v>5198.9799999999996</c:v>
                </c:pt>
                <c:pt idx="1448">
                  <c:v>5192.96</c:v>
                </c:pt>
                <c:pt idx="1449">
                  <c:v>5202.59</c:v>
                </c:pt>
                <c:pt idx="1450">
                  <c:v>5194.32</c:v>
                </c:pt>
                <c:pt idx="1451">
                  <c:v>5211.13</c:v>
                </c:pt>
                <c:pt idx="1452">
                  <c:v>5199.3999999999996</c:v>
                </c:pt>
                <c:pt idx="1453">
                  <c:v>5211.9799999999996</c:v>
                </c:pt>
                <c:pt idx="1454">
                  <c:v>5200.43</c:v>
                </c:pt>
                <c:pt idx="1455">
                  <c:v>5207.46</c:v>
                </c:pt>
                <c:pt idx="1456">
                  <c:v>5194.84</c:v>
                </c:pt>
                <c:pt idx="1457">
                  <c:v>5201.17</c:v>
                </c:pt>
                <c:pt idx="1458">
                  <c:v>5203.96</c:v>
                </c:pt>
                <c:pt idx="1459">
                  <c:v>5208.76</c:v>
                </c:pt>
                <c:pt idx="1460">
                  <c:v>5200.5600000000004</c:v>
                </c:pt>
                <c:pt idx="1461">
                  <c:v>5202.2700000000004</c:v>
                </c:pt>
                <c:pt idx="1462">
                  <c:v>5206.01</c:v>
                </c:pt>
                <c:pt idx="1463">
                  <c:v>5197.21</c:v>
                </c:pt>
                <c:pt idx="1464">
                  <c:v>5201.53</c:v>
                </c:pt>
                <c:pt idx="1465">
                  <c:v>5193.01</c:v>
                </c:pt>
                <c:pt idx="1466">
                  <c:v>5200.16</c:v>
                </c:pt>
                <c:pt idx="1467">
                  <c:v>5186.26</c:v>
                </c:pt>
                <c:pt idx="1468">
                  <c:v>5199.58</c:v>
                </c:pt>
                <c:pt idx="1469">
                  <c:v>5185.72</c:v>
                </c:pt>
                <c:pt idx="1470">
                  <c:v>5201.68</c:v>
                </c:pt>
                <c:pt idx="1471">
                  <c:v>5212.32</c:v>
                </c:pt>
                <c:pt idx="1472">
                  <c:v>5271.83</c:v>
                </c:pt>
                <c:pt idx="1473">
                  <c:v>5276.89</c:v>
                </c:pt>
                <c:pt idx="1474">
                  <c:v>5254.82</c:v>
                </c:pt>
                <c:pt idx="1475">
                  <c:v>5254.69</c:v>
                </c:pt>
                <c:pt idx="1476">
                  <c:v>5277.67</c:v>
                </c:pt>
                <c:pt idx="1477">
                  <c:v>5259.48</c:v>
                </c:pt>
                <c:pt idx="1478">
                  <c:v>5246.52</c:v>
                </c:pt>
                <c:pt idx="1479">
                  <c:v>5224.1499999999996</c:v>
                </c:pt>
                <c:pt idx="1480">
                  <c:v>5208.3</c:v>
                </c:pt>
                <c:pt idx="1481">
                  <c:v>5168.1899999999996</c:v>
                </c:pt>
                <c:pt idx="1482">
                  <c:v>5150.24</c:v>
                </c:pt>
                <c:pt idx="1483">
                  <c:v>5160.9799999999996</c:v>
                </c:pt>
                <c:pt idx="1484">
                  <c:v>5151.13</c:v>
                </c:pt>
                <c:pt idx="1485">
                  <c:v>5165.3100000000004</c:v>
                </c:pt>
                <c:pt idx="1486">
                  <c:v>5164.3500000000004</c:v>
                </c:pt>
                <c:pt idx="1487">
                  <c:v>5174.54</c:v>
                </c:pt>
                <c:pt idx="1488">
                  <c:v>5146.24</c:v>
                </c:pt>
                <c:pt idx="1489">
                  <c:v>5126.46</c:v>
                </c:pt>
                <c:pt idx="1490">
                  <c:v>5281.51</c:v>
                </c:pt>
                <c:pt idx="1491">
                  <c:v>5848.53</c:v>
                </c:pt>
                <c:pt idx="1492">
                  <c:v>6393.32</c:v>
                </c:pt>
                <c:pt idx="1493">
                  <c:v>6417.67</c:v>
                </c:pt>
                <c:pt idx="1494">
                  <c:v>5492.06</c:v>
                </c:pt>
                <c:pt idx="1495">
                  <c:v>5014.8999999999996</c:v>
                </c:pt>
                <c:pt idx="1496">
                  <c:v>4928.83</c:v>
                </c:pt>
                <c:pt idx="1497">
                  <c:v>4931.63</c:v>
                </c:pt>
                <c:pt idx="1498">
                  <c:v>5079.87</c:v>
                </c:pt>
                <c:pt idx="1499">
                  <c:v>5160.2700000000004</c:v>
                </c:pt>
                <c:pt idx="1500">
                  <c:v>5195.41</c:v>
                </c:pt>
                <c:pt idx="1501">
                  <c:v>5195.26</c:v>
                </c:pt>
                <c:pt idx="1502">
                  <c:v>5213.71</c:v>
                </c:pt>
                <c:pt idx="1503">
                  <c:v>5210.63</c:v>
                </c:pt>
                <c:pt idx="1504">
                  <c:v>5226.6000000000004</c:v>
                </c:pt>
                <c:pt idx="1505">
                  <c:v>5226.0600000000004</c:v>
                </c:pt>
                <c:pt idx="1506">
                  <c:v>5240.93</c:v>
                </c:pt>
                <c:pt idx="1507">
                  <c:v>5244.2</c:v>
                </c:pt>
                <c:pt idx="1508">
                  <c:v>5258.59</c:v>
                </c:pt>
                <c:pt idx="1509">
                  <c:v>5270.72</c:v>
                </c:pt>
                <c:pt idx="1510">
                  <c:v>5281.96</c:v>
                </c:pt>
                <c:pt idx="1511">
                  <c:v>5304.46</c:v>
                </c:pt>
                <c:pt idx="1512">
                  <c:v>5316.33</c:v>
                </c:pt>
                <c:pt idx="1513">
                  <c:v>5346.08</c:v>
                </c:pt>
                <c:pt idx="1514">
                  <c:v>5360.15</c:v>
                </c:pt>
                <c:pt idx="1515">
                  <c:v>5399.9</c:v>
                </c:pt>
                <c:pt idx="1516">
                  <c:v>5419.17</c:v>
                </c:pt>
                <c:pt idx="1517">
                  <c:v>5463.1</c:v>
                </c:pt>
                <c:pt idx="1518">
                  <c:v>5478.56</c:v>
                </c:pt>
                <c:pt idx="1519">
                  <c:v>5507.5</c:v>
                </c:pt>
                <c:pt idx="1520">
                  <c:v>5513.22</c:v>
                </c:pt>
                <c:pt idx="1521">
                  <c:v>5528.72</c:v>
                </c:pt>
                <c:pt idx="1522">
                  <c:v>5525.09</c:v>
                </c:pt>
                <c:pt idx="1523">
                  <c:v>5523.19</c:v>
                </c:pt>
                <c:pt idx="1524">
                  <c:v>5493.88</c:v>
                </c:pt>
                <c:pt idx="1525">
                  <c:v>5451.59</c:v>
                </c:pt>
                <c:pt idx="1526">
                  <c:v>5400.72</c:v>
                </c:pt>
                <c:pt idx="1527">
                  <c:v>5349.47</c:v>
                </c:pt>
                <c:pt idx="1528">
                  <c:v>5312.84</c:v>
                </c:pt>
                <c:pt idx="1529">
                  <c:v>5274.46</c:v>
                </c:pt>
                <c:pt idx="1530">
                  <c:v>5264.83</c:v>
                </c:pt>
                <c:pt idx="1531">
                  <c:v>5241.38</c:v>
                </c:pt>
                <c:pt idx="1532">
                  <c:v>5244.9</c:v>
                </c:pt>
                <c:pt idx="1533">
                  <c:v>5226.7299999999996</c:v>
                </c:pt>
                <c:pt idx="1534">
                  <c:v>5237.53</c:v>
                </c:pt>
                <c:pt idx="1535">
                  <c:v>5227.58</c:v>
                </c:pt>
                <c:pt idx="1536">
                  <c:v>5236.29</c:v>
                </c:pt>
                <c:pt idx="1537">
                  <c:v>5230.84</c:v>
                </c:pt>
                <c:pt idx="1538">
                  <c:v>5243.82</c:v>
                </c:pt>
                <c:pt idx="1539">
                  <c:v>5237.63</c:v>
                </c:pt>
                <c:pt idx="1540">
                  <c:v>5246.84</c:v>
                </c:pt>
                <c:pt idx="1541">
                  <c:v>5250.85</c:v>
                </c:pt>
                <c:pt idx="1542">
                  <c:v>5252.59</c:v>
                </c:pt>
                <c:pt idx="1543">
                  <c:v>5258.13</c:v>
                </c:pt>
                <c:pt idx="1544">
                  <c:v>5259.69</c:v>
                </c:pt>
                <c:pt idx="1545">
                  <c:v>5274.91</c:v>
                </c:pt>
                <c:pt idx="1546">
                  <c:v>5263.12</c:v>
                </c:pt>
                <c:pt idx="1547">
                  <c:v>5279.65</c:v>
                </c:pt>
                <c:pt idx="1548">
                  <c:v>5274.18</c:v>
                </c:pt>
                <c:pt idx="1549">
                  <c:v>5286.65</c:v>
                </c:pt>
                <c:pt idx="1550">
                  <c:v>5275.27</c:v>
                </c:pt>
                <c:pt idx="1551">
                  <c:v>5286.82</c:v>
                </c:pt>
                <c:pt idx="1552">
                  <c:v>5273.43</c:v>
                </c:pt>
                <c:pt idx="1553">
                  <c:v>5284.7</c:v>
                </c:pt>
                <c:pt idx="1554">
                  <c:v>5281.04</c:v>
                </c:pt>
                <c:pt idx="1555">
                  <c:v>5283.63</c:v>
                </c:pt>
                <c:pt idx="1556">
                  <c:v>5273.78</c:v>
                </c:pt>
                <c:pt idx="1557">
                  <c:v>5271.37</c:v>
                </c:pt>
                <c:pt idx="1558">
                  <c:v>5270.04</c:v>
                </c:pt>
                <c:pt idx="1559">
                  <c:v>5271.32</c:v>
                </c:pt>
                <c:pt idx="1560">
                  <c:v>5279.1</c:v>
                </c:pt>
                <c:pt idx="1561">
                  <c:v>5270.74</c:v>
                </c:pt>
                <c:pt idx="1562">
                  <c:v>5281.58</c:v>
                </c:pt>
                <c:pt idx="1563">
                  <c:v>5283.07</c:v>
                </c:pt>
                <c:pt idx="1564">
                  <c:v>5320.19</c:v>
                </c:pt>
                <c:pt idx="1565">
                  <c:v>5353.62</c:v>
                </c:pt>
                <c:pt idx="1566">
                  <c:v>5379.17</c:v>
                </c:pt>
                <c:pt idx="1567">
                  <c:v>5332.85</c:v>
                </c:pt>
                <c:pt idx="1568">
                  <c:v>5359.74</c:v>
                </c:pt>
                <c:pt idx="1569">
                  <c:v>5371.08</c:v>
                </c:pt>
                <c:pt idx="1570">
                  <c:v>5362.19</c:v>
                </c:pt>
                <c:pt idx="1571">
                  <c:v>5351.97</c:v>
                </c:pt>
                <c:pt idx="1572">
                  <c:v>5329.09</c:v>
                </c:pt>
                <c:pt idx="1573">
                  <c:v>5315.68</c:v>
                </c:pt>
                <c:pt idx="1574">
                  <c:v>5262.21</c:v>
                </c:pt>
                <c:pt idx="1575">
                  <c:v>5267.29</c:v>
                </c:pt>
                <c:pt idx="1576">
                  <c:v>5266.84</c:v>
                </c:pt>
                <c:pt idx="1577">
                  <c:v>5277.2</c:v>
                </c:pt>
                <c:pt idx="1578">
                  <c:v>5272.82</c:v>
                </c:pt>
                <c:pt idx="1579">
                  <c:v>5280.79</c:v>
                </c:pt>
                <c:pt idx="1580">
                  <c:v>5263.25</c:v>
                </c:pt>
                <c:pt idx="1581">
                  <c:v>5249.12</c:v>
                </c:pt>
                <c:pt idx="1582">
                  <c:v>5229.0600000000004</c:v>
                </c:pt>
                <c:pt idx="1583">
                  <c:v>5456.77</c:v>
                </c:pt>
                <c:pt idx="1584">
                  <c:v>6080.25</c:v>
                </c:pt>
                <c:pt idx="1585">
                  <c:v>6566.28</c:v>
                </c:pt>
                <c:pt idx="1586">
                  <c:v>6412.91</c:v>
                </c:pt>
                <c:pt idx="1587">
                  <c:v>5461.89</c:v>
                </c:pt>
                <c:pt idx="1588">
                  <c:v>5146.9399999999996</c:v>
                </c:pt>
                <c:pt idx="1589">
                  <c:v>5038.43</c:v>
                </c:pt>
                <c:pt idx="1590">
                  <c:v>5087.01</c:v>
                </c:pt>
                <c:pt idx="1591">
                  <c:v>5220.37</c:v>
                </c:pt>
                <c:pt idx="1592">
                  <c:v>5309.52</c:v>
                </c:pt>
                <c:pt idx="1593">
                  <c:v>5320.25</c:v>
                </c:pt>
                <c:pt idx="1594">
                  <c:v>5347.5</c:v>
                </c:pt>
                <c:pt idx="1595">
                  <c:v>5342.35</c:v>
                </c:pt>
                <c:pt idx="1596">
                  <c:v>5371.15</c:v>
                </c:pt>
                <c:pt idx="1597">
                  <c:v>5367.86</c:v>
                </c:pt>
                <c:pt idx="1598">
                  <c:v>5387.43</c:v>
                </c:pt>
                <c:pt idx="1599">
                  <c:v>5385.21</c:v>
                </c:pt>
                <c:pt idx="1600">
                  <c:v>5404.89</c:v>
                </c:pt>
                <c:pt idx="1601">
                  <c:v>5410.58</c:v>
                </c:pt>
                <c:pt idx="1602">
                  <c:v>5430.01</c:v>
                </c:pt>
                <c:pt idx="1603">
                  <c:v>5447.66</c:v>
                </c:pt>
                <c:pt idx="1604">
                  <c:v>5478.03</c:v>
                </c:pt>
                <c:pt idx="1605">
                  <c:v>5494.64</c:v>
                </c:pt>
                <c:pt idx="1606">
                  <c:v>5515.13</c:v>
                </c:pt>
                <c:pt idx="1607">
                  <c:v>5549.91</c:v>
                </c:pt>
                <c:pt idx="1608">
                  <c:v>5567.05</c:v>
                </c:pt>
                <c:pt idx="1609">
                  <c:v>5607.93</c:v>
                </c:pt>
                <c:pt idx="1610">
                  <c:v>5631.63</c:v>
                </c:pt>
                <c:pt idx="1611">
                  <c:v>5677.02</c:v>
                </c:pt>
                <c:pt idx="1612">
                  <c:v>5687.8</c:v>
                </c:pt>
                <c:pt idx="1613">
                  <c:v>5715.92</c:v>
                </c:pt>
                <c:pt idx="1614">
                  <c:v>5711.53</c:v>
                </c:pt>
                <c:pt idx="1615">
                  <c:v>5726.16</c:v>
                </c:pt>
                <c:pt idx="1616">
                  <c:v>5704.92</c:v>
                </c:pt>
                <c:pt idx="1617">
                  <c:v>5690.81</c:v>
                </c:pt>
                <c:pt idx="1618">
                  <c:v>5632.8</c:v>
                </c:pt>
                <c:pt idx="1619">
                  <c:v>5592.89</c:v>
                </c:pt>
                <c:pt idx="1620">
                  <c:v>5544.18</c:v>
                </c:pt>
                <c:pt idx="1621">
                  <c:v>5503.9</c:v>
                </c:pt>
                <c:pt idx="1622">
                  <c:v>5486.04</c:v>
                </c:pt>
                <c:pt idx="1623">
                  <c:v>5451.53</c:v>
                </c:pt>
                <c:pt idx="1624">
                  <c:v>5449.8</c:v>
                </c:pt>
                <c:pt idx="1625">
                  <c:v>5437.66</c:v>
                </c:pt>
                <c:pt idx="1626">
                  <c:v>5444.7</c:v>
                </c:pt>
                <c:pt idx="1627">
                  <c:v>5430.81</c:v>
                </c:pt>
                <c:pt idx="1628">
                  <c:v>5444.93</c:v>
                </c:pt>
                <c:pt idx="1629">
                  <c:v>5434.75</c:v>
                </c:pt>
                <c:pt idx="1630">
                  <c:v>5454.52</c:v>
                </c:pt>
                <c:pt idx="1631">
                  <c:v>5434.65</c:v>
                </c:pt>
                <c:pt idx="1632">
                  <c:v>5455.16</c:v>
                </c:pt>
                <c:pt idx="1633">
                  <c:v>5449.96</c:v>
                </c:pt>
                <c:pt idx="1634">
                  <c:v>5466.16</c:v>
                </c:pt>
                <c:pt idx="1635">
                  <c:v>5460.49</c:v>
                </c:pt>
                <c:pt idx="1636">
                  <c:v>5472.28</c:v>
                </c:pt>
                <c:pt idx="1637">
                  <c:v>5466.35</c:v>
                </c:pt>
                <c:pt idx="1638">
                  <c:v>5462.08</c:v>
                </c:pt>
                <c:pt idx="1639">
                  <c:v>5472.51</c:v>
                </c:pt>
                <c:pt idx="1640">
                  <c:v>5473.91</c:v>
                </c:pt>
                <c:pt idx="1641">
                  <c:v>5473.91</c:v>
                </c:pt>
                <c:pt idx="1642">
                  <c:v>5478.35</c:v>
                </c:pt>
                <c:pt idx="1643">
                  <c:v>5474.85</c:v>
                </c:pt>
                <c:pt idx="1644">
                  <c:v>5454.53</c:v>
                </c:pt>
                <c:pt idx="1645">
                  <c:v>5466.15</c:v>
                </c:pt>
                <c:pt idx="1646">
                  <c:v>5456.01</c:v>
                </c:pt>
                <c:pt idx="1647">
                  <c:v>5466.75</c:v>
                </c:pt>
                <c:pt idx="1648">
                  <c:v>5452.29</c:v>
                </c:pt>
                <c:pt idx="1649">
                  <c:v>5461.72</c:v>
                </c:pt>
                <c:pt idx="1650">
                  <c:v>5449.35</c:v>
                </c:pt>
                <c:pt idx="1651">
                  <c:v>5445.64</c:v>
                </c:pt>
                <c:pt idx="1652">
                  <c:v>5446.4</c:v>
                </c:pt>
                <c:pt idx="1653">
                  <c:v>5459.16</c:v>
                </c:pt>
                <c:pt idx="1654">
                  <c:v>5484.78</c:v>
                </c:pt>
                <c:pt idx="1655">
                  <c:v>5514.36</c:v>
                </c:pt>
                <c:pt idx="1656">
                  <c:v>5523.67</c:v>
                </c:pt>
                <c:pt idx="1657">
                  <c:v>5474.85</c:v>
                </c:pt>
                <c:pt idx="1658">
                  <c:v>5519.51</c:v>
                </c:pt>
                <c:pt idx="1659">
                  <c:v>5514.36</c:v>
                </c:pt>
                <c:pt idx="1660">
                  <c:v>5498.47</c:v>
                </c:pt>
                <c:pt idx="1661">
                  <c:v>5478.38</c:v>
                </c:pt>
                <c:pt idx="1662">
                  <c:v>5463.66</c:v>
                </c:pt>
                <c:pt idx="1663">
                  <c:v>5420.71</c:v>
                </c:pt>
                <c:pt idx="1664">
                  <c:v>5386.56</c:v>
                </c:pt>
                <c:pt idx="1665">
                  <c:v>5380.1</c:v>
                </c:pt>
                <c:pt idx="1666">
                  <c:v>5385.82</c:v>
                </c:pt>
                <c:pt idx="1667">
                  <c:v>5373.66</c:v>
                </c:pt>
                <c:pt idx="1668">
                  <c:v>5375.38</c:v>
                </c:pt>
                <c:pt idx="1669">
                  <c:v>5372.44</c:v>
                </c:pt>
                <c:pt idx="1670">
                  <c:v>5378.7</c:v>
                </c:pt>
                <c:pt idx="1671">
                  <c:v>5355.24</c:v>
                </c:pt>
                <c:pt idx="1672">
                  <c:v>5386.29</c:v>
                </c:pt>
                <c:pt idx="1673">
                  <c:v>5678.01</c:v>
                </c:pt>
                <c:pt idx="1674">
                  <c:v>6326.75</c:v>
                </c:pt>
                <c:pt idx="1675">
                  <c:v>6703.38</c:v>
                </c:pt>
                <c:pt idx="1676">
                  <c:v>6277.12</c:v>
                </c:pt>
                <c:pt idx="1677">
                  <c:v>5390.74</c:v>
                </c:pt>
                <c:pt idx="1678">
                  <c:v>5188.8</c:v>
                </c:pt>
                <c:pt idx="1679">
                  <c:v>5098.24</c:v>
                </c:pt>
                <c:pt idx="1680">
                  <c:v>5179.88</c:v>
                </c:pt>
                <c:pt idx="1681">
                  <c:v>5326.67</c:v>
                </c:pt>
                <c:pt idx="1682">
                  <c:v>5388.64</c:v>
                </c:pt>
                <c:pt idx="1683">
                  <c:v>5417.05</c:v>
                </c:pt>
                <c:pt idx="1684">
                  <c:v>5417.75</c:v>
                </c:pt>
                <c:pt idx="1685">
                  <c:v>5417.51</c:v>
                </c:pt>
                <c:pt idx="1686">
                  <c:v>5431.15</c:v>
                </c:pt>
                <c:pt idx="1687">
                  <c:v>5445.41</c:v>
                </c:pt>
                <c:pt idx="1688">
                  <c:v>5459.1</c:v>
                </c:pt>
                <c:pt idx="1689">
                  <c:v>5450.48</c:v>
                </c:pt>
                <c:pt idx="1690">
                  <c:v>5471.99</c:v>
                </c:pt>
                <c:pt idx="1691">
                  <c:v>5471.87</c:v>
                </c:pt>
                <c:pt idx="1692">
                  <c:v>5502.07</c:v>
                </c:pt>
                <c:pt idx="1693">
                  <c:v>5497.37</c:v>
                </c:pt>
                <c:pt idx="1694">
                  <c:v>5537.36</c:v>
                </c:pt>
                <c:pt idx="1695">
                  <c:v>5551.31</c:v>
                </c:pt>
                <c:pt idx="1696">
                  <c:v>5589.51</c:v>
                </c:pt>
                <c:pt idx="1697">
                  <c:v>5601.09</c:v>
                </c:pt>
                <c:pt idx="1698">
                  <c:v>5650.33</c:v>
                </c:pt>
                <c:pt idx="1699">
                  <c:v>5663.14</c:v>
                </c:pt>
                <c:pt idx="1700">
                  <c:v>5695.77</c:v>
                </c:pt>
                <c:pt idx="1701">
                  <c:v>5721.55</c:v>
                </c:pt>
                <c:pt idx="1702">
                  <c:v>5747.58</c:v>
                </c:pt>
                <c:pt idx="1703">
                  <c:v>5764.77</c:v>
                </c:pt>
                <c:pt idx="1704">
                  <c:v>5759.53</c:v>
                </c:pt>
                <c:pt idx="1705">
                  <c:v>5768.85</c:v>
                </c:pt>
                <c:pt idx="1706">
                  <c:v>5748.33</c:v>
                </c:pt>
                <c:pt idx="1707">
                  <c:v>5723.83</c:v>
                </c:pt>
                <c:pt idx="1708">
                  <c:v>5666.13</c:v>
                </c:pt>
                <c:pt idx="1709">
                  <c:v>5641.16</c:v>
                </c:pt>
                <c:pt idx="1710">
                  <c:v>5590.15</c:v>
                </c:pt>
                <c:pt idx="1711">
                  <c:v>5573.77</c:v>
                </c:pt>
                <c:pt idx="1712">
                  <c:v>5533.14</c:v>
                </c:pt>
                <c:pt idx="1713">
                  <c:v>5536.71</c:v>
                </c:pt>
                <c:pt idx="1714">
                  <c:v>5518.24</c:v>
                </c:pt>
                <c:pt idx="1715">
                  <c:v>5525.63</c:v>
                </c:pt>
                <c:pt idx="1716">
                  <c:v>5527.23</c:v>
                </c:pt>
                <c:pt idx="1717">
                  <c:v>5524.89</c:v>
                </c:pt>
                <c:pt idx="1718">
                  <c:v>5523.19</c:v>
                </c:pt>
                <c:pt idx="1719">
                  <c:v>5552.52</c:v>
                </c:pt>
                <c:pt idx="1720">
                  <c:v>5564.96</c:v>
                </c:pt>
                <c:pt idx="1721">
                  <c:v>5565.34</c:v>
                </c:pt>
                <c:pt idx="1722">
                  <c:v>5596.17</c:v>
                </c:pt>
                <c:pt idx="1723">
                  <c:v>5608.13</c:v>
                </c:pt>
                <c:pt idx="1724">
                  <c:v>5636.89</c:v>
                </c:pt>
                <c:pt idx="1725">
                  <c:v>5611.78</c:v>
                </c:pt>
                <c:pt idx="1726">
                  <c:v>5637.57</c:v>
                </c:pt>
                <c:pt idx="1727">
                  <c:v>5640.18</c:v>
                </c:pt>
                <c:pt idx="1728">
                  <c:v>5681.55</c:v>
                </c:pt>
                <c:pt idx="1729">
                  <c:v>5683.92</c:v>
                </c:pt>
                <c:pt idx="1730">
                  <c:v>5699.16</c:v>
                </c:pt>
                <c:pt idx="1731">
                  <c:v>5708.43</c:v>
                </c:pt>
                <c:pt idx="1732">
                  <c:v>5715.37</c:v>
                </c:pt>
                <c:pt idx="1733">
                  <c:v>5717.37</c:v>
                </c:pt>
                <c:pt idx="1734">
                  <c:v>5735.17</c:v>
                </c:pt>
                <c:pt idx="1735">
                  <c:v>5746.84</c:v>
                </c:pt>
                <c:pt idx="1736">
                  <c:v>5763.73</c:v>
                </c:pt>
                <c:pt idx="1737">
                  <c:v>5774.42</c:v>
                </c:pt>
                <c:pt idx="1738">
                  <c:v>5784.54</c:v>
                </c:pt>
                <c:pt idx="1739">
                  <c:v>5810.67</c:v>
                </c:pt>
                <c:pt idx="1740">
                  <c:v>5805.55</c:v>
                </c:pt>
                <c:pt idx="1741">
                  <c:v>5838.88</c:v>
                </c:pt>
                <c:pt idx="1742">
                  <c:v>5845.65</c:v>
                </c:pt>
                <c:pt idx="1743">
                  <c:v>5925.35</c:v>
                </c:pt>
                <c:pt idx="1744">
                  <c:v>5938.33</c:v>
                </c:pt>
                <c:pt idx="1745">
                  <c:v>5981.38</c:v>
                </c:pt>
                <c:pt idx="1746">
                  <c:v>5938.11</c:v>
                </c:pt>
                <c:pt idx="1747">
                  <c:v>6005.79</c:v>
                </c:pt>
                <c:pt idx="1748">
                  <c:v>5997.88</c:v>
                </c:pt>
                <c:pt idx="1749">
                  <c:v>5989.87</c:v>
                </c:pt>
                <c:pt idx="1750">
                  <c:v>6009.06</c:v>
                </c:pt>
                <c:pt idx="1751">
                  <c:v>5990.43</c:v>
                </c:pt>
                <c:pt idx="1752">
                  <c:v>5988.27</c:v>
                </c:pt>
                <c:pt idx="1753">
                  <c:v>5954.08</c:v>
                </c:pt>
                <c:pt idx="1754">
                  <c:v>5965.89</c:v>
                </c:pt>
                <c:pt idx="1755">
                  <c:v>5952.42</c:v>
                </c:pt>
                <c:pt idx="1756">
                  <c:v>6008.99</c:v>
                </c:pt>
                <c:pt idx="1757">
                  <c:v>5988.63</c:v>
                </c:pt>
                <c:pt idx="1758">
                  <c:v>6024.39</c:v>
                </c:pt>
                <c:pt idx="1759">
                  <c:v>6024.42</c:v>
                </c:pt>
                <c:pt idx="1760">
                  <c:v>6022.42</c:v>
                </c:pt>
                <c:pt idx="1761">
                  <c:v>6085.26</c:v>
                </c:pt>
                <c:pt idx="1762">
                  <c:v>6443.59</c:v>
                </c:pt>
                <c:pt idx="1763">
                  <c:v>7068.55</c:v>
                </c:pt>
                <c:pt idx="1764">
                  <c:v>7376.99</c:v>
                </c:pt>
                <c:pt idx="1765">
                  <c:v>6842.86</c:v>
                </c:pt>
                <c:pt idx="1766">
                  <c:v>6077.39</c:v>
                </c:pt>
                <c:pt idx="1767">
                  <c:v>5976.38</c:v>
                </c:pt>
                <c:pt idx="1768">
                  <c:v>5864.04</c:v>
                </c:pt>
                <c:pt idx="1769">
                  <c:v>5972.85</c:v>
                </c:pt>
                <c:pt idx="1770">
                  <c:v>6094.15</c:v>
                </c:pt>
                <c:pt idx="1771">
                  <c:v>6193.19</c:v>
                </c:pt>
                <c:pt idx="1772">
                  <c:v>6174.48</c:v>
                </c:pt>
                <c:pt idx="1773">
                  <c:v>6217.57</c:v>
                </c:pt>
                <c:pt idx="1774">
                  <c:v>6215.12</c:v>
                </c:pt>
                <c:pt idx="1775">
                  <c:v>6255.31</c:v>
                </c:pt>
                <c:pt idx="1776">
                  <c:v>6241.51</c:v>
                </c:pt>
                <c:pt idx="1777">
                  <c:v>6267.85</c:v>
                </c:pt>
                <c:pt idx="1778">
                  <c:v>6259.07</c:v>
                </c:pt>
                <c:pt idx="1779">
                  <c:v>6291.72</c:v>
                </c:pt>
                <c:pt idx="1780">
                  <c:v>6291.14</c:v>
                </c:pt>
                <c:pt idx="1781">
                  <c:v>6316.18</c:v>
                </c:pt>
                <c:pt idx="1782">
                  <c:v>6334.54</c:v>
                </c:pt>
                <c:pt idx="1783">
                  <c:v>6347.13</c:v>
                </c:pt>
                <c:pt idx="1784">
                  <c:v>6364.92</c:v>
                </c:pt>
                <c:pt idx="1785">
                  <c:v>6371.57</c:v>
                </c:pt>
                <c:pt idx="1786">
                  <c:v>6410.43</c:v>
                </c:pt>
                <c:pt idx="1787">
                  <c:v>6418.3</c:v>
                </c:pt>
                <c:pt idx="1788">
                  <c:v>6441.83</c:v>
                </c:pt>
                <c:pt idx="1789">
                  <c:v>6450.7</c:v>
                </c:pt>
                <c:pt idx="1790">
                  <c:v>6476.72</c:v>
                </c:pt>
                <c:pt idx="1791">
                  <c:v>6456.54</c:v>
                </c:pt>
                <c:pt idx="1792">
                  <c:v>6469.35</c:v>
                </c:pt>
                <c:pt idx="1793">
                  <c:v>6434.56</c:v>
                </c:pt>
                <c:pt idx="1794">
                  <c:v>6454.3</c:v>
                </c:pt>
                <c:pt idx="1795">
                  <c:v>6396.04</c:v>
                </c:pt>
                <c:pt idx="1796">
                  <c:v>6343.81</c:v>
                </c:pt>
                <c:pt idx="1797">
                  <c:v>6285.09</c:v>
                </c:pt>
                <c:pt idx="1798">
                  <c:v>6211.47</c:v>
                </c:pt>
                <c:pt idx="1799">
                  <c:v>6157.25</c:v>
                </c:pt>
                <c:pt idx="1800">
                  <c:v>6111.56</c:v>
                </c:pt>
                <c:pt idx="1801">
                  <c:v>6075.32</c:v>
                </c:pt>
                <c:pt idx="1802">
                  <c:v>6032.17</c:v>
                </c:pt>
                <c:pt idx="1803">
                  <c:v>6017.6</c:v>
                </c:pt>
                <c:pt idx="1804">
                  <c:v>5960.12</c:v>
                </c:pt>
                <c:pt idx="1805">
                  <c:v>5971.52</c:v>
                </c:pt>
                <c:pt idx="1806">
                  <c:v>5927.69</c:v>
                </c:pt>
                <c:pt idx="1807">
                  <c:v>5920.45</c:v>
                </c:pt>
                <c:pt idx="1808">
                  <c:v>5883.85</c:v>
                </c:pt>
                <c:pt idx="1809">
                  <c:v>5892.35</c:v>
                </c:pt>
                <c:pt idx="1810">
                  <c:v>5849.65</c:v>
                </c:pt>
                <c:pt idx="1811">
                  <c:v>5844.9</c:v>
                </c:pt>
                <c:pt idx="1812">
                  <c:v>5817.85</c:v>
                </c:pt>
                <c:pt idx="1813">
                  <c:v>5801.38</c:v>
                </c:pt>
                <c:pt idx="1814">
                  <c:v>5781.56</c:v>
                </c:pt>
                <c:pt idx="1815">
                  <c:v>5757.76</c:v>
                </c:pt>
                <c:pt idx="1816">
                  <c:v>5748.55</c:v>
                </c:pt>
                <c:pt idx="1817">
                  <c:v>5711.66</c:v>
                </c:pt>
                <c:pt idx="1818">
                  <c:v>5719.73</c:v>
                </c:pt>
              </c:numCache>
            </c:numRef>
          </c:yVal>
          <c:smooth val="1"/>
          <c:extLst>
            <c:ext xmlns:c16="http://schemas.microsoft.com/office/drawing/2014/chart" uri="{C3380CC4-5D6E-409C-BE32-E72D297353CC}">
              <c16:uniqueId val="{00000000-2ABC-421E-9E18-5C8862C0C6D7}"/>
            </c:ext>
          </c:extLst>
        </c:ser>
        <c:dLbls>
          <c:showLegendKey val="0"/>
          <c:showVal val="0"/>
          <c:showCatName val="0"/>
          <c:showSerName val="0"/>
          <c:showPercent val="0"/>
          <c:showBubbleSize val="0"/>
        </c:dLbls>
        <c:axId val="448234336"/>
        <c:axId val="448236296"/>
      </c:scatterChart>
      <c:scatterChart>
        <c:scatterStyle val="lineMarker"/>
        <c:varyColors val="0"/>
        <c:ser>
          <c:idx val="1"/>
          <c:order val="1"/>
          <c:tx>
            <c:strRef>
              <c:f>kitamura_DISCRIM_0_20190716_112!$C$1</c:f>
              <c:strCache>
                <c:ptCount val="1"/>
                <c:pt idx="0">
                  <c:v>音</c:v>
                </c:pt>
              </c:strCache>
            </c:strRef>
          </c:tx>
          <c:spPr>
            <a:ln w="19050" cap="rnd">
              <a:solidFill>
                <a:schemeClr val="accent2"/>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kitamura_DISCRIM_0_20190716_112!$C$2:$C$1820</c:f>
              <c:numCache>
                <c:formatCode>General</c:formatCode>
                <c:ptCount val="18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1</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1</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1</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1</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1</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1</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1</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1</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1</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1</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numCache>
            </c:numRef>
          </c:yVal>
          <c:smooth val="0"/>
          <c:extLst>
            <c:ext xmlns:c16="http://schemas.microsoft.com/office/drawing/2014/chart" uri="{C3380CC4-5D6E-409C-BE32-E72D297353CC}">
              <c16:uniqueId val="{00000001-2ABC-421E-9E18-5C8862C0C6D7}"/>
            </c:ext>
          </c:extLst>
        </c:ser>
        <c:dLbls>
          <c:showLegendKey val="0"/>
          <c:showVal val="0"/>
          <c:showCatName val="0"/>
          <c:showSerName val="0"/>
          <c:showPercent val="0"/>
          <c:showBubbleSize val="0"/>
        </c:dLbls>
        <c:axId val="448233944"/>
        <c:axId val="448237080"/>
      </c:scatterChart>
      <c:valAx>
        <c:axId val="448234336"/>
        <c:scaling>
          <c:orientation val="minMax"/>
          <c:max val="11"/>
          <c:min val="3"/>
        </c:scaling>
        <c:delete val="1"/>
        <c:axPos val="b"/>
        <c:numFmt formatCode="General" sourceLinked="1"/>
        <c:majorTickMark val="none"/>
        <c:minorTickMark val="none"/>
        <c:tickLblPos val="nextTo"/>
        <c:crossAx val="448236296"/>
        <c:crossesAt val="-1000000"/>
        <c:crossBetween val="midCat"/>
      </c:valAx>
      <c:valAx>
        <c:axId val="448236296"/>
        <c:scaling>
          <c:orientation val="minMax"/>
          <c:max val="7000"/>
          <c:min val="5000"/>
        </c:scaling>
        <c:delete val="0"/>
        <c:axPos val="l"/>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448234336"/>
        <c:crosses val="autoZero"/>
        <c:crossBetween val="midCat"/>
      </c:valAx>
      <c:valAx>
        <c:axId val="448237080"/>
        <c:scaling>
          <c:orientation val="minMax"/>
          <c:max val="1"/>
          <c:min val="0.9"/>
        </c:scaling>
        <c:delete val="0"/>
        <c:axPos val="r"/>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448233944"/>
        <c:crosses val="max"/>
        <c:crossBetween val="midCat"/>
      </c:valAx>
      <c:valAx>
        <c:axId val="448233944"/>
        <c:scaling>
          <c:orientation val="minMax"/>
        </c:scaling>
        <c:delete val="1"/>
        <c:axPos val="b"/>
        <c:numFmt formatCode="General" sourceLinked="1"/>
        <c:majorTickMark val="out"/>
        <c:minorTickMark val="none"/>
        <c:tickLblPos val="nextTo"/>
        <c:crossAx val="44823708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spPr>
            <a:ln w="12700">
              <a:solidFill>
                <a:schemeClr val="tx1"/>
              </a:solidFill>
              <a:prstDash val="dash"/>
            </a:ln>
          </c:spPr>
          <c:marker>
            <c:symbol val="none"/>
          </c:marker>
          <c:xVal>
            <c:numRef>
              <c:f>[心拍弁別.xlsx]Sheet1!$E$1:$E$17</c:f>
              <c:numCache>
                <c:formatCode>General</c:formatCode>
                <c:ptCount val="17"/>
                <c:pt idx="0">
                  <c:v>-350</c:v>
                </c:pt>
                <c:pt idx="1">
                  <c:v>-300</c:v>
                </c:pt>
                <c:pt idx="2">
                  <c:v>-250</c:v>
                </c:pt>
                <c:pt idx="3">
                  <c:v>-200</c:v>
                </c:pt>
                <c:pt idx="4">
                  <c:v>-150</c:v>
                </c:pt>
                <c:pt idx="5">
                  <c:v>-100</c:v>
                </c:pt>
                <c:pt idx="6">
                  <c:v>-50</c:v>
                </c:pt>
                <c:pt idx="7">
                  <c:v>0</c:v>
                </c:pt>
                <c:pt idx="8">
                  <c:v>50</c:v>
                </c:pt>
                <c:pt idx="9">
                  <c:v>100</c:v>
                </c:pt>
                <c:pt idx="10">
                  <c:v>150</c:v>
                </c:pt>
                <c:pt idx="11">
                  <c:v>200</c:v>
                </c:pt>
                <c:pt idx="12">
                  <c:v>250</c:v>
                </c:pt>
                <c:pt idx="13">
                  <c:v>300</c:v>
                </c:pt>
                <c:pt idx="14">
                  <c:v>350</c:v>
                </c:pt>
                <c:pt idx="15">
                  <c:v>400</c:v>
                </c:pt>
                <c:pt idx="16">
                  <c:v>450</c:v>
                </c:pt>
              </c:numCache>
            </c:numRef>
          </c:xVal>
          <c:yVal>
            <c:numRef>
              <c:f>[心拍弁別.xlsx]Sheet1!$F$1:$F$17</c:f>
              <c:numCache>
                <c:formatCode>General</c:formatCode>
                <c:ptCount val="17"/>
                <c:pt idx="0">
                  <c:v>8.2736391638047217E-4</c:v>
                </c:pt>
                <c:pt idx="1">
                  <c:v>3.0016110375823139E-3</c:v>
                </c:pt>
                <c:pt idx="2">
                  <c:v>9.5348873606826146E-3</c:v>
                </c:pt>
                <c:pt idx="3">
                  <c:v>2.6520397908020198E-2</c:v>
                </c:pt>
                <c:pt idx="4">
                  <c:v>6.4587402736004468E-2</c:v>
                </c:pt>
                <c:pt idx="5">
                  <c:v>0.13772694711469455</c:v>
                </c:pt>
                <c:pt idx="6">
                  <c:v>0.25715403133988551</c:v>
                </c:pt>
                <c:pt idx="7">
                  <c:v>0.42040809407865382</c:v>
                </c:pt>
                <c:pt idx="8">
                  <c:v>0.60179990718244813</c:v>
                </c:pt>
                <c:pt idx="9">
                  <c:v>0.75428675146555335</c:v>
                </c:pt>
                <c:pt idx="10">
                  <c:v>0.8277975919112015</c:v>
                </c:pt>
                <c:pt idx="11">
                  <c:v>0.79545415265440833</c:v>
                </c:pt>
                <c:pt idx="12">
                  <c:v>0.66928249131727036</c:v>
                </c:pt>
                <c:pt idx="13">
                  <c:v>0.49306830900279869</c:v>
                </c:pt>
                <c:pt idx="14">
                  <c:v>0.31805925099645871</c:v>
                </c:pt>
                <c:pt idx="15">
                  <c:v>0.17964382332061071</c:v>
                </c:pt>
                <c:pt idx="16">
                  <c:v>8.8842314221983298E-2</c:v>
                </c:pt>
              </c:numCache>
            </c:numRef>
          </c:yVal>
          <c:smooth val="1"/>
          <c:extLst>
            <c:ext xmlns:c16="http://schemas.microsoft.com/office/drawing/2014/chart" uri="{C3380CC4-5D6E-409C-BE32-E72D297353CC}">
              <c16:uniqueId val="{00000000-ADF9-4135-8B15-A919A157C5D3}"/>
            </c:ext>
          </c:extLst>
        </c:ser>
        <c:ser>
          <c:idx val="0"/>
          <c:order val="1"/>
          <c:spPr>
            <a:ln w="19050" cap="rnd">
              <a:noFill/>
              <a:round/>
            </a:ln>
            <a:effectLst/>
          </c:spPr>
          <c:marker>
            <c:symbol val="circle"/>
            <c:size val="6"/>
            <c:spPr>
              <a:solidFill>
                <a:schemeClr val="tx1"/>
              </a:solidFill>
              <a:ln w="9525">
                <a:noFill/>
              </a:ln>
              <a:effectLst/>
            </c:spPr>
          </c:marker>
          <c:dPt>
            <c:idx val="0"/>
            <c:marker>
              <c:symbol val="triangle"/>
              <c:size val="6"/>
            </c:marker>
            <c:bubble3D val="0"/>
            <c:extLst>
              <c:ext xmlns:c16="http://schemas.microsoft.com/office/drawing/2014/chart" uri="{C3380CC4-5D6E-409C-BE32-E72D297353CC}">
                <c16:uniqueId val="{00000001-ADF9-4135-8B15-A919A157C5D3}"/>
              </c:ext>
            </c:extLst>
          </c:dPt>
          <c:xVal>
            <c:numRef>
              <c:f>[心拍弁別.xlsx]Sheet1!$B$4:$B$8</c:f>
              <c:numCache>
                <c:formatCode>General</c:formatCode>
                <c:ptCount val="5"/>
                <c:pt idx="0">
                  <c:v>-350</c:v>
                </c:pt>
                <c:pt idx="1">
                  <c:v>0</c:v>
                </c:pt>
                <c:pt idx="2">
                  <c:v>150</c:v>
                </c:pt>
                <c:pt idx="3">
                  <c:v>300</c:v>
                </c:pt>
                <c:pt idx="4">
                  <c:v>450</c:v>
                </c:pt>
              </c:numCache>
            </c:numRef>
          </c:xVal>
          <c:yVal>
            <c:numRef>
              <c:f>[心拍弁別.xlsx]Sheet1!$C$4:$C$8</c:f>
              <c:numCache>
                <c:formatCode>General</c:formatCode>
                <c:ptCount val="5"/>
                <c:pt idx="0">
                  <c:v>0</c:v>
                </c:pt>
                <c:pt idx="1">
                  <c:v>0.33333333333333331</c:v>
                </c:pt>
                <c:pt idx="2">
                  <c:v>0.83333333333333337</c:v>
                </c:pt>
                <c:pt idx="3">
                  <c:v>0.5</c:v>
                </c:pt>
                <c:pt idx="4">
                  <c:v>0</c:v>
                </c:pt>
              </c:numCache>
            </c:numRef>
          </c:yVal>
          <c:smooth val="0"/>
          <c:extLst>
            <c:ext xmlns:c16="http://schemas.microsoft.com/office/drawing/2014/chart" uri="{C3380CC4-5D6E-409C-BE32-E72D297353CC}">
              <c16:uniqueId val="{00000002-ADF9-4135-8B15-A919A157C5D3}"/>
            </c:ext>
          </c:extLst>
        </c:ser>
        <c:dLbls>
          <c:showLegendKey val="0"/>
          <c:showVal val="0"/>
          <c:showCatName val="0"/>
          <c:showSerName val="0"/>
          <c:showPercent val="0"/>
          <c:showBubbleSize val="0"/>
        </c:dLbls>
        <c:axId val="736153696"/>
        <c:axId val="736149432"/>
      </c:scatterChart>
      <c:valAx>
        <c:axId val="736153696"/>
        <c:scaling>
          <c:orientation val="minMax"/>
          <c:max val="500"/>
          <c:min val="-450"/>
        </c:scaling>
        <c:delete val="0"/>
        <c:axPos val="b"/>
        <c:title>
          <c:tx>
            <c:rich>
              <a:bodyPr/>
              <a:lstStyle/>
              <a:p>
                <a:pPr>
                  <a:defRPr/>
                </a:pPr>
                <a:r>
                  <a:rPr lang="ja-JP"/>
                  <a:t>遅れ（</a:t>
                </a:r>
                <a:r>
                  <a:rPr lang="en-US"/>
                  <a:t>ms）</a:t>
                </a:r>
              </a:p>
            </c:rich>
          </c:tx>
          <c:overlay val="0"/>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vert="horz"/>
          <a:lstStyle/>
          <a:p>
            <a:pPr>
              <a:defRPr/>
            </a:pPr>
            <a:endParaRPr lang="ja-JP"/>
          </a:p>
        </c:txPr>
        <c:crossAx val="736149432"/>
        <c:crosses val="autoZero"/>
        <c:crossBetween val="midCat"/>
        <c:majorUnit val="150"/>
      </c:valAx>
      <c:valAx>
        <c:axId val="736149432"/>
        <c:scaling>
          <c:orientation val="minMax"/>
          <c:max val="1"/>
        </c:scaling>
        <c:delete val="0"/>
        <c:axPos val="l"/>
        <c:title>
          <c:tx>
            <c:rich>
              <a:bodyPr/>
              <a:lstStyle/>
              <a:p>
                <a:pPr>
                  <a:defRPr/>
                </a:pPr>
                <a:r>
                  <a:rPr lang="ja-JP"/>
                  <a:t>「一致」応答の割合</a:t>
                </a:r>
              </a:p>
            </c:rich>
          </c:tx>
          <c:overlay val="0"/>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vert="horz"/>
          <a:lstStyle/>
          <a:p>
            <a:pPr>
              <a:defRPr/>
            </a:pPr>
            <a:endParaRPr lang="ja-JP"/>
          </a:p>
        </c:txPr>
        <c:crossAx val="736153696"/>
        <c:crosses val="autoZero"/>
        <c:crossBetween val="midCat"/>
        <c:majorUnit val="0.5"/>
      </c:valAx>
    </c:plotArea>
    <c:plotVisOnly val="1"/>
    <c:dispBlanksAs val="gap"/>
    <c:showDLblsOverMax val="0"/>
    <c:extLst/>
  </c:chart>
  <c:txPr>
    <a:bodyPr/>
    <a:lstStyle/>
    <a:p>
      <a:pPr>
        <a:defRPr sz="2400" b="0">
          <a:latin typeface="游ゴシック" panose="020B0400000000000000" pitchFamily="50" charset="-128"/>
          <a:ea typeface="游ゴシック" panose="020B0400000000000000" pitchFamily="50" charset="-128"/>
        </a:defRPr>
      </a:pPr>
      <a:endParaRPr lang="ja-JP"/>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2984871" cy="502755"/>
          </a:xfrm>
          <a:prstGeom prst="rect">
            <a:avLst/>
          </a:prstGeom>
        </p:spPr>
        <p:txBody>
          <a:bodyPr vert="horz" lIns="92327" tIns="46163" rIns="92327" bIns="46163"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901699" y="1"/>
            <a:ext cx="2984871" cy="502755"/>
          </a:xfrm>
          <a:prstGeom prst="rect">
            <a:avLst/>
          </a:prstGeom>
        </p:spPr>
        <p:txBody>
          <a:bodyPr vert="horz" lIns="92327" tIns="46163" rIns="92327" bIns="46163" rtlCol="0"/>
          <a:lstStyle>
            <a:lvl1pPr algn="r">
              <a:defRPr sz="1200"/>
            </a:lvl1pPr>
          </a:lstStyle>
          <a:p>
            <a:fld id="{730E89EA-82F0-4DC5-86E2-4D30B69C4948}" type="datetimeFigureOut">
              <a:rPr kumimoji="1" lang="ja-JP" altLang="en-US" smtClean="0"/>
              <a:t>2022/2/13</a:t>
            </a:fld>
            <a:endParaRPr kumimoji="1" lang="ja-JP" altLang="en-US"/>
          </a:p>
        </p:txBody>
      </p:sp>
      <p:sp>
        <p:nvSpPr>
          <p:cNvPr id="4" name="フッター プレースホルダー 3"/>
          <p:cNvSpPr>
            <a:spLocks noGrp="1"/>
          </p:cNvSpPr>
          <p:nvPr>
            <p:ph type="ftr" sz="quarter" idx="2"/>
          </p:nvPr>
        </p:nvSpPr>
        <p:spPr>
          <a:xfrm>
            <a:off x="0" y="9517547"/>
            <a:ext cx="2984871" cy="502754"/>
          </a:xfrm>
          <a:prstGeom prst="rect">
            <a:avLst/>
          </a:prstGeom>
        </p:spPr>
        <p:txBody>
          <a:bodyPr vert="horz" lIns="92327" tIns="46163" rIns="92327" bIns="46163"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901699" y="9517547"/>
            <a:ext cx="2984871" cy="502754"/>
          </a:xfrm>
          <a:prstGeom prst="rect">
            <a:avLst/>
          </a:prstGeom>
        </p:spPr>
        <p:txBody>
          <a:bodyPr vert="horz" lIns="92327" tIns="46163" rIns="92327" bIns="46163" rtlCol="0" anchor="b"/>
          <a:lstStyle>
            <a:lvl1pPr algn="r">
              <a:defRPr sz="1200"/>
            </a:lvl1pPr>
          </a:lstStyle>
          <a:p>
            <a:fld id="{E298CCFD-6E10-4C69-80DC-757CCFD68CBD}" type="slidenum">
              <a:rPr kumimoji="1" lang="ja-JP" altLang="en-US" smtClean="0"/>
              <a:t>‹#›</a:t>
            </a:fld>
            <a:endParaRPr kumimoji="1" lang="ja-JP" altLang="en-US"/>
          </a:p>
        </p:txBody>
      </p:sp>
    </p:spTree>
    <p:extLst>
      <p:ext uri="{BB962C8B-B14F-4D97-AF65-F5344CB8AC3E}">
        <p14:creationId xmlns:p14="http://schemas.microsoft.com/office/powerpoint/2010/main" val="11046474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2984871" cy="502755"/>
          </a:xfrm>
          <a:prstGeom prst="rect">
            <a:avLst/>
          </a:prstGeom>
        </p:spPr>
        <p:txBody>
          <a:bodyPr vert="horz" lIns="92327" tIns="46163" rIns="92327" bIns="46163" rtlCol="0"/>
          <a:lstStyle>
            <a:lvl1pPr algn="l">
              <a:defRPr sz="1200"/>
            </a:lvl1pPr>
          </a:lstStyle>
          <a:p>
            <a:endParaRPr kumimoji="1" lang="ja-JP" altLang="en-US"/>
          </a:p>
        </p:txBody>
      </p:sp>
      <p:sp>
        <p:nvSpPr>
          <p:cNvPr id="3" name="日付プレースホルダー 2"/>
          <p:cNvSpPr>
            <a:spLocks noGrp="1"/>
          </p:cNvSpPr>
          <p:nvPr>
            <p:ph type="dt" idx="1"/>
          </p:nvPr>
        </p:nvSpPr>
        <p:spPr>
          <a:xfrm>
            <a:off x="3901699" y="1"/>
            <a:ext cx="2984871" cy="502755"/>
          </a:xfrm>
          <a:prstGeom prst="rect">
            <a:avLst/>
          </a:prstGeom>
        </p:spPr>
        <p:txBody>
          <a:bodyPr vert="horz" lIns="92327" tIns="46163" rIns="92327" bIns="46163" rtlCol="0"/>
          <a:lstStyle>
            <a:lvl1pPr algn="r">
              <a:defRPr sz="1200"/>
            </a:lvl1pPr>
          </a:lstStyle>
          <a:p>
            <a:fld id="{0B7113D3-3229-4E55-B749-47DFFC67867E}" type="datetimeFigureOut">
              <a:rPr kumimoji="1" lang="ja-JP" altLang="en-US" smtClean="0"/>
              <a:t>2022/2/13</a:t>
            </a:fld>
            <a:endParaRPr kumimoji="1" lang="ja-JP" altLang="en-US"/>
          </a:p>
        </p:txBody>
      </p:sp>
      <p:sp>
        <p:nvSpPr>
          <p:cNvPr id="4" name="スライド イメージ プレースホルダー 3"/>
          <p:cNvSpPr>
            <a:spLocks noGrp="1" noRot="1" noChangeAspect="1"/>
          </p:cNvSpPr>
          <p:nvPr>
            <p:ph type="sldImg" idx="2"/>
          </p:nvPr>
        </p:nvSpPr>
        <p:spPr>
          <a:xfrm>
            <a:off x="2247900" y="1252538"/>
            <a:ext cx="2392363" cy="3382962"/>
          </a:xfrm>
          <a:prstGeom prst="rect">
            <a:avLst/>
          </a:prstGeom>
          <a:noFill/>
          <a:ln w="12700">
            <a:solidFill>
              <a:prstClr val="black"/>
            </a:solidFill>
          </a:ln>
        </p:spPr>
        <p:txBody>
          <a:bodyPr vert="horz" lIns="92327" tIns="46163" rIns="92327" bIns="46163" rtlCol="0" anchor="ctr"/>
          <a:lstStyle/>
          <a:p>
            <a:endParaRPr lang="ja-JP" altLang="en-US"/>
          </a:p>
        </p:txBody>
      </p:sp>
      <p:sp>
        <p:nvSpPr>
          <p:cNvPr id="5" name="ノート プレースホルダー 4"/>
          <p:cNvSpPr>
            <a:spLocks noGrp="1"/>
          </p:cNvSpPr>
          <p:nvPr>
            <p:ph type="body" sz="quarter" idx="3"/>
          </p:nvPr>
        </p:nvSpPr>
        <p:spPr>
          <a:xfrm>
            <a:off x="688817" y="4822270"/>
            <a:ext cx="5510530" cy="3945493"/>
          </a:xfrm>
          <a:prstGeom prst="rect">
            <a:avLst/>
          </a:prstGeom>
        </p:spPr>
        <p:txBody>
          <a:bodyPr vert="horz" lIns="92327" tIns="46163" rIns="92327" bIns="46163"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517547"/>
            <a:ext cx="2984871" cy="502754"/>
          </a:xfrm>
          <a:prstGeom prst="rect">
            <a:avLst/>
          </a:prstGeom>
        </p:spPr>
        <p:txBody>
          <a:bodyPr vert="horz" lIns="92327" tIns="46163" rIns="92327" bIns="46163"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901699" y="9517547"/>
            <a:ext cx="2984871" cy="502754"/>
          </a:xfrm>
          <a:prstGeom prst="rect">
            <a:avLst/>
          </a:prstGeom>
        </p:spPr>
        <p:txBody>
          <a:bodyPr vert="horz" lIns="92327" tIns="46163" rIns="92327" bIns="46163" rtlCol="0" anchor="b"/>
          <a:lstStyle>
            <a:lvl1pPr algn="r">
              <a:defRPr sz="1200"/>
            </a:lvl1pPr>
          </a:lstStyle>
          <a:p>
            <a:fld id="{E1F19FE1-CC2B-49D3-B394-97F3614DA445}" type="slidenum">
              <a:rPr kumimoji="1" lang="ja-JP" altLang="en-US" smtClean="0"/>
              <a:t>‹#›</a:t>
            </a:fld>
            <a:endParaRPr kumimoji="1" lang="ja-JP" altLang="en-US"/>
          </a:p>
        </p:txBody>
      </p:sp>
    </p:spTree>
    <p:extLst>
      <p:ext uri="{BB962C8B-B14F-4D97-AF65-F5344CB8AC3E}">
        <p14:creationId xmlns:p14="http://schemas.microsoft.com/office/powerpoint/2010/main" val="53001738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5" name="日付プレースホルダー 4"/>
          <p:cNvSpPr>
            <a:spLocks noGrp="1"/>
          </p:cNvSpPr>
          <p:nvPr>
            <p:ph type="dt" idx="11"/>
          </p:nvPr>
        </p:nvSpPr>
        <p:spPr/>
        <p:txBody>
          <a:bodyPr/>
          <a:lstStyle/>
          <a:p>
            <a:endParaRPr kumimoji="1" lang="ja-JP" altLang="en-US"/>
          </a:p>
        </p:txBody>
      </p:sp>
    </p:spTree>
    <p:extLst>
      <p:ext uri="{BB962C8B-B14F-4D97-AF65-F5344CB8AC3E}">
        <p14:creationId xmlns:p14="http://schemas.microsoft.com/office/powerpoint/2010/main" val="3131899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3784402" y="7005156"/>
            <a:ext cx="22706410" cy="14902051"/>
          </a:xfrm>
        </p:spPr>
        <p:txBody>
          <a:bodyPr anchor="b"/>
          <a:lstStyle>
            <a:lvl1pPr algn="ctr">
              <a:defRPr sz="14899"/>
            </a:lvl1pPr>
          </a:lstStyle>
          <a:p>
            <a:r>
              <a:rPr kumimoji="1" lang="ja-JP" altLang="en-US"/>
              <a:t>マスター タイトルの書式設定</a:t>
            </a:r>
          </a:p>
        </p:txBody>
      </p:sp>
      <p:sp>
        <p:nvSpPr>
          <p:cNvPr id="3" name="サブタイトル 2"/>
          <p:cNvSpPr>
            <a:spLocks noGrp="1"/>
          </p:cNvSpPr>
          <p:nvPr>
            <p:ph type="subTitle" idx="1"/>
          </p:nvPr>
        </p:nvSpPr>
        <p:spPr>
          <a:xfrm>
            <a:off x="3784402" y="22481887"/>
            <a:ext cx="22706410" cy="10334331"/>
          </a:xfrm>
        </p:spPr>
        <p:txBody>
          <a:bodyPr/>
          <a:lstStyle>
            <a:lvl1pPr marL="0" indent="0" algn="ctr">
              <a:buNone/>
              <a:defRPr sz="5960"/>
            </a:lvl1pPr>
            <a:lvl2pPr marL="1135319" indent="0" algn="ctr">
              <a:buNone/>
              <a:defRPr sz="4966"/>
            </a:lvl2pPr>
            <a:lvl3pPr marL="2270638" indent="0" algn="ctr">
              <a:buNone/>
              <a:defRPr sz="4470"/>
            </a:lvl3pPr>
            <a:lvl4pPr marL="3405957" indent="0" algn="ctr">
              <a:buNone/>
              <a:defRPr sz="3973"/>
            </a:lvl4pPr>
            <a:lvl5pPr marL="4541276" indent="0" algn="ctr">
              <a:buNone/>
              <a:defRPr sz="3973"/>
            </a:lvl5pPr>
            <a:lvl6pPr marL="5676595" indent="0" algn="ctr">
              <a:buNone/>
              <a:defRPr sz="3973"/>
            </a:lvl6pPr>
            <a:lvl7pPr marL="6811914" indent="0" algn="ctr">
              <a:buNone/>
              <a:defRPr sz="3973"/>
            </a:lvl7pPr>
            <a:lvl8pPr marL="7947233" indent="0" algn="ctr">
              <a:buNone/>
              <a:defRPr sz="3973"/>
            </a:lvl8pPr>
            <a:lvl9pPr marL="9082552" indent="0" algn="ctr">
              <a:buNone/>
              <a:defRPr sz="3973"/>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70323B2B-3F9E-49E7-AC16-818B5CDF6787}" type="datetimeFigureOut">
              <a:rPr kumimoji="1" lang="ja-JP" altLang="en-US" smtClean="0"/>
              <a:t>2022/2/13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9C4D65C-F552-4986-9B0F-B584A9FB2568}" type="slidenum">
              <a:rPr kumimoji="1" lang="ja-JP" altLang="en-US" smtClean="0"/>
              <a:t>‹#›</a:t>
            </a:fld>
            <a:endParaRPr kumimoji="1" lang="ja-JP" altLang="en-US"/>
          </a:p>
        </p:txBody>
      </p:sp>
    </p:spTree>
    <p:extLst>
      <p:ext uri="{BB962C8B-B14F-4D97-AF65-F5344CB8AC3E}">
        <p14:creationId xmlns:p14="http://schemas.microsoft.com/office/powerpoint/2010/main" val="3473699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0323B2B-3F9E-49E7-AC16-818B5CDF6787}" type="datetimeFigureOut">
              <a:rPr kumimoji="1" lang="ja-JP" altLang="en-US" smtClean="0"/>
              <a:t>2022/2/13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9C4D65C-F552-4986-9B0F-B584A9FB2568}" type="slidenum">
              <a:rPr kumimoji="1" lang="ja-JP" altLang="en-US" smtClean="0"/>
              <a:t>‹#›</a:t>
            </a:fld>
            <a:endParaRPr kumimoji="1" lang="ja-JP" altLang="en-US"/>
          </a:p>
        </p:txBody>
      </p:sp>
    </p:spTree>
    <p:extLst>
      <p:ext uri="{BB962C8B-B14F-4D97-AF65-F5344CB8AC3E}">
        <p14:creationId xmlns:p14="http://schemas.microsoft.com/office/powerpoint/2010/main" val="704034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53801576" y="14228288"/>
            <a:ext cx="16209854" cy="22639425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5168076" y="14228288"/>
            <a:ext cx="48255062" cy="22639425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0323B2B-3F9E-49E7-AC16-818B5CDF6787}" type="datetimeFigureOut">
              <a:rPr kumimoji="1" lang="ja-JP" altLang="en-US" smtClean="0"/>
              <a:t>2022/2/13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9C4D65C-F552-4986-9B0F-B584A9FB2568}" type="slidenum">
              <a:rPr kumimoji="1" lang="ja-JP" altLang="en-US" smtClean="0"/>
              <a:t>‹#›</a:t>
            </a:fld>
            <a:endParaRPr kumimoji="1" lang="ja-JP" altLang="en-US"/>
          </a:p>
        </p:txBody>
      </p:sp>
    </p:spTree>
    <p:extLst>
      <p:ext uri="{BB962C8B-B14F-4D97-AF65-F5344CB8AC3E}">
        <p14:creationId xmlns:p14="http://schemas.microsoft.com/office/powerpoint/2010/main" val="3608392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0323B2B-3F9E-49E7-AC16-818B5CDF6787}" type="datetimeFigureOut">
              <a:rPr kumimoji="1" lang="ja-JP" altLang="en-US" smtClean="0"/>
              <a:t>2022/2/13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9C4D65C-F552-4986-9B0F-B584A9FB2568}" type="slidenum">
              <a:rPr kumimoji="1" lang="ja-JP" altLang="en-US" smtClean="0"/>
              <a:t>‹#›</a:t>
            </a:fld>
            <a:endParaRPr kumimoji="1" lang="ja-JP" altLang="en-US"/>
          </a:p>
        </p:txBody>
      </p:sp>
    </p:spTree>
    <p:extLst>
      <p:ext uri="{BB962C8B-B14F-4D97-AF65-F5344CB8AC3E}">
        <p14:creationId xmlns:p14="http://schemas.microsoft.com/office/powerpoint/2010/main" val="182207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2065653" y="10671222"/>
            <a:ext cx="26112371" cy="17805173"/>
          </a:xfrm>
        </p:spPr>
        <p:txBody>
          <a:bodyPr anchor="b"/>
          <a:lstStyle>
            <a:lvl1pPr>
              <a:defRPr sz="14899"/>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2065653" y="28644839"/>
            <a:ext cx="26112371" cy="9363320"/>
          </a:xfrm>
        </p:spPr>
        <p:txBody>
          <a:bodyPr/>
          <a:lstStyle>
            <a:lvl1pPr marL="0" indent="0">
              <a:buNone/>
              <a:defRPr sz="5960">
                <a:solidFill>
                  <a:schemeClr val="tx1">
                    <a:tint val="75000"/>
                  </a:schemeClr>
                </a:solidFill>
              </a:defRPr>
            </a:lvl1pPr>
            <a:lvl2pPr marL="1135319" indent="0">
              <a:buNone/>
              <a:defRPr sz="4966">
                <a:solidFill>
                  <a:schemeClr val="tx1">
                    <a:tint val="75000"/>
                  </a:schemeClr>
                </a:solidFill>
              </a:defRPr>
            </a:lvl2pPr>
            <a:lvl3pPr marL="2270638" indent="0">
              <a:buNone/>
              <a:defRPr sz="4470">
                <a:solidFill>
                  <a:schemeClr val="tx1">
                    <a:tint val="75000"/>
                  </a:schemeClr>
                </a:solidFill>
              </a:defRPr>
            </a:lvl3pPr>
            <a:lvl4pPr marL="3405957" indent="0">
              <a:buNone/>
              <a:defRPr sz="3973">
                <a:solidFill>
                  <a:schemeClr val="tx1">
                    <a:tint val="75000"/>
                  </a:schemeClr>
                </a:solidFill>
              </a:defRPr>
            </a:lvl4pPr>
            <a:lvl5pPr marL="4541276" indent="0">
              <a:buNone/>
              <a:defRPr sz="3973">
                <a:solidFill>
                  <a:schemeClr val="tx1">
                    <a:tint val="75000"/>
                  </a:schemeClr>
                </a:solidFill>
              </a:defRPr>
            </a:lvl5pPr>
            <a:lvl6pPr marL="5676595" indent="0">
              <a:buNone/>
              <a:defRPr sz="3973">
                <a:solidFill>
                  <a:schemeClr val="tx1">
                    <a:tint val="75000"/>
                  </a:schemeClr>
                </a:solidFill>
              </a:defRPr>
            </a:lvl6pPr>
            <a:lvl7pPr marL="6811914" indent="0">
              <a:buNone/>
              <a:defRPr sz="3973">
                <a:solidFill>
                  <a:schemeClr val="tx1">
                    <a:tint val="75000"/>
                  </a:schemeClr>
                </a:solidFill>
              </a:defRPr>
            </a:lvl7pPr>
            <a:lvl8pPr marL="7947233" indent="0">
              <a:buNone/>
              <a:defRPr sz="3973">
                <a:solidFill>
                  <a:schemeClr val="tx1">
                    <a:tint val="75000"/>
                  </a:schemeClr>
                </a:solidFill>
              </a:defRPr>
            </a:lvl8pPr>
            <a:lvl9pPr marL="9082552" indent="0">
              <a:buNone/>
              <a:defRPr sz="3973">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70323B2B-3F9E-49E7-AC16-818B5CDF6787}" type="datetimeFigureOut">
              <a:rPr kumimoji="1" lang="ja-JP" altLang="en-US" smtClean="0"/>
              <a:t>2022/2/13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9C4D65C-F552-4986-9B0F-B584A9FB2568}" type="slidenum">
              <a:rPr kumimoji="1" lang="ja-JP" altLang="en-US" smtClean="0"/>
              <a:t>‹#›</a:t>
            </a:fld>
            <a:endParaRPr kumimoji="1" lang="ja-JP" altLang="en-US"/>
          </a:p>
        </p:txBody>
      </p:sp>
    </p:spTree>
    <p:extLst>
      <p:ext uri="{BB962C8B-B14F-4D97-AF65-F5344CB8AC3E}">
        <p14:creationId xmlns:p14="http://schemas.microsoft.com/office/powerpoint/2010/main" val="3216328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5168075" y="71121626"/>
            <a:ext cx="32230487" cy="16950092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37777003" y="71121626"/>
            <a:ext cx="32234428" cy="16950092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70323B2B-3F9E-49E7-AC16-818B5CDF6787}" type="datetimeFigureOut">
              <a:rPr kumimoji="1" lang="ja-JP" altLang="en-US" smtClean="0"/>
              <a:t>2022/2/13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9C4D65C-F552-4986-9B0F-B584A9FB2568}" type="slidenum">
              <a:rPr kumimoji="1" lang="ja-JP" altLang="en-US" smtClean="0"/>
              <a:t>‹#›</a:t>
            </a:fld>
            <a:endParaRPr kumimoji="1" lang="ja-JP" altLang="en-US"/>
          </a:p>
        </p:txBody>
      </p:sp>
    </p:spTree>
    <p:extLst>
      <p:ext uri="{BB962C8B-B14F-4D97-AF65-F5344CB8AC3E}">
        <p14:creationId xmlns:p14="http://schemas.microsoft.com/office/powerpoint/2010/main" val="3846223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2085364" y="2278907"/>
            <a:ext cx="26112371" cy="8273416"/>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2085365" y="10492870"/>
            <a:ext cx="12807833"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2085365" y="15635264"/>
            <a:ext cx="12807833" cy="22997117"/>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15326827" y="10492870"/>
            <a:ext cx="12870909"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15326827" y="15635264"/>
            <a:ext cx="12870909" cy="22997117"/>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70323B2B-3F9E-49E7-AC16-818B5CDF6787}" type="datetimeFigureOut">
              <a:rPr kumimoji="1" lang="ja-JP" altLang="en-US" smtClean="0"/>
              <a:t>2022/2/13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9C4D65C-F552-4986-9B0F-B584A9FB2568}" type="slidenum">
              <a:rPr kumimoji="1" lang="ja-JP" altLang="en-US" smtClean="0"/>
              <a:t>‹#›</a:t>
            </a:fld>
            <a:endParaRPr kumimoji="1" lang="ja-JP" altLang="en-US"/>
          </a:p>
        </p:txBody>
      </p:sp>
    </p:spTree>
    <p:extLst>
      <p:ext uri="{BB962C8B-B14F-4D97-AF65-F5344CB8AC3E}">
        <p14:creationId xmlns:p14="http://schemas.microsoft.com/office/powerpoint/2010/main" val="2559142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70323B2B-3F9E-49E7-AC16-818B5CDF6787}" type="datetimeFigureOut">
              <a:rPr kumimoji="1" lang="ja-JP" altLang="en-US" smtClean="0"/>
              <a:t>2022/2/13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9C4D65C-F552-4986-9B0F-B584A9FB2568}" type="slidenum">
              <a:rPr kumimoji="1" lang="ja-JP" altLang="en-US" smtClean="0"/>
              <a:t>‹#›</a:t>
            </a:fld>
            <a:endParaRPr kumimoji="1" lang="ja-JP" altLang="en-US"/>
          </a:p>
        </p:txBody>
      </p:sp>
    </p:spTree>
    <p:extLst>
      <p:ext uri="{BB962C8B-B14F-4D97-AF65-F5344CB8AC3E}">
        <p14:creationId xmlns:p14="http://schemas.microsoft.com/office/powerpoint/2010/main" val="3623011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0323B2B-3F9E-49E7-AC16-818B5CDF6787}" type="datetimeFigureOut">
              <a:rPr kumimoji="1" lang="ja-JP" altLang="en-US" smtClean="0"/>
              <a:t>2022/2/13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9C4D65C-F552-4986-9B0F-B584A9FB2568}" type="slidenum">
              <a:rPr kumimoji="1" lang="ja-JP" altLang="en-US" smtClean="0"/>
              <a:t>‹#›</a:t>
            </a:fld>
            <a:endParaRPr kumimoji="1" lang="ja-JP" altLang="en-US"/>
          </a:p>
        </p:txBody>
      </p:sp>
    </p:spTree>
    <p:extLst>
      <p:ext uri="{BB962C8B-B14F-4D97-AF65-F5344CB8AC3E}">
        <p14:creationId xmlns:p14="http://schemas.microsoft.com/office/powerpoint/2010/main" val="262483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085366" y="2853584"/>
            <a:ext cx="9764543" cy="9987545"/>
          </a:xfrm>
        </p:spPr>
        <p:txBody>
          <a:bodyPr anchor="b"/>
          <a:lstStyle>
            <a:lvl1pPr>
              <a:defRPr sz="7946"/>
            </a:lvl1pPr>
          </a:lstStyle>
          <a:p>
            <a:r>
              <a:rPr kumimoji="1" lang="ja-JP" altLang="en-US"/>
              <a:t>マスター タイトルの書式設定</a:t>
            </a:r>
          </a:p>
        </p:txBody>
      </p:sp>
      <p:sp>
        <p:nvSpPr>
          <p:cNvPr id="3" name="コンテンツ プレースホルダー 2"/>
          <p:cNvSpPr>
            <a:spLocks noGrp="1"/>
          </p:cNvSpPr>
          <p:nvPr>
            <p:ph idx="1"/>
          </p:nvPr>
        </p:nvSpPr>
        <p:spPr>
          <a:xfrm>
            <a:off x="12870909" y="6162952"/>
            <a:ext cx="15326827" cy="30418415"/>
          </a:xfrm>
        </p:spPr>
        <p:txBody>
          <a:bodyPr/>
          <a:lstStyle>
            <a:lvl1pPr>
              <a:defRPr sz="7946"/>
            </a:lvl1pPr>
            <a:lvl2pPr>
              <a:defRPr sz="6953"/>
            </a:lvl2pPr>
            <a:lvl3pPr>
              <a:defRPr sz="5960"/>
            </a:lvl3pPr>
            <a:lvl4pPr>
              <a:defRPr sz="4966"/>
            </a:lvl4pPr>
            <a:lvl5pPr>
              <a:defRPr sz="4966"/>
            </a:lvl5pPr>
            <a:lvl6pPr>
              <a:defRPr sz="4966"/>
            </a:lvl6pPr>
            <a:lvl7pPr>
              <a:defRPr sz="4966"/>
            </a:lvl7pPr>
            <a:lvl8pPr>
              <a:defRPr sz="4966"/>
            </a:lvl8pPr>
            <a:lvl9pPr>
              <a:defRPr sz="4966"/>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0323B2B-3F9E-49E7-AC16-818B5CDF6787}" type="datetimeFigureOut">
              <a:rPr kumimoji="1" lang="ja-JP" altLang="en-US" smtClean="0"/>
              <a:t>2022/2/13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9C4D65C-F552-4986-9B0F-B584A9FB2568}" type="slidenum">
              <a:rPr kumimoji="1" lang="ja-JP" altLang="en-US" smtClean="0"/>
              <a:t>‹#›</a:t>
            </a:fld>
            <a:endParaRPr kumimoji="1" lang="ja-JP" altLang="en-US"/>
          </a:p>
        </p:txBody>
      </p:sp>
    </p:spTree>
    <p:extLst>
      <p:ext uri="{BB962C8B-B14F-4D97-AF65-F5344CB8AC3E}">
        <p14:creationId xmlns:p14="http://schemas.microsoft.com/office/powerpoint/2010/main" val="226310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085366" y="2853584"/>
            <a:ext cx="9764543" cy="9987545"/>
          </a:xfrm>
        </p:spPr>
        <p:txBody>
          <a:bodyPr anchor="b"/>
          <a:lstStyle>
            <a:lvl1pPr>
              <a:defRPr sz="7946"/>
            </a:lvl1pPr>
          </a:lstStyle>
          <a:p>
            <a:r>
              <a:rPr kumimoji="1" lang="ja-JP" altLang="en-US"/>
              <a:t>マスター タイトルの書式設定</a:t>
            </a:r>
          </a:p>
        </p:txBody>
      </p:sp>
      <p:sp>
        <p:nvSpPr>
          <p:cNvPr id="3" name="図プレースホルダー 2"/>
          <p:cNvSpPr>
            <a:spLocks noGrp="1"/>
          </p:cNvSpPr>
          <p:nvPr>
            <p:ph type="pic" idx="1"/>
          </p:nvPr>
        </p:nvSpPr>
        <p:spPr>
          <a:xfrm>
            <a:off x="12870909" y="6162952"/>
            <a:ext cx="15326827" cy="30418415"/>
          </a:xfrm>
        </p:spPr>
        <p:txBody>
          <a:bodyPr/>
          <a:lstStyle>
            <a:lvl1pPr marL="0" indent="0">
              <a:buNone/>
              <a:defRPr sz="7946"/>
            </a:lvl1pPr>
            <a:lvl2pPr marL="1135319" indent="0">
              <a:buNone/>
              <a:defRPr sz="6953"/>
            </a:lvl2pPr>
            <a:lvl3pPr marL="2270638" indent="0">
              <a:buNone/>
              <a:defRPr sz="5960"/>
            </a:lvl3pPr>
            <a:lvl4pPr marL="3405957" indent="0">
              <a:buNone/>
              <a:defRPr sz="4966"/>
            </a:lvl4pPr>
            <a:lvl5pPr marL="4541276" indent="0">
              <a:buNone/>
              <a:defRPr sz="4966"/>
            </a:lvl5pPr>
            <a:lvl6pPr marL="5676595" indent="0">
              <a:buNone/>
              <a:defRPr sz="4966"/>
            </a:lvl6pPr>
            <a:lvl7pPr marL="6811914" indent="0">
              <a:buNone/>
              <a:defRPr sz="4966"/>
            </a:lvl7pPr>
            <a:lvl8pPr marL="7947233" indent="0">
              <a:buNone/>
              <a:defRPr sz="4966"/>
            </a:lvl8pPr>
            <a:lvl9pPr marL="9082552" indent="0">
              <a:buNone/>
              <a:defRPr sz="4966"/>
            </a:lvl9pPr>
          </a:lstStyle>
          <a:p>
            <a:endParaRPr kumimoji="1" lang="ja-JP" altLang="en-US"/>
          </a:p>
        </p:txBody>
      </p:sp>
      <p:sp>
        <p:nvSpPr>
          <p:cNvPr id="4" name="テキスト プレースホルダー 3"/>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0323B2B-3F9E-49E7-AC16-818B5CDF6787}" type="datetimeFigureOut">
              <a:rPr kumimoji="1" lang="ja-JP" altLang="en-US" smtClean="0"/>
              <a:t>2022/2/13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9C4D65C-F552-4986-9B0F-B584A9FB2568}" type="slidenum">
              <a:rPr kumimoji="1" lang="ja-JP" altLang="en-US" smtClean="0"/>
              <a:t>‹#›</a:t>
            </a:fld>
            <a:endParaRPr kumimoji="1" lang="ja-JP" altLang="en-US"/>
          </a:p>
        </p:txBody>
      </p:sp>
    </p:spTree>
    <p:extLst>
      <p:ext uri="{BB962C8B-B14F-4D97-AF65-F5344CB8AC3E}">
        <p14:creationId xmlns:p14="http://schemas.microsoft.com/office/powerpoint/2010/main" val="3710191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081421" y="2278907"/>
            <a:ext cx="26112371" cy="8273416"/>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2081421" y="39672750"/>
            <a:ext cx="6811923" cy="2278904"/>
          </a:xfrm>
          <a:prstGeom prst="rect">
            <a:avLst/>
          </a:prstGeom>
        </p:spPr>
        <p:txBody>
          <a:bodyPr vert="horz" lIns="91440" tIns="45720" rIns="91440" bIns="45720" rtlCol="0" anchor="ctr"/>
          <a:lstStyle>
            <a:lvl1pPr algn="l">
              <a:defRPr sz="2980">
                <a:solidFill>
                  <a:schemeClr val="tx1">
                    <a:tint val="75000"/>
                  </a:schemeClr>
                </a:solidFill>
              </a:defRPr>
            </a:lvl1pPr>
          </a:lstStyle>
          <a:p>
            <a:fld id="{70323B2B-3F9E-49E7-AC16-818B5CDF6787}" type="datetimeFigureOut">
              <a:rPr kumimoji="1" lang="ja-JP" altLang="en-US" smtClean="0"/>
              <a:t>2022/2/13</a:t>
            </a:fld>
            <a:endParaRPr kumimoji="1" lang="ja-JP" altLang="en-US"/>
          </a:p>
        </p:txBody>
      </p:sp>
      <p:sp>
        <p:nvSpPr>
          <p:cNvPr id="5" name="フッター プレースホルダー 4"/>
          <p:cNvSpPr>
            <a:spLocks noGrp="1"/>
          </p:cNvSpPr>
          <p:nvPr>
            <p:ph type="ftr" sz="quarter" idx="3"/>
          </p:nvPr>
        </p:nvSpPr>
        <p:spPr>
          <a:xfrm>
            <a:off x="10028665" y="39672750"/>
            <a:ext cx="10217884" cy="2278904"/>
          </a:xfrm>
          <a:prstGeom prst="rect">
            <a:avLst/>
          </a:prstGeom>
        </p:spPr>
        <p:txBody>
          <a:bodyPr vert="horz" lIns="91440" tIns="45720" rIns="91440" bIns="45720" rtlCol="0" anchor="ctr"/>
          <a:lstStyle>
            <a:lvl1pPr algn="ctr">
              <a:defRPr sz="298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21381869" y="39672750"/>
            <a:ext cx="6811923" cy="2278904"/>
          </a:xfrm>
          <a:prstGeom prst="rect">
            <a:avLst/>
          </a:prstGeom>
        </p:spPr>
        <p:txBody>
          <a:bodyPr vert="horz" lIns="91440" tIns="45720" rIns="91440" bIns="45720" rtlCol="0" anchor="ctr"/>
          <a:lstStyle>
            <a:lvl1pPr algn="r">
              <a:defRPr sz="2980">
                <a:solidFill>
                  <a:schemeClr val="tx1">
                    <a:tint val="75000"/>
                  </a:schemeClr>
                </a:solidFill>
              </a:defRPr>
            </a:lvl1pPr>
          </a:lstStyle>
          <a:p>
            <a:fld id="{39C4D65C-F552-4986-9B0F-B584A9FB2568}" type="slidenum">
              <a:rPr kumimoji="1" lang="ja-JP" altLang="en-US" smtClean="0"/>
              <a:t>‹#›</a:t>
            </a:fld>
            <a:endParaRPr kumimoji="1" lang="ja-JP" altLang="en-US"/>
          </a:p>
        </p:txBody>
      </p:sp>
    </p:spTree>
    <p:extLst>
      <p:ext uri="{BB962C8B-B14F-4D97-AF65-F5344CB8AC3E}">
        <p14:creationId xmlns:p14="http://schemas.microsoft.com/office/powerpoint/2010/main" val="4198746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270638" rtl="0" eaLnBrk="1" latinLnBrk="0" hangingPunct="1">
        <a:lnSpc>
          <a:spcPct val="90000"/>
        </a:lnSpc>
        <a:spcBef>
          <a:spcPct val="0"/>
        </a:spcBef>
        <a:buNone/>
        <a:defRPr kumimoji="1" sz="10926" kern="1200">
          <a:solidFill>
            <a:schemeClr val="tx1"/>
          </a:solidFill>
          <a:latin typeface="+mj-lt"/>
          <a:ea typeface="+mj-ea"/>
          <a:cs typeface="+mj-cs"/>
        </a:defRPr>
      </a:lvl1pPr>
    </p:titleStyle>
    <p:bodyStyle>
      <a:lvl1pPr marL="567660" indent="-567660" algn="l" defTabSz="2270638" rtl="0" eaLnBrk="1" latinLnBrk="0" hangingPunct="1">
        <a:lnSpc>
          <a:spcPct val="90000"/>
        </a:lnSpc>
        <a:spcBef>
          <a:spcPts val="2483"/>
        </a:spcBef>
        <a:buFont typeface="Arial" panose="020B0604020202020204" pitchFamily="34" charset="0"/>
        <a:buChar char="•"/>
        <a:defRPr kumimoji="1" sz="6953" kern="1200">
          <a:solidFill>
            <a:schemeClr val="tx1"/>
          </a:solidFill>
          <a:latin typeface="+mn-lt"/>
          <a:ea typeface="+mn-ea"/>
          <a:cs typeface="+mn-cs"/>
        </a:defRPr>
      </a:lvl1pPr>
      <a:lvl2pPr marL="1702979" indent="-567660" algn="l" defTabSz="2270638" rtl="0" eaLnBrk="1" latinLnBrk="0" hangingPunct="1">
        <a:lnSpc>
          <a:spcPct val="90000"/>
        </a:lnSpc>
        <a:spcBef>
          <a:spcPts val="1242"/>
        </a:spcBef>
        <a:buFont typeface="Arial" panose="020B0604020202020204" pitchFamily="34" charset="0"/>
        <a:buChar char="•"/>
        <a:defRPr kumimoji="1" sz="5960" kern="1200">
          <a:solidFill>
            <a:schemeClr val="tx1"/>
          </a:solidFill>
          <a:latin typeface="+mn-lt"/>
          <a:ea typeface="+mn-ea"/>
          <a:cs typeface="+mn-cs"/>
        </a:defRPr>
      </a:lvl2pPr>
      <a:lvl3pPr marL="2838298" indent="-567660" algn="l" defTabSz="2270638" rtl="0" eaLnBrk="1" latinLnBrk="0" hangingPunct="1">
        <a:lnSpc>
          <a:spcPct val="90000"/>
        </a:lnSpc>
        <a:spcBef>
          <a:spcPts val="1242"/>
        </a:spcBef>
        <a:buFont typeface="Arial" panose="020B0604020202020204" pitchFamily="34" charset="0"/>
        <a:buChar char="•"/>
        <a:defRPr kumimoji="1" sz="4966" kern="1200">
          <a:solidFill>
            <a:schemeClr val="tx1"/>
          </a:solidFill>
          <a:latin typeface="+mn-lt"/>
          <a:ea typeface="+mn-ea"/>
          <a:cs typeface="+mn-cs"/>
        </a:defRPr>
      </a:lvl3pPr>
      <a:lvl4pPr marL="3973617"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4pPr>
      <a:lvl5pPr marL="5108936"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9pPr>
    </p:bodyStyle>
    <p:otherStyle>
      <a:defPPr>
        <a:defRPr lang="ja-JP"/>
      </a:defPPr>
      <a:lvl1pPr marL="0" algn="l" defTabSz="2270638" rtl="0" eaLnBrk="1" latinLnBrk="0" hangingPunct="1">
        <a:defRPr kumimoji="1" sz="4470" kern="1200">
          <a:solidFill>
            <a:schemeClr val="tx1"/>
          </a:solidFill>
          <a:latin typeface="+mn-lt"/>
          <a:ea typeface="+mn-ea"/>
          <a:cs typeface="+mn-cs"/>
        </a:defRPr>
      </a:lvl1pPr>
      <a:lvl2pPr marL="1135319" algn="l" defTabSz="2270638" rtl="0" eaLnBrk="1" latinLnBrk="0" hangingPunct="1">
        <a:defRPr kumimoji="1" sz="4470" kern="1200">
          <a:solidFill>
            <a:schemeClr val="tx1"/>
          </a:solidFill>
          <a:latin typeface="+mn-lt"/>
          <a:ea typeface="+mn-ea"/>
          <a:cs typeface="+mn-cs"/>
        </a:defRPr>
      </a:lvl2pPr>
      <a:lvl3pPr marL="2270638" algn="l" defTabSz="2270638" rtl="0" eaLnBrk="1" latinLnBrk="0" hangingPunct="1">
        <a:defRPr kumimoji="1" sz="4470" kern="1200">
          <a:solidFill>
            <a:schemeClr val="tx1"/>
          </a:solidFill>
          <a:latin typeface="+mn-lt"/>
          <a:ea typeface="+mn-ea"/>
          <a:cs typeface="+mn-cs"/>
        </a:defRPr>
      </a:lvl3pPr>
      <a:lvl4pPr marL="3405957" algn="l" defTabSz="2270638" rtl="0" eaLnBrk="1" latinLnBrk="0" hangingPunct="1">
        <a:defRPr kumimoji="1" sz="4470" kern="1200">
          <a:solidFill>
            <a:schemeClr val="tx1"/>
          </a:solidFill>
          <a:latin typeface="+mn-lt"/>
          <a:ea typeface="+mn-ea"/>
          <a:cs typeface="+mn-cs"/>
        </a:defRPr>
      </a:lvl4pPr>
      <a:lvl5pPr marL="4541276" algn="l" defTabSz="2270638" rtl="0" eaLnBrk="1" latinLnBrk="0" hangingPunct="1">
        <a:defRPr kumimoji="1" sz="4470" kern="1200">
          <a:solidFill>
            <a:schemeClr val="tx1"/>
          </a:solidFill>
          <a:latin typeface="+mn-lt"/>
          <a:ea typeface="+mn-ea"/>
          <a:cs typeface="+mn-cs"/>
        </a:defRPr>
      </a:lvl5pPr>
      <a:lvl6pPr marL="5676595" algn="l" defTabSz="2270638" rtl="0" eaLnBrk="1" latinLnBrk="0" hangingPunct="1">
        <a:defRPr kumimoji="1" sz="4470" kern="1200">
          <a:solidFill>
            <a:schemeClr val="tx1"/>
          </a:solidFill>
          <a:latin typeface="+mn-lt"/>
          <a:ea typeface="+mn-ea"/>
          <a:cs typeface="+mn-cs"/>
        </a:defRPr>
      </a:lvl6pPr>
      <a:lvl7pPr marL="6811914" algn="l" defTabSz="2270638" rtl="0" eaLnBrk="1" latinLnBrk="0" hangingPunct="1">
        <a:defRPr kumimoji="1" sz="4470" kern="1200">
          <a:solidFill>
            <a:schemeClr val="tx1"/>
          </a:solidFill>
          <a:latin typeface="+mn-lt"/>
          <a:ea typeface="+mn-ea"/>
          <a:cs typeface="+mn-cs"/>
        </a:defRPr>
      </a:lvl7pPr>
      <a:lvl8pPr marL="7947233" algn="l" defTabSz="2270638" rtl="0" eaLnBrk="1" latinLnBrk="0" hangingPunct="1">
        <a:defRPr kumimoji="1" sz="4470" kern="1200">
          <a:solidFill>
            <a:schemeClr val="tx1"/>
          </a:solidFill>
          <a:latin typeface="+mn-lt"/>
          <a:ea typeface="+mn-ea"/>
          <a:cs typeface="+mn-cs"/>
        </a:defRPr>
      </a:lvl8pPr>
      <a:lvl9pPr marL="9082552" algn="l" defTabSz="2270638" rtl="0" eaLnBrk="1" latinLnBrk="0" hangingPunct="1">
        <a:defRPr kumimoji="1"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chart" Target="../charts/chart1.xml"/><Relationship Id="rId3" Type="http://schemas.openxmlformats.org/officeDocument/2006/relationships/image" Target="../media/image1.jpg"/><Relationship Id="rId21" Type="http://schemas.openxmlformats.org/officeDocument/2006/relationships/chart" Target="../charts/chart3.xml"/><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jpeg"/><Relationship Id="rId20" Type="http://schemas.openxmlformats.org/officeDocument/2006/relationships/image" Target="../media/image16.jpg"/><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jpeg"/><Relationship Id="rId15" Type="http://schemas.openxmlformats.org/officeDocument/2006/relationships/image" Target="../media/image13.jpeg"/><Relationship Id="rId10" Type="http://schemas.openxmlformats.org/officeDocument/2006/relationships/image" Target="../media/image8.png"/><Relationship Id="rId19" Type="http://schemas.openxmlformats.org/officeDocument/2006/relationships/chart" Target="../charts/chart2.xml"/><Relationship Id="rId4" Type="http://schemas.openxmlformats.org/officeDocument/2006/relationships/image" Target="../media/image2.jp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3" name="図 522" descr="ダイアグラム, 概略図&#10;&#10;自動的に生成された説明">
            <a:extLst>
              <a:ext uri="{FF2B5EF4-FFF2-40B4-BE49-F238E27FC236}">
                <a16:creationId xmlns:a16="http://schemas.microsoft.com/office/drawing/2014/main" id="{6BB5290C-43D7-4F56-A62E-12BBB24C62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94135" y="32266573"/>
            <a:ext cx="8188844" cy="8188844"/>
          </a:xfrm>
          <a:prstGeom prst="rect">
            <a:avLst/>
          </a:prstGeom>
        </p:spPr>
      </p:pic>
      <p:sp>
        <p:nvSpPr>
          <p:cNvPr id="308" name="正方形/長方形 307"/>
          <p:cNvSpPr/>
          <p:nvPr/>
        </p:nvSpPr>
        <p:spPr>
          <a:xfrm>
            <a:off x="61200" y="29442935"/>
            <a:ext cx="15840000" cy="13269791"/>
          </a:xfrm>
          <a:prstGeom prst="rect">
            <a:avLst/>
          </a:prstGeom>
          <a:noFill/>
          <a:ln w="1619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游ゴシック" panose="020B0400000000000000" pitchFamily="50" charset="-128"/>
              <a:ea typeface="游ゴシック" panose="020B0400000000000000" pitchFamily="50" charset="-128"/>
            </a:endParaRPr>
          </a:p>
        </p:txBody>
      </p:sp>
      <p:sp>
        <p:nvSpPr>
          <p:cNvPr id="309" name="正方形/長方形 308"/>
          <p:cNvSpPr/>
          <p:nvPr/>
        </p:nvSpPr>
        <p:spPr>
          <a:xfrm>
            <a:off x="16173970" y="23612101"/>
            <a:ext cx="14008872" cy="19100626"/>
          </a:xfrm>
          <a:prstGeom prst="rect">
            <a:avLst/>
          </a:prstGeom>
          <a:noFill/>
          <a:ln w="1619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游ゴシック" panose="020B0400000000000000" pitchFamily="50" charset="-128"/>
              <a:ea typeface="游ゴシック" panose="020B0400000000000000" pitchFamily="50" charset="-128"/>
            </a:endParaRPr>
          </a:p>
        </p:txBody>
      </p:sp>
      <p:sp>
        <p:nvSpPr>
          <p:cNvPr id="102" name="正方形/長方形 101">
            <a:extLst>
              <a:ext uri="{FF2B5EF4-FFF2-40B4-BE49-F238E27FC236}">
                <a16:creationId xmlns:a16="http://schemas.microsoft.com/office/drawing/2014/main" id="{7D87ACE2-D612-4297-A9B0-4DE0CFFBB00A}"/>
              </a:ext>
            </a:extLst>
          </p:cNvPr>
          <p:cNvSpPr/>
          <p:nvPr/>
        </p:nvSpPr>
        <p:spPr>
          <a:xfrm>
            <a:off x="61200" y="23612100"/>
            <a:ext cx="15840000" cy="5491562"/>
          </a:xfrm>
          <a:prstGeom prst="rect">
            <a:avLst/>
          </a:prstGeom>
          <a:noFill/>
          <a:ln w="1619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游ゴシック" panose="020B0400000000000000" pitchFamily="50" charset="-128"/>
              <a:ea typeface="游ゴシック" panose="020B0400000000000000" pitchFamily="50" charset="-128"/>
            </a:endParaRPr>
          </a:p>
        </p:txBody>
      </p:sp>
      <p:pic>
        <p:nvPicPr>
          <p:cNvPr id="521" name="図 520" descr="グラフ, 折れ線グラフ, ヒストグラム&#10;&#10;自動的に生成された説明">
            <a:extLst>
              <a:ext uri="{FF2B5EF4-FFF2-40B4-BE49-F238E27FC236}">
                <a16:creationId xmlns:a16="http://schemas.microsoft.com/office/drawing/2014/main" id="{5B437E74-38A8-47C8-A6DF-A987E8E5A6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828" y="34253018"/>
            <a:ext cx="12964745" cy="4603174"/>
          </a:xfrm>
          <a:prstGeom prst="rect">
            <a:avLst/>
          </a:prstGeom>
        </p:spPr>
      </p:pic>
      <p:sp>
        <p:nvSpPr>
          <p:cNvPr id="3" name="正方形/長方形 2"/>
          <p:cNvSpPr/>
          <p:nvPr/>
        </p:nvSpPr>
        <p:spPr>
          <a:xfrm>
            <a:off x="-1" y="4"/>
            <a:ext cx="30348000" cy="3852000"/>
          </a:xfrm>
          <a:prstGeom prst="rect">
            <a:avLst/>
          </a:prstGeom>
          <a:solidFill>
            <a:srgbClr val="FFE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游ゴシック" panose="020B0400000000000000" pitchFamily="50" charset="-128"/>
              <a:ea typeface="游ゴシック" panose="020B0400000000000000" pitchFamily="50" charset="-128"/>
            </a:endParaRPr>
          </a:p>
        </p:txBody>
      </p:sp>
      <p:sp>
        <p:nvSpPr>
          <p:cNvPr id="6" name="テキスト ボックス 5"/>
          <p:cNvSpPr txBox="1"/>
          <p:nvPr/>
        </p:nvSpPr>
        <p:spPr>
          <a:xfrm>
            <a:off x="9543765" y="581877"/>
            <a:ext cx="11187679" cy="2123658"/>
          </a:xfrm>
          <a:prstGeom prst="rect">
            <a:avLst/>
          </a:prstGeom>
          <a:noFill/>
        </p:spPr>
        <p:txBody>
          <a:bodyPr wrap="none" rtlCol="0">
            <a:spAutoFit/>
          </a:bodyPr>
          <a:lstStyle/>
          <a:p>
            <a:pPr algn="ctr"/>
            <a:r>
              <a:rPr lang="ja-JP" altLang="en-US" sz="6600" b="1" dirty="0">
                <a:solidFill>
                  <a:schemeClr val="tx1">
                    <a:lumMod val="95000"/>
                    <a:lumOff val="5000"/>
                  </a:schemeClr>
                </a:solidFill>
                <a:latin typeface="游ゴシック" panose="020B0400000000000000" pitchFamily="50" charset="-128"/>
                <a:ea typeface="游ゴシック" panose="020B0400000000000000" pitchFamily="50" charset="-128"/>
              </a:rPr>
              <a:t>内受容感覚の個人差と</a:t>
            </a:r>
            <a:br>
              <a:rPr lang="ja-JP" altLang="en-US" sz="6600" b="1" dirty="0">
                <a:solidFill>
                  <a:schemeClr val="tx1">
                    <a:lumMod val="95000"/>
                    <a:lumOff val="5000"/>
                  </a:schemeClr>
                </a:solidFill>
                <a:latin typeface="游ゴシック" panose="020B0400000000000000" pitchFamily="50" charset="-128"/>
                <a:ea typeface="游ゴシック" panose="020B0400000000000000" pitchFamily="50" charset="-128"/>
              </a:rPr>
            </a:br>
            <a:r>
              <a:rPr lang="ja-JP" altLang="en-US" sz="6600" b="1" dirty="0">
                <a:solidFill>
                  <a:schemeClr val="tx1">
                    <a:lumMod val="95000"/>
                    <a:lumOff val="5000"/>
                  </a:schemeClr>
                </a:solidFill>
                <a:latin typeface="游ゴシック" panose="020B0400000000000000" pitchFamily="50" charset="-128"/>
                <a:ea typeface="游ゴシック" panose="020B0400000000000000" pitchFamily="50" charset="-128"/>
              </a:rPr>
              <a:t>音楽による感動時の身体反応</a:t>
            </a:r>
            <a:endParaRPr lang="en-US" altLang="ja-JP" sz="6600" b="1" dirty="0">
              <a:solidFill>
                <a:schemeClr val="tx1">
                  <a:lumMod val="95000"/>
                  <a:lumOff val="5000"/>
                </a:schemeClr>
              </a:solidFill>
              <a:latin typeface="游ゴシック" panose="020B0400000000000000" pitchFamily="50" charset="-128"/>
              <a:ea typeface="游ゴシック" panose="020B0400000000000000" pitchFamily="50" charset="-128"/>
            </a:endParaRPr>
          </a:p>
        </p:txBody>
      </p:sp>
      <p:grpSp>
        <p:nvGrpSpPr>
          <p:cNvPr id="2" name="グループ化 1"/>
          <p:cNvGrpSpPr/>
          <p:nvPr/>
        </p:nvGrpSpPr>
        <p:grpSpPr>
          <a:xfrm>
            <a:off x="12421157" y="2935017"/>
            <a:ext cx="12802238" cy="738664"/>
            <a:chOff x="7741852" y="2908282"/>
            <a:chExt cx="12802238" cy="738664"/>
          </a:xfrm>
        </p:grpSpPr>
        <p:sp>
          <p:nvSpPr>
            <p:cNvPr id="9" name="テキスト ボックス 8"/>
            <p:cNvSpPr txBox="1"/>
            <p:nvPr/>
          </p:nvSpPr>
          <p:spPr>
            <a:xfrm>
              <a:off x="7741852" y="2908282"/>
              <a:ext cx="5500224" cy="738664"/>
            </a:xfrm>
            <a:prstGeom prst="rect">
              <a:avLst/>
            </a:prstGeom>
            <a:noFill/>
          </p:spPr>
          <p:txBody>
            <a:bodyPr wrap="none" rtlCol="0">
              <a:spAutoFit/>
            </a:bodyPr>
            <a:lstStyle/>
            <a:p>
              <a:r>
                <a:rPr lang="ja-JP" altLang="en-US" sz="4200" b="1" dirty="0">
                  <a:solidFill>
                    <a:schemeClr val="tx1">
                      <a:lumMod val="95000"/>
                      <a:lumOff val="5000"/>
                    </a:schemeClr>
                  </a:solidFill>
                  <a:latin typeface="游ゴシック" panose="020B0400000000000000" pitchFamily="50" charset="-128"/>
                  <a:ea typeface="游ゴシック" panose="020B0400000000000000" pitchFamily="50" charset="-128"/>
                </a:rPr>
                <a:t>前川 亮</a:t>
              </a:r>
              <a:r>
                <a:rPr lang="en-US" altLang="zh-TW" sz="4200" b="1" baseline="30000" dirty="0">
                  <a:solidFill>
                    <a:schemeClr val="tx1">
                      <a:lumMod val="95000"/>
                      <a:lumOff val="5000"/>
                    </a:schemeClr>
                  </a:solidFill>
                  <a:latin typeface="游ゴシック" panose="020B0400000000000000" pitchFamily="50" charset="-128"/>
                  <a:ea typeface="游ゴシック" panose="020B0400000000000000" pitchFamily="50" charset="-128"/>
                </a:rPr>
                <a:t>1)</a:t>
              </a:r>
              <a:r>
                <a:rPr lang="ja-JP" altLang="en-US" sz="4200" b="1" dirty="0">
                  <a:solidFill>
                    <a:schemeClr val="tx1">
                      <a:lumMod val="95000"/>
                      <a:lumOff val="5000"/>
                    </a:schemeClr>
                  </a:solidFill>
                  <a:latin typeface="游ゴシック" panose="020B0400000000000000" pitchFamily="50" charset="-128"/>
                  <a:ea typeface="游ゴシック" panose="020B0400000000000000" pitchFamily="50" charset="-128"/>
                </a:rPr>
                <a:t>，笹岡 貴史</a:t>
              </a:r>
              <a:r>
                <a:rPr lang="en-US" altLang="zh-TW" sz="4200" b="1" baseline="30000" dirty="0">
                  <a:solidFill>
                    <a:schemeClr val="tx1">
                      <a:lumMod val="95000"/>
                      <a:lumOff val="5000"/>
                    </a:schemeClr>
                  </a:solidFill>
                  <a:latin typeface="游ゴシック" panose="020B0400000000000000" pitchFamily="50" charset="-128"/>
                  <a:ea typeface="游ゴシック" panose="020B0400000000000000" pitchFamily="50" charset="-128"/>
                </a:rPr>
                <a:t>1)</a:t>
              </a:r>
              <a:endParaRPr lang="ja-JP" altLang="en-US" sz="4200" b="1" dirty="0">
                <a:solidFill>
                  <a:schemeClr val="tx1">
                    <a:lumMod val="95000"/>
                    <a:lumOff val="5000"/>
                  </a:schemeClr>
                </a:solidFill>
                <a:latin typeface="游ゴシック" panose="020B0400000000000000" pitchFamily="50" charset="-128"/>
                <a:ea typeface="游ゴシック" panose="020B0400000000000000" pitchFamily="50" charset="-128"/>
              </a:endParaRPr>
            </a:p>
          </p:txBody>
        </p:sp>
        <p:sp>
          <p:nvSpPr>
            <p:cNvPr id="10" name="Rectangle 1"/>
            <p:cNvSpPr>
              <a:spLocks noChangeArrowheads="1"/>
            </p:cNvSpPr>
            <p:nvPr/>
          </p:nvSpPr>
          <p:spPr bwMode="auto">
            <a:xfrm flipH="1">
              <a:off x="17155691" y="3019080"/>
              <a:ext cx="3388399" cy="627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3154" tIns="36577" rIns="73154" bIns="36577" numCol="1" anchor="ctr" anchorCtr="0" compatLnSpc="1">
              <a:prstTxWarp prst="textNoShape">
                <a:avLst/>
              </a:prstTxWarp>
              <a:spAutoFit/>
            </a:bodyPr>
            <a:lstStyle/>
            <a:p>
              <a:pPr defTabSz="509701">
                <a:defRPr/>
              </a:pPr>
              <a:r>
                <a:rPr lang="en-US" altLang="ja-JP" sz="3600" b="1" dirty="0">
                  <a:solidFill>
                    <a:schemeClr val="tx1">
                      <a:lumMod val="95000"/>
                      <a:lumOff val="5000"/>
                    </a:schemeClr>
                  </a:solidFill>
                  <a:latin typeface="游ゴシック" panose="020B0400000000000000" pitchFamily="50" charset="-128"/>
                  <a:ea typeface="游ゴシック" panose="020B0400000000000000" pitchFamily="50" charset="-128"/>
                  <a:cs typeface="Times New Roman" pitchFamily="18" charset="0"/>
                </a:rPr>
                <a:t>1) </a:t>
              </a:r>
              <a:r>
                <a:rPr lang="ja-JP" altLang="en-US" sz="3600" b="1" dirty="0">
                  <a:solidFill>
                    <a:schemeClr val="tx1">
                      <a:lumMod val="95000"/>
                      <a:lumOff val="5000"/>
                    </a:schemeClr>
                  </a:solidFill>
                  <a:latin typeface="游ゴシック" panose="020B0400000000000000" pitchFamily="50" charset="-128"/>
                  <a:ea typeface="游ゴシック" panose="020B0400000000000000" pitchFamily="50" charset="-128"/>
                  <a:cs typeface="Times New Roman" pitchFamily="18" charset="0"/>
                </a:rPr>
                <a:t>広島大学</a:t>
              </a:r>
              <a:endParaRPr lang="en-US" altLang="ja-JP" sz="3600" b="1" dirty="0">
                <a:solidFill>
                  <a:schemeClr val="tx1">
                    <a:lumMod val="95000"/>
                    <a:lumOff val="5000"/>
                  </a:schemeClr>
                </a:solidFill>
                <a:latin typeface="游ゴシック" panose="020B0400000000000000" pitchFamily="50" charset="-128"/>
                <a:ea typeface="游ゴシック" panose="020B0400000000000000" pitchFamily="50" charset="-128"/>
                <a:cs typeface="Times New Roman" pitchFamily="18" charset="0"/>
              </a:endParaRPr>
            </a:p>
          </p:txBody>
        </p:sp>
      </p:grpSp>
      <p:sp>
        <p:nvSpPr>
          <p:cNvPr id="419" name="正方形/長方形 418"/>
          <p:cNvSpPr/>
          <p:nvPr/>
        </p:nvSpPr>
        <p:spPr>
          <a:xfrm>
            <a:off x="62752" y="4035655"/>
            <a:ext cx="30118817" cy="9611999"/>
          </a:xfrm>
          <a:prstGeom prst="rect">
            <a:avLst/>
          </a:prstGeom>
          <a:noFill/>
          <a:ln w="1619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sp>
        <p:nvSpPr>
          <p:cNvPr id="420" name="正方形/長方形 419"/>
          <p:cNvSpPr/>
          <p:nvPr/>
        </p:nvSpPr>
        <p:spPr>
          <a:xfrm>
            <a:off x="62752" y="4035654"/>
            <a:ext cx="30118817" cy="972000"/>
          </a:xfrm>
          <a:prstGeom prst="rect">
            <a:avLst/>
          </a:prstGeom>
          <a:solidFill>
            <a:srgbClr val="002060"/>
          </a:solidFill>
          <a:ln w="1619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sp>
        <p:nvSpPr>
          <p:cNvPr id="427" name="テキスト ボックス 426"/>
          <p:cNvSpPr txBox="1"/>
          <p:nvPr/>
        </p:nvSpPr>
        <p:spPr>
          <a:xfrm>
            <a:off x="12352228" y="4085127"/>
            <a:ext cx="5570756" cy="1015663"/>
          </a:xfrm>
          <a:prstGeom prst="rect">
            <a:avLst/>
          </a:prstGeom>
          <a:noFill/>
        </p:spPr>
        <p:txBody>
          <a:bodyPr wrap="none" rtlCol="0">
            <a:spAutoFit/>
          </a:bodyPr>
          <a:lstStyle/>
          <a:p>
            <a:pPr algn="ctr"/>
            <a:r>
              <a:rPr lang="ja-JP" altLang="en-US" sz="6000" b="1" dirty="0">
                <a:solidFill>
                  <a:schemeClr val="bg1"/>
                </a:solidFill>
                <a:latin typeface="游ゴシック" panose="020B0400000000000000" pitchFamily="50" charset="-128"/>
                <a:ea typeface="游ゴシック" panose="020B0400000000000000" pitchFamily="50" charset="-128"/>
              </a:rPr>
              <a:t>研究背景・目的</a:t>
            </a:r>
            <a:endParaRPr kumimoji="1" lang="ja-JP" altLang="en-US" sz="6000" b="1" dirty="0">
              <a:solidFill>
                <a:schemeClr val="bg1"/>
              </a:solidFill>
              <a:latin typeface="游ゴシック" panose="020B0400000000000000" pitchFamily="50" charset="-128"/>
              <a:ea typeface="游ゴシック" panose="020B0400000000000000" pitchFamily="50" charset="-128"/>
            </a:endParaRPr>
          </a:p>
        </p:txBody>
      </p:sp>
      <p:sp>
        <p:nvSpPr>
          <p:cNvPr id="189" name="正方形/長方形 188"/>
          <p:cNvSpPr/>
          <p:nvPr/>
        </p:nvSpPr>
        <p:spPr>
          <a:xfrm>
            <a:off x="62753" y="13939335"/>
            <a:ext cx="13195692" cy="9326365"/>
          </a:xfrm>
          <a:prstGeom prst="rect">
            <a:avLst/>
          </a:prstGeom>
          <a:noFill/>
          <a:ln w="1619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游ゴシック" panose="020B0400000000000000" pitchFamily="50" charset="-128"/>
              <a:ea typeface="游ゴシック" panose="020B0400000000000000" pitchFamily="50" charset="-128"/>
            </a:endParaRPr>
          </a:p>
        </p:txBody>
      </p:sp>
      <p:sp>
        <p:nvSpPr>
          <p:cNvPr id="190" name="正方形/長方形 189"/>
          <p:cNvSpPr/>
          <p:nvPr/>
        </p:nvSpPr>
        <p:spPr>
          <a:xfrm>
            <a:off x="62753" y="13997743"/>
            <a:ext cx="13195692" cy="972000"/>
          </a:xfrm>
          <a:prstGeom prst="rect">
            <a:avLst/>
          </a:prstGeom>
          <a:solidFill>
            <a:srgbClr val="002060"/>
          </a:solidFill>
          <a:ln w="1619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sp>
        <p:nvSpPr>
          <p:cNvPr id="188" name="テキスト ボックス 187"/>
          <p:cNvSpPr txBox="1"/>
          <p:nvPr/>
        </p:nvSpPr>
        <p:spPr>
          <a:xfrm>
            <a:off x="5061443" y="14026409"/>
            <a:ext cx="3198313" cy="914668"/>
          </a:xfrm>
          <a:prstGeom prst="rect">
            <a:avLst/>
          </a:prstGeom>
          <a:noFill/>
        </p:spPr>
        <p:txBody>
          <a:bodyPr wrap="none" rtlCol="0">
            <a:spAutoFit/>
          </a:bodyPr>
          <a:lstStyle/>
          <a:p>
            <a:r>
              <a:rPr lang="ja-JP" altLang="en-US" sz="6000" b="1" dirty="0">
                <a:solidFill>
                  <a:schemeClr val="bg1"/>
                </a:solidFill>
                <a:latin typeface="游ゴシック" panose="020B0400000000000000" pitchFamily="50" charset="-128"/>
                <a:ea typeface="游ゴシック" panose="020B0400000000000000" pitchFamily="50" charset="-128"/>
              </a:rPr>
              <a:t>音楽課題</a:t>
            </a:r>
            <a:endParaRPr kumimoji="1" lang="ja-JP" altLang="en-US" sz="6000" b="1" dirty="0">
              <a:solidFill>
                <a:schemeClr val="bg1"/>
              </a:solidFill>
              <a:latin typeface="游ゴシック" panose="020B0400000000000000" pitchFamily="50" charset="-128"/>
              <a:ea typeface="游ゴシック" panose="020B0400000000000000" pitchFamily="50" charset="-128"/>
            </a:endParaRPr>
          </a:p>
        </p:txBody>
      </p:sp>
      <p:sp>
        <p:nvSpPr>
          <p:cNvPr id="147" name="テキスト ボックス 146"/>
          <p:cNvSpPr txBox="1"/>
          <p:nvPr/>
        </p:nvSpPr>
        <p:spPr>
          <a:xfrm>
            <a:off x="2285335" y="23489662"/>
            <a:ext cx="3262432" cy="1015663"/>
          </a:xfrm>
          <a:prstGeom prst="rect">
            <a:avLst/>
          </a:prstGeom>
          <a:noFill/>
        </p:spPr>
        <p:txBody>
          <a:bodyPr wrap="none" rtlCol="0">
            <a:spAutoFit/>
          </a:bodyPr>
          <a:lstStyle/>
          <a:p>
            <a:r>
              <a:rPr lang="ja-JP" altLang="en-US" sz="6000" b="1" dirty="0">
                <a:solidFill>
                  <a:schemeClr val="bg1"/>
                </a:solidFill>
                <a:latin typeface="游ゴシック" panose="020B0400000000000000" pitchFamily="50" charset="-128"/>
                <a:ea typeface="游ゴシック" panose="020B0400000000000000" pitchFamily="50" charset="-128"/>
              </a:rPr>
              <a:t>実験条件</a:t>
            </a:r>
            <a:endParaRPr kumimoji="1" lang="ja-JP" altLang="en-US" sz="6000" b="1" dirty="0">
              <a:solidFill>
                <a:schemeClr val="bg1"/>
              </a:solidFill>
              <a:latin typeface="游ゴシック" panose="020B0400000000000000" pitchFamily="50" charset="-128"/>
              <a:ea typeface="游ゴシック" panose="020B0400000000000000" pitchFamily="50" charset="-128"/>
            </a:endParaRPr>
          </a:p>
        </p:txBody>
      </p:sp>
      <p:sp>
        <p:nvSpPr>
          <p:cNvPr id="360" name="正方形/長方形 359"/>
          <p:cNvSpPr/>
          <p:nvPr/>
        </p:nvSpPr>
        <p:spPr>
          <a:xfrm>
            <a:off x="16174606" y="23561374"/>
            <a:ext cx="14007600" cy="972000"/>
          </a:xfrm>
          <a:prstGeom prst="rect">
            <a:avLst/>
          </a:prstGeom>
          <a:solidFill>
            <a:srgbClr val="002060"/>
          </a:solidFill>
          <a:ln w="1619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sp>
        <p:nvSpPr>
          <p:cNvPr id="361" name="テキスト ボックス 360"/>
          <p:cNvSpPr txBox="1"/>
          <p:nvPr/>
        </p:nvSpPr>
        <p:spPr>
          <a:xfrm>
            <a:off x="19623587" y="23539543"/>
            <a:ext cx="7109639" cy="1015663"/>
          </a:xfrm>
          <a:prstGeom prst="rect">
            <a:avLst/>
          </a:prstGeom>
          <a:noFill/>
        </p:spPr>
        <p:txBody>
          <a:bodyPr wrap="none" rtlCol="0">
            <a:spAutoFit/>
          </a:bodyPr>
          <a:lstStyle/>
          <a:p>
            <a:pPr algn="ctr"/>
            <a:r>
              <a:rPr lang="ja-JP" altLang="en-US" sz="6000" b="1" dirty="0">
                <a:solidFill>
                  <a:schemeClr val="bg1"/>
                </a:solidFill>
                <a:latin typeface="游ゴシック" panose="020B0400000000000000" pitchFamily="50" charset="-128"/>
                <a:ea typeface="游ゴシック" panose="020B0400000000000000" pitchFamily="50" charset="-128"/>
              </a:rPr>
              <a:t>内受容感覚と脳活動</a:t>
            </a:r>
            <a:endParaRPr kumimoji="1" lang="ja-JP" altLang="en-US" sz="6000" b="1" dirty="0">
              <a:solidFill>
                <a:schemeClr val="bg1"/>
              </a:solidFill>
              <a:latin typeface="游ゴシック" panose="020B0400000000000000" pitchFamily="50" charset="-128"/>
              <a:ea typeface="游ゴシック" panose="020B0400000000000000" pitchFamily="50" charset="-128"/>
            </a:endParaRPr>
          </a:p>
        </p:txBody>
      </p:sp>
      <p:sp>
        <p:nvSpPr>
          <p:cNvPr id="383" name="正方形/長方形 382"/>
          <p:cNvSpPr/>
          <p:nvPr/>
        </p:nvSpPr>
        <p:spPr>
          <a:xfrm>
            <a:off x="61200" y="29442935"/>
            <a:ext cx="15840000" cy="972000"/>
          </a:xfrm>
          <a:prstGeom prst="rect">
            <a:avLst/>
          </a:prstGeom>
          <a:solidFill>
            <a:srgbClr val="002060"/>
          </a:solidFill>
          <a:ln w="1619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游ゴシック" panose="020B0400000000000000" pitchFamily="50" charset="-128"/>
              <a:ea typeface="游ゴシック" panose="020B0400000000000000" pitchFamily="50" charset="-128"/>
            </a:endParaRPr>
          </a:p>
        </p:txBody>
      </p:sp>
      <p:sp>
        <p:nvSpPr>
          <p:cNvPr id="416" name="テキスト ボックス 415"/>
          <p:cNvSpPr txBox="1"/>
          <p:nvPr/>
        </p:nvSpPr>
        <p:spPr>
          <a:xfrm>
            <a:off x="3272219" y="29520490"/>
            <a:ext cx="9417963" cy="1015663"/>
          </a:xfrm>
          <a:prstGeom prst="rect">
            <a:avLst/>
          </a:prstGeom>
          <a:noFill/>
        </p:spPr>
        <p:txBody>
          <a:bodyPr wrap="none" rtlCol="0">
            <a:spAutoFit/>
          </a:bodyPr>
          <a:lstStyle/>
          <a:p>
            <a:pPr algn="ctr"/>
            <a:r>
              <a:rPr lang="ja-JP" altLang="en-US" sz="6000" b="1" dirty="0">
                <a:solidFill>
                  <a:schemeClr val="bg1"/>
                </a:solidFill>
                <a:latin typeface="游ゴシック" panose="020B0400000000000000" pitchFamily="50" charset="-128"/>
                <a:ea typeface="游ゴシック" panose="020B0400000000000000" pitchFamily="50" charset="-128"/>
              </a:rPr>
              <a:t>内受容感覚と心拍数の変化</a:t>
            </a:r>
            <a:endParaRPr kumimoji="1" lang="ja-JP" altLang="en-US" sz="6000" b="1" dirty="0">
              <a:solidFill>
                <a:schemeClr val="bg1"/>
              </a:solidFill>
              <a:latin typeface="游ゴシック" panose="020B0400000000000000" pitchFamily="50" charset="-128"/>
              <a:ea typeface="游ゴシック" panose="020B0400000000000000" pitchFamily="50" charset="-128"/>
            </a:endParaRPr>
          </a:p>
        </p:txBody>
      </p:sp>
      <p:sp>
        <p:nvSpPr>
          <p:cNvPr id="558" name="正方形/長方形 557">
            <a:extLst>
              <a:ext uri="{FF2B5EF4-FFF2-40B4-BE49-F238E27FC236}">
                <a16:creationId xmlns:a16="http://schemas.microsoft.com/office/drawing/2014/main" id="{8035FFA5-1748-4D3E-9C10-6B9533206327}"/>
              </a:ext>
            </a:extLst>
          </p:cNvPr>
          <p:cNvSpPr/>
          <p:nvPr/>
        </p:nvSpPr>
        <p:spPr>
          <a:xfrm>
            <a:off x="13544161" y="13936796"/>
            <a:ext cx="16637408" cy="9331200"/>
          </a:xfrm>
          <a:prstGeom prst="rect">
            <a:avLst/>
          </a:prstGeom>
          <a:noFill/>
          <a:ln w="1619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sp>
        <p:nvSpPr>
          <p:cNvPr id="559" name="正方形/長方形 558">
            <a:extLst>
              <a:ext uri="{FF2B5EF4-FFF2-40B4-BE49-F238E27FC236}">
                <a16:creationId xmlns:a16="http://schemas.microsoft.com/office/drawing/2014/main" id="{E22A781C-80CD-48EA-926C-1487632831A2}"/>
              </a:ext>
            </a:extLst>
          </p:cNvPr>
          <p:cNvSpPr/>
          <p:nvPr/>
        </p:nvSpPr>
        <p:spPr>
          <a:xfrm>
            <a:off x="13544161" y="13997743"/>
            <a:ext cx="16637408" cy="972000"/>
          </a:xfrm>
          <a:prstGeom prst="rect">
            <a:avLst/>
          </a:prstGeom>
          <a:solidFill>
            <a:srgbClr val="002060"/>
          </a:solidFill>
          <a:ln w="1619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sp>
        <p:nvSpPr>
          <p:cNvPr id="560" name="テキスト ボックス 559">
            <a:extLst>
              <a:ext uri="{FF2B5EF4-FFF2-40B4-BE49-F238E27FC236}">
                <a16:creationId xmlns:a16="http://schemas.microsoft.com/office/drawing/2014/main" id="{9EC308C8-0DC8-4B19-B243-DE30CA0E7E33}"/>
              </a:ext>
            </a:extLst>
          </p:cNvPr>
          <p:cNvSpPr txBox="1"/>
          <p:nvPr/>
        </p:nvSpPr>
        <p:spPr>
          <a:xfrm>
            <a:off x="19462208" y="13975912"/>
            <a:ext cx="4801314" cy="1015663"/>
          </a:xfrm>
          <a:prstGeom prst="rect">
            <a:avLst/>
          </a:prstGeom>
          <a:noFill/>
        </p:spPr>
        <p:txBody>
          <a:bodyPr wrap="none" rtlCol="0">
            <a:spAutoFit/>
          </a:bodyPr>
          <a:lstStyle/>
          <a:p>
            <a:pPr algn="ctr"/>
            <a:r>
              <a:rPr kumimoji="1" lang="ja-JP" altLang="en-US" sz="6000" b="1" dirty="0">
                <a:solidFill>
                  <a:schemeClr val="bg1"/>
                </a:solidFill>
                <a:latin typeface="游ゴシック" panose="020B0400000000000000" pitchFamily="50" charset="-128"/>
                <a:ea typeface="游ゴシック" panose="020B0400000000000000" pitchFamily="50" charset="-128"/>
              </a:rPr>
              <a:t>心拍弁別課題</a:t>
            </a:r>
          </a:p>
        </p:txBody>
      </p:sp>
      <p:pic>
        <p:nvPicPr>
          <p:cNvPr id="563" name="Picture 2" descr="O:\【COITF】\82_拠点募集\130612拠点募集説明会\ビデオ\ビデオ素材\名称未設定 2.jpg">
            <a:extLst>
              <a:ext uri="{FF2B5EF4-FFF2-40B4-BE49-F238E27FC236}">
                <a16:creationId xmlns:a16="http://schemas.microsoft.com/office/drawing/2014/main" id="{F672F41C-EEB5-489B-80BA-758650135C52}"/>
              </a:ext>
            </a:extLst>
          </p:cNvPr>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2092" y="705593"/>
            <a:ext cx="3161764" cy="2404587"/>
          </a:xfrm>
          <a:prstGeom prst="rect">
            <a:avLst/>
          </a:prstGeom>
          <a:noFill/>
        </p:spPr>
      </p:pic>
      <p:pic>
        <p:nvPicPr>
          <p:cNvPr id="585" name="図 584">
            <a:extLst>
              <a:ext uri="{FF2B5EF4-FFF2-40B4-BE49-F238E27FC236}">
                <a16:creationId xmlns:a16="http://schemas.microsoft.com/office/drawing/2014/main" id="{656DE1C8-917D-413D-AA24-6DB024F0B5D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490310" y="582436"/>
            <a:ext cx="2950495" cy="2687137"/>
          </a:xfrm>
          <a:prstGeom prst="rect">
            <a:avLst/>
          </a:prstGeom>
          <a:effectLst>
            <a:glow rad="127000">
              <a:schemeClr val="accent1">
                <a:alpha val="66000"/>
              </a:schemeClr>
            </a:glow>
          </a:effectLst>
        </p:spPr>
      </p:pic>
      <p:pic>
        <p:nvPicPr>
          <p:cNvPr id="33" name="図 32" descr="ゲーム画面のスクリーンショット&#10;&#10;中程度の精度で自動的に生成された説明">
            <a:extLst>
              <a:ext uri="{FF2B5EF4-FFF2-40B4-BE49-F238E27FC236}">
                <a16:creationId xmlns:a16="http://schemas.microsoft.com/office/drawing/2014/main" id="{C8BDA50F-FD16-4B5A-BC2A-DD3B4DEA73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963555" y="25079671"/>
            <a:ext cx="6944094" cy="6320945"/>
          </a:xfrm>
          <a:prstGeom prst="rect">
            <a:avLst/>
          </a:prstGeom>
        </p:spPr>
      </p:pic>
      <p:pic>
        <p:nvPicPr>
          <p:cNvPr id="1026" name="Picture 2" descr="Interoception - Wikipedia">
            <a:extLst>
              <a:ext uri="{FF2B5EF4-FFF2-40B4-BE49-F238E27FC236}">
                <a16:creationId xmlns:a16="http://schemas.microsoft.com/office/drawing/2014/main" id="{D08A9197-B2EE-4D15-8C16-9FEA9663D4F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995" y="6601274"/>
            <a:ext cx="7300540" cy="473926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1B3E990F-2226-47E1-BCE8-4F36E819AC88}"/>
              </a:ext>
            </a:extLst>
          </p:cNvPr>
          <p:cNvSpPr txBox="1"/>
          <p:nvPr/>
        </p:nvSpPr>
        <p:spPr>
          <a:xfrm>
            <a:off x="485892" y="5386713"/>
            <a:ext cx="3005951" cy="769441"/>
          </a:xfrm>
          <a:prstGeom prst="rect">
            <a:avLst/>
          </a:prstGeom>
          <a:noFill/>
        </p:spPr>
        <p:txBody>
          <a:bodyPr wrap="none" rtlCol="0">
            <a:spAutoFit/>
          </a:bodyPr>
          <a:lstStyle/>
          <a:p>
            <a:r>
              <a:rPr kumimoji="1" lang="ja-JP" altLang="en-US" sz="4400" dirty="0">
                <a:latin typeface="游ゴシック" panose="020B0400000000000000" pitchFamily="50" charset="-128"/>
                <a:ea typeface="游ゴシック" panose="020B0400000000000000" pitchFamily="50" charset="-128"/>
              </a:rPr>
              <a:t>内受容感覚</a:t>
            </a:r>
          </a:p>
        </p:txBody>
      </p:sp>
      <p:sp>
        <p:nvSpPr>
          <p:cNvPr id="65" name="テキスト ボックス 64">
            <a:extLst>
              <a:ext uri="{FF2B5EF4-FFF2-40B4-BE49-F238E27FC236}">
                <a16:creationId xmlns:a16="http://schemas.microsoft.com/office/drawing/2014/main" id="{8F1FDDB8-CDE0-4F71-A242-2A5DC9E54FFB}"/>
              </a:ext>
            </a:extLst>
          </p:cNvPr>
          <p:cNvSpPr txBox="1"/>
          <p:nvPr/>
        </p:nvSpPr>
        <p:spPr>
          <a:xfrm>
            <a:off x="485892" y="11632944"/>
            <a:ext cx="7981672" cy="1569660"/>
          </a:xfrm>
          <a:prstGeom prst="rect">
            <a:avLst/>
          </a:prstGeom>
          <a:noFill/>
        </p:spPr>
        <p:txBody>
          <a:bodyPr wrap="none" rtlCol="0">
            <a:spAutoFit/>
          </a:bodyPr>
          <a:lstStyle/>
          <a:p>
            <a:r>
              <a:rPr lang="ja-JP" altLang="en-US" sz="3200" dirty="0">
                <a:latin typeface="游ゴシック" panose="020B0400000000000000" pitchFamily="50" charset="-128"/>
                <a:ea typeface="游ゴシック" panose="020B0400000000000000" pitchFamily="50" charset="-128"/>
              </a:rPr>
              <a:t>内臓・代謝・ホルモン系の感覚</a:t>
            </a:r>
            <a:endParaRPr lang="en-US" altLang="ja-JP" sz="3200" dirty="0">
              <a:latin typeface="游ゴシック" panose="020B0400000000000000" pitchFamily="50" charset="-128"/>
              <a:ea typeface="游ゴシック" panose="020B0400000000000000" pitchFamily="50" charset="-128"/>
            </a:endParaRPr>
          </a:p>
          <a:p>
            <a:r>
              <a:rPr kumimoji="1" lang="ja-JP" altLang="en-US" sz="3200" dirty="0">
                <a:latin typeface="游ゴシック" panose="020B0400000000000000" pitchFamily="50" charset="-128"/>
                <a:ea typeface="游ゴシック" panose="020B0400000000000000" pitchFamily="50" charset="-128"/>
              </a:rPr>
              <a:t>身体の恒常性を保つ機能を持つ</a:t>
            </a:r>
            <a:endParaRPr kumimoji="1" lang="en-US" altLang="ja-JP" sz="3200" dirty="0">
              <a:latin typeface="游ゴシック" panose="020B0400000000000000" pitchFamily="50" charset="-128"/>
              <a:ea typeface="游ゴシック" panose="020B0400000000000000" pitchFamily="50" charset="-128"/>
            </a:endParaRPr>
          </a:p>
          <a:p>
            <a:r>
              <a:rPr lang="ja-JP" altLang="en-US" sz="3200" dirty="0">
                <a:latin typeface="游ゴシック" panose="020B0400000000000000" pitchFamily="50" charset="-128"/>
                <a:ea typeface="游ゴシック" panose="020B0400000000000000" pitchFamily="50" charset="-128"/>
              </a:rPr>
              <a:t>（例：心拍数，体温の安定，消化，排泄）</a:t>
            </a:r>
            <a:endParaRPr kumimoji="1" lang="ja-JP" altLang="en-US" sz="3200" dirty="0">
              <a:latin typeface="游ゴシック" panose="020B0400000000000000" pitchFamily="50" charset="-128"/>
              <a:ea typeface="游ゴシック" panose="020B0400000000000000" pitchFamily="50" charset="-128"/>
            </a:endParaRPr>
          </a:p>
        </p:txBody>
      </p:sp>
      <p:sp>
        <p:nvSpPr>
          <p:cNvPr id="66" name="テキスト ボックス 65">
            <a:extLst>
              <a:ext uri="{FF2B5EF4-FFF2-40B4-BE49-F238E27FC236}">
                <a16:creationId xmlns:a16="http://schemas.microsoft.com/office/drawing/2014/main" id="{AF2F8605-9367-4955-A4B4-5B2EBE7C2E8B}"/>
              </a:ext>
            </a:extLst>
          </p:cNvPr>
          <p:cNvSpPr txBox="1"/>
          <p:nvPr/>
        </p:nvSpPr>
        <p:spPr>
          <a:xfrm>
            <a:off x="8418989" y="5386713"/>
            <a:ext cx="4698722" cy="769441"/>
          </a:xfrm>
          <a:prstGeom prst="rect">
            <a:avLst/>
          </a:prstGeom>
          <a:noFill/>
        </p:spPr>
        <p:txBody>
          <a:bodyPr wrap="none" rtlCol="0">
            <a:spAutoFit/>
          </a:bodyPr>
          <a:lstStyle/>
          <a:p>
            <a:r>
              <a:rPr kumimoji="1" lang="ja-JP" altLang="en-US" sz="4400" dirty="0">
                <a:latin typeface="游ゴシック" panose="020B0400000000000000" pitchFamily="50" charset="-128"/>
                <a:ea typeface="游ゴシック" panose="020B0400000000000000" pitchFamily="50" charset="-128"/>
              </a:rPr>
              <a:t>内受容感覚と感情</a:t>
            </a:r>
          </a:p>
        </p:txBody>
      </p:sp>
      <p:sp>
        <p:nvSpPr>
          <p:cNvPr id="70" name="テキスト ボックス 69">
            <a:extLst>
              <a:ext uri="{FF2B5EF4-FFF2-40B4-BE49-F238E27FC236}">
                <a16:creationId xmlns:a16="http://schemas.microsoft.com/office/drawing/2014/main" id="{33FFBB63-972C-4441-9E81-66E768B545EA}"/>
              </a:ext>
            </a:extLst>
          </p:cNvPr>
          <p:cNvSpPr txBox="1"/>
          <p:nvPr/>
        </p:nvSpPr>
        <p:spPr>
          <a:xfrm>
            <a:off x="15633742" y="5386713"/>
            <a:ext cx="4134465" cy="769441"/>
          </a:xfrm>
          <a:prstGeom prst="rect">
            <a:avLst/>
          </a:prstGeom>
          <a:noFill/>
        </p:spPr>
        <p:txBody>
          <a:bodyPr wrap="none" rtlCol="0">
            <a:spAutoFit/>
          </a:bodyPr>
          <a:lstStyle/>
          <a:p>
            <a:r>
              <a:rPr kumimoji="1" lang="ja-JP" altLang="en-US" sz="4400" dirty="0">
                <a:latin typeface="游ゴシック" panose="020B0400000000000000" pitchFamily="50" charset="-128"/>
                <a:ea typeface="游ゴシック" panose="020B0400000000000000" pitchFamily="50" charset="-128"/>
              </a:rPr>
              <a:t>内受容感覚領域</a:t>
            </a:r>
          </a:p>
        </p:txBody>
      </p:sp>
      <p:sp>
        <p:nvSpPr>
          <p:cNvPr id="71" name="テキスト ボックス 70">
            <a:extLst>
              <a:ext uri="{FF2B5EF4-FFF2-40B4-BE49-F238E27FC236}">
                <a16:creationId xmlns:a16="http://schemas.microsoft.com/office/drawing/2014/main" id="{3AED807F-C7E1-4912-87C8-CC9C95273C2E}"/>
              </a:ext>
            </a:extLst>
          </p:cNvPr>
          <p:cNvSpPr txBox="1"/>
          <p:nvPr/>
        </p:nvSpPr>
        <p:spPr>
          <a:xfrm>
            <a:off x="21566605" y="5386713"/>
            <a:ext cx="1313180" cy="769441"/>
          </a:xfrm>
          <a:prstGeom prst="rect">
            <a:avLst/>
          </a:prstGeom>
          <a:noFill/>
        </p:spPr>
        <p:txBody>
          <a:bodyPr wrap="none" rtlCol="0">
            <a:spAutoFit/>
          </a:bodyPr>
          <a:lstStyle/>
          <a:p>
            <a:r>
              <a:rPr kumimoji="1" lang="ja-JP" altLang="en-US" sz="4400" dirty="0">
                <a:latin typeface="游ゴシック" panose="020B0400000000000000" pitchFamily="50" charset="-128"/>
                <a:ea typeface="游ゴシック" panose="020B0400000000000000" pitchFamily="50" charset="-128"/>
              </a:rPr>
              <a:t>目的</a:t>
            </a:r>
          </a:p>
        </p:txBody>
      </p:sp>
      <p:pic>
        <p:nvPicPr>
          <p:cNvPr id="72" name="Picture 2" descr="Brain Icons - Download Free Vector Icons | Noun Project">
            <a:extLst>
              <a:ext uri="{FF2B5EF4-FFF2-40B4-BE49-F238E27FC236}">
                <a16:creationId xmlns:a16="http://schemas.microsoft.com/office/drawing/2014/main" id="{8EE5062D-4ADC-483F-8A34-6BD8D330AA9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755397" y="7452302"/>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Body Icons - Download Free Vector Icons | Noun Project">
            <a:extLst>
              <a:ext uri="{FF2B5EF4-FFF2-40B4-BE49-F238E27FC236}">
                <a16:creationId xmlns:a16="http://schemas.microsoft.com/office/drawing/2014/main" id="{668AAC8A-A34C-4E8D-B3ED-4A0E085D53F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575664" y="11216573"/>
            <a:ext cx="2264466" cy="2264466"/>
          </a:xfrm>
          <a:prstGeom prst="rect">
            <a:avLst/>
          </a:prstGeom>
          <a:noFill/>
          <a:extLst>
            <a:ext uri="{909E8E84-426E-40DD-AFC4-6F175D3DCCD1}">
              <a14:hiddenFill xmlns:a14="http://schemas.microsoft.com/office/drawing/2010/main">
                <a:solidFill>
                  <a:srgbClr val="FFFFFF"/>
                </a:solidFill>
              </a14:hiddenFill>
            </a:ext>
          </a:extLst>
        </p:spPr>
      </p:pic>
      <p:sp>
        <p:nvSpPr>
          <p:cNvPr id="5" name="矢印: 上下 4">
            <a:extLst>
              <a:ext uri="{FF2B5EF4-FFF2-40B4-BE49-F238E27FC236}">
                <a16:creationId xmlns:a16="http://schemas.microsoft.com/office/drawing/2014/main" id="{8AB4B45D-A00A-4417-B31D-EECBA7A1F752}"/>
              </a:ext>
            </a:extLst>
          </p:cNvPr>
          <p:cNvSpPr/>
          <p:nvPr/>
        </p:nvSpPr>
        <p:spPr>
          <a:xfrm>
            <a:off x="23213643" y="9219640"/>
            <a:ext cx="988509" cy="2003237"/>
          </a:xfrm>
          <a:prstGeom prst="up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sp>
        <p:nvSpPr>
          <p:cNvPr id="7" name="テキスト ボックス 6">
            <a:extLst>
              <a:ext uri="{FF2B5EF4-FFF2-40B4-BE49-F238E27FC236}">
                <a16:creationId xmlns:a16="http://schemas.microsoft.com/office/drawing/2014/main" id="{B12041C7-A9BF-484D-9D32-7B5AFF2A2D7F}"/>
              </a:ext>
            </a:extLst>
          </p:cNvPr>
          <p:cNvSpPr txBox="1"/>
          <p:nvPr/>
        </p:nvSpPr>
        <p:spPr>
          <a:xfrm>
            <a:off x="22333162" y="9867315"/>
            <a:ext cx="2749471" cy="707886"/>
          </a:xfrm>
          <a:prstGeom prst="rect">
            <a:avLst/>
          </a:prstGeom>
          <a:solidFill>
            <a:schemeClr val="bg1"/>
          </a:solidFill>
        </p:spPr>
        <p:txBody>
          <a:bodyPr wrap="none" rtlCol="0">
            <a:spAutoFit/>
          </a:bodyPr>
          <a:lstStyle/>
          <a:p>
            <a:r>
              <a:rPr kumimoji="1" lang="ja-JP" altLang="en-US" sz="4000" dirty="0">
                <a:latin typeface="游ゴシック" panose="020B0400000000000000" pitchFamily="50" charset="-128"/>
                <a:ea typeface="游ゴシック" panose="020B0400000000000000" pitchFamily="50" charset="-128"/>
              </a:rPr>
              <a:t>内受容感覚</a:t>
            </a:r>
          </a:p>
        </p:txBody>
      </p:sp>
      <p:sp>
        <p:nvSpPr>
          <p:cNvPr id="8" name="テキスト ボックス 7">
            <a:extLst>
              <a:ext uri="{FF2B5EF4-FFF2-40B4-BE49-F238E27FC236}">
                <a16:creationId xmlns:a16="http://schemas.microsoft.com/office/drawing/2014/main" id="{09019A47-E797-444B-98E6-64DB37DE4C65}"/>
              </a:ext>
            </a:extLst>
          </p:cNvPr>
          <p:cNvSpPr txBox="1"/>
          <p:nvPr/>
        </p:nvSpPr>
        <p:spPr>
          <a:xfrm>
            <a:off x="25721960" y="8050859"/>
            <a:ext cx="1324402" cy="707886"/>
          </a:xfrm>
          <a:prstGeom prst="rect">
            <a:avLst/>
          </a:prstGeom>
          <a:noFill/>
        </p:spPr>
        <p:txBody>
          <a:bodyPr wrap="none" rtlCol="0">
            <a:spAutoFit/>
          </a:bodyPr>
          <a:lstStyle/>
          <a:p>
            <a:r>
              <a:rPr kumimoji="1" lang="en-US" altLang="ja-JP" sz="4000" dirty="0">
                <a:latin typeface="游ゴシック" panose="020B0400000000000000" pitchFamily="50" charset="-128"/>
                <a:ea typeface="游ゴシック" panose="020B0400000000000000" pitchFamily="50" charset="-128"/>
              </a:rPr>
              <a:t>fMRI</a:t>
            </a:r>
            <a:endParaRPr kumimoji="1" lang="ja-JP" altLang="en-US" sz="4000" dirty="0">
              <a:latin typeface="游ゴシック" panose="020B0400000000000000" pitchFamily="50" charset="-128"/>
              <a:ea typeface="游ゴシック" panose="020B0400000000000000" pitchFamily="50" charset="-128"/>
            </a:endParaRPr>
          </a:p>
        </p:txBody>
      </p:sp>
      <p:sp>
        <p:nvSpPr>
          <p:cNvPr id="78" name="テキスト ボックス 77">
            <a:extLst>
              <a:ext uri="{FF2B5EF4-FFF2-40B4-BE49-F238E27FC236}">
                <a16:creationId xmlns:a16="http://schemas.microsoft.com/office/drawing/2014/main" id="{877A7219-1A7E-4DC4-B5F0-EABF1D361DE3}"/>
              </a:ext>
            </a:extLst>
          </p:cNvPr>
          <p:cNvSpPr txBox="1"/>
          <p:nvPr/>
        </p:nvSpPr>
        <p:spPr>
          <a:xfrm>
            <a:off x="25721960" y="9867315"/>
            <a:ext cx="3262432" cy="707886"/>
          </a:xfrm>
          <a:prstGeom prst="rect">
            <a:avLst/>
          </a:prstGeom>
          <a:noFill/>
        </p:spPr>
        <p:txBody>
          <a:bodyPr wrap="none" rtlCol="0">
            <a:spAutoFit/>
          </a:bodyPr>
          <a:lstStyle/>
          <a:p>
            <a:r>
              <a:rPr kumimoji="1" lang="ja-JP" altLang="en-US" sz="4000" dirty="0">
                <a:latin typeface="游ゴシック" panose="020B0400000000000000" pitchFamily="50" charset="-128"/>
                <a:ea typeface="游ゴシック" panose="020B0400000000000000" pitchFamily="50" charset="-128"/>
              </a:rPr>
              <a:t>心拍弁別課題</a:t>
            </a:r>
          </a:p>
        </p:txBody>
      </p:sp>
      <p:sp>
        <p:nvSpPr>
          <p:cNvPr id="79" name="テキスト ボックス 78">
            <a:extLst>
              <a:ext uri="{FF2B5EF4-FFF2-40B4-BE49-F238E27FC236}">
                <a16:creationId xmlns:a16="http://schemas.microsoft.com/office/drawing/2014/main" id="{58D3FB29-E60D-402D-99EE-AA1A242E3794}"/>
              </a:ext>
            </a:extLst>
          </p:cNvPr>
          <p:cNvSpPr txBox="1"/>
          <p:nvPr/>
        </p:nvSpPr>
        <p:spPr>
          <a:xfrm>
            <a:off x="25721960" y="11994863"/>
            <a:ext cx="3262432" cy="707886"/>
          </a:xfrm>
          <a:prstGeom prst="rect">
            <a:avLst/>
          </a:prstGeom>
          <a:noFill/>
        </p:spPr>
        <p:txBody>
          <a:bodyPr wrap="none" rtlCol="0">
            <a:spAutoFit/>
          </a:bodyPr>
          <a:lstStyle/>
          <a:p>
            <a:r>
              <a:rPr kumimoji="1" lang="ja-JP" altLang="en-US" sz="4000" dirty="0">
                <a:latin typeface="游ゴシック" panose="020B0400000000000000" pitchFamily="50" charset="-128"/>
                <a:ea typeface="游ゴシック" panose="020B0400000000000000" pitchFamily="50" charset="-128"/>
              </a:rPr>
              <a:t>心拍数の変化</a:t>
            </a:r>
          </a:p>
        </p:txBody>
      </p:sp>
      <p:cxnSp>
        <p:nvCxnSpPr>
          <p:cNvPr id="14" name="直線コネクタ 13">
            <a:extLst>
              <a:ext uri="{FF2B5EF4-FFF2-40B4-BE49-F238E27FC236}">
                <a16:creationId xmlns:a16="http://schemas.microsoft.com/office/drawing/2014/main" id="{6A0CB852-F28F-485A-A007-BC18EDA266C5}"/>
              </a:ext>
            </a:extLst>
          </p:cNvPr>
          <p:cNvCxnSpPr>
            <a:stCxn id="72" idx="3"/>
            <a:endCxn id="8" idx="1"/>
          </p:cNvCxnSpPr>
          <p:nvPr/>
        </p:nvCxnSpPr>
        <p:spPr>
          <a:xfrm>
            <a:off x="24660397" y="8404802"/>
            <a:ext cx="1061563" cy="0"/>
          </a:xfrm>
          <a:prstGeom prst="line">
            <a:avLst/>
          </a:prstGeom>
        </p:spPr>
        <p:style>
          <a:lnRef idx="1">
            <a:schemeClr val="dk1"/>
          </a:lnRef>
          <a:fillRef idx="0">
            <a:schemeClr val="dk1"/>
          </a:fillRef>
          <a:effectRef idx="0">
            <a:schemeClr val="dk1"/>
          </a:effectRef>
          <a:fontRef idx="minor">
            <a:schemeClr val="tx1"/>
          </a:fontRef>
        </p:style>
      </p:cxnSp>
      <p:cxnSp>
        <p:nvCxnSpPr>
          <p:cNvPr id="16" name="直線コネクタ 15">
            <a:extLst>
              <a:ext uri="{FF2B5EF4-FFF2-40B4-BE49-F238E27FC236}">
                <a16:creationId xmlns:a16="http://schemas.microsoft.com/office/drawing/2014/main" id="{EC7AB2FC-4DF4-4F37-AC78-014B8797B537}"/>
              </a:ext>
            </a:extLst>
          </p:cNvPr>
          <p:cNvCxnSpPr>
            <a:cxnSpLocks/>
            <a:stCxn id="7" idx="3"/>
            <a:endCxn id="78" idx="1"/>
          </p:cNvCxnSpPr>
          <p:nvPr/>
        </p:nvCxnSpPr>
        <p:spPr>
          <a:xfrm>
            <a:off x="25082633" y="10221258"/>
            <a:ext cx="639327" cy="0"/>
          </a:xfrm>
          <a:prstGeom prst="line">
            <a:avLst/>
          </a:prstGeom>
        </p:spPr>
        <p:style>
          <a:lnRef idx="1">
            <a:schemeClr val="dk1"/>
          </a:lnRef>
          <a:fillRef idx="0">
            <a:schemeClr val="dk1"/>
          </a:fillRef>
          <a:effectRef idx="0">
            <a:schemeClr val="dk1"/>
          </a:effectRef>
          <a:fontRef idx="minor">
            <a:schemeClr val="tx1"/>
          </a:fontRef>
        </p:style>
      </p:cxnSp>
      <p:cxnSp>
        <p:nvCxnSpPr>
          <p:cNvPr id="18" name="直線コネクタ 17">
            <a:extLst>
              <a:ext uri="{FF2B5EF4-FFF2-40B4-BE49-F238E27FC236}">
                <a16:creationId xmlns:a16="http://schemas.microsoft.com/office/drawing/2014/main" id="{6CC4C5F7-6521-4840-A692-122D67896DE3}"/>
              </a:ext>
            </a:extLst>
          </p:cNvPr>
          <p:cNvCxnSpPr>
            <a:stCxn id="73" idx="3"/>
            <a:endCxn id="79" idx="1"/>
          </p:cNvCxnSpPr>
          <p:nvPr/>
        </p:nvCxnSpPr>
        <p:spPr>
          <a:xfrm>
            <a:off x="24840130" y="12348806"/>
            <a:ext cx="8818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02B1DBAA-BB92-4BB0-8832-3A118130CC8D}"/>
              </a:ext>
            </a:extLst>
          </p:cNvPr>
          <p:cNvSpPr txBox="1"/>
          <p:nvPr/>
        </p:nvSpPr>
        <p:spPr>
          <a:xfrm>
            <a:off x="22023613" y="6184641"/>
            <a:ext cx="7851122" cy="1323439"/>
          </a:xfrm>
          <a:prstGeom prst="rect">
            <a:avLst/>
          </a:prstGeom>
          <a:noFill/>
        </p:spPr>
        <p:txBody>
          <a:bodyPr wrap="square" rtlCol="0">
            <a:spAutoFit/>
          </a:bodyPr>
          <a:lstStyle/>
          <a:p>
            <a:r>
              <a:rPr kumimoji="1" lang="ja-JP" altLang="en-US" sz="4000" b="1" dirty="0">
                <a:solidFill>
                  <a:schemeClr val="accent2"/>
                </a:solidFill>
                <a:latin typeface="游ゴシック" panose="020B0400000000000000" pitchFamily="50" charset="-128"/>
                <a:ea typeface="游ゴシック" panose="020B0400000000000000" pitchFamily="50" charset="-128"/>
              </a:rPr>
              <a:t>感動時の脳活動・身体反応を内受容感覚の個人差と比較する</a:t>
            </a:r>
          </a:p>
        </p:txBody>
      </p:sp>
      <p:pic>
        <p:nvPicPr>
          <p:cNvPr id="67" name="図 66">
            <a:extLst>
              <a:ext uri="{FF2B5EF4-FFF2-40B4-BE49-F238E27FC236}">
                <a16:creationId xmlns:a16="http://schemas.microsoft.com/office/drawing/2014/main" id="{B98D92A3-C9C7-4222-9738-773A27DFD2A4}"/>
              </a:ext>
            </a:extLst>
          </p:cNvPr>
          <p:cNvPicPr>
            <a:picLocks noChangeAspect="1"/>
          </p:cNvPicPr>
          <p:nvPr/>
        </p:nvPicPr>
        <p:blipFill>
          <a:blip r:embed="rId11"/>
          <a:stretch>
            <a:fillRect/>
          </a:stretch>
        </p:blipFill>
        <p:spPr>
          <a:xfrm>
            <a:off x="5697709" y="15266535"/>
            <a:ext cx="3510211" cy="2996701"/>
          </a:xfrm>
          <a:prstGeom prst="rect">
            <a:avLst/>
          </a:prstGeom>
        </p:spPr>
      </p:pic>
      <p:sp>
        <p:nvSpPr>
          <p:cNvPr id="11" name="テキスト ボックス 10">
            <a:extLst>
              <a:ext uri="{FF2B5EF4-FFF2-40B4-BE49-F238E27FC236}">
                <a16:creationId xmlns:a16="http://schemas.microsoft.com/office/drawing/2014/main" id="{6A401ACE-B279-4D0C-8616-607080211EFB}"/>
              </a:ext>
            </a:extLst>
          </p:cNvPr>
          <p:cNvSpPr txBox="1"/>
          <p:nvPr/>
        </p:nvSpPr>
        <p:spPr>
          <a:xfrm rot="16200000">
            <a:off x="17908493" y="9897781"/>
            <a:ext cx="1415772" cy="1569660"/>
          </a:xfrm>
          <a:prstGeom prst="rect">
            <a:avLst/>
          </a:prstGeom>
          <a:noFill/>
        </p:spPr>
        <p:txBody>
          <a:bodyPr wrap="none" rtlCol="0">
            <a:spAutoFit/>
          </a:bodyPr>
          <a:lstStyle/>
          <a:p>
            <a:r>
              <a:rPr lang="ja-JP" altLang="en-US" sz="9600" dirty="0">
                <a:latin typeface="游ゴシック" panose="020B0400000000000000" pitchFamily="50" charset="-128"/>
                <a:ea typeface="游ゴシック" panose="020B0400000000000000" pitchFamily="50" charset="-128"/>
              </a:rPr>
              <a:t>≒</a:t>
            </a:r>
            <a:endParaRPr kumimoji="1" lang="ja-JP" altLang="en-US" sz="9600" dirty="0">
              <a:latin typeface="游ゴシック" panose="020B0400000000000000" pitchFamily="50" charset="-128"/>
              <a:ea typeface="游ゴシック" panose="020B0400000000000000" pitchFamily="50" charset="-128"/>
            </a:endParaRPr>
          </a:p>
        </p:txBody>
      </p:sp>
      <p:sp>
        <p:nvSpPr>
          <p:cNvPr id="12" name="テキスト ボックス 11">
            <a:extLst>
              <a:ext uri="{FF2B5EF4-FFF2-40B4-BE49-F238E27FC236}">
                <a16:creationId xmlns:a16="http://schemas.microsoft.com/office/drawing/2014/main" id="{85D5D43F-6369-43DA-81D9-7EDF3113283E}"/>
              </a:ext>
            </a:extLst>
          </p:cNvPr>
          <p:cNvSpPr txBox="1"/>
          <p:nvPr/>
        </p:nvSpPr>
        <p:spPr>
          <a:xfrm>
            <a:off x="15959242" y="11391843"/>
            <a:ext cx="5314275" cy="707886"/>
          </a:xfrm>
          <a:prstGeom prst="rect">
            <a:avLst/>
          </a:prstGeom>
          <a:noFill/>
        </p:spPr>
        <p:txBody>
          <a:bodyPr wrap="none" rtlCol="0">
            <a:spAutoFit/>
          </a:bodyPr>
          <a:lstStyle/>
          <a:p>
            <a:r>
              <a:rPr kumimoji="1" lang="ja-JP" altLang="en-US" sz="4000" dirty="0">
                <a:latin typeface="游ゴシック" panose="020B0400000000000000" pitchFamily="50" charset="-128"/>
                <a:ea typeface="游ゴシック" panose="020B0400000000000000" pitchFamily="50" charset="-128"/>
              </a:rPr>
              <a:t>感情経験時の活動領域</a:t>
            </a:r>
          </a:p>
        </p:txBody>
      </p:sp>
      <p:grpSp>
        <p:nvGrpSpPr>
          <p:cNvPr id="15" name="グループ化 14">
            <a:extLst>
              <a:ext uri="{FF2B5EF4-FFF2-40B4-BE49-F238E27FC236}">
                <a16:creationId xmlns:a16="http://schemas.microsoft.com/office/drawing/2014/main" id="{957D0C20-4400-4ACF-9F85-2036A1DA1F01}"/>
              </a:ext>
            </a:extLst>
          </p:cNvPr>
          <p:cNvGrpSpPr/>
          <p:nvPr/>
        </p:nvGrpSpPr>
        <p:grpSpPr>
          <a:xfrm>
            <a:off x="8511192" y="6287258"/>
            <a:ext cx="5839593" cy="4005615"/>
            <a:chOff x="6965687" y="6083085"/>
            <a:chExt cx="9146170" cy="6273728"/>
          </a:xfrm>
        </p:grpSpPr>
        <p:pic>
          <p:nvPicPr>
            <p:cNvPr id="74" name="Picture 4" descr="Body Icons - Download Free Vector Icons | Noun Project">
              <a:extLst>
                <a:ext uri="{FF2B5EF4-FFF2-40B4-BE49-F238E27FC236}">
                  <a16:creationId xmlns:a16="http://schemas.microsoft.com/office/drawing/2014/main" id="{37FC8D61-C391-40F4-838E-797D0FC3827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847391" y="10092347"/>
              <a:ext cx="2264466" cy="2264466"/>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6" descr="Happy Emotion Icons - Download Free Vector Icons | Noun Project">
              <a:extLst>
                <a:ext uri="{FF2B5EF4-FFF2-40B4-BE49-F238E27FC236}">
                  <a16:creationId xmlns:a16="http://schemas.microsoft.com/office/drawing/2014/main" id="{8EF62C6D-E7DD-4C6B-8398-3883C51E560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955167" y="6083085"/>
              <a:ext cx="1905000" cy="1904999"/>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Brain Icons - Download Free Vector Icons | Noun Project">
              <a:extLst>
                <a:ext uri="{FF2B5EF4-FFF2-40B4-BE49-F238E27FC236}">
                  <a16:creationId xmlns:a16="http://schemas.microsoft.com/office/drawing/2014/main" id="{3E828DF6-A4F4-4BAD-819B-F9AC03917F3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57512" y="7767711"/>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77" name="角丸四角形 4">
              <a:extLst>
                <a:ext uri="{FF2B5EF4-FFF2-40B4-BE49-F238E27FC236}">
                  <a16:creationId xmlns:a16="http://schemas.microsoft.com/office/drawing/2014/main" id="{BD339B25-07AA-4350-9CBF-AF2F26BFBE39}"/>
                </a:ext>
              </a:extLst>
            </p:cNvPr>
            <p:cNvSpPr/>
            <p:nvPr/>
          </p:nvSpPr>
          <p:spPr>
            <a:xfrm>
              <a:off x="6965687" y="9330606"/>
              <a:ext cx="3200073" cy="1029564"/>
            </a:xfrm>
            <a:prstGeom prst="roundRect">
              <a:avLst/>
            </a:prstGeom>
            <a:solidFill>
              <a:srgbClr val="D6F7FF"/>
            </a:solidFill>
            <a:ln w="19050">
              <a:solidFill>
                <a:schemeClr val="accent5"/>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latin typeface="游ゴシック" panose="020B0400000000000000" pitchFamily="50" charset="-128"/>
                  <a:ea typeface="游ゴシック" panose="020B0400000000000000" pitchFamily="50" charset="-128"/>
                </a:rPr>
                <a:t>脳</a:t>
              </a:r>
              <a:endParaRPr lang="en-US" altLang="ja-JP" sz="2000" dirty="0">
                <a:solidFill>
                  <a:schemeClr val="tx1"/>
                </a:solidFill>
                <a:latin typeface="游ゴシック" panose="020B0400000000000000" pitchFamily="50" charset="-128"/>
                <a:ea typeface="游ゴシック" panose="020B0400000000000000" pitchFamily="50" charset="-128"/>
              </a:endParaRPr>
            </a:p>
            <a:p>
              <a:pPr algn="ctr"/>
              <a:r>
                <a:rPr lang="ja-JP" altLang="en-US" sz="2000" dirty="0">
                  <a:solidFill>
                    <a:schemeClr val="tx1"/>
                  </a:solidFill>
                  <a:latin typeface="游ゴシック" panose="020B0400000000000000" pitchFamily="50" charset="-128"/>
                  <a:ea typeface="游ゴシック" panose="020B0400000000000000" pitchFamily="50" charset="-128"/>
                </a:rPr>
                <a:t>（特に島皮質）</a:t>
              </a:r>
              <a:endParaRPr lang="en-US" altLang="ja-JP" sz="2000" dirty="0">
                <a:solidFill>
                  <a:schemeClr val="tx1"/>
                </a:solidFill>
                <a:latin typeface="游ゴシック" panose="020B0400000000000000" pitchFamily="50" charset="-128"/>
                <a:ea typeface="游ゴシック" panose="020B0400000000000000" pitchFamily="50" charset="-128"/>
              </a:endParaRPr>
            </a:p>
          </p:txBody>
        </p:sp>
        <p:sp>
          <p:nvSpPr>
            <p:cNvPr id="80" name="角丸四角形 4">
              <a:extLst>
                <a:ext uri="{FF2B5EF4-FFF2-40B4-BE49-F238E27FC236}">
                  <a16:creationId xmlns:a16="http://schemas.microsoft.com/office/drawing/2014/main" id="{4A7E3A67-CE91-46C2-A0C6-881D00621303}"/>
                </a:ext>
              </a:extLst>
            </p:cNvPr>
            <p:cNvSpPr/>
            <p:nvPr/>
          </p:nvSpPr>
          <p:spPr>
            <a:xfrm>
              <a:off x="12915983" y="10950199"/>
              <a:ext cx="2076125" cy="1029564"/>
            </a:xfrm>
            <a:prstGeom prst="roundRect">
              <a:avLst/>
            </a:prstGeom>
            <a:solidFill>
              <a:srgbClr val="D6F7FF"/>
            </a:solidFill>
            <a:ln w="19050">
              <a:solidFill>
                <a:schemeClr val="accent5"/>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latin typeface="游ゴシック" panose="020B0400000000000000" pitchFamily="50" charset="-128"/>
                  <a:ea typeface="游ゴシック" panose="020B0400000000000000" pitchFamily="50" charset="-128"/>
                </a:rPr>
                <a:t>身体</a:t>
              </a:r>
              <a:endParaRPr lang="en-US" altLang="ja-JP" sz="2000" dirty="0">
                <a:solidFill>
                  <a:schemeClr val="tx1"/>
                </a:solidFill>
                <a:latin typeface="游ゴシック" panose="020B0400000000000000" pitchFamily="50" charset="-128"/>
                <a:ea typeface="游ゴシック" panose="020B0400000000000000" pitchFamily="50" charset="-128"/>
              </a:endParaRPr>
            </a:p>
          </p:txBody>
        </p:sp>
        <p:sp>
          <p:nvSpPr>
            <p:cNvPr id="81" name="角丸四角形 4">
              <a:extLst>
                <a:ext uri="{FF2B5EF4-FFF2-40B4-BE49-F238E27FC236}">
                  <a16:creationId xmlns:a16="http://schemas.microsoft.com/office/drawing/2014/main" id="{385053DC-070C-4B4D-9F6E-FF65E05BE84E}"/>
                </a:ext>
              </a:extLst>
            </p:cNvPr>
            <p:cNvSpPr/>
            <p:nvPr/>
          </p:nvSpPr>
          <p:spPr>
            <a:xfrm>
              <a:off x="12809329" y="6984064"/>
              <a:ext cx="2076125" cy="1029563"/>
            </a:xfrm>
            <a:prstGeom prst="roundRect">
              <a:avLst/>
            </a:prstGeom>
            <a:solidFill>
              <a:srgbClr val="D6F7FF"/>
            </a:solidFill>
            <a:ln w="19050">
              <a:solidFill>
                <a:schemeClr val="accent5"/>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latin typeface="游ゴシック" panose="020B0400000000000000" pitchFamily="50" charset="-128"/>
                  <a:ea typeface="游ゴシック" panose="020B0400000000000000" pitchFamily="50" charset="-128"/>
                </a:rPr>
                <a:t>感情</a:t>
              </a:r>
              <a:endParaRPr lang="en-US" altLang="ja-JP" sz="2000" dirty="0">
                <a:solidFill>
                  <a:schemeClr val="tx1"/>
                </a:solidFill>
                <a:latin typeface="游ゴシック" panose="020B0400000000000000" pitchFamily="50" charset="-128"/>
                <a:ea typeface="游ゴシック" panose="020B0400000000000000" pitchFamily="50" charset="-128"/>
              </a:endParaRPr>
            </a:p>
          </p:txBody>
        </p:sp>
        <p:pic>
          <p:nvPicPr>
            <p:cNvPr id="82" name="Picture 2">
              <a:extLst>
                <a:ext uri="{FF2B5EF4-FFF2-40B4-BE49-F238E27FC236}">
                  <a16:creationId xmlns:a16="http://schemas.microsoft.com/office/drawing/2014/main" id="{E130BA87-9C2F-44DB-8595-B6AB303EB1F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rot="17936453" flipV="1">
              <a:off x="10138582" y="9262843"/>
              <a:ext cx="2729791" cy="2697197"/>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
              <a:extLst>
                <a:ext uri="{FF2B5EF4-FFF2-40B4-BE49-F238E27FC236}">
                  <a16:creationId xmlns:a16="http://schemas.microsoft.com/office/drawing/2014/main" id="{FEED65EB-E2AB-47E7-96D7-55A51FD8FC3C}"/>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51068" t="6941" r="138" b="15641"/>
            <a:stretch/>
          </p:blipFill>
          <p:spPr bwMode="auto">
            <a:xfrm rot="14048138" flipH="1" flipV="1">
              <a:off x="11769644" y="7711741"/>
              <a:ext cx="1332000" cy="2088000"/>
            </a:xfrm>
            <a:prstGeom prst="rect">
              <a:avLst/>
            </a:prstGeom>
            <a:noFill/>
            <a:extLst>
              <a:ext uri="{909E8E84-426E-40DD-AFC4-6F175D3DCCD1}">
                <a14:hiddenFill xmlns:a14="http://schemas.microsoft.com/office/drawing/2010/main">
                  <a:solidFill>
                    <a:srgbClr val="FFFFFF"/>
                  </a:solidFill>
                </a14:hiddenFill>
              </a:ext>
            </a:extLst>
          </p:spPr>
        </p:pic>
        <p:sp>
          <p:nvSpPr>
            <p:cNvPr id="84" name="テキスト ボックス 83">
              <a:extLst>
                <a:ext uri="{FF2B5EF4-FFF2-40B4-BE49-F238E27FC236}">
                  <a16:creationId xmlns:a16="http://schemas.microsoft.com/office/drawing/2014/main" id="{1B90123B-68F1-4C60-8C29-AA5DAFAD1E20}"/>
                </a:ext>
              </a:extLst>
            </p:cNvPr>
            <p:cNvSpPr txBox="1"/>
            <p:nvPr/>
          </p:nvSpPr>
          <p:spPr>
            <a:xfrm>
              <a:off x="8257985" y="6915646"/>
              <a:ext cx="3777288" cy="723075"/>
            </a:xfrm>
            <a:prstGeom prst="rect">
              <a:avLst/>
            </a:prstGeom>
            <a:noFill/>
          </p:spPr>
          <p:txBody>
            <a:bodyPr wrap="square" rtlCol="0">
              <a:spAutoFit/>
            </a:bodyPr>
            <a:lstStyle/>
            <a:p>
              <a:r>
                <a:rPr kumimoji="1" lang="ja-JP" altLang="en-US" sz="2400" dirty="0">
                  <a:solidFill>
                    <a:schemeClr val="accent2"/>
                  </a:solidFill>
                  <a:latin typeface="游ゴシック" panose="020B0400000000000000" pitchFamily="50" charset="-128"/>
                  <a:ea typeface="游ゴシック" panose="020B0400000000000000" pitchFamily="50" charset="-128"/>
                </a:rPr>
                <a:t>ホメオスタシス</a:t>
              </a:r>
            </a:p>
          </p:txBody>
        </p:sp>
        <p:sp>
          <p:nvSpPr>
            <p:cNvPr id="85" name="四角形: 角を丸くする 84">
              <a:extLst>
                <a:ext uri="{FF2B5EF4-FFF2-40B4-BE49-F238E27FC236}">
                  <a16:creationId xmlns:a16="http://schemas.microsoft.com/office/drawing/2014/main" id="{2D1B136C-B5AA-4EA7-AA4B-B8E24E0ADD5E}"/>
                </a:ext>
              </a:extLst>
            </p:cNvPr>
            <p:cNvSpPr/>
            <p:nvPr/>
          </p:nvSpPr>
          <p:spPr>
            <a:xfrm rot="1286343">
              <a:off x="7277493" y="8744757"/>
              <a:ext cx="8560051" cy="3326596"/>
            </a:xfrm>
            <a:prstGeom prst="round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sp>
          <p:nvSpPr>
            <p:cNvPr id="86" name="テキスト ボックス 85">
              <a:extLst>
                <a:ext uri="{FF2B5EF4-FFF2-40B4-BE49-F238E27FC236}">
                  <a16:creationId xmlns:a16="http://schemas.microsoft.com/office/drawing/2014/main" id="{3432BFD1-42FA-4747-A898-A68FCEEA747B}"/>
                </a:ext>
              </a:extLst>
            </p:cNvPr>
            <p:cNvSpPr txBox="1"/>
            <p:nvPr/>
          </p:nvSpPr>
          <p:spPr>
            <a:xfrm>
              <a:off x="10082180" y="10216035"/>
              <a:ext cx="2714216" cy="723075"/>
            </a:xfrm>
            <a:prstGeom prst="rect">
              <a:avLst/>
            </a:prstGeom>
            <a:noFill/>
          </p:spPr>
          <p:txBody>
            <a:bodyPr wrap="square" rtlCol="0">
              <a:spAutoFit/>
            </a:bodyPr>
            <a:lstStyle/>
            <a:p>
              <a:r>
                <a:rPr kumimoji="1" lang="ja-JP" altLang="en-US" sz="2400" dirty="0">
                  <a:latin typeface="游ゴシック" panose="020B0400000000000000" pitchFamily="50" charset="-128"/>
                  <a:ea typeface="游ゴシック" panose="020B0400000000000000" pitchFamily="50" charset="-128"/>
                </a:rPr>
                <a:t>内受容感覚</a:t>
              </a:r>
            </a:p>
          </p:txBody>
        </p:sp>
      </p:grpSp>
      <p:grpSp>
        <p:nvGrpSpPr>
          <p:cNvPr id="21" name="グループ化 20">
            <a:extLst>
              <a:ext uri="{FF2B5EF4-FFF2-40B4-BE49-F238E27FC236}">
                <a16:creationId xmlns:a16="http://schemas.microsoft.com/office/drawing/2014/main" id="{0286A231-B4F7-4777-BD34-3278CB67800F}"/>
              </a:ext>
            </a:extLst>
          </p:cNvPr>
          <p:cNvGrpSpPr/>
          <p:nvPr/>
        </p:nvGrpSpPr>
        <p:grpSpPr>
          <a:xfrm>
            <a:off x="15712590" y="6438505"/>
            <a:ext cx="5566190" cy="3540813"/>
            <a:chOff x="15641158" y="6749606"/>
            <a:chExt cx="5566190" cy="3540813"/>
          </a:xfrm>
        </p:grpSpPr>
        <p:pic>
          <p:nvPicPr>
            <p:cNvPr id="19" name="図 18" descr="図形&#10;&#10;低い精度で自動的に生成された説明">
              <a:extLst>
                <a:ext uri="{FF2B5EF4-FFF2-40B4-BE49-F238E27FC236}">
                  <a16:creationId xmlns:a16="http://schemas.microsoft.com/office/drawing/2014/main" id="{8DFF4141-A4D0-4A84-A50A-165850DB2A25}"/>
                </a:ext>
              </a:extLst>
            </p:cNvPr>
            <p:cNvPicPr>
              <a:picLocks noChangeAspect="1"/>
            </p:cNvPicPr>
            <p:nvPr/>
          </p:nvPicPr>
          <p:blipFill>
            <a:blip r:embed="rId1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5818240" y="6749606"/>
              <a:ext cx="5389108" cy="3540813"/>
            </a:xfrm>
            <a:prstGeom prst="rect">
              <a:avLst/>
            </a:prstGeom>
          </p:spPr>
        </p:pic>
        <p:sp>
          <p:nvSpPr>
            <p:cNvPr id="20" name="テキスト ボックス 19">
              <a:extLst>
                <a:ext uri="{FF2B5EF4-FFF2-40B4-BE49-F238E27FC236}">
                  <a16:creationId xmlns:a16="http://schemas.microsoft.com/office/drawing/2014/main" id="{B2B229D0-02DC-40A6-AAB7-B4F6DEED6B27}"/>
                </a:ext>
              </a:extLst>
            </p:cNvPr>
            <p:cNvSpPr txBox="1"/>
            <p:nvPr/>
          </p:nvSpPr>
          <p:spPr>
            <a:xfrm>
              <a:off x="18242305" y="7670834"/>
              <a:ext cx="697627" cy="707886"/>
            </a:xfrm>
            <a:prstGeom prst="rect">
              <a:avLst/>
            </a:prstGeom>
            <a:solidFill>
              <a:schemeClr val="bg1"/>
            </a:solidFill>
            <a:ln w="12700">
              <a:solidFill>
                <a:schemeClr val="tx1"/>
              </a:solidFill>
            </a:ln>
          </p:spPr>
          <p:txBody>
            <a:bodyPr wrap="none" rtlCol="0">
              <a:spAutoFit/>
            </a:bodyPr>
            <a:lstStyle/>
            <a:p>
              <a:r>
                <a:rPr kumimoji="1" lang="en-US" altLang="ja-JP" sz="4000" dirty="0">
                  <a:latin typeface="游ゴシック" panose="020B0400000000000000" pitchFamily="50" charset="-128"/>
                  <a:ea typeface="游ゴシック" panose="020B0400000000000000" pitchFamily="50" charset="-128"/>
                </a:rPr>
                <a:t>IC</a:t>
              </a:r>
              <a:endParaRPr kumimoji="1" lang="ja-JP" altLang="en-US" sz="4000" dirty="0">
                <a:latin typeface="游ゴシック" panose="020B0400000000000000" pitchFamily="50" charset="-128"/>
                <a:ea typeface="游ゴシック" panose="020B0400000000000000" pitchFamily="50" charset="-128"/>
              </a:endParaRPr>
            </a:p>
          </p:txBody>
        </p:sp>
        <p:sp>
          <p:nvSpPr>
            <p:cNvPr id="87" name="テキスト ボックス 86">
              <a:extLst>
                <a:ext uri="{FF2B5EF4-FFF2-40B4-BE49-F238E27FC236}">
                  <a16:creationId xmlns:a16="http://schemas.microsoft.com/office/drawing/2014/main" id="{F825EC82-244F-4D37-9D76-CC86C6A8DD2E}"/>
                </a:ext>
              </a:extLst>
            </p:cNvPr>
            <p:cNvSpPr txBox="1"/>
            <p:nvPr/>
          </p:nvSpPr>
          <p:spPr>
            <a:xfrm>
              <a:off x="16909454" y="7953894"/>
              <a:ext cx="1217000" cy="707886"/>
            </a:xfrm>
            <a:prstGeom prst="rect">
              <a:avLst/>
            </a:prstGeom>
            <a:solidFill>
              <a:schemeClr val="bg1"/>
            </a:solidFill>
            <a:ln w="12700">
              <a:solidFill>
                <a:schemeClr val="tx1"/>
              </a:solidFill>
            </a:ln>
          </p:spPr>
          <p:txBody>
            <a:bodyPr wrap="none" rtlCol="0">
              <a:spAutoFit/>
            </a:bodyPr>
            <a:lstStyle/>
            <a:p>
              <a:r>
                <a:rPr lang="en-US" altLang="ja-JP" sz="4000" dirty="0">
                  <a:latin typeface="游ゴシック" panose="020B0400000000000000" pitchFamily="50" charset="-128"/>
                  <a:ea typeface="游ゴシック" panose="020B0400000000000000" pitchFamily="50" charset="-128"/>
                </a:rPr>
                <a:t>ACC</a:t>
              </a:r>
              <a:endParaRPr kumimoji="1" lang="ja-JP" altLang="en-US" sz="4000" dirty="0">
                <a:latin typeface="游ゴシック" panose="020B0400000000000000" pitchFamily="50" charset="-128"/>
                <a:ea typeface="游ゴシック" panose="020B0400000000000000" pitchFamily="50" charset="-128"/>
              </a:endParaRPr>
            </a:p>
          </p:txBody>
        </p:sp>
        <p:sp>
          <p:nvSpPr>
            <p:cNvPr id="88" name="テキスト ボックス 87">
              <a:extLst>
                <a:ext uri="{FF2B5EF4-FFF2-40B4-BE49-F238E27FC236}">
                  <a16:creationId xmlns:a16="http://schemas.microsoft.com/office/drawing/2014/main" id="{64BE600F-31F4-4384-8487-F1C4FA195884}"/>
                </a:ext>
              </a:extLst>
            </p:cNvPr>
            <p:cNvSpPr txBox="1"/>
            <p:nvPr/>
          </p:nvSpPr>
          <p:spPr>
            <a:xfrm>
              <a:off x="18285982" y="6795665"/>
              <a:ext cx="1524776" cy="707886"/>
            </a:xfrm>
            <a:prstGeom prst="rect">
              <a:avLst/>
            </a:prstGeom>
            <a:solidFill>
              <a:schemeClr val="bg1"/>
            </a:solidFill>
            <a:ln w="12700">
              <a:solidFill>
                <a:schemeClr val="tx1"/>
              </a:solidFill>
            </a:ln>
          </p:spPr>
          <p:txBody>
            <a:bodyPr wrap="none" rtlCol="0">
              <a:spAutoFit/>
            </a:bodyPr>
            <a:lstStyle/>
            <a:p>
              <a:r>
                <a:rPr lang="en-US" altLang="ja-JP" sz="4000" dirty="0">
                  <a:latin typeface="游ゴシック" panose="020B0400000000000000" pitchFamily="50" charset="-128"/>
                  <a:ea typeface="游ゴシック" panose="020B0400000000000000" pitchFamily="50" charset="-128"/>
                </a:rPr>
                <a:t>SI/SII</a:t>
              </a:r>
              <a:endParaRPr kumimoji="1" lang="ja-JP" altLang="en-US" sz="4000" dirty="0">
                <a:latin typeface="游ゴシック" panose="020B0400000000000000" pitchFamily="50" charset="-128"/>
                <a:ea typeface="游ゴシック" panose="020B0400000000000000" pitchFamily="50" charset="-128"/>
              </a:endParaRPr>
            </a:p>
          </p:txBody>
        </p:sp>
        <p:sp>
          <p:nvSpPr>
            <p:cNvPr id="89" name="テキスト ボックス 88">
              <a:extLst>
                <a:ext uri="{FF2B5EF4-FFF2-40B4-BE49-F238E27FC236}">
                  <a16:creationId xmlns:a16="http://schemas.microsoft.com/office/drawing/2014/main" id="{D25C7D83-E1A9-46E5-87F1-ADB538F8C555}"/>
                </a:ext>
              </a:extLst>
            </p:cNvPr>
            <p:cNvSpPr txBox="1"/>
            <p:nvPr/>
          </p:nvSpPr>
          <p:spPr>
            <a:xfrm>
              <a:off x="17463970" y="9252145"/>
              <a:ext cx="1322798" cy="707886"/>
            </a:xfrm>
            <a:prstGeom prst="rect">
              <a:avLst/>
            </a:prstGeom>
            <a:solidFill>
              <a:schemeClr val="bg1"/>
            </a:solidFill>
            <a:ln w="12700">
              <a:solidFill>
                <a:schemeClr val="tx1"/>
              </a:solidFill>
            </a:ln>
          </p:spPr>
          <p:txBody>
            <a:bodyPr wrap="none" rtlCol="0">
              <a:spAutoFit/>
            </a:bodyPr>
            <a:lstStyle/>
            <a:p>
              <a:r>
                <a:rPr lang="en-US" altLang="ja-JP" sz="4000" dirty="0">
                  <a:latin typeface="游ゴシック" panose="020B0400000000000000" pitchFamily="50" charset="-128"/>
                  <a:ea typeface="游ゴシック" panose="020B0400000000000000" pitchFamily="50" charset="-128"/>
                </a:rPr>
                <a:t>AMY</a:t>
              </a:r>
              <a:endParaRPr kumimoji="1" lang="ja-JP" altLang="en-US" sz="4000" dirty="0">
                <a:latin typeface="游ゴシック" panose="020B0400000000000000" pitchFamily="50" charset="-128"/>
                <a:ea typeface="游ゴシック" panose="020B0400000000000000" pitchFamily="50" charset="-128"/>
              </a:endParaRPr>
            </a:p>
          </p:txBody>
        </p:sp>
        <p:sp>
          <p:nvSpPr>
            <p:cNvPr id="90" name="テキスト ボックス 89">
              <a:extLst>
                <a:ext uri="{FF2B5EF4-FFF2-40B4-BE49-F238E27FC236}">
                  <a16:creationId xmlns:a16="http://schemas.microsoft.com/office/drawing/2014/main" id="{31DD02CF-3E01-4BDA-9829-236D4615E580}"/>
                </a:ext>
              </a:extLst>
            </p:cNvPr>
            <p:cNvSpPr txBox="1"/>
            <p:nvPr/>
          </p:nvSpPr>
          <p:spPr>
            <a:xfrm>
              <a:off x="18229876" y="8505145"/>
              <a:ext cx="1527982" cy="707886"/>
            </a:xfrm>
            <a:prstGeom prst="rect">
              <a:avLst/>
            </a:prstGeom>
            <a:solidFill>
              <a:schemeClr val="bg1"/>
            </a:solidFill>
            <a:ln w="12700">
              <a:solidFill>
                <a:schemeClr val="tx1"/>
              </a:solidFill>
            </a:ln>
          </p:spPr>
          <p:txBody>
            <a:bodyPr wrap="none" rtlCol="0">
              <a:spAutoFit/>
            </a:bodyPr>
            <a:lstStyle/>
            <a:p>
              <a:r>
                <a:rPr kumimoji="1" lang="en-US" altLang="ja-JP" sz="4000" dirty="0">
                  <a:latin typeface="游ゴシック" panose="020B0400000000000000" pitchFamily="50" charset="-128"/>
                  <a:ea typeface="游ゴシック" panose="020B0400000000000000" pitchFamily="50" charset="-128"/>
                </a:rPr>
                <a:t>THAL</a:t>
              </a:r>
              <a:endParaRPr kumimoji="1" lang="ja-JP" altLang="en-US" sz="4000" dirty="0">
                <a:latin typeface="游ゴシック" panose="020B0400000000000000" pitchFamily="50" charset="-128"/>
                <a:ea typeface="游ゴシック" panose="020B0400000000000000" pitchFamily="50" charset="-128"/>
              </a:endParaRPr>
            </a:p>
          </p:txBody>
        </p:sp>
        <p:sp>
          <p:nvSpPr>
            <p:cNvPr id="91" name="テキスト ボックス 90">
              <a:extLst>
                <a:ext uri="{FF2B5EF4-FFF2-40B4-BE49-F238E27FC236}">
                  <a16:creationId xmlns:a16="http://schemas.microsoft.com/office/drawing/2014/main" id="{2E4F0E6D-F8A5-41C5-A513-84F5FD6CA913}"/>
                </a:ext>
              </a:extLst>
            </p:cNvPr>
            <p:cNvSpPr txBox="1"/>
            <p:nvPr/>
          </p:nvSpPr>
          <p:spPr>
            <a:xfrm>
              <a:off x="15641158" y="7670834"/>
              <a:ext cx="1208985" cy="707886"/>
            </a:xfrm>
            <a:prstGeom prst="rect">
              <a:avLst/>
            </a:prstGeom>
            <a:solidFill>
              <a:schemeClr val="bg1"/>
            </a:solidFill>
            <a:ln w="12700">
              <a:solidFill>
                <a:schemeClr val="tx1"/>
              </a:solidFill>
            </a:ln>
          </p:spPr>
          <p:txBody>
            <a:bodyPr wrap="none" rtlCol="0">
              <a:spAutoFit/>
            </a:bodyPr>
            <a:lstStyle/>
            <a:p>
              <a:r>
                <a:rPr kumimoji="1" lang="en-US" altLang="ja-JP" sz="4000" dirty="0">
                  <a:latin typeface="游ゴシック" panose="020B0400000000000000" pitchFamily="50" charset="-128"/>
                  <a:ea typeface="游ゴシック" panose="020B0400000000000000" pitchFamily="50" charset="-128"/>
                </a:rPr>
                <a:t>PFC</a:t>
              </a:r>
              <a:endParaRPr kumimoji="1" lang="ja-JP" altLang="en-US" sz="4000" dirty="0">
                <a:latin typeface="游ゴシック" panose="020B0400000000000000" pitchFamily="50" charset="-128"/>
                <a:ea typeface="游ゴシック" panose="020B0400000000000000" pitchFamily="50" charset="-128"/>
              </a:endParaRPr>
            </a:p>
          </p:txBody>
        </p:sp>
      </p:grpSp>
      <p:sp>
        <p:nvSpPr>
          <p:cNvPr id="22" name="テキスト ボックス 21">
            <a:extLst>
              <a:ext uri="{FF2B5EF4-FFF2-40B4-BE49-F238E27FC236}">
                <a16:creationId xmlns:a16="http://schemas.microsoft.com/office/drawing/2014/main" id="{FB8D683A-98F0-414B-8BF2-26C373533E3F}"/>
              </a:ext>
            </a:extLst>
          </p:cNvPr>
          <p:cNvSpPr txBox="1"/>
          <p:nvPr/>
        </p:nvSpPr>
        <p:spPr>
          <a:xfrm>
            <a:off x="8638251" y="11166369"/>
            <a:ext cx="6430761" cy="2062103"/>
          </a:xfrm>
          <a:prstGeom prst="rect">
            <a:avLst/>
          </a:prstGeom>
          <a:noFill/>
        </p:spPr>
        <p:txBody>
          <a:bodyPr wrap="square" rtlCol="0">
            <a:spAutoFit/>
          </a:bodyPr>
          <a:lstStyle/>
          <a:p>
            <a:pPr marL="857250" indent="-857250">
              <a:buFont typeface="Arial" panose="020B0604020202020204" pitchFamily="34" charset="0"/>
              <a:buChar char="•"/>
            </a:pPr>
            <a:r>
              <a:rPr lang="ja-JP" altLang="en-US" sz="3200" dirty="0">
                <a:latin typeface="游ゴシック" panose="020B0400000000000000" pitchFamily="50" charset="-128"/>
                <a:ea typeface="游ゴシック" panose="020B0400000000000000" pitchFamily="50" charset="-128"/>
              </a:rPr>
              <a:t>感情制御能力と関係</a:t>
            </a:r>
            <a:endParaRPr lang="en-US" altLang="ja-JP" sz="3200" dirty="0">
              <a:latin typeface="游ゴシック" panose="020B0400000000000000" pitchFamily="50" charset="-128"/>
              <a:ea typeface="游ゴシック" panose="020B0400000000000000" pitchFamily="50" charset="-128"/>
            </a:endParaRPr>
          </a:p>
          <a:p>
            <a:r>
              <a:rPr lang="ja-JP" altLang="en-US" sz="3200" dirty="0">
                <a:latin typeface="游ゴシック" panose="020B0400000000000000" pitchFamily="50" charset="-128"/>
                <a:ea typeface="游ゴシック" panose="020B0400000000000000" pitchFamily="50" charset="-128"/>
              </a:rPr>
              <a:t>　　　　　（</a:t>
            </a:r>
            <a:r>
              <a:rPr lang="en-US" altLang="ja-JP" sz="3200" dirty="0">
                <a:latin typeface="游ゴシック" panose="020B0400000000000000" pitchFamily="50" charset="-128"/>
                <a:ea typeface="游ゴシック" panose="020B0400000000000000" pitchFamily="50" charset="-128"/>
              </a:rPr>
              <a:t>Witte et al., 2016</a:t>
            </a:r>
            <a:r>
              <a:rPr lang="ja-JP" altLang="en-US" sz="3200" dirty="0">
                <a:latin typeface="游ゴシック" panose="020B0400000000000000" pitchFamily="50" charset="-128"/>
                <a:ea typeface="游ゴシック" panose="020B0400000000000000" pitchFamily="50" charset="-128"/>
              </a:rPr>
              <a:t>）</a:t>
            </a:r>
            <a:endParaRPr kumimoji="1" lang="en-US" altLang="ja-JP" sz="3200" dirty="0">
              <a:latin typeface="游ゴシック" panose="020B0400000000000000" pitchFamily="50" charset="-128"/>
              <a:ea typeface="游ゴシック" panose="020B0400000000000000" pitchFamily="50" charset="-128"/>
            </a:endParaRPr>
          </a:p>
          <a:p>
            <a:pPr marL="857250" indent="-857250">
              <a:buFont typeface="Arial" panose="020B0604020202020204" pitchFamily="34" charset="0"/>
              <a:buChar char="•"/>
            </a:pPr>
            <a:r>
              <a:rPr lang="ja-JP" altLang="en-US" sz="3200" dirty="0">
                <a:latin typeface="游ゴシック" panose="020B0400000000000000" pitchFamily="50" charset="-128"/>
                <a:ea typeface="游ゴシック" panose="020B0400000000000000" pitchFamily="50" charset="-128"/>
              </a:rPr>
              <a:t>うつなどの精神疾患と関係</a:t>
            </a:r>
            <a:endParaRPr lang="en-US" altLang="ja-JP" sz="3200" dirty="0">
              <a:latin typeface="游ゴシック" panose="020B0400000000000000" pitchFamily="50" charset="-128"/>
              <a:ea typeface="游ゴシック" panose="020B0400000000000000" pitchFamily="50" charset="-128"/>
            </a:endParaRPr>
          </a:p>
          <a:p>
            <a:r>
              <a:rPr lang="ja-JP" altLang="en-US" sz="3200" dirty="0">
                <a:latin typeface="游ゴシック" panose="020B0400000000000000" pitchFamily="50" charset="-128"/>
                <a:ea typeface="游ゴシック" panose="020B0400000000000000" pitchFamily="50" charset="-128"/>
              </a:rPr>
              <a:t>　　　　　（</a:t>
            </a:r>
            <a:r>
              <a:rPr lang="en-US" altLang="ja-JP" sz="3200" dirty="0" err="1">
                <a:latin typeface="游ゴシック" panose="020B0400000000000000" pitchFamily="50" charset="-128"/>
                <a:ea typeface="游ゴシック" panose="020B0400000000000000" pitchFamily="50" charset="-128"/>
              </a:rPr>
              <a:t>Bonaz</a:t>
            </a:r>
            <a:r>
              <a:rPr lang="en-US" altLang="ja-JP" sz="3200" dirty="0">
                <a:latin typeface="游ゴシック" panose="020B0400000000000000" pitchFamily="50" charset="-128"/>
                <a:ea typeface="游ゴシック" panose="020B0400000000000000" pitchFamily="50" charset="-128"/>
              </a:rPr>
              <a:t> et al., 2021</a:t>
            </a:r>
            <a:r>
              <a:rPr lang="ja-JP" altLang="en-US" sz="3200" dirty="0">
                <a:latin typeface="游ゴシック" panose="020B0400000000000000" pitchFamily="50" charset="-128"/>
                <a:ea typeface="游ゴシック" panose="020B0400000000000000" pitchFamily="50" charset="-128"/>
              </a:rPr>
              <a:t>）</a:t>
            </a:r>
            <a:endParaRPr kumimoji="1" lang="ja-JP" altLang="en-US" sz="3200" dirty="0">
              <a:latin typeface="游ゴシック" panose="020B0400000000000000" pitchFamily="50" charset="-128"/>
              <a:ea typeface="游ゴシック" panose="020B0400000000000000" pitchFamily="50" charset="-128"/>
            </a:endParaRPr>
          </a:p>
        </p:txBody>
      </p:sp>
      <p:grpSp>
        <p:nvGrpSpPr>
          <p:cNvPr id="27" name="グループ化 26">
            <a:extLst>
              <a:ext uri="{FF2B5EF4-FFF2-40B4-BE49-F238E27FC236}">
                <a16:creationId xmlns:a16="http://schemas.microsoft.com/office/drawing/2014/main" id="{5CD7B917-09EA-4500-ACB8-91A9B3B9802D}"/>
              </a:ext>
            </a:extLst>
          </p:cNvPr>
          <p:cNvGrpSpPr/>
          <p:nvPr/>
        </p:nvGrpSpPr>
        <p:grpSpPr>
          <a:xfrm>
            <a:off x="15806182" y="12259836"/>
            <a:ext cx="5620395" cy="866887"/>
            <a:chOff x="15902434" y="12259836"/>
            <a:chExt cx="5620395" cy="866887"/>
          </a:xfrm>
        </p:grpSpPr>
        <p:sp>
          <p:nvSpPr>
            <p:cNvPr id="23" name="テキスト ボックス 22">
              <a:extLst>
                <a:ext uri="{FF2B5EF4-FFF2-40B4-BE49-F238E27FC236}">
                  <a16:creationId xmlns:a16="http://schemas.microsoft.com/office/drawing/2014/main" id="{3C8AEB42-B1A7-454D-B664-1FE5D6899BF3}"/>
                </a:ext>
              </a:extLst>
            </p:cNvPr>
            <p:cNvSpPr txBox="1"/>
            <p:nvPr/>
          </p:nvSpPr>
          <p:spPr>
            <a:xfrm>
              <a:off x="15970224" y="12295726"/>
              <a:ext cx="5527347" cy="830997"/>
            </a:xfrm>
            <a:prstGeom prst="rect">
              <a:avLst/>
            </a:prstGeom>
            <a:noFill/>
          </p:spPr>
          <p:txBody>
            <a:bodyPr wrap="none" rtlCol="0">
              <a:spAutoFit/>
            </a:bodyPr>
            <a:lstStyle/>
            <a:p>
              <a:r>
                <a:rPr kumimoji="1" lang="en-US" altLang="ja-JP" sz="2400" dirty="0">
                  <a:latin typeface="游ゴシック" panose="020B0400000000000000" pitchFamily="50" charset="-128"/>
                  <a:ea typeface="游ゴシック" panose="020B0400000000000000" pitchFamily="50" charset="-128"/>
                </a:rPr>
                <a:t>PFC: </a:t>
              </a:r>
              <a:r>
                <a:rPr kumimoji="1" lang="ja-JP" altLang="en-US" sz="2400" dirty="0">
                  <a:latin typeface="游ゴシック" panose="020B0400000000000000" pitchFamily="50" charset="-128"/>
                  <a:ea typeface="游ゴシック" panose="020B0400000000000000" pitchFamily="50" charset="-128"/>
                </a:rPr>
                <a:t>前頭</a:t>
              </a:r>
              <a:r>
                <a:rPr kumimoji="1" lang="en-US" altLang="ja-JP" sz="2400" dirty="0">
                  <a:latin typeface="游ゴシック" panose="020B0400000000000000" pitchFamily="50" charset="-128"/>
                  <a:ea typeface="游ゴシック" panose="020B0400000000000000" pitchFamily="50" charset="-128"/>
                </a:rPr>
                <a:t>; ACC: </a:t>
              </a:r>
              <a:r>
                <a:rPr kumimoji="1" lang="ja-JP" altLang="en-US" sz="2400" dirty="0">
                  <a:latin typeface="游ゴシック" panose="020B0400000000000000" pitchFamily="50" charset="-128"/>
                  <a:ea typeface="游ゴシック" panose="020B0400000000000000" pitchFamily="50" charset="-128"/>
                </a:rPr>
                <a:t>前帯状回</a:t>
              </a:r>
              <a:r>
                <a:rPr kumimoji="1" lang="en-US" altLang="ja-JP" sz="2400" dirty="0">
                  <a:latin typeface="游ゴシック" panose="020B0400000000000000" pitchFamily="50" charset="-128"/>
                  <a:ea typeface="游ゴシック" panose="020B0400000000000000" pitchFamily="50" charset="-128"/>
                </a:rPr>
                <a:t>; THAL: </a:t>
              </a:r>
              <a:r>
                <a:rPr kumimoji="1" lang="ja-JP" altLang="en-US" sz="2400" dirty="0">
                  <a:latin typeface="游ゴシック" panose="020B0400000000000000" pitchFamily="50" charset="-128"/>
                  <a:ea typeface="游ゴシック" panose="020B0400000000000000" pitchFamily="50" charset="-128"/>
                </a:rPr>
                <a:t>視床</a:t>
              </a:r>
              <a:endParaRPr kumimoji="1" lang="en-US" altLang="ja-JP" sz="2400" dirty="0">
                <a:latin typeface="游ゴシック" panose="020B0400000000000000" pitchFamily="50" charset="-128"/>
                <a:ea typeface="游ゴシック" panose="020B0400000000000000" pitchFamily="50" charset="-128"/>
              </a:endParaRPr>
            </a:p>
            <a:p>
              <a:r>
                <a:rPr lang="en-US" altLang="ja-JP" sz="2400" dirty="0">
                  <a:latin typeface="游ゴシック" panose="020B0400000000000000" pitchFamily="50" charset="-128"/>
                  <a:ea typeface="游ゴシック" panose="020B0400000000000000" pitchFamily="50" charset="-128"/>
                </a:rPr>
                <a:t>SI/SII: </a:t>
              </a:r>
              <a:r>
                <a:rPr lang="ja-JP" altLang="en-US" sz="2400" dirty="0">
                  <a:latin typeface="游ゴシック" panose="020B0400000000000000" pitchFamily="50" charset="-128"/>
                  <a:ea typeface="游ゴシック" panose="020B0400000000000000" pitchFamily="50" charset="-128"/>
                </a:rPr>
                <a:t>体性感覚</a:t>
              </a:r>
              <a:r>
                <a:rPr lang="en-US" altLang="ja-JP" sz="2400" dirty="0">
                  <a:latin typeface="游ゴシック" panose="020B0400000000000000" pitchFamily="50" charset="-128"/>
                  <a:ea typeface="游ゴシック" panose="020B0400000000000000" pitchFamily="50" charset="-128"/>
                </a:rPr>
                <a:t>; IC: </a:t>
              </a:r>
              <a:r>
                <a:rPr lang="ja-JP" altLang="en-US" sz="2400" dirty="0">
                  <a:latin typeface="游ゴシック" panose="020B0400000000000000" pitchFamily="50" charset="-128"/>
                  <a:ea typeface="游ゴシック" panose="020B0400000000000000" pitchFamily="50" charset="-128"/>
                </a:rPr>
                <a:t>島</a:t>
              </a:r>
              <a:r>
                <a:rPr lang="en-US" altLang="ja-JP" sz="2400" dirty="0">
                  <a:latin typeface="游ゴシック" panose="020B0400000000000000" pitchFamily="50" charset="-128"/>
                  <a:ea typeface="游ゴシック" panose="020B0400000000000000" pitchFamily="50" charset="-128"/>
                </a:rPr>
                <a:t>; </a:t>
              </a:r>
              <a:r>
                <a:rPr kumimoji="1" lang="en-US" altLang="ja-JP" sz="2400" dirty="0">
                  <a:latin typeface="游ゴシック" panose="020B0400000000000000" pitchFamily="50" charset="-128"/>
                  <a:ea typeface="游ゴシック" panose="020B0400000000000000" pitchFamily="50" charset="-128"/>
                </a:rPr>
                <a:t>AMY: </a:t>
              </a:r>
              <a:r>
                <a:rPr kumimoji="1" lang="ja-JP" altLang="en-US" sz="2400" dirty="0">
                  <a:latin typeface="游ゴシック" panose="020B0400000000000000" pitchFamily="50" charset="-128"/>
                  <a:ea typeface="游ゴシック" panose="020B0400000000000000" pitchFamily="50" charset="-128"/>
                </a:rPr>
                <a:t>扁桃体</a:t>
              </a:r>
            </a:p>
          </p:txBody>
        </p:sp>
        <p:sp>
          <p:nvSpPr>
            <p:cNvPr id="25" name="左大かっこ 24">
              <a:extLst>
                <a:ext uri="{FF2B5EF4-FFF2-40B4-BE49-F238E27FC236}">
                  <a16:creationId xmlns:a16="http://schemas.microsoft.com/office/drawing/2014/main" id="{A715AC31-D199-4D5D-921A-719727F066AE}"/>
                </a:ext>
              </a:extLst>
            </p:cNvPr>
            <p:cNvSpPr/>
            <p:nvPr/>
          </p:nvSpPr>
          <p:spPr>
            <a:xfrm>
              <a:off x="15902434" y="12259836"/>
              <a:ext cx="136017" cy="838978"/>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sp>
          <p:nvSpPr>
            <p:cNvPr id="96" name="左大かっこ 95">
              <a:extLst>
                <a:ext uri="{FF2B5EF4-FFF2-40B4-BE49-F238E27FC236}">
                  <a16:creationId xmlns:a16="http://schemas.microsoft.com/office/drawing/2014/main" id="{7E7FD323-EF1D-44FE-BEF8-55D7556A55BB}"/>
                </a:ext>
              </a:extLst>
            </p:cNvPr>
            <p:cNvSpPr/>
            <p:nvPr/>
          </p:nvSpPr>
          <p:spPr>
            <a:xfrm flipH="1">
              <a:off x="21386812" y="12259836"/>
              <a:ext cx="136017" cy="838978"/>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grpSp>
      <p:sp>
        <p:nvSpPr>
          <p:cNvPr id="100" name="正方形/長方形 99">
            <a:extLst>
              <a:ext uri="{FF2B5EF4-FFF2-40B4-BE49-F238E27FC236}">
                <a16:creationId xmlns:a16="http://schemas.microsoft.com/office/drawing/2014/main" id="{71537743-52B7-4EAA-987C-2C9856E01E33}"/>
              </a:ext>
            </a:extLst>
          </p:cNvPr>
          <p:cNvSpPr/>
          <p:nvPr/>
        </p:nvSpPr>
        <p:spPr>
          <a:xfrm>
            <a:off x="61200" y="23561374"/>
            <a:ext cx="15840000" cy="972000"/>
          </a:xfrm>
          <a:prstGeom prst="rect">
            <a:avLst/>
          </a:prstGeom>
          <a:solidFill>
            <a:srgbClr val="002060"/>
          </a:solidFill>
          <a:ln w="1619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游ゴシック" panose="020B0400000000000000" pitchFamily="50" charset="-128"/>
              <a:ea typeface="游ゴシック" panose="020B0400000000000000" pitchFamily="50" charset="-128"/>
            </a:endParaRPr>
          </a:p>
        </p:txBody>
      </p:sp>
      <p:sp>
        <p:nvSpPr>
          <p:cNvPr id="101" name="テキスト ボックス 100">
            <a:extLst>
              <a:ext uri="{FF2B5EF4-FFF2-40B4-BE49-F238E27FC236}">
                <a16:creationId xmlns:a16="http://schemas.microsoft.com/office/drawing/2014/main" id="{793054DD-BF03-4F6F-88C4-26452E7E590A}"/>
              </a:ext>
            </a:extLst>
          </p:cNvPr>
          <p:cNvSpPr txBox="1"/>
          <p:nvPr/>
        </p:nvSpPr>
        <p:spPr>
          <a:xfrm>
            <a:off x="4050923" y="23539543"/>
            <a:ext cx="7879080" cy="1015663"/>
          </a:xfrm>
          <a:prstGeom prst="rect">
            <a:avLst/>
          </a:prstGeom>
          <a:noFill/>
        </p:spPr>
        <p:txBody>
          <a:bodyPr wrap="none" rtlCol="0">
            <a:spAutoFit/>
          </a:bodyPr>
          <a:lstStyle/>
          <a:p>
            <a:pPr algn="ctr"/>
            <a:r>
              <a:rPr lang="ja-JP" altLang="en-US" sz="6000" b="1" dirty="0">
                <a:solidFill>
                  <a:schemeClr val="bg1"/>
                </a:solidFill>
                <a:latin typeface="游ゴシック" panose="020B0400000000000000" pitchFamily="50" charset="-128"/>
                <a:ea typeface="游ゴシック" panose="020B0400000000000000" pitchFamily="50" charset="-128"/>
              </a:rPr>
              <a:t>内受容感覚と感動評定</a:t>
            </a:r>
            <a:endParaRPr kumimoji="1" lang="ja-JP" altLang="en-US" sz="6000" b="1" dirty="0">
              <a:solidFill>
                <a:schemeClr val="bg1"/>
              </a:solidFill>
              <a:latin typeface="游ゴシック" panose="020B0400000000000000" pitchFamily="50" charset="-128"/>
              <a:ea typeface="游ゴシック" panose="020B0400000000000000" pitchFamily="50" charset="-128"/>
            </a:endParaRPr>
          </a:p>
        </p:txBody>
      </p:sp>
      <p:sp>
        <p:nvSpPr>
          <p:cNvPr id="30" name="テキスト ボックス 29">
            <a:extLst>
              <a:ext uri="{FF2B5EF4-FFF2-40B4-BE49-F238E27FC236}">
                <a16:creationId xmlns:a16="http://schemas.microsoft.com/office/drawing/2014/main" id="{02F0E0F3-0D1E-4BCC-BF75-28D58EBD2ECC}"/>
              </a:ext>
            </a:extLst>
          </p:cNvPr>
          <p:cNvSpPr txBox="1"/>
          <p:nvPr/>
        </p:nvSpPr>
        <p:spPr>
          <a:xfrm>
            <a:off x="515286" y="25167315"/>
            <a:ext cx="8821005" cy="1938992"/>
          </a:xfrm>
          <a:prstGeom prst="rect">
            <a:avLst/>
          </a:prstGeom>
          <a:noFill/>
        </p:spPr>
        <p:txBody>
          <a:bodyPr wrap="none" rtlCol="0">
            <a:spAutoFit/>
          </a:bodyPr>
          <a:lstStyle/>
          <a:p>
            <a:r>
              <a:rPr lang="ja-JP" altLang="en-US" sz="4000" dirty="0">
                <a:latin typeface="游ゴシック" panose="020B0400000000000000" pitchFamily="50" charset="-128"/>
                <a:ea typeface="游ゴシック" panose="020B0400000000000000" pitchFamily="50" charset="-128"/>
              </a:rPr>
              <a:t>内受容感覚</a:t>
            </a:r>
            <a:r>
              <a:rPr kumimoji="1" lang="ja-JP" altLang="en-US" sz="4000" dirty="0">
                <a:latin typeface="游ゴシック" panose="020B0400000000000000" pitchFamily="50" charset="-128"/>
                <a:ea typeface="游ゴシック" panose="020B0400000000000000" pitchFamily="50" charset="-128"/>
              </a:rPr>
              <a:t>感度（振幅</a:t>
            </a:r>
            <a:r>
              <a:rPr kumimoji="1" lang="en-US" altLang="ja-JP" sz="4000" dirty="0">
                <a:latin typeface="游ゴシック" panose="020B0400000000000000" pitchFamily="50" charset="-128"/>
                <a:ea typeface="游ゴシック" panose="020B0400000000000000" pitchFamily="50" charset="-128"/>
              </a:rPr>
              <a:t>A</a:t>
            </a:r>
            <a:r>
              <a:rPr kumimoji="1" lang="ja-JP" altLang="en-US" sz="4000" dirty="0">
                <a:latin typeface="游ゴシック" panose="020B0400000000000000" pitchFamily="50" charset="-128"/>
                <a:ea typeface="游ゴシック" panose="020B0400000000000000" pitchFamily="50" charset="-128"/>
              </a:rPr>
              <a:t>）と平均の</a:t>
            </a:r>
            <a:endParaRPr kumimoji="1" lang="en-US" altLang="ja-JP" sz="4000" dirty="0">
              <a:latin typeface="游ゴシック" panose="020B0400000000000000" pitchFamily="50" charset="-128"/>
              <a:ea typeface="游ゴシック" panose="020B0400000000000000" pitchFamily="50" charset="-128"/>
            </a:endParaRPr>
          </a:p>
          <a:p>
            <a:r>
              <a:rPr kumimoji="1" lang="ja-JP" altLang="en-US" sz="4000" dirty="0">
                <a:latin typeface="游ゴシック" panose="020B0400000000000000" pitchFamily="50" charset="-128"/>
                <a:ea typeface="游ゴシック" panose="020B0400000000000000" pitchFamily="50" charset="-128"/>
              </a:rPr>
              <a:t>感動度に正の相関</a:t>
            </a:r>
            <a:endParaRPr kumimoji="1" lang="en-US" altLang="ja-JP" sz="4000" dirty="0">
              <a:latin typeface="游ゴシック" panose="020B0400000000000000" pitchFamily="50" charset="-128"/>
              <a:ea typeface="游ゴシック" panose="020B0400000000000000" pitchFamily="50" charset="-128"/>
            </a:endParaRPr>
          </a:p>
          <a:p>
            <a:r>
              <a:rPr lang="en-US" altLang="ja-JP" sz="4000" dirty="0">
                <a:latin typeface="游ゴシック" panose="020B0400000000000000" pitchFamily="50" charset="-128"/>
                <a:ea typeface="游ゴシック" panose="020B0400000000000000" pitchFamily="50" charset="-128"/>
              </a:rPr>
              <a:t>	</a:t>
            </a:r>
            <a:r>
              <a:rPr lang="ja-JP" altLang="en-US" sz="4000" dirty="0">
                <a:latin typeface="游ゴシック" panose="020B0400000000000000" pitchFamily="50" charset="-128"/>
                <a:ea typeface="游ゴシック" panose="020B0400000000000000" pitchFamily="50" charset="-128"/>
              </a:rPr>
              <a:t>（</a:t>
            </a:r>
            <a:r>
              <a:rPr lang="en-US" altLang="ja-JP" sz="4000" i="1" dirty="0">
                <a:latin typeface="游ゴシック" panose="020B0400000000000000" pitchFamily="50" charset="-128"/>
                <a:ea typeface="游ゴシック" panose="020B0400000000000000" pitchFamily="50" charset="-128"/>
              </a:rPr>
              <a:t>r</a:t>
            </a:r>
            <a:r>
              <a:rPr lang="en-US" altLang="ja-JP" sz="4000" dirty="0">
                <a:latin typeface="游ゴシック" panose="020B0400000000000000" pitchFamily="50" charset="-128"/>
                <a:ea typeface="游ゴシック" panose="020B0400000000000000" pitchFamily="50" charset="-128"/>
              </a:rPr>
              <a:t> = 0.27, </a:t>
            </a:r>
            <a:r>
              <a:rPr lang="en-US" altLang="ja-JP" sz="4000" i="1" dirty="0">
                <a:latin typeface="游ゴシック" panose="020B0400000000000000" pitchFamily="50" charset="-128"/>
                <a:ea typeface="游ゴシック" panose="020B0400000000000000" pitchFamily="50" charset="-128"/>
              </a:rPr>
              <a:t>p</a:t>
            </a:r>
            <a:r>
              <a:rPr lang="en-US" altLang="ja-JP" sz="4000" dirty="0">
                <a:latin typeface="游ゴシック" panose="020B0400000000000000" pitchFamily="50" charset="-128"/>
                <a:ea typeface="游ゴシック" panose="020B0400000000000000" pitchFamily="50" charset="-128"/>
              </a:rPr>
              <a:t> = 0.05</a:t>
            </a:r>
            <a:r>
              <a:rPr lang="ja-JP" altLang="en-US" sz="4000" dirty="0">
                <a:latin typeface="游ゴシック" panose="020B0400000000000000" pitchFamily="50" charset="-128"/>
                <a:ea typeface="游ゴシック" panose="020B0400000000000000" pitchFamily="50" charset="-128"/>
              </a:rPr>
              <a:t>）</a:t>
            </a:r>
            <a:endParaRPr kumimoji="1" lang="ja-JP" altLang="en-US" sz="4000" dirty="0">
              <a:latin typeface="游ゴシック" panose="020B0400000000000000" pitchFamily="50" charset="-128"/>
              <a:ea typeface="游ゴシック" panose="020B0400000000000000" pitchFamily="50" charset="-128"/>
            </a:endParaRPr>
          </a:p>
        </p:txBody>
      </p:sp>
      <p:sp>
        <p:nvSpPr>
          <p:cNvPr id="31" name="テキスト ボックス 30">
            <a:extLst>
              <a:ext uri="{FF2B5EF4-FFF2-40B4-BE49-F238E27FC236}">
                <a16:creationId xmlns:a16="http://schemas.microsoft.com/office/drawing/2014/main" id="{FC99CCB7-EFC5-40E0-93FF-A3724C0C3C57}"/>
              </a:ext>
            </a:extLst>
          </p:cNvPr>
          <p:cNvSpPr txBox="1"/>
          <p:nvPr/>
        </p:nvSpPr>
        <p:spPr>
          <a:xfrm>
            <a:off x="509206" y="27393537"/>
            <a:ext cx="8905002" cy="1323439"/>
          </a:xfrm>
          <a:prstGeom prst="rect">
            <a:avLst/>
          </a:prstGeom>
          <a:noFill/>
        </p:spPr>
        <p:txBody>
          <a:bodyPr wrap="none" rtlCol="0">
            <a:spAutoFit/>
          </a:bodyPr>
          <a:lstStyle/>
          <a:p>
            <a:r>
              <a:rPr kumimoji="1" lang="ja-JP" altLang="en-US" sz="4000" b="1" dirty="0">
                <a:solidFill>
                  <a:schemeClr val="accent2"/>
                </a:solidFill>
                <a:latin typeface="游ゴシック" panose="020B0400000000000000" pitchFamily="50" charset="-128"/>
                <a:ea typeface="游ゴシック" panose="020B0400000000000000" pitchFamily="50" charset="-128"/>
              </a:rPr>
              <a:t>内受容感覚感度の高い人は強い感動を</a:t>
            </a:r>
            <a:endParaRPr kumimoji="1" lang="en-US" altLang="ja-JP" sz="4000" b="1" dirty="0">
              <a:solidFill>
                <a:schemeClr val="accent2"/>
              </a:solidFill>
              <a:latin typeface="游ゴシック" panose="020B0400000000000000" pitchFamily="50" charset="-128"/>
              <a:ea typeface="游ゴシック" panose="020B0400000000000000" pitchFamily="50" charset="-128"/>
            </a:endParaRPr>
          </a:p>
          <a:p>
            <a:r>
              <a:rPr kumimoji="1" lang="ja-JP" altLang="en-US" sz="4000" b="1" dirty="0">
                <a:solidFill>
                  <a:schemeClr val="accent2"/>
                </a:solidFill>
                <a:latin typeface="游ゴシック" panose="020B0400000000000000" pitchFamily="50" charset="-128"/>
                <a:ea typeface="游ゴシック" panose="020B0400000000000000" pitchFamily="50" charset="-128"/>
              </a:rPr>
              <a:t>経験した</a:t>
            </a:r>
          </a:p>
        </p:txBody>
      </p:sp>
      <p:sp>
        <p:nvSpPr>
          <p:cNvPr id="107" name="テキスト ボックス 106">
            <a:extLst>
              <a:ext uri="{FF2B5EF4-FFF2-40B4-BE49-F238E27FC236}">
                <a16:creationId xmlns:a16="http://schemas.microsoft.com/office/drawing/2014/main" id="{170A8045-E07E-4EB6-8DC1-B347B436F95B}"/>
              </a:ext>
            </a:extLst>
          </p:cNvPr>
          <p:cNvSpPr txBox="1"/>
          <p:nvPr/>
        </p:nvSpPr>
        <p:spPr>
          <a:xfrm>
            <a:off x="756874" y="30748679"/>
            <a:ext cx="10104048" cy="1323439"/>
          </a:xfrm>
          <a:prstGeom prst="rect">
            <a:avLst/>
          </a:prstGeom>
          <a:noFill/>
        </p:spPr>
        <p:txBody>
          <a:bodyPr wrap="none" rtlCol="0">
            <a:spAutoFit/>
          </a:bodyPr>
          <a:lstStyle/>
          <a:p>
            <a:r>
              <a:rPr kumimoji="1" lang="ja-JP" altLang="en-US" sz="4000" dirty="0">
                <a:latin typeface="游ゴシック" panose="020B0400000000000000" pitchFamily="50" charset="-128"/>
                <a:ea typeface="游ゴシック" panose="020B0400000000000000" pitchFamily="50" charset="-128"/>
              </a:rPr>
              <a:t>音楽を感動度評定値に基づいて</a:t>
            </a:r>
            <a:r>
              <a:rPr kumimoji="1" lang="en-US" altLang="ja-JP" sz="4000" dirty="0">
                <a:latin typeface="游ゴシック" panose="020B0400000000000000" pitchFamily="50" charset="-128"/>
                <a:ea typeface="游ゴシック" panose="020B0400000000000000" pitchFamily="50" charset="-128"/>
              </a:rPr>
              <a:t>3</a:t>
            </a:r>
            <a:r>
              <a:rPr kumimoji="1" lang="ja-JP" altLang="en-US" sz="4000" dirty="0">
                <a:latin typeface="游ゴシック" panose="020B0400000000000000" pitchFamily="50" charset="-128"/>
                <a:ea typeface="游ゴシック" panose="020B0400000000000000" pitchFamily="50" charset="-128"/>
              </a:rPr>
              <a:t>群に分類</a:t>
            </a:r>
            <a:endParaRPr kumimoji="1" lang="en-US" altLang="ja-JP" sz="4000" dirty="0">
              <a:latin typeface="游ゴシック" panose="020B0400000000000000" pitchFamily="50" charset="-128"/>
              <a:ea typeface="游ゴシック" panose="020B0400000000000000" pitchFamily="50" charset="-128"/>
            </a:endParaRPr>
          </a:p>
          <a:p>
            <a:r>
              <a:rPr kumimoji="1" lang="ja-JP" altLang="en-US" sz="4000" dirty="0">
                <a:latin typeface="游ゴシック" panose="020B0400000000000000" pitchFamily="50" charset="-128"/>
                <a:ea typeface="游ゴシック" panose="020B0400000000000000" pitchFamily="50" charset="-128"/>
              </a:rPr>
              <a:t>（高感動</a:t>
            </a:r>
            <a:r>
              <a:rPr kumimoji="1" lang="en-US" altLang="ja-JP" sz="4000" dirty="0">
                <a:latin typeface="游ゴシック" panose="020B0400000000000000" pitchFamily="50" charset="-128"/>
                <a:ea typeface="游ゴシック" panose="020B0400000000000000" pitchFamily="50" charset="-128"/>
              </a:rPr>
              <a:t>10</a:t>
            </a:r>
            <a:r>
              <a:rPr kumimoji="1" lang="ja-JP" altLang="en-US" sz="4000" dirty="0">
                <a:latin typeface="游ゴシック" panose="020B0400000000000000" pitchFamily="50" charset="-128"/>
                <a:ea typeface="游ゴシック" panose="020B0400000000000000" pitchFamily="50" charset="-128"/>
              </a:rPr>
              <a:t>曲，中感動</a:t>
            </a:r>
            <a:r>
              <a:rPr kumimoji="1" lang="en-US" altLang="ja-JP" sz="4000" dirty="0">
                <a:latin typeface="游ゴシック" panose="020B0400000000000000" pitchFamily="50" charset="-128"/>
                <a:ea typeface="游ゴシック" panose="020B0400000000000000" pitchFamily="50" charset="-128"/>
              </a:rPr>
              <a:t>10</a:t>
            </a:r>
            <a:r>
              <a:rPr kumimoji="1" lang="ja-JP" altLang="en-US" sz="4000" dirty="0">
                <a:latin typeface="游ゴシック" panose="020B0400000000000000" pitchFamily="50" charset="-128"/>
                <a:ea typeface="游ゴシック" panose="020B0400000000000000" pitchFamily="50" charset="-128"/>
              </a:rPr>
              <a:t>曲，低感動</a:t>
            </a:r>
            <a:r>
              <a:rPr kumimoji="1" lang="en-US" altLang="ja-JP" sz="4000" dirty="0">
                <a:latin typeface="游ゴシック" panose="020B0400000000000000" pitchFamily="50" charset="-128"/>
                <a:ea typeface="游ゴシック" panose="020B0400000000000000" pitchFamily="50" charset="-128"/>
              </a:rPr>
              <a:t>10</a:t>
            </a:r>
            <a:r>
              <a:rPr kumimoji="1" lang="ja-JP" altLang="en-US" sz="4000" dirty="0">
                <a:latin typeface="游ゴシック" panose="020B0400000000000000" pitchFamily="50" charset="-128"/>
                <a:ea typeface="游ゴシック" panose="020B0400000000000000" pitchFamily="50" charset="-128"/>
              </a:rPr>
              <a:t>曲）</a:t>
            </a:r>
          </a:p>
        </p:txBody>
      </p:sp>
      <p:sp>
        <p:nvSpPr>
          <p:cNvPr id="108" name="テキスト ボックス 107">
            <a:extLst>
              <a:ext uri="{FF2B5EF4-FFF2-40B4-BE49-F238E27FC236}">
                <a16:creationId xmlns:a16="http://schemas.microsoft.com/office/drawing/2014/main" id="{BBDC9470-AAF7-4046-9800-C9B4A4D7AEE0}"/>
              </a:ext>
            </a:extLst>
          </p:cNvPr>
          <p:cNvSpPr txBox="1"/>
          <p:nvPr/>
        </p:nvSpPr>
        <p:spPr>
          <a:xfrm>
            <a:off x="756874" y="32213466"/>
            <a:ext cx="8392041" cy="1938992"/>
          </a:xfrm>
          <a:prstGeom prst="rect">
            <a:avLst/>
          </a:prstGeom>
          <a:noFill/>
        </p:spPr>
        <p:txBody>
          <a:bodyPr wrap="none" rtlCol="0">
            <a:spAutoFit/>
          </a:bodyPr>
          <a:lstStyle/>
          <a:p>
            <a:r>
              <a:rPr kumimoji="1" lang="ja-JP" altLang="en-US" sz="4000" dirty="0">
                <a:latin typeface="游ゴシック" panose="020B0400000000000000" pitchFamily="50" charset="-128"/>
                <a:ea typeface="游ゴシック" panose="020B0400000000000000" pitchFamily="50" charset="-128"/>
              </a:rPr>
              <a:t>参加者を</a:t>
            </a:r>
            <a:r>
              <a:rPr kumimoji="1" lang="en-US" altLang="ja-JP" sz="4000" dirty="0">
                <a:latin typeface="游ゴシック" panose="020B0400000000000000" pitchFamily="50" charset="-128"/>
                <a:ea typeface="游ゴシック" panose="020B0400000000000000" pitchFamily="50" charset="-128"/>
              </a:rPr>
              <a:t>2</a:t>
            </a:r>
            <a:r>
              <a:rPr kumimoji="1" lang="ja-JP" altLang="en-US" sz="4000" dirty="0">
                <a:latin typeface="游ゴシック" panose="020B0400000000000000" pitchFamily="50" charset="-128"/>
                <a:ea typeface="游ゴシック" panose="020B0400000000000000" pitchFamily="50" charset="-128"/>
              </a:rPr>
              <a:t>群に分割</a:t>
            </a:r>
            <a:endParaRPr kumimoji="1" lang="en-US" altLang="ja-JP" sz="4000" dirty="0">
              <a:latin typeface="游ゴシック" panose="020B0400000000000000" pitchFamily="50" charset="-128"/>
              <a:ea typeface="游ゴシック" panose="020B0400000000000000" pitchFamily="50" charset="-128"/>
            </a:endParaRPr>
          </a:p>
          <a:p>
            <a:r>
              <a:rPr kumimoji="1" lang="ja-JP" altLang="en-US" sz="4000" dirty="0">
                <a:latin typeface="游ゴシック" panose="020B0400000000000000" pitchFamily="50" charset="-128"/>
                <a:ea typeface="游ゴシック" panose="020B0400000000000000" pitchFamily="50" charset="-128"/>
              </a:rPr>
              <a:t>高群：心拍弁別課題の成績が良い</a:t>
            </a:r>
            <a:endParaRPr kumimoji="1" lang="en-US" altLang="ja-JP" sz="4000" dirty="0">
              <a:latin typeface="游ゴシック" panose="020B0400000000000000" pitchFamily="50" charset="-128"/>
              <a:ea typeface="游ゴシック" panose="020B0400000000000000" pitchFamily="50" charset="-128"/>
            </a:endParaRPr>
          </a:p>
          <a:p>
            <a:r>
              <a:rPr lang="ja-JP" altLang="en-US" sz="4000" dirty="0">
                <a:latin typeface="游ゴシック" panose="020B0400000000000000" pitchFamily="50" charset="-128"/>
                <a:ea typeface="游ゴシック" panose="020B0400000000000000" pitchFamily="50" charset="-128"/>
              </a:rPr>
              <a:t>低群：心拍数弁別課題の成績が悪い</a:t>
            </a:r>
            <a:endParaRPr kumimoji="1" lang="ja-JP" altLang="en-US" sz="4000" dirty="0">
              <a:latin typeface="游ゴシック" panose="020B0400000000000000" pitchFamily="50" charset="-128"/>
              <a:ea typeface="游ゴシック" panose="020B0400000000000000" pitchFamily="50" charset="-128"/>
            </a:endParaRPr>
          </a:p>
        </p:txBody>
      </p:sp>
      <p:sp>
        <p:nvSpPr>
          <p:cNvPr id="109" name="テキスト ボックス 108">
            <a:extLst>
              <a:ext uri="{FF2B5EF4-FFF2-40B4-BE49-F238E27FC236}">
                <a16:creationId xmlns:a16="http://schemas.microsoft.com/office/drawing/2014/main" id="{E18396D1-6C34-4C3B-BC7A-DACB22CDE397}"/>
              </a:ext>
            </a:extLst>
          </p:cNvPr>
          <p:cNvSpPr txBox="1"/>
          <p:nvPr/>
        </p:nvSpPr>
        <p:spPr>
          <a:xfrm>
            <a:off x="756874" y="38965133"/>
            <a:ext cx="13752483" cy="1938992"/>
          </a:xfrm>
          <a:prstGeom prst="rect">
            <a:avLst/>
          </a:prstGeom>
          <a:noFill/>
        </p:spPr>
        <p:txBody>
          <a:bodyPr wrap="none" rtlCol="0">
            <a:spAutoFit/>
          </a:bodyPr>
          <a:lstStyle/>
          <a:p>
            <a:r>
              <a:rPr kumimoji="1" lang="ja-JP" altLang="en-US" sz="4000" dirty="0">
                <a:latin typeface="游ゴシック" panose="020B0400000000000000" pitchFamily="50" charset="-128"/>
                <a:ea typeface="游ゴシック" panose="020B0400000000000000" pitchFamily="50" charset="-128"/>
              </a:rPr>
              <a:t>内受容感覚高群</a:t>
            </a:r>
            <a:r>
              <a:rPr lang="ja-JP" altLang="en-US" sz="4000" dirty="0">
                <a:latin typeface="游ゴシック" panose="020B0400000000000000" pitchFamily="50" charset="-128"/>
                <a:ea typeface="游ゴシック" panose="020B0400000000000000" pitchFamily="50" charset="-128"/>
              </a:rPr>
              <a:t>⇒感動度が高い曲で心拍数が高い</a:t>
            </a:r>
            <a:endParaRPr lang="en-US" altLang="ja-JP" sz="4000" dirty="0">
              <a:latin typeface="游ゴシック" panose="020B0400000000000000" pitchFamily="50" charset="-128"/>
              <a:ea typeface="游ゴシック" panose="020B0400000000000000" pitchFamily="50" charset="-128"/>
            </a:endParaRPr>
          </a:p>
          <a:p>
            <a:r>
              <a:rPr lang="ja-JP" altLang="en-US" sz="4000" dirty="0">
                <a:latin typeface="游ゴシック" panose="020B0400000000000000" pitchFamily="50" charset="-128"/>
                <a:ea typeface="游ゴシック" panose="020B0400000000000000" pitchFamily="50" charset="-128"/>
              </a:rPr>
              <a:t>（内受容と感動度の交互作用：</a:t>
            </a:r>
            <a:r>
              <a:rPr lang="en-US" altLang="ja-JP" sz="4000" i="1" dirty="0">
                <a:latin typeface="游ゴシック" panose="020B0400000000000000" pitchFamily="50" charset="-128"/>
                <a:ea typeface="游ゴシック" panose="020B0400000000000000" pitchFamily="50" charset="-128"/>
              </a:rPr>
              <a:t>F</a:t>
            </a:r>
            <a:r>
              <a:rPr lang="en-US" altLang="ja-JP" sz="4000" dirty="0">
                <a:latin typeface="游ゴシック" panose="020B0400000000000000" pitchFamily="50" charset="-128"/>
                <a:ea typeface="游ゴシック" panose="020B0400000000000000" pitchFamily="50" charset="-128"/>
              </a:rPr>
              <a:t> (1, 49) = 4.53, </a:t>
            </a:r>
            <a:r>
              <a:rPr lang="en-US" altLang="ja-JP" sz="4000" i="1" dirty="0">
                <a:latin typeface="游ゴシック" panose="020B0400000000000000" pitchFamily="50" charset="-128"/>
                <a:ea typeface="游ゴシック" panose="020B0400000000000000" pitchFamily="50" charset="-128"/>
              </a:rPr>
              <a:t>p</a:t>
            </a:r>
            <a:r>
              <a:rPr lang="en-US" altLang="ja-JP" sz="4000" dirty="0">
                <a:latin typeface="游ゴシック" panose="020B0400000000000000" pitchFamily="50" charset="-128"/>
                <a:ea typeface="游ゴシック" panose="020B0400000000000000" pitchFamily="50" charset="-128"/>
              </a:rPr>
              <a:t> = 0.04</a:t>
            </a:r>
            <a:r>
              <a:rPr lang="ja-JP" altLang="en-US" sz="4000" dirty="0">
                <a:latin typeface="游ゴシック" panose="020B0400000000000000" pitchFamily="50" charset="-128"/>
                <a:ea typeface="游ゴシック" panose="020B0400000000000000" pitchFamily="50" charset="-128"/>
              </a:rPr>
              <a:t>）</a:t>
            </a:r>
            <a:endParaRPr lang="en-US" altLang="ja-JP" sz="4000" dirty="0">
              <a:latin typeface="游ゴシック" panose="020B0400000000000000" pitchFamily="50" charset="-128"/>
              <a:ea typeface="游ゴシック" panose="020B0400000000000000" pitchFamily="50" charset="-128"/>
            </a:endParaRPr>
          </a:p>
          <a:p>
            <a:r>
              <a:rPr kumimoji="1" lang="ja-JP" altLang="en-US" sz="4000" dirty="0">
                <a:latin typeface="游ゴシック" panose="020B0400000000000000" pitchFamily="50" charset="-128"/>
                <a:ea typeface="游ゴシック" panose="020B0400000000000000" pitchFamily="50" charset="-128"/>
              </a:rPr>
              <a:t>内受容感覚低群</a:t>
            </a:r>
            <a:r>
              <a:rPr lang="ja-JP" altLang="en-US" sz="4000" dirty="0">
                <a:latin typeface="游ゴシック" panose="020B0400000000000000" pitchFamily="50" charset="-128"/>
                <a:ea typeface="游ゴシック" panose="020B0400000000000000" pitchFamily="50" charset="-128"/>
              </a:rPr>
              <a:t>⇒感動度と心拍数に相関がない</a:t>
            </a:r>
            <a:endParaRPr lang="en-US" altLang="ja-JP" sz="4000" dirty="0">
              <a:latin typeface="游ゴシック" panose="020B0400000000000000" pitchFamily="50" charset="-128"/>
              <a:ea typeface="游ゴシック" panose="020B0400000000000000" pitchFamily="50" charset="-128"/>
            </a:endParaRPr>
          </a:p>
        </p:txBody>
      </p:sp>
      <p:sp>
        <p:nvSpPr>
          <p:cNvPr id="110" name="テキスト ボックス 109">
            <a:extLst>
              <a:ext uri="{FF2B5EF4-FFF2-40B4-BE49-F238E27FC236}">
                <a16:creationId xmlns:a16="http://schemas.microsoft.com/office/drawing/2014/main" id="{2D5131D3-26C0-460B-A327-B6651A7D9216}"/>
              </a:ext>
            </a:extLst>
          </p:cNvPr>
          <p:cNvSpPr txBox="1"/>
          <p:nvPr/>
        </p:nvSpPr>
        <p:spPr>
          <a:xfrm>
            <a:off x="1184860" y="41059653"/>
            <a:ext cx="13592680" cy="1323439"/>
          </a:xfrm>
          <a:prstGeom prst="rect">
            <a:avLst/>
          </a:prstGeom>
          <a:noFill/>
        </p:spPr>
        <p:txBody>
          <a:bodyPr wrap="square" rtlCol="0">
            <a:spAutoFit/>
          </a:bodyPr>
          <a:lstStyle/>
          <a:p>
            <a:r>
              <a:rPr lang="ja-JP" altLang="en-US" sz="4000" b="1" dirty="0">
                <a:solidFill>
                  <a:schemeClr val="accent2"/>
                </a:solidFill>
                <a:latin typeface="游ゴシック" panose="020B0400000000000000" pitchFamily="50" charset="-128"/>
                <a:ea typeface="游ゴシック" panose="020B0400000000000000" pitchFamily="50" charset="-128"/>
              </a:rPr>
              <a:t>内受容感覚の高い人は，自分の感情を認識するときに身体状態の変化を手掛かりにしている</a:t>
            </a:r>
            <a:endParaRPr lang="en-US" altLang="ja-JP" sz="4000" b="1" dirty="0">
              <a:solidFill>
                <a:schemeClr val="accent2"/>
              </a:solidFill>
              <a:latin typeface="游ゴシック" panose="020B0400000000000000" pitchFamily="50" charset="-128"/>
              <a:ea typeface="游ゴシック" panose="020B0400000000000000" pitchFamily="50" charset="-128"/>
            </a:endParaRPr>
          </a:p>
        </p:txBody>
      </p:sp>
      <p:sp>
        <p:nvSpPr>
          <p:cNvPr id="37" name="テキスト ボックス 36">
            <a:extLst>
              <a:ext uri="{FF2B5EF4-FFF2-40B4-BE49-F238E27FC236}">
                <a16:creationId xmlns:a16="http://schemas.microsoft.com/office/drawing/2014/main" id="{EDBD594C-13C2-4372-9740-E13E6CDDAFBD}"/>
              </a:ext>
            </a:extLst>
          </p:cNvPr>
          <p:cNvSpPr txBox="1"/>
          <p:nvPr/>
        </p:nvSpPr>
        <p:spPr>
          <a:xfrm>
            <a:off x="17092821" y="25311503"/>
            <a:ext cx="4801314" cy="1323439"/>
          </a:xfrm>
          <a:prstGeom prst="rect">
            <a:avLst/>
          </a:prstGeom>
          <a:noFill/>
        </p:spPr>
        <p:txBody>
          <a:bodyPr wrap="none" rtlCol="0">
            <a:spAutoFit/>
          </a:bodyPr>
          <a:lstStyle/>
          <a:p>
            <a:r>
              <a:rPr lang="ja-JP" altLang="en-US" sz="4000" dirty="0">
                <a:latin typeface="游ゴシック" panose="020B0400000000000000" pitchFamily="50" charset="-128"/>
                <a:ea typeface="游ゴシック" panose="020B0400000000000000" pitchFamily="50" charset="-128"/>
              </a:rPr>
              <a:t>高感動曲＞低感動曲</a:t>
            </a:r>
            <a:endParaRPr lang="en-US" altLang="ja-JP" sz="4000" dirty="0">
              <a:latin typeface="游ゴシック" panose="020B0400000000000000" pitchFamily="50" charset="-128"/>
              <a:ea typeface="游ゴシック" panose="020B0400000000000000" pitchFamily="50" charset="-128"/>
            </a:endParaRPr>
          </a:p>
          <a:p>
            <a:r>
              <a:rPr lang="ja-JP" altLang="en-US" sz="4000" dirty="0">
                <a:latin typeface="游ゴシック" panose="020B0400000000000000" pitchFamily="50" charset="-128"/>
                <a:ea typeface="游ゴシック" panose="020B0400000000000000" pitchFamily="50" charset="-128"/>
              </a:rPr>
              <a:t>の脳活動</a:t>
            </a:r>
            <a:endParaRPr kumimoji="1" lang="ja-JP" altLang="en-US" sz="4000" dirty="0">
              <a:latin typeface="游ゴシック" panose="020B0400000000000000" pitchFamily="50" charset="-128"/>
              <a:ea typeface="游ゴシック" panose="020B0400000000000000" pitchFamily="50" charset="-128"/>
            </a:endParaRPr>
          </a:p>
        </p:txBody>
      </p:sp>
      <p:grpSp>
        <p:nvGrpSpPr>
          <p:cNvPr id="112" name="グループ化 111">
            <a:extLst>
              <a:ext uri="{FF2B5EF4-FFF2-40B4-BE49-F238E27FC236}">
                <a16:creationId xmlns:a16="http://schemas.microsoft.com/office/drawing/2014/main" id="{4BBD1DAB-A30C-4EE2-83C1-ACA9BF399CAF}"/>
              </a:ext>
            </a:extLst>
          </p:cNvPr>
          <p:cNvGrpSpPr/>
          <p:nvPr/>
        </p:nvGrpSpPr>
        <p:grpSpPr>
          <a:xfrm>
            <a:off x="16937899" y="27295256"/>
            <a:ext cx="5111158" cy="866887"/>
            <a:chOff x="15902434" y="12259836"/>
            <a:chExt cx="5111158" cy="866887"/>
          </a:xfrm>
        </p:grpSpPr>
        <p:sp>
          <p:nvSpPr>
            <p:cNvPr id="113" name="テキスト ボックス 112">
              <a:extLst>
                <a:ext uri="{FF2B5EF4-FFF2-40B4-BE49-F238E27FC236}">
                  <a16:creationId xmlns:a16="http://schemas.microsoft.com/office/drawing/2014/main" id="{C634662F-BEBD-4EF6-9430-83660BCE634B}"/>
                </a:ext>
              </a:extLst>
            </p:cNvPr>
            <p:cNvSpPr txBox="1"/>
            <p:nvPr/>
          </p:nvSpPr>
          <p:spPr>
            <a:xfrm>
              <a:off x="15970224" y="12295726"/>
              <a:ext cx="5043368" cy="830997"/>
            </a:xfrm>
            <a:prstGeom prst="rect">
              <a:avLst/>
            </a:prstGeom>
            <a:noFill/>
          </p:spPr>
          <p:txBody>
            <a:bodyPr wrap="none" rtlCol="0">
              <a:spAutoFit/>
            </a:bodyPr>
            <a:lstStyle/>
            <a:p>
              <a:r>
                <a:rPr lang="en-US" altLang="ja-JP" sz="2400" dirty="0">
                  <a:latin typeface="游ゴシック" panose="020B0400000000000000" pitchFamily="50" charset="-128"/>
                  <a:ea typeface="游ゴシック" panose="020B0400000000000000" pitchFamily="50" charset="-128"/>
                </a:rPr>
                <a:t>Caudate</a:t>
              </a:r>
              <a:r>
                <a:rPr kumimoji="1" lang="en-US" altLang="ja-JP" sz="2400" dirty="0">
                  <a:latin typeface="游ゴシック" panose="020B0400000000000000" pitchFamily="50" charset="-128"/>
                  <a:ea typeface="游ゴシック" panose="020B0400000000000000" pitchFamily="50" charset="-128"/>
                </a:rPr>
                <a:t>: </a:t>
              </a:r>
              <a:r>
                <a:rPr kumimoji="1" lang="ja-JP" altLang="en-US" sz="2400" dirty="0">
                  <a:latin typeface="游ゴシック" panose="020B0400000000000000" pitchFamily="50" charset="-128"/>
                  <a:ea typeface="游ゴシック" panose="020B0400000000000000" pitchFamily="50" charset="-128"/>
                </a:rPr>
                <a:t>尾状核</a:t>
              </a:r>
              <a:r>
                <a:rPr kumimoji="1" lang="en-US" altLang="ja-JP" sz="2400" dirty="0">
                  <a:latin typeface="游ゴシック" panose="020B0400000000000000" pitchFamily="50" charset="-128"/>
                  <a:ea typeface="游ゴシック" panose="020B0400000000000000" pitchFamily="50" charset="-128"/>
                </a:rPr>
                <a:t>; SMA: </a:t>
              </a:r>
              <a:r>
                <a:rPr kumimoji="1" lang="ja-JP" altLang="en-US" sz="2400" dirty="0">
                  <a:latin typeface="游ゴシック" panose="020B0400000000000000" pitchFamily="50" charset="-128"/>
                  <a:ea typeface="游ゴシック" panose="020B0400000000000000" pitchFamily="50" charset="-128"/>
                </a:rPr>
                <a:t>体性感覚野</a:t>
              </a:r>
              <a:endParaRPr kumimoji="1" lang="en-US" altLang="ja-JP" sz="2400" dirty="0">
                <a:latin typeface="游ゴシック" panose="020B0400000000000000" pitchFamily="50" charset="-128"/>
                <a:ea typeface="游ゴシック" panose="020B0400000000000000" pitchFamily="50" charset="-128"/>
              </a:endParaRPr>
            </a:p>
            <a:p>
              <a:r>
                <a:rPr lang="en-US" altLang="ja-JP" sz="2400" dirty="0">
                  <a:latin typeface="游ゴシック" panose="020B0400000000000000" pitchFamily="50" charset="-128"/>
                  <a:ea typeface="游ゴシック" panose="020B0400000000000000" pitchFamily="50" charset="-128"/>
                </a:rPr>
                <a:t>STG/IFG</a:t>
              </a:r>
              <a:r>
                <a:rPr kumimoji="1" lang="en-US" altLang="ja-JP" sz="2400" dirty="0">
                  <a:latin typeface="游ゴシック" panose="020B0400000000000000" pitchFamily="50" charset="-128"/>
                  <a:ea typeface="游ゴシック" panose="020B0400000000000000" pitchFamily="50" charset="-128"/>
                </a:rPr>
                <a:t>:</a:t>
              </a:r>
              <a:r>
                <a:rPr lang="ja-JP" altLang="en-US" sz="2400" dirty="0">
                  <a:latin typeface="游ゴシック" panose="020B0400000000000000" pitchFamily="50" charset="-128"/>
                  <a:ea typeface="游ゴシック" panose="020B0400000000000000" pitchFamily="50" charset="-128"/>
                </a:rPr>
                <a:t>聴覚野</a:t>
              </a:r>
              <a:r>
                <a:rPr lang="en-US" altLang="ja-JP" sz="2400" dirty="0">
                  <a:latin typeface="游ゴシック" panose="020B0400000000000000" pitchFamily="50" charset="-128"/>
                  <a:ea typeface="游ゴシック" panose="020B0400000000000000" pitchFamily="50" charset="-128"/>
                </a:rPr>
                <a:t>; </a:t>
              </a:r>
              <a:r>
                <a:rPr kumimoji="1" lang="en-US" altLang="ja-JP" sz="2400" dirty="0" err="1">
                  <a:latin typeface="游ゴシック" panose="020B0400000000000000" pitchFamily="50" charset="-128"/>
                  <a:ea typeface="游ゴシック" panose="020B0400000000000000" pitchFamily="50" charset="-128"/>
                </a:rPr>
                <a:t>aIns</a:t>
              </a:r>
              <a:r>
                <a:rPr kumimoji="1" lang="en-US" altLang="ja-JP" sz="2400" dirty="0">
                  <a:latin typeface="游ゴシック" panose="020B0400000000000000" pitchFamily="50" charset="-128"/>
                  <a:ea typeface="游ゴシック" panose="020B0400000000000000" pitchFamily="50" charset="-128"/>
                </a:rPr>
                <a:t>: </a:t>
              </a:r>
              <a:r>
                <a:rPr kumimoji="1" lang="ja-JP" altLang="en-US" sz="2400" dirty="0">
                  <a:latin typeface="游ゴシック" panose="020B0400000000000000" pitchFamily="50" charset="-128"/>
                  <a:ea typeface="游ゴシック" panose="020B0400000000000000" pitchFamily="50" charset="-128"/>
                </a:rPr>
                <a:t>前島</a:t>
              </a:r>
            </a:p>
          </p:txBody>
        </p:sp>
        <p:sp>
          <p:nvSpPr>
            <p:cNvPr id="114" name="左大かっこ 113">
              <a:extLst>
                <a:ext uri="{FF2B5EF4-FFF2-40B4-BE49-F238E27FC236}">
                  <a16:creationId xmlns:a16="http://schemas.microsoft.com/office/drawing/2014/main" id="{9E959F31-CDAF-4879-B7EC-406A3A87339F}"/>
                </a:ext>
              </a:extLst>
            </p:cNvPr>
            <p:cNvSpPr/>
            <p:nvPr/>
          </p:nvSpPr>
          <p:spPr>
            <a:xfrm>
              <a:off x="15902434" y="12259836"/>
              <a:ext cx="136017" cy="838978"/>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sp>
          <p:nvSpPr>
            <p:cNvPr id="115" name="左大かっこ 114">
              <a:extLst>
                <a:ext uri="{FF2B5EF4-FFF2-40B4-BE49-F238E27FC236}">
                  <a16:creationId xmlns:a16="http://schemas.microsoft.com/office/drawing/2014/main" id="{1B469097-C9C9-47DC-BCF4-B219BA471756}"/>
                </a:ext>
              </a:extLst>
            </p:cNvPr>
            <p:cNvSpPr/>
            <p:nvPr/>
          </p:nvSpPr>
          <p:spPr>
            <a:xfrm flipH="1">
              <a:off x="20827253" y="12259836"/>
              <a:ext cx="136017" cy="838978"/>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grpSp>
      <p:sp>
        <p:nvSpPr>
          <p:cNvPr id="38" name="テキスト ボックス 37">
            <a:extLst>
              <a:ext uri="{FF2B5EF4-FFF2-40B4-BE49-F238E27FC236}">
                <a16:creationId xmlns:a16="http://schemas.microsoft.com/office/drawing/2014/main" id="{3358CB84-B4DE-45B3-A8AA-BB57536D5B5B}"/>
              </a:ext>
            </a:extLst>
          </p:cNvPr>
          <p:cNvSpPr txBox="1"/>
          <p:nvPr/>
        </p:nvSpPr>
        <p:spPr>
          <a:xfrm>
            <a:off x="17349302" y="28822456"/>
            <a:ext cx="4288353" cy="1323439"/>
          </a:xfrm>
          <a:prstGeom prst="rect">
            <a:avLst/>
          </a:prstGeom>
          <a:noFill/>
        </p:spPr>
        <p:txBody>
          <a:bodyPr wrap="none" rtlCol="0">
            <a:spAutoFit/>
          </a:bodyPr>
          <a:lstStyle/>
          <a:p>
            <a:r>
              <a:rPr kumimoji="1" lang="ja-JP" altLang="en-US" sz="4000" dirty="0">
                <a:latin typeface="游ゴシック" panose="020B0400000000000000" pitchFamily="50" charset="-128"/>
                <a:ea typeface="游ゴシック" panose="020B0400000000000000" pitchFamily="50" charset="-128"/>
              </a:rPr>
              <a:t>感動時に左前島の</a:t>
            </a:r>
            <a:endParaRPr kumimoji="1" lang="en-US" altLang="ja-JP" sz="4000" dirty="0">
              <a:latin typeface="游ゴシック" panose="020B0400000000000000" pitchFamily="50" charset="-128"/>
              <a:ea typeface="游ゴシック" panose="020B0400000000000000" pitchFamily="50" charset="-128"/>
            </a:endParaRPr>
          </a:p>
          <a:p>
            <a:r>
              <a:rPr kumimoji="1" lang="ja-JP" altLang="en-US" sz="4000" dirty="0">
                <a:latin typeface="游ゴシック" panose="020B0400000000000000" pitchFamily="50" charset="-128"/>
                <a:ea typeface="游ゴシック" panose="020B0400000000000000" pitchFamily="50" charset="-128"/>
              </a:rPr>
              <a:t>活動がみられた</a:t>
            </a:r>
          </a:p>
        </p:txBody>
      </p:sp>
      <p:sp>
        <p:nvSpPr>
          <p:cNvPr id="39" name="テキスト ボックス 38">
            <a:extLst>
              <a:ext uri="{FF2B5EF4-FFF2-40B4-BE49-F238E27FC236}">
                <a16:creationId xmlns:a16="http://schemas.microsoft.com/office/drawing/2014/main" id="{0C57D9BF-D5CF-4286-9D32-695BB103D11F}"/>
              </a:ext>
            </a:extLst>
          </p:cNvPr>
          <p:cNvSpPr txBox="1"/>
          <p:nvPr/>
        </p:nvSpPr>
        <p:spPr>
          <a:xfrm>
            <a:off x="16525122" y="32651800"/>
            <a:ext cx="5599610" cy="707886"/>
          </a:xfrm>
          <a:prstGeom prst="rect">
            <a:avLst/>
          </a:prstGeom>
          <a:noFill/>
        </p:spPr>
        <p:txBody>
          <a:bodyPr wrap="none" rtlCol="0">
            <a:spAutoFit/>
          </a:bodyPr>
          <a:lstStyle/>
          <a:p>
            <a:r>
              <a:rPr kumimoji="1" lang="ja-JP" altLang="en-US" sz="4000" dirty="0">
                <a:latin typeface="游ゴシック" panose="020B0400000000000000" pitchFamily="50" charset="-128"/>
                <a:ea typeface="游ゴシック" panose="020B0400000000000000" pitchFamily="50" charset="-128"/>
              </a:rPr>
              <a:t>島を</a:t>
            </a:r>
            <a:r>
              <a:rPr kumimoji="1" lang="en-US" altLang="ja-JP" sz="4000" dirty="0">
                <a:latin typeface="游ゴシック" panose="020B0400000000000000" pitchFamily="50" charset="-128"/>
                <a:ea typeface="游ゴシック" panose="020B0400000000000000" pitchFamily="50" charset="-128"/>
              </a:rPr>
              <a:t>6</a:t>
            </a:r>
            <a:r>
              <a:rPr kumimoji="1" lang="ja-JP" altLang="en-US" sz="4000" dirty="0">
                <a:latin typeface="游ゴシック" panose="020B0400000000000000" pitchFamily="50" charset="-128"/>
                <a:ea typeface="游ゴシック" panose="020B0400000000000000" pitchFamily="50" charset="-128"/>
              </a:rPr>
              <a:t>つの小領域に分割</a:t>
            </a:r>
          </a:p>
        </p:txBody>
      </p:sp>
      <p:sp>
        <p:nvSpPr>
          <p:cNvPr id="119" name="テキスト ボックス 118">
            <a:extLst>
              <a:ext uri="{FF2B5EF4-FFF2-40B4-BE49-F238E27FC236}">
                <a16:creationId xmlns:a16="http://schemas.microsoft.com/office/drawing/2014/main" id="{C6A93AE5-8A56-4DC5-B399-329F295E0E4A}"/>
              </a:ext>
            </a:extLst>
          </p:cNvPr>
          <p:cNvSpPr txBox="1"/>
          <p:nvPr/>
        </p:nvSpPr>
        <p:spPr>
          <a:xfrm>
            <a:off x="16667790" y="33769045"/>
            <a:ext cx="5314275" cy="1323439"/>
          </a:xfrm>
          <a:prstGeom prst="rect">
            <a:avLst/>
          </a:prstGeom>
          <a:noFill/>
        </p:spPr>
        <p:txBody>
          <a:bodyPr wrap="none" rtlCol="0">
            <a:spAutoFit/>
          </a:bodyPr>
          <a:lstStyle/>
          <a:p>
            <a:r>
              <a:rPr kumimoji="1" lang="ja-JP" altLang="en-US" sz="4000" dirty="0">
                <a:latin typeface="游ゴシック" panose="020B0400000000000000" pitchFamily="50" charset="-128"/>
                <a:ea typeface="游ゴシック" panose="020B0400000000000000" pitchFamily="50" charset="-128"/>
              </a:rPr>
              <a:t>内受容感覚の高群低群</a:t>
            </a:r>
            <a:endParaRPr kumimoji="1" lang="en-US" altLang="ja-JP" sz="4000" dirty="0">
              <a:latin typeface="游ゴシック" panose="020B0400000000000000" pitchFamily="50" charset="-128"/>
              <a:ea typeface="游ゴシック" panose="020B0400000000000000" pitchFamily="50" charset="-128"/>
            </a:endParaRPr>
          </a:p>
          <a:p>
            <a:r>
              <a:rPr kumimoji="1" lang="ja-JP" altLang="en-US" sz="4000" dirty="0">
                <a:latin typeface="游ゴシック" panose="020B0400000000000000" pitchFamily="50" charset="-128"/>
                <a:ea typeface="游ゴシック" panose="020B0400000000000000" pitchFamily="50" charset="-128"/>
              </a:rPr>
              <a:t>で</a:t>
            </a:r>
            <a:r>
              <a:rPr kumimoji="1" lang="en-US" altLang="ja-JP" sz="4000" dirty="0">
                <a:latin typeface="游ゴシック" panose="020B0400000000000000" pitchFamily="50" charset="-128"/>
                <a:ea typeface="游ゴシック" panose="020B0400000000000000" pitchFamily="50" charset="-128"/>
              </a:rPr>
              <a:t>t</a:t>
            </a:r>
            <a:r>
              <a:rPr kumimoji="1" lang="ja-JP" altLang="en-US" sz="4000" dirty="0">
                <a:latin typeface="游ゴシック" panose="020B0400000000000000" pitchFamily="50" charset="-128"/>
                <a:ea typeface="游ゴシック" panose="020B0400000000000000" pitchFamily="50" charset="-128"/>
              </a:rPr>
              <a:t>検定</a:t>
            </a:r>
          </a:p>
        </p:txBody>
      </p:sp>
      <p:sp>
        <p:nvSpPr>
          <p:cNvPr id="40" name="テキスト ボックス 39">
            <a:extLst>
              <a:ext uri="{FF2B5EF4-FFF2-40B4-BE49-F238E27FC236}">
                <a16:creationId xmlns:a16="http://schemas.microsoft.com/office/drawing/2014/main" id="{1E2EC451-5049-4305-8E06-EEE27F7B5662}"/>
              </a:ext>
            </a:extLst>
          </p:cNvPr>
          <p:cNvSpPr txBox="1"/>
          <p:nvPr/>
        </p:nvSpPr>
        <p:spPr>
          <a:xfrm>
            <a:off x="16667790" y="36778089"/>
            <a:ext cx="5314275" cy="1938992"/>
          </a:xfrm>
          <a:prstGeom prst="rect">
            <a:avLst/>
          </a:prstGeom>
          <a:noFill/>
        </p:spPr>
        <p:txBody>
          <a:bodyPr wrap="none" rtlCol="0">
            <a:spAutoFit/>
          </a:bodyPr>
          <a:lstStyle/>
          <a:p>
            <a:r>
              <a:rPr kumimoji="1" lang="ja-JP" altLang="en-US" sz="4000" dirty="0">
                <a:latin typeface="游ゴシック" panose="020B0400000000000000" pitchFamily="50" charset="-128"/>
                <a:ea typeface="游ゴシック" panose="020B0400000000000000" pitchFamily="50" charset="-128"/>
              </a:rPr>
              <a:t>高感動時の活動に有意</a:t>
            </a:r>
            <a:endParaRPr kumimoji="1" lang="en-US" altLang="ja-JP" sz="4000" dirty="0">
              <a:latin typeface="游ゴシック" panose="020B0400000000000000" pitchFamily="50" charset="-128"/>
              <a:ea typeface="游ゴシック" panose="020B0400000000000000" pitchFamily="50" charset="-128"/>
            </a:endParaRPr>
          </a:p>
          <a:p>
            <a:r>
              <a:rPr kumimoji="1" lang="ja-JP" altLang="en-US" sz="4000" dirty="0">
                <a:latin typeface="游ゴシック" panose="020B0400000000000000" pitchFamily="50" charset="-128"/>
                <a:ea typeface="游ゴシック" panose="020B0400000000000000" pitchFamily="50" charset="-128"/>
              </a:rPr>
              <a:t>な差のみられた領域</a:t>
            </a:r>
            <a:endParaRPr kumimoji="1" lang="en-US" altLang="ja-JP" sz="4000" dirty="0">
              <a:latin typeface="游ゴシック" panose="020B0400000000000000" pitchFamily="50" charset="-128"/>
              <a:ea typeface="游ゴシック" panose="020B0400000000000000" pitchFamily="50" charset="-128"/>
            </a:endParaRPr>
          </a:p>
          <a:p>
            <a:r>
              <a:rPr lang="ja-JP" altLang="en-US" sz="4000" dirty="0">
                <a:latin typeface="游ゴシック" panose="020B0400000000000000" pitchFamily="50" charset="-128"/>
                <a:ea typeface="游ゴシック" panose="020B0400000000000000" pitchFamily="50" charset="-128"/>
              </a:rPr>
              <a:t>（</a:t>
            </a:r>
            <a:r>
              <a:rPr lang="en-US" altLang="ja-JP" sz="4000" i="1" dirty="0">
                <a:latin typeface="游ゴシック" panose="020B0400000000000000" pitchFamily="50" charset="-128"/>
                <a:ea typeface="游ゴシック" panose="020B0400000000000000" pitchFamily="50" charset="-128"/>
              </a:rPr>
              <a:t>p</a:t>
            </a:r>
            <a:r>
              <a:rPr lang="en-US" altLang="ja-JP" sz="4000" dirty="0">
                <a:latin typeface="游ゴシック" panose="020B0400000000000000" pitchFamily="50" charset="-128"/>
                <a:ea typeface="游ゴシック" panose="020B0400000000000000" pitchFamily="50" charset="-128"/>
              </a:rPr>
              <a:t> &lt; 0.05</a:t>
            </a:r>
            <a:r>
              <a:rPr lang="ja-JP" altLang="en-US" sz="4000" dirty="0">
                <a:latin typeface="游ゴシック" panose="020B0400000000000000" pitchFamily="50" charset="-128"/>
                <a:ea typeface="游ゴシック" panose="020B0400000000000000" pitchFamily="50" charset="-128"/>
              </a:rPr>
              <a:t>）</a:t>
            </a:r>
            <a:endParaRPr kumimoji="1" lang="ja-JP" altLang="en-US" sz="4000" dirty="0">
              <a:latin typeface="游ゴシック" panose="020B0400000000000000" pitchFamily="50" charset="-128"/>
              <a:ea typeface="游ゴシック" panose="020B0400000000000000" pitchFamily="50" charset="-128"/>
            </a:endParaRPr>
          </a:p>
        </p:txBody>
      </p:sp>
      <p:sp>
        <p:nvSpPr>
          <p:cNvPr id="121" name="テキスト ボックス 120">
            <a:extLst>
              <a:ext uri="{FF2B5EF4-FFF2-40B4-BE49-F238E27FC236}">
                <a16:creationId xmlns:a16="http://schemas.microsoft.com/office/drawing/2014/main" id="{35697901-CAEC-42A1-86BF-5CCEF1483C0E}"/>
              </a:ext>
            </a:extLst>
          </p:cNvPr>
          <p:cNvSpPr txBox="1"/>
          <p:nvPr/>
        </p:nvSpPr>
        <p:spPr>
          <a:xfrm>
            <a:off x="17699983" y="41021554"/>
            <a:ext cx="10956846" cy="1323439"/>
          </a:xfrm>
          <a:prstGeom prst="rect">
            <a:avLst/>
          </a:prstGeom>
          <a:noFill/>
        </p:spPr>
        <p:txBody>
          <a:bodyPr wrap="none" rtlCol="0">
            <a:spAutoFit/>
          </a:bodyPr>
          <a:lstStyle/>
          <a:p>
            <a:r>
              <a:rPr lang="ja-JP" altLang="en-US" sz="4000" b="1" dirty="0">
                <a:solidFill>
                  <a:schemeClr val="accent2"/>
                </a:solidFill>
                <a:latin typeface="游ゴシック" panose="020B0400000000000000" pitchFamily="50" charset="-128"/>
                <a:ea typeface="游ゴシック" panose="020B0400000000000000" pitchFamily="50" charset="-128"/>
              </a:rPr>
              <a:t>内受容感覚による島の活動の違いが感動体験の</a:t>
            </a:r>
            <a:endParaRPr lang="en-US" altLang="ja-JP" sz="4000" b="1" dirty="0">
              <a:solidFill>
                <a:schemeClr val="accent2"/>
              </a:solidFill>
              <a:latin typeface="游ゴシック" panose="020B0400000000000000" pitchFamily="50" charset="-128"/>
              <a:ea typeface="游ゴシック" panose="020B0400000000000000" pitchFamily="50" charset="-128"/>
            </a:endParaRPr>
          </a:p>
          <a:p>
            <a:r>
              <a:rPr lang="ja-JP" altLang="en-US" sz="4000" b="1" dirty="0">
                <a:solidFill>
                  <a:schemeClr val="accent2"/>
                </a:solidFill>
                <a:latin typeface="游ゴシック" panose="020B0400000000000000" pitchFamily="50" charset="-128"/>
                <a:ea typeface="游ゴシック" panose="020B0400000000000000" pitchFamily="50" charset="-128"/>
              </a:rPr>
              <a:t>差につながっていた可能性</a:t>
            </a:r>
            <a:endParaRPr kumimoji="1" lang="en-US" altLang="ja-JP" sz="4000" b="1" dirty="0">
              <a:solidFill>
                <a:schemeClr val="accent2"/>
              </a:solidFill>
              <a:latin typeface="游ゴシック" panose="020B0400000000000000" pitchFamily="50" charset="-128"/>
              <a:ea typeface="游ゴシック" panose="020B0400000000000000" pitchFamily="50" charset="-128"/>
            </a:endParaRPr>
          </a:p>
        </p:txBody>
      </p:sp>
      <p:sp>
        <p:nvSpPr>
          <p:cNvPr id="122" name="テキスト ボックス 121">
            <a:extLst>
              <a:ext uri="{FF2B5EF4-FFF2-40B4-BE49-F238E27FC236}">
                <a16:creationId xmlns:a16="http://schemas.microsoft.com/office/drawing/2014/main" id="{F7D41CB9-5A68-44CD-B50F-5DD0651C84BC}"/>
              </a:ext>
            </a:extLst>
          </p:cNvPr>
          <p:cNvSpPr txBox="1"/>
          <p:nvPr/>
        </p:nvSpPr>
        <p:spPr>
          <a:xfrm>
            <a:off x="16667790" y="39126442"/>
            <a:ext cx="5314275" cy="1323439"/>
          </a:xfrm>
          <a:prstGeom prst="rect">
            <a:avLst/>
          </a:prstGeom>
          <a:noFill/>
        </p:spPr>
        <p:txBody>
          <a:bodyPr wrap="none" rtlCol="0">
            <a:spAutoFit/>
          </a:bodyPr>
          <a:lstStyle/>
          <a:p>
            <a:r>
              <a:rPr lang="ja-JP" altLang="en-US" sz="4000" dirty="0">
                <a:latin typeface="游ゴシック" panose="020B0400000000000000" pitchFamily="50" charset="-128"/>
                <a:ea typeface="游ゴシック" panose="020B0400000000000000" pitchFamily="50" charset="-128"/>
              </a:rPr>
              <a:t>内受容感覚の高い人は</a:t>
            </a:r>
            <a:endParaRPr lang="en-US" altLang="ja-JP" sz="4000" dirty="0">
              <a:latin typeface="游ゴシック" panose="020B0400000000000000" pitchFamily="50" charset="-128"/>
              <a:ea typeface="游ゴシック" panose="020B0400000000000000" pitchFamily="50" charset="-128"/>
            </a:endParaRPr>
          </a:p>
          <a:p>
            <a:r>
              <a:rPr lang="ja-JP" altLang="en-US" sz="4000" dirty="0">
                <a:latin typeface="游ゴシック" panose="020B0400000000000000" pitchFamily="50" charset="-128"/>
                <a:ea typeface="游ゴシック" panose="020B0400000000000000" pitchFamily="50" charset="-128"/>
              </a:rPr>
              <a:t>複数の領域で強い活動</a:t>
            </a:r>
            <a:endParaRPr kumimoji="1" lang="ja-JP" altLang="en-US" sz="4000" dirty="0">
              <a:latin typeface="游ゴシック" panose="020B0400000000000000" pitchFamily="50" charset="-128"/>
              <a:ea typeface="游ゴシック" panose="020B0400000000000000" pitchFamily="50" charset="-128"/>
            </a:endParaRPr>
          </a:p>
        </p:txBody>
      </p:sp>
      <p:sp>
        <p:nvSpPr>
          <p:cNvPr id="43" name="テキスト ボックス 42">
            <a:extLst>
              <a:ext uri="{FF2B5EF4-FFF2-40B4-BE49-F238E27FC236}">
                <a16:creationId xmlns:a16="http://schemas.microsoft.com/office/drawing/2014/main" id="{1095DE6E-C0FB-46BE-B209-CE8CD64DFEA9}"/>
              </a:ext>
            </a:extLst>
          </p:cNvPr>
          <p:cNvSpPr txBox="1"/>
          <p:nvPr/>
        </p:nvSpPr>
        <p:spPr>
          <a:xfrm>
            <a:off x="18155864" y="30779569"/>
            <a:ext cx="4419800" cy="646331"/>
          </a:xfrm>
          <a:prstGeom prst="rect">
            <a:avLst/>
          </a:prstGeom>
          <a:noFill/>
        </p:spPr>
        <p:txBody>
          <a:bodyPr wrap="none" rtlCol="0">
            <a:spAutoFit/>
          </a:bodyPr>
          <a:lstStyle/>
          <a:p>
            <a:r>
              <a:rPr lang="en-US" altLang="ja-JP" sz="1800" dirty="0">
                <a:latin typeface="游ゴシック" panose="020B0400000000000000" pitchFamily="50" charset="-128"/>
                <a:ea typeface="游ゴシック" panose="020B0400000000000000" pitchFamily="50" charset="-128"/>
                <a:cs typeface="Times New Roman" panose="02020603050405020304" pitchFamily="18" charset="0"/>
              </a:rPr>
              <a:t>U</a:t>
            </a:r>
            <a:r>
              <a:rPr lang="en-US" altLang="ja-JP" sz="1800" dirty="0">
                <a:effectLst/>
                <a:latin typeface="游ゴシック" panose="020B0400000000000000" pitchFamily="50" charset="-128"/>
                <a:ea typeface="游ゴシック" panose="020B0400000000000000" pitchFamily="50" charset="-128"/>
                <a:cs typeface="Times New Roman" panose="02020603050405020304" pitchFamily="18" charset="0"/>
              </a:rPr>
              <a:t>ncorrected </a:t>
            </a:r>
            <a:r>
              <a:rPr lang="en-US" altLang="ja-JP" sz="1800" i="1" dirty="0">
                <a:effectLst/>
                <a:latin typeface="游ゴシック" panose="020B0400000000000000" pitchFamily="50" charset="-128"/>
                <a:ea typeface="游ゴシック" panose="020B0400000000000000" pitchFamily="50" charset="-128"/>
                <a:cs typeface="Times New Roman" panose="02020603050405020304" pitchFamily="18" charset="0"/>
              </a:rPr>
              <a:t>p</a:t>
            </a:r>
            <a:r>
              <a:rPr lang="en-US" altLang="ja-JP" sz="1800" dirty="0">
                <a:effectLst/>
                <a:latin typeface="游ゴシック" panose="020B0400000000000000" pitchFamily="50" charset="-128"/>
                <a:ea typeface="游ゴシック" panose="020B0400000000000000" pitchFamily="50" charset="-128"/>
                <a:cs typeface="Times New Roman" panose="02020603050405020304" pitchFamily="18" charset="0"/>
              </a:rPr>
              <a:t> &lt; 0.001 at voxel-level</a:t>
            </a:r>
          </a:p>
          <a:p>
            <a:r>
              <a:rPr lang="en-US" altLang="ja-JP" sz="1800" dirty="0">
                <a:effectLst/>
                <a:latin typeface="游ゴシック" panose="020B0400000000000000" pitchFamily="50" charset="-128"/>
                <a:ea typeface="游ゴシック" panose="020B0400000000000000" pitchFamily="50" charset="-128"/>
                <a:cs typeface="Times New Roman" panose="02020603050405020304" pitchFamily="18" charset="0"/>
              </a:rPr>
              <a:t> FWE corrected </a:t>
            </a:r>
            <a:r>
              <a:rPr lang="en-US" altLang="ja-JP" sz="1800" i="1" dirty="0">
                <a:effectLst/>
                <a:latin typeface="游ゴシック" panose="020B0400000000000000" pitchFamily="50" charset="-128"/>
                <a:ea typeface="游ゴシック" panose="020B0400000000000000" pitchFamily="50" charset="-128"/>
                <a:cs typeface="Times New Roman" panose="02020603050405020304" pitchFamily="18" charset="0"/>
              </a:rPr>
              <a:t>p</a:t>
            </a:r>
            <a:r>
              <a:rPr lang="en-US" altLang="ja-JP" sz="1800" dirty="0">
                <a:effectLst/>
                <a:latin typeface="游ゴシック" panose="020B0400000000000000" pitchFamily="50" charset="-128"/>
                <a:ea typeface="游ゴシック" panose="020B0400000000000000" pitchFamily="50" charset="-128"/>
                <a:cs typeface="Times New Roman" panose="02020603050405020304" pitchFamily="18" charset="0"/>
              </a:rPr>
              <a:t> &lt; 0.05 at cluster-level</a:t>
            </a:r>
            <a:endParaRPr kumimoji="1" lang="ja-JP" altLang="en-US" dirty="0">
              <a:latin typeface="游ゴシック" panose="020B0400000000000000" pitchFamily="50" charset="-128"/>
              <a:ea typeface="游ゴシック" panose="020B0400000000000000" pitchFamily="50" charset="-128"/>
            </a:endParaRPr>
          </a:p>
        </p:txBody>
      </p:sp>
      <p:graphicFrame>
        <p:nvGraphicFramePr>
          <p:cNvPr id="128" name="表 127">
            <a:extLst>
              <a:ext uri="{FF2B5EF4-FFF2-40B4-BE49-F238E27FC236}">
                <a16:creationId xmlns:a16="http://schemas.microsoft.com/office/drawing/2014/main" id="{486D41B3-CD95-4C62-859D-5FB3F905FB39}"/>
              </a:ext>
            </a:extLst>
          </p:cNvPr>
          <p:cNvGraphicFramePr>
            <a:graphicFrameLocks noGrp="1"/>
          </p:cNvGraphicFramePr>
          <p:nvPr>
            <p:extLst>
              <p:ext uri="{D42A27DB-BD31-4B8C-83A1-F6EECF244321}">
                <p14:modId xmlns:p14="http://schemas.microsoft.com/office/powerpoint/2010/main" val="489451779"/>
              </p:ext>
            </p:extLst>
          </p:nvPr>
        </p:nvGraphicFramePr>
        <p:xfrm>
          <a:off x="6198503" y="18962851"/>
          <a:ext cx="6078892" cy="4040505"/>
        </p:xfrm>
        <a:graphic>
          <a:graphicData uri="http://schemas.openxmlformats.org/drawingml/2006/table">
            <a:tbl>
              <a:tblPr>
                <a:tableStyleId>{5C22544A-7EE6-4342-B048-85BDC9FD1C3A}</a:tableStyleId>
              </a:tblPr>
              <a:tblGrid>
                <a:gridCol w="2112643">
                  <a:extLst>
                    <a:ext uri="{9D8B030D-6E8A-4147-A177-3AD203B41FA5}">
                      <a16:colId xmlns:a16="http://schemas.microsoft.com/office/drawing/2014/main" val="20002"/>
                    </a:ext>
                  </a:extLst>
                </a:gridCol>
                <a:gridCol w="3966249">
                  <a:extLst>
                    <a:ext uri="{9D8B030D-6E8A-4147-A177-3AD203B41FA5}">
                      <a16:colId xmlns:a16="http://schemas.microsoft.com/office/drawing/2014/main" val="20003"/>
                    </a:ext>
                  </a:extLst>
                </a:gridCol>
              </a:tblGrid>
              <a:tr h="171450">
                <a:tc>
                  <a:txBody>
                    <a:bodyPr/>
                    <a:lstStyle/>
                    <a:p>
                      <a:pPr algn="ctr" fontAlgn="b"/>
                      <a:r>
                        <a:rPr lang="en-US" altLang="ja-JP" sz="1200" u="none" strike="noStrike" dirty="0">
                          <a:effectLst/>
                        </a:rPr>
                        <a:t>Composer</a:t>
                      </a:r>
                      <a:endParaRPr lang="ja-JP" alt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ctr" fontAlgn="b"/>
                      <a:r>
                        <a:rPr lang="en-US" altLang="ja-JP" sz="1200" u="none" strike="noStrike" dirty="0">
                          <a:effectLst/>
                        </a:rPr>
                        <a:t>Title</a:t>
                      </a:r>
                      <a:endParaRPr lang="ja-JP" alt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0"/>
                  </a:ext>
                </a:extLst>
              </a:tr>
              <a:tr h="171450">
                <a:tc>
                  <a:txBody>
                    <a:bodyPr/>
                    <a:lstStyle/>
                    <a:p>
                      <a:pPr algn="l" fontAlgn="b"/>
                      <a:r>
                        <a:rPr lang="en-US" sz="1200" u="none" strike="noStrike">
                          <a:effectLst/>
                        </a:rPr>
                        <a:t>Beethoven, Ludwig</a:t>
                      </a:r>
                      <a:endParaRPr lang="en-US" sz="1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200" u="none" strike="noStrike" dirty="0">
                          <a:effectLst/>
                        </a:rPr>
                        <a:t>Fourth Movement of Symphony No. 5 in C major (op. 67)</a:t>
                      </a:r>
                      <a:endParaRPr 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1"/>
                  </a:ext>
                </a:extLst>
              </a:tr>
              <a:tr h="171450">
                <a:tc>
                  <a:txBody>
                    <a:bodyPr/>
                    <a:lstStyle/>
                    <a:p>
                      <a:pPr algn="l" fontAlgn="b"/>
                      <a:r>
                        <a:rPr lang="en-US" sz="1200" u="none" strike="noStrike">
                          <a:effectLst/>
                        </a:rPr>
                        <a:t>Mozart, Wolfgang Amadeus</a:t>
                      </a:r>
                      <a:endParaRPr lang="en-US" sz="1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200" u="none" strike="noStrike">
                          <a:effectLst/>
                        </a:rPr>
                        <a:t>The Marriage of Figaro – Overture in D major (K492)</a:t>
                      </a:r>
                      <a:endParaRPr lang="en-US" sz="1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2"/>
                  </a:ext>
                </a:extLst>
              </a:tr>
              <a:tr h="171450">
                <a:tc>
                  <a:txBody>
                    <a:bodyPr/>
                    <a:lstStyle/>
                    <a:p>
                      <a:pPr algn="l" fontAlgn="b"/>
                      <a:r>
                        <a:rPr lang="en-US" sz="1200" u="none" strike="noStrike">
                          <a:effectLst/>
                        </a:rPr>
                        <a:t>Mendelssohn, Bartholdy Felix</a:t>
                      </a:r>
                      <a:endParaRPr lang="en-US" sz="1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200" u="none" strike="noStrike" dirty="0">
                          <a:effectLst/>
                        </a:rPr>
                        <a:t>First Movement of Symphony No.4 “Italian” in A major</a:t>
                      </a:r>
                      <a:endParaRPr 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3"/>
                  </a:ext>
                </a:extLst>
              </a:tr>
              <a:tr h="171450">
                <a:tc>
                  <a:txBody>
                    <a:bodyPr/>
                    <a:lstStyle/>
                    <a:p>
                      <a:pPr algn="l" fontAlgn="b"/>
                      <a:r>
                        <a:rPr lang="en-US" sz="1200" u="none" strike="noStrike">
                          <a:effectLst/>
                        </a:rPr>
                        <a:t>Mahler, Gustav</a:t>
                      </a:r>
                      <a:endParaRPr lang="en-US" sz="1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200" u="none" strike="noStrike">
                          <a:effectLst/>
                        </a:rPr>
                        <a:t>Symphony no. 5 in F major (Adagietto)</a:t>
                      </a:r>
                      <a:endParaRPr lang="en-US" sz="1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4"/>
                  </a:ext>
                </a:extLst>
              </a:tr>
              <a:tr h="171450">
                <a:tc>
                  <a:txBody>
                    <a:bodyPr/>
                    <a:lstStyle/>
                    <a:p>
                      <a:pPr algn="l" fontAlgn="b"/>
                      <a:r>
                        <a:rPr lang="en-US" sz="1200" u="none" strike="noStrike">
                          <a:effectLst/>
                        </a:rPr>
                        <a:t>Ravel, Maurice</a:t>
                      </a:r>
                      <a:endParaRPr lang="en-US" sz="1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200" u="none" strike="noStrike">
                          <a:effectLst/>
                        </a:rPr>
                        <a:t>Second movement of concert in G major</a:t>
                      </a:r>
                      <a:endParaRPr lang="en-US" sz="1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5"/>
                  </a:ext>
                </a:extLst>
              </a:tr>
              <a:tr h="171450">
                <a:tc>
                  <a:txBody>
                    <a:bodyPr/>
                    <a:lstStyle/>
                    <a:p>
                      <a:pPr algn="l" fontAlgn="b"/>
                      <a:r>
                        <a:rPr lang="en-US" sz="1200" u="none" strike="noStrike">
                          <a:effectLst/>
                        </a:rPr>
                        <a:t>Bach, Johann Sebastian</a:t>
                      </a:r>
                      <a:endParaRPr lang="en-US" sz="1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200" u="none" strike="noStrike" dirty="0">
                          <a:effectLst/>
                        </a:rPr>
                        <a:t>Second Movement of Concert for two Violins in D minor</a:t>
                      </a:r>
                      <a:endParaRPr 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6"/>
                  </a:ext>
                </a:extLst>
              </a:tr>
              <a:tr h="171450">
                <a:tc>
                  <a:txBody>
                    <a:bodyPr/>
                    <a:lstStyle/>
                    <a:p>
                      <a:pPr algn="l" fontAlgn="b"/>
                      <a:r>
                        <a:rPr lang="en-US" sz="1200" u="none" strike="noStrike">
                          <a:effectLst/>
                        </a:rPr>
                        <a:t>Mahler, Gustav</a:t>
                      </a:r>
                      <a:endParaRPr lang="en-US" sz="1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200" u="none" strike="noStrike">
                          <a:effectLst/>
                        </a:rPr>
                        <a:t>Der Abschied from “The Song of the Earth” in C-minor</a:t>
                      </a:r>
                      <a:endParaRPr lang="en-US" sz="1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7"/>
                  </a:ext>
                </a:extLst>
              </a:tr>
              <a:tr h="171450">
                <a:tc>
                  <a:txBody>
                    <a:bodyPr/>
                    <a:lstStyle/>
                    <a:p>
                      <a:pPr algn="l" fontAlgn="b"/>
                      <a:r>
                        <a:rPr lang="en-US" sz="1200" u="none" strike="noStrike">
                          <a:effectLst/>
                        </a:rPr>
                        <a:t>Holst, Gustave</a:t>
                      </a:r>
                      <a:endParaRPr lang="en-US" sz="1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200" u="none" strike="noStrike">
                          <a:effectLst/>
                        </a:rPr>
                        <a:t>The Planets: Mars, the bringer of war in C minor (op. 32)</a:t>
                      </a:r>
                      <a:endParaRPr lang="en-US" sz="1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8"/>
                  </a:ext>
                </a:extLst>
              </a:tr>
              <a:tr h="171450">
                <a:tc>
                  <a:txBody>
                    <a:bodyPr/>
                    <a:lstStyle/>
                    <a:p>
                      <a:pPr algn="l" fontAlgn="b"/>
                      <a:r>
                        <a:rPr lang="en-US" sz="1200" u="none" strike="noStrike" dirty="0">
                          <a:effectLst/>
                        </a:rPr>
                        <a:t>Beethoven, Ludwig van</a:t>
                      </a:r>
                      <a:endParaRPr 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200" u="none" strike="noStrike" dirty="0">
                          <a:effectLst/>
                        </a:rPr>
                        <a:t>Piano sonata No. 14 in C-sharp minor, First Movement.</a:t>
                      </a:r>
                      <a:endParaRPr 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9"/>
                  </a:ext>
                </a:extLst>
              </a:tr>
              <a:tr h="171450">
                <a:tc>
                  <a:txBody>
                    <a:bodyPr/>
                    <a:lstStyle/>
                    <a:p>
                      <a:pPr algn="l" fontAlgn="b"/>
                      <a:r>
                        <a:rPr lang="en-US" sz="1200" u="none" strike="noStrike" dirty="0">
                          <a:effectLst/>
                        </a:rPr>
                        <a:t>Beethoven, Ludwig van</a:t>
                      </a:r>
                      <a:endParaRPr 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200" u="none" strike="noStrike" dirty="0">
                          <a:effectLst/>
                        </a:rPr>
                        <a:t>Symphony No. 5, First Movement in C minor (op. 67)</a:t>
                      </a:r>
                      <a:endParaRPr 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10"/>
                  </a:ext>
                </a:extLst>
              </a:tr>
              <a:tr h="171450">
                <a:tc>
                  <a:txBody>
                    <a:bodyPr/>
                    <a:lstStyle/>
                    <a:p>
                      <a:pPr algn="l" fontAlgn="b"/>
                      <a:r>
                        <a:rPr lang="en-US" sz="1200" u="none" strike="noStrike" dirty="0">
                          <a:effectLst/>
                        </a:rPr>
                        <a:t>Cage, John</a:t>
                      </a:r>
                      <a:endParaRPr 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200" u="none" strike="noStrike">
                          <a:effectLst/>
                        </a:rPr>
                        <a:t>Fontana Mix, for magnetic tape</a:t>
                      </a:r>
                      <a:endParaRPr lang="en-US" sz="1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3775929001"/>
                  </a:ext>
                </a:extLst>
              </a:tr>
              <a:tr h="171450">
                <a:tc>
                  <a:txBody>
                    <a:bodyPr/>
                    <a:lstStyle/>
                    <a:p>
                      <a:pPr algn="l" fontAlgn="b"/>
                      <a:r>
                        <a:rPr lang="en-US" sz="1200" u="none" strike="noStrike" dirty="0" err="1">
                          <a:effectLst/>
                        </a:rPr>
                        <a:t>Maderna</a:t>
                      </a:r>
                      <a:r>
                        <a:rPr lang="en-US" sz="1200" u="none" strike="noStrike" dirty="0">
                          <a:effectLst/>
                        </a:rPr>
                        <a:t>, Bruno</a:t>
                      </a:r>
                      <a:endParaRPr 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200" u="none" strike="noStrike" dirty="0">
                          <a:effectLst/>
                        </a:rPr>
                        <a:t>Serenade for a satellite</a:t>
                      </a:r>
                      <a:endParaRPr 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3283347411"/>
                  </a:ext>
                </a:extLst>
              </a:tr>
              <a:tr h="171450">
                <a:tc>
                  <a:txBody>
                    <a:bodyPr/>
                    <a:lstStyle/>
                    <a:p>
                      <a:pPr algn="l" fontAlgn="b"/>
                      <a:r>
                        <a:rPr lang="en-US" sz="1200" u="none" strike="noStrike">
                          <a:effectLst/>
                        </a:rPr>
                        <a:t>Pärt, Arvo</a:t>
                      </a:r>
                      <a:endParaRPr lang="en-US" sz="1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200" u="none" strike="noStrike" dirty="0">
                          <a:effectLst/>
                        </a:rPr>
                        <a:t>Cantus in Memoriam of Benjamin Britten</a:t>
                      </a:r>
                      <a:endParaRPr 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3211259453"/>
                  </a:ext>
                </a:extLst>
              </a:tr>
              <a:tr h="171450">
                <a:tc>
                  <a:txBody>
                    <a:bodyPr/>
                    <a:lstStyle/>
                    <a:p>
                      <a:pPr algn="l" fontAlgn="b"/>
                      <a:r>
                        <a:rPr lang="en-US" sz="1200" u="none" strike="noStrike">
                          <a:effectLst/>
                        </a:rPr>
                        <a:t>Ives, Charles</a:t>
                      </a:r>
                      <a:endParaRPr lang="en-US" sz="1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200" u="none" strike="noStrike" dirty="0">
                          <a:effectLst/>
                        </a:rPr>
                        <a:t>The Unanswered question</a:t>
                      </a:r>
                      <a:endParaRPr 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170478900"/>
                  </a:ext>
                </a:extLst>
              </a:tr>
              <a:tr h="171450">
                <a:tc>
                  <a:txBody>
                    <a:bodyPr/>
                    <a:lstStyle/>
                    <a:p>
                      <a:pPr algn="l" fontAlgn="b"/>
                      <a:r>
                        <a:rPr lang="en-US" sz="1200" u="none" strike="noStrike">
                          <a:effectLst/>
                        </a:rPr>
                        <a:t>Berg, Alban</a:t>
                      </a:r>
                      <a:endParaRPr lang="en-US" sz="1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200" u="none" strike="noStrike" dirty="0">
                          <a:effectLst/>
                        </a:rPr>
                        <a:t>Last orchestra interlude from the last scene of Wozzeck</a:t>
                      </a:r>
                      <a:endParaRPr 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3905736468"/>
                  </a:ext>
                </a:extLst>
              </a:tr>
              <a:tr h="171450">
                <a:tc>
                  <a:txBody>
                    <a:bodyPr/>
                    <a:lstStyle/>
                    <a:p>
                      <a:pPr algn="l" fontAlgn="b"/>
                      <a:r>
                        <a:rPr lang="en-US" sz="1200" u="none" strike="noStrike">
                          <a:effectLst/>
                        </a:rPr>
                        <a:t>Ligeti, György</a:t>
                      </a:r>
                      <a:endParaRPr lang="en-US" sz="1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200" u="none" strike="noStrike" dirty="0">
                          <a:effectLst/>
                        </a:rPr>
                        <a:t>Concert for cello and orchestra</a:t>
                      </a:r>
                      <a:endParaRPr 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3550795313"/>
                  </a:ext>
                </a:extLst>
              </a:tr>
              <a:tr h="171450">
                <a:tc>
                  <a:txBody>
                    <a:bodyPr/>
                    <a:lstStyle/>
                    <a:p>
                      <a:pPr algn="l" fontAlgn="b"/>
                      <a:r>
                        <a:rPr lang="en-US" sz="1200" u="none" strike="noStrike">
                          <a:effectLst/>
                        </a:rPr>
                        <a:t>Donatoni, Franco</a:t>
                      </a:r>
                      <a:endParaRPr lang="en-US" sz="1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200" u="none" strike="noStrike" dirty="0">
                          <a:effectLst/>
                        </a:rPr>
                        <a:t>Duo Pour Bruno (ninth panel, from 14×  37×× )</a:t>
                      </a:r>
                      <a:endParaRPr 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2816185166"/>
                  </a:ext>
                </a:extLst>
              </a:tr>
              <a:tr h="171450">
                <a:tc>
                  <a:txBody>
                    <a:bodyPr/>
                    <a:lstStyle/>
                    <a:p>
                      <a:pPr algn="l" fontAlgn="b"/>
                      <a:r>
                        <a:rPr lang="en-US" sz="1200" u="none" strike="noStrike">
                          <a:effectLst/>
                        </a:rPr>
                        <a:t>Petrassi, Goffredo</a:t>
                      </a:r>
                      <a:endParaRPr lang="en-US" sz="1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200" u="none" strike="noStrike" dirty="0">
                          <a:effectLst/>
                        </a:rPr>
                        <a:t>(Chorus of the Dead) Coro di </a:t>
                      </a:r>
                      <a:r>
                        <a:rPr lang="en-US" sz="1200" u="none" strike="noStrike" dirty="0" err="1">
                          <a:effectLst/>
                        </a:rPr>
                        <a:t>morti</a:t>
                      </a:r>
                      <a:endParaRPr 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3819523337"/>
                  </a:ext>
                </a:extLst>
              </a:tr>
              <a:tr h="171450">
                <a:tc>
                  <a:txBody>
                    <a:bodyPr/>
                    <a:lstStyle/>
                    <a:p>
                      <a:pPr algn="l" fontAlgn="b"/>
                      <a:r>
                        <a:rPr lang="en-US" sz="1200" u="none" strike="noStrike">
                          <a:effectLst/>
                        </a:rPr>
                        <a:t>Boulez, Pierre</a:t>
                      </a:r>
                      <a:endParaRPr lang="en-US" sz="1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200" u="none" strike="noStrike" dirty="0">
                          <a:effectLst/>
                        </a:rPr>
                        <a:t>Second piano sonata</a:t>
                      </a:r>
                      <a:endParaRPr 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263339291"/>
                  </a:ext>
                </a:extLst>
              </a:tr>
              <a:tr h="171450">
                <a:tc>
                  <a:txBody>
                    <a:bodyPr/>
                    <a:lstStyle/>
                    <a:p>
                      <a:pPr algn="l" fontAlgn="b"/>
                      <a:r>
                        <a:rPr lang="en-US" sz="1200" u="none" strike="noStrike" dirty="0" err="1">
                          <a:effectLst/>
                        </a:rPr>
                        <a:t>Kurtag</a:t>
                      </a:r>
                      <a:r>
                        <a:rPr lang="en-US" sz="1200" u="none" strike="noStrike" dirty="0">
                          <a:effectLst/>
                        </a:rPr>
                        <a:t>, </a:t>
                      </a:r>
                      <a:r>
                        <a:rPr lang="en-US" sz="1200" u="none" strike="noStrike" dirty="0" err="1">
                          <a:effectLst/>
                        </a:rPr>
                        <a:t>Gyorgy</a:t>
                      </a:r>
                      <a:endParaRPr 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200" u="none" strike="noStrike" dirty="0">
                          <a:effectLst/>
                        </a:rPr>
                        <a:t>String Quartet No. 1</a:t>
                      </a:r>
                      <a:endParaRPr 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3271021454"/>
                  </a:ext>
                </a:extLst>
              </a:tr>
            </a:tbl>
          </a:graphicData>
        </a:graphic>
      </p:graphicFrame>
      <p:pic>
        <p:nvPicPr>
          <p:cNvPr id="129" name="図 128">
            <a:extLst>
              <a:ext uri="{FF2B5EF4-FFF2-40B4-BE49-F238E27FC236}">
                <a16:creationId xmlns:a16="http://schemas.microsoft.com/office/drawing/2014/main" id="{C9DC735E-A972-420F-8B9D-34A0D6C9F7B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414795" y="15826262"/>
            <a:ext cx="2748915" cy="1543050"/>
          </a:xfrm>
          <a:prstGeom prst="rect">
            <a:avLst/>
          </a:prstGeom>
          <a:ln w="25400">
            <a:solidFill>
              <a:schemeClr val="bg1"/>
            </a:solidFill>
          </a:ln>
        </p:spPr>
      </p:pic>
      <p:pic>
        <p:nvPicPr>
          <p:cNvPr id="130" name="図 129">
            <a:extLst>
              <a:ext uri="{FF2B5EF4-FFF2-40B4-BE49-F238E27FC236}">
                <a16:creationId xmlns:a16="http://schemas.microsoft.com/office/drawing/2014/main" id="{ECDBA5CA-F78B-4DD7-AF53-CBE2CD401155}"/>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136405" y="16339898"/>
            <a:ext cx="2748915" cy="1543050"/>
          </a:xfrm>
          <a:prstGeom prst="rect">
            <a:avLst/>
          </a:prstGeom>
          <a:ln w="25400">
            <a:solidFill>
              <a:schemeClr val="bg1"/>
            </a:solidFill>
          </a:ln>
        </p:spPr>
      </p:pic>
      <p:sp>
        <p:nvSpPr>
          <p:cNvPr id="131" name="テキスト ボックス 130">
            <a:extLst>
              <a:ext uri="{FF2B5EF4-FFF2-40B4-BE49-F238E27FC236}">
                <a16:creationId xmlns:a16="http://schemas.microsoft.com/office/drawing/2014/main" id="{D5D0D716-6259-4AD6-986C-B8F4F7BD6CE7}"/>
              </a:ext>
            </a:extLst>
          </p:cNvPr>
          <p:cNvSpPr txBox="1"/>
          <p:nvPr/>
        </p:nvSpPr>
        <p:spPr>
          <a:xfrm>
            <a:off x="9587794" y="15309018"/>
            <a:ext cx="1588897" cy="523220"/>
          </a:xfrm>
          <a:prstGeom prst="rect">
            <a:avLst/>
          </a:prstGeom>
          <a:noFill/>
        </p:spPr>
        <p:txBody>
          <a:bodyPr wrap="none" rtlCol="0">
            <a:spAutoFit/>
          </a:bodyPr>
          <a:lstStyle/>
          <a:p>
            <a:r>
              <a:rPr lang="ja-JP" altLang="en-US" sz="2800" dirty="0">
                <a:latin typeface="游ゴシック" panose="020B0400000000000000" pitchFamily="50" charset="-128"/>
                <a:ea typeface="游ゴシック" panose="020B0400000000000000" pitchFamily="50" charset="-128"/>
              </a:rPr>
              <a:t>音楽</a:t>
            </a:r>
            <a:r>
              <a:rPr kumimoji="1" lang="ja-JP" altLang="en-US" sz="2800" dirty="0">
                <a:latin typeface="游ゴシック" panose="020B0400000000000000" pitchFamily="50" charset="-128"/>
                <a:ea typeface="游ゴシック" panose="020B0400000000000000" pitchFamily="50" charset="-128"/>
              </a:rPr>
              <a:t> </a:t>
            </a:r>
            <a:r>
              <a:rPr kumimoji="1" lang="en-US" altLang="ja-JP" sz="2800" dirty="0">
                <a:latin typeface="游ゴシック" panose="020B0400000000000000" pitchFamily="50" charset="-128"/>
                <a:ea typeface="游ゴシック" panose="020B0400000000000000" pitchFamily="50" charset="-128"/>
              </a:rPr>
              <a:t>30s</a:t>
            </a:r>
            <a:endParaRPr kumimoji="1" lang="ja-JP" altLang="en-US" sz="2800" dirty="0">
              <a:latin typeface="游ゴシック" panose="020B0400000000000000" pitchFamily="50" charset="-128"/>
              <a:ea typeface="游ゴシック" panose="020B0400000000000000" pitchFamily="50" charset="-128"/>
            </a:endParaRPr>
          </a:p>
        </p:txBody>
      </p:sp>
      <p:sp>
        <p:nvSpPr>
          <p:cNvPr id="132" name="テキスト ボックス 131">
            <a:extLst>
              <a:ext uri="{FF2B5EF4-FFF2-40B4-BE49-F238E27FC236}">
                <a16:creationId xmlns:a16="http://schemas.microsoft.com/office/drawing/2014/main" id="{64CEB6F2-C1A4-4066-8E7F-41206F671091}"/>
              </a:ext>
            </a:extLst>
          </p:cNvPr>
          <p:cNvSpPr txBox="1"/>
          <p:nvPr/>
        </p:nvSpPr>
        <p:spPr>
          <a:xfrm>
            <a:off x="8400208" y="15841043"/>
            <a:ext cx="800219" cy="461665"/>
          </a:xfrm>
          <a:prstGeom prst="rect">
            <a:avLst/>
          </a:prstGeom>
          <a:noFill/>
        </p:spPr>
        <p:txBody>
          <a:bodyPr wrap="none" rtlCol="0">
            <a:spAutoFit/>
          </a:bodyPr>
          <a:lstStyle/>
          <a:p>
            <a:r>
              <a:rPr kumimoji="1" lang="ja-JP" altLang="en-US" sz="2400" dirty="0">
                <a:latin typeface="游ゴシック" panose="020B0400000000000000" pitchFamily="50" charset="-128"/>
                <a:ea typeface="游ゴシック" panose="020B0400000000000000" pitchFamily="50" charset="-128"/>
              </a:rPr>
              <a:t>♪♫</a:t>
            </a:r>
          </a:p>
        </p:txBody>
      </p:sp>
      <p:sp>
        <p:nvSpPr>
          <p:cNvPr id="133" name="テキスト ボックス 132">
            <a:extLst>
              <a:ext uri="{FF2B5EF4-FFF2-40B4-BE49-F238E27FC236}">
                <a16:creationId xmlns:a16="http://schemas.microsoft.com/office/drawing/2014/main" id="{EB328DE1-E8BC-4652-9395-08966CCF30FF}"/>
              </a:ext>
            </a:extLst>
          </p:cNvPr>
          <p:cNvSpPr txBox="1"/>
          <p:nvPr/>
        </p:nvSpPr>
        <p:spPr>
          <a:xfrm>
            <a:off x="11270502" y="15859781"/>
            <a:ext cx="1620957" cy="523220"/>
          </a:xfrm>
          <a:prstGeom prst="rect">
            <a:avLst/>
          </a:prstGeom>
          <a:noFill/>
        </p:spPr>
        <p:txBody>
          <a:bodyPr wrap="none" rtlCol="0">
            <a:spAutoFit/>
          </a:bodyPr>
          <a:lstStyle/>
          <a:p>
            <a:r>
              <a:rPr kumimoji="1" lang="ja-JP" altLang="en-US" sz="2800" dirty="0">
                <a:latin typeface="游ゴシック" panose="020B0400000000000000" pitchFamily="50" charset="-128"/>
                <a:ea typeface="游ゴシック" panose="020B0400000000000000" pitchFamily="50" charset="-128"/>
              </a:rPr>
              <a:t>感動評定</a:t>
            </a:r>
          </a:p>
        </p:txBody>
      </p:sp>
      <p:sp>
        <p:nvSpPr>
          <p:cNvPr id="44" name="テキスト ボックス 43">
            <a:extLst>
              <a:ext uri="{FF2B5EF4-FFF2-40B4-BE49-F238E27FC236}">
                <a16:creationId xmlns:a16="http://schemas.microsoft.com/office/drawing/2014/main" id="{0228B0FC-98AC-47B5-B4F0-4EB2FA390238}"/>
              </a:ext>
            </a:extLst>
          </p:cNvPr>
          <p:cNvSpPr txBox="1"/>
          <p:nvPr/>
        </p:nvSpPr>
        <p:spPr>
          <a:xfrm>
            <a:off x="8324879" y="18346391"/>
            <a:ext cx="1826141" cy="584775"/>
          </a:xfrm>
          <a:prstGeom prst="rect">
            <a:avLst/>
          </a:prstGeom>
          <a:noFill/>
        </p:spPr>
        <p:txBody>
          <a:bodyPr wrap="none" rtlCol="0">
            <a:spAutoFit/>
          </a:bodyPr>
          <a:lstStyle/>
          <a:p>
            <a:r>
              <a:rPr kumimoji="1" lang="ja-JP" altLang="en-US" sz="3200" dirty="0">
                <a:latin typeface="游ゴシック" panose="020B0400000000000000" pitchFamily="50" charset="-128"/>
                <a:ea typeface="游ゴシック" panose="020B0400000000000000" pitchFamily="50" charset="-128"/>
              </a:rPr>
              <a:t>使用楽曲</a:t>
            </a:r>
          </a:p>
        </p:txBody>
      </p:sp>
      <p:sp>
        <p:nvSpPr>
          <p:cNvPr id="45" name="テキスト ボックス 44">
            <a:extLst>
              <a:ext uri="{FF2B5EF4-FFF2-40B4-BE49-F238E27FC236}">
                <a16:creationId xmlns:a16="http://schemas.microsoft.com/office/drawing/2014/main" id="{F5F1B659-9301-4D1B-B2D7-833F8EDA1E7D}"/>
              </a:ext>
            </a:extLst>
          </p:cNvPr>
          <p:cNvSpPr txBox="1"/>
          <p:nvPr/>
        </p:nvSpPr>
        <p:spPr>
          <a:xfrm>
            <a:off x="381125" y="17144936"/>
            <a:ext cx="4839786" cy="2062103"/>
          </a:xfrm>
          <a:prstGeom prst="rect">
            <a:avLst/>
          </a:prstGeom>
          <a:noFill/>
        </p:spPr>
        <p:txBody>
          <a:bodyPr wrap="none" rtlCol="0">
            <a:spAutoFit/>
          </a:bodyPr>
          <a:lstStyle/>
          <a:p>
            <a:r>
              <a:rPr kumimoji="1" lang="ja-JP" altLang="en-US" sz="3200" dirty="0">
                <a:latin typeface="游ゴシック" panose="020B0400000000000000" pitchFamily="50" charset="-128"/>
                <a:ea typeface="游ゴシック" panose="020B0400000000000000" pitchFamily="50" charset="-128"/>
              </a:rPr>
              <a:t>音楽刺激</a:t>
            </a:r>
            <a:endParaRPr kumimoji="1" lang="en-US" altLang="ja-JP" sz="3200" dirty="0">
              <a:latin typeface="游ゴシック" panose="020B0400000000000000" pitchFamily="50" charset="-128"/>
              <a:ea typeface="游ゴシック" panose="020B0400000000000000" pitchFamily="50" charset="-128"/>
            </a:endParaRPr>
          </a:p>
          <a:p>
            <a:pPr marL="457200" indent="-457200">
              <a:buFont typeface="Arial" panose="020B0604020202020204" pitchFamily="34" charset="0"/>
              <a:buChar char="•"/>
            </a:pPr>
            <a:r>
              <a:rPr lang="en-US" altLang="ja-JP" sz="3200" dirty="0">
                <a:latin typeface="游ゴシック" panose="020B0400000000000000" pitchFamily="50" charset="-128"/>
                <a:ea typeface="游ゴシック" panose="020B0400000000000000" pitchFamily="50" charset="-128"/>
              </a:rPr>
              <a:t>1</a:t>
            </a:r>
            <a:r>
              <a:rPr lang="ja-JP" altLang="en-US" sz="3200" dirty="0">
                <a:latin typeface="游ゴシック" panose="020B0400000000000000" pitchFamily="50" charset="-128"/>
                <a:ea typeface="游ゴシック" panose="020B0400000000000000" pitchFamily="50" charset="-128"/>
              </a:rPr>
              <a:t>曲</a:t>
            </a:r>
            <a:r>
              <a:rPr lang="en-US" altLang="ja-JP" sz="3200" dirty="0">
                <a:latin typeface="游ゴシック" panose="020B0400000000000000" pitchFamily="50" charset="-128"/>
                <a:ea typeface="游ゴシック" panose="020B0400000000000000" pitchFamily="50" charset="-128"/>
              </a:rPr>
              <a:t>30</a:t>
            </a:r>
            <a:r>
              <a:rPr lang="ja-JP" altLang="en-US" sz="3200" dirty="0">
                <a:latin typeface="游ゴシック" panose="020B0400000000000000" pitchFamily="50" charset="-128"/>
                <a:ea typeface="游ゴシック" panose="020B0400000000000000" pitchFamily="50" charset="-128"/>
              </a:rPr>
              <a:t>秒</a:t>
            </a:r>
            <a:endParaRPr lang="en-US" altLang="ja-JP" sz="3200" dirty="0">
              <a:latin typeface="游ゴシック" panose="020B0400000000000000" pitchFamily="50" charset="-128"/>
              <a:ea typeface="游ゴシック" panose="020B0400000000000000" pitchFamily="50" charset="-128"/>
            </a:endParaRPr>
          </a:p>
          <a:p>
            <a:pPr marL="457200" indent="-457200">
              <a:buFont typeface="Arial" panose="020B0604020202020204" pitchFamily="34" charset="0"/>
              <a:buChar char="•"/>
            </a:pPr>
            <a:r>
              <a:rPr kumimoji="1" lang="en-US" altLang="ja-JP" sz="3200" dirty="0">
                <a:latin typeface="游ゴシック" panose="020B0400000000000000" pitchFamily="50" charset="-128"/>
                <a:ea typeface="游ゴシック" panose="020B0400000000000000" pitchFamily="50" charset="-128"/>
              </a:rPr>
              <a:t>20</a:t>
            </a:r>
            <a:r>
              <a:rPr kumimoji="1" lang="ja-JP" altLang="en-US" sz="3200" dirty="0">
                <a:latin typeface="游ゴシック" panose="020B0400000000000000" pitchFamily="50" charset="-128"/>
                <a:ea typeface="游ゴシック" panose="020B0400000000000000" pitchFamily="50" charset="-128"/>
              </a:rPr>
              <a:t>曲＋不協和音化</a:t>
            </a:r>
            <a:r>
              <a:rPr kumimoji="1" lang="en-US" altLang="ja-JP" sz="3200" dirty="0">
                <a:latin typeface="游ゴシック" panose="020B0400000000000000" pitchFamily="50" charset="-128"/>
                <a:ea typeface="游ゴシック" panose="020B0400000000000000" pitchFamily="50" charset="-128"/>
              </a:rPr>
              <a:t>10</a:t>
            </a:r>
            <a:r>
              <a:rPr kumimoji="1" lang="ja-JP" altLang="en-US" sz="3200" dirty="0">
                <a:latin typeface="游ゴシック" panose="020B0400000000000000" pitchFamily="50" charset="-128"/>
                <a:ea typeface="游ゴシック" panose="020B0400000000000000" pitchFamily="50" charset="-128"/>
              </a:rPr>
              <a:t>曲</a:t>
            </a:r>
            <a:endParaRPr kumimoji="1" lang="en-US" altLang="ja-JP" sz="3200" dirty="0">
              <a:latin typeface="游ゴシック" panose="020B0400000000000000" pitchFamily="50" charset="-128"/>
              <a:ea typeface="游ゴシック" panose="020B0400000000000000" pitchFamily="50" charset="-128"/>
            </a:endParaRPr>
          </a:p>
          <a:p>
            <a:pPr marL="457200" indent="-457200">
              <a:buFont typeface="Arial" panose="020B0604020202020204" pitchFamily="34" charset="0"/>
              <a:buChar char="•"/>
            </a:pPr>
            <a:r>
              <a:rPr lang="en-US" altLang="ja-JP" sz="3200" dirty="0">
                <a:latin typeface="游ゴシック" panose="020B0400000000000000" pitchFamily="50" charset="-128"/>
                <a:ea typeface="游ゴシック" panose="020B0400000000000000" pitchFamily="50" charset="-128"/>
              </a:rPr>
              <a:t>30</a:t>
            </a:r>
            <a:r>
              <a:rPr lang="ja-JP" altLang="en-US" sz="3200" dirty="0">
                <a:latin typeface="游ゴシック" panose="020B0400000000000000" pitchFamily="50" charset="-128"/>
                <a:ea typeface="游ゴシック" panose="020B0400000000000000" pitchFamily="50" charset="-128"/>
              </a:rPr>
              <a:t>試行</a:t>
            </a:r>
            <a:endParaRPr kumimoji="1" lang="ja-JP" altLang="en-US" sz="3200" dirty="0">
              <a:latin typeface="游ゴシック" panose="020B0400000000000000" pitchFamily="50" charset="-128"/>
              <a:ea typeface="游ゴシック" panose="020B0400000000000000" pitchFamily="50" charset="-128"/>
            </a:endParaRPr>
          </a:p>
        </p:txBody>
      </p:sp>
      <p:sp>
        <p:nvSpPr>
          <p:cNvPr id="136" name="テキスト ボックス 135">
            <a:extLst>
              <a:ext uri="{FF2B5EF4-FFF2-40B4-BE49-F238E27FC236}">
                <a16:creationId xmlns:a16="http://schemas.microsoft.com/office/drawing/2014/main" id="{809A5970-30F6-4EDD-A9D3-E26AC76D1CC5}"/>
              </a:ext>
            </a:extLst>
          </p:cNvPr>
          <p:cNvSpPr txBox="1"/>
          <p:nvPr/>
        </p:nvSpPr>
        <p:spPr>
          <a:xfrm>
            <a:off x="381125" y="21294967"/>
            <a:ext cx="4456669" cy="1569660"/>
          </a:xfrm>
          <a:prstGeom prst="rect">
            <a:avLst/>
          </a:prstGeom>
          <a:noFill/>
        </p:spPr>
        <p:txBody>
          <a:bodyPr wrap="none" rtlCol="0">
            <a:spAutoFit/>
          </a:bodyPr>
          <a:lstStyle/>
          <a:p>
            <a:r>
              <a:rPr kumimoji="1" lang="en-US" altLang="ja-JP" sz="3200" dirty="0">
                <a:latin typeface="游ゴシック" panose="020B0400000000000000" pitchFamily="50" charset="-128"/>
                <a:ea typeface="游ゴシック" panose="020B0400000000000000" pitchFamily="50" charset="-128"/>
              </a:rPr>
              <a:t>fMRI</a:t>
            </a:r>
          </a:p>
          <a:p>
            <a:pPr marL="457200" indent="-457200">
              <a:buFont typeface="Arial" panose="020B0604020202020204" pitchFamily="34" charset="0"/>
              <a:buChar char="•"/>
            </a:pPr>
            <a:r>
              <a:rPr lang="en-US" altLang="ja-JP" sz="3200" dirty="0">
                <a:latin typeface="游ゴシック" panose="020B0400000000000000" pitchFamily="50" charset="-128"/>
                <a:ea typeface="游ゴシック" panose="020B0400000000000000" pitchFamily="50" charset="-128"/>
              </a:rPr>
              <a:t>TR: 1</a:t>
            </a:r>
            <a:r>
              <a:rPr lang="ja-JP" altLang="en-US" sz="3200" dirty="0">
                <a:latin typeface="游ゴシック" panose="020B0400000000000000" pitchFamily="50" charset="-128"/>
                <a:ea typeface="游ゴシック" panose="020B0400000000000000" pitchFamily="50" charset="-128"/>
              </a:rPr>
              <a:t>秒</a:t>
            </a:r>
            <a:endParaRPr lang="en-US" altLang="ja-JP" sz="3200" dirty="0">
              <a:latin typeface="游ゴシック" panose="020B0400000000000000" pitchFamily="50" charset="-128"/>
              <a:ea typeface="游ゴシック" panose="020B0400000000000000" pitchFamily="50" charset="-128"/>
            </a:endParaRPr>
          </a:p>
          <a:p>
            <a:pPr marL="457200" indent="-457200">
              <a:buFont typeface="Arial" panose="020B0604020202020204" pitchFamily="34" charset="0"/>
              <a:buChar char="•"/>
            </a:pPr>
            <a:r>
              <a:rPr kumimoji="1" lang="en-US" altLang="ja-JP" sz="3200" dirty="0">
                <a:latin typeface="游ゴシック" panose="020B0400000000000000" pitchFamily="50" charset="-128"/>
                <a:ea typeface="游ゴシック" panose="020B0400000000000000" pitchFamily="50" charset="-128"/>
              </a:rPr>
              <a:t>Voxel: 3×3×3.2mm</a:t>
            </a:r>
          </a:p>
        </p:txBody>
      </p:sp>
      <p:sp>
        <p:nvSpPr>
          <p:cNvPr id="137" name="テキスト ボックス 136">
            <a:extLst>
              <a:ext uri="{FF2B5EF4-FFF2-40B4-BE49-F238E27FC236}">
                <a16:creationId xmlns:a16="http://schemas.microsoft.com/office/drawing/2014/main" id="{6D4E7A7C-C556-43DE-AE7E-FA93669E7E00}"/>
              </a:ext>
            </a:extLst>
          </p:cNvPr>
          <p:cNvSpPr txBox="1"/>
          <p:nvPr/>
        </p:nvSpPr>
        <p:spPr>
          <a:xfrm>
            <a:off x="381125" y="19466173"/>
            <a:ext cx="4838184" cy="1569660"/>
          </a:xfrm>
          <a:prstGeom prst="rect">
            <a:avLst/>
          </a:prstGeom>
          <a:noFill/>
        </p:spPr>
        <p:txBody>
          <a:bodyPr wrap="none" rtlCol="0">
            <a:spAutoFit/>
          </a:bodyPr>
          <a:lstStyle/>
          <a:p>
            <a:r>
              <a:rPr kumimoji="1" lang="ja-JP" altLang="en-US" sz="3200" dirty="0">
                <a:latin typeface="游ゴシック" panose="020B0400000000000000" pitchFamily="50" charset="-128"/>
                <a:ea typeface="游ゴシック" panose="020B0400000000000000" pitchFamily="50" charset="-128"/>
              </a:rPr>
              <a:t>感動度評定</a:t>
            </a:r>
            <a:endParaRPr kumimoji="1" lang="en-US" altLang="ja-JP" sz="3200" dirty="0">
              <a:latin typeface="游ゴシック" panose="020B0400000000000000" pitchFamily="50" charset="-128"/>
              <a:ea typeface="游ゴシック" panose="020B0400000000000000" pitchFamily="50" charset="-128"/>
            </a:endParaRPr>
          </a:p>
          <a:p>
            <a:pPr marL="457200" indent="-457200">
              <a:buFont typeface="Arial" panose="020B0604020202020204" pitchFamily="34" charset="0"/>
              <a:buChar char="•"/>
            </a:pPr>
            <a:r>
              <a:rPr lang="en-US" altLang="ja-JP" sz="3200" dirty="0">
                <a:latin typeface="游ゴシック" panose="020B0400000000000000" pitchFamily="50" charset="-128"/>
                <a:ea typeface="游ゴシック" panose="020B0400000000000000" pitchFamily="50" charset="-128"/>
              </a:rPr>
              <a:t>Visual Analogue Scale</a:t>
            </a:r>
          </a:p>
          <a:p>
            <a:pPr marL="457200" indent="-457200">
              <a:buFont typeface="Arial" panose="020B0604020202020204" pitchFamily="34" charset="0"/>
              <a:buChar char="•"/>
            </a:pPr>
            <a:r>
              <a:rPr lang="ja-JP" altLang="en-US" sz="3200" dirty="0">
                <a:latin typeface="游ゴシック" panose="020B0400000000000000" pitchFamily="50" charset="-128"/>
                <a:ea typeface="游ゴシック" panose="020B0400000000000000" pitchFamily="50" charset="-128"/>
              </a:rPr>
              <a:t>時間制限なし</a:t>
            </a:r>
            <a:endParaRPr lang="en-US" altLang="ja-JP" sz="3200" dirty="0">
              <a:latin typeface="游ゴシック" panose="020B0400000000000000" pitchFamily="50" charset="-128"/>
              <a:ea typeface="游ゴシック" panose="020B0400000000000000" pitchFamily="50" charset="-128"/>
            </a:endParaRPr>
          </a:p>
        </p:txBody>
      </p:sp>
      <mc:AlternateContent xmlns:mc="http://schemas.openxmlformats.org/markup-compatibility/2006">
        <mc:Choice xmlns:a14="http://schemas.microsoft.com/office/drawing/2010/main" Requires="a14">
          <p:sp>
            <p:nvSpPr>
              <p:cNvPr id="138" name="テキスト ボックス 137">
                <a:extLst>
                  <a:ext uri="{FF2B5EF4-FFF2-40B4-BE49-F238E27FC236}">
                    <a16:creationId xmlns:a16="http://schemas.microsoft.com/office/drawing/2014/main" id="{7A86CB6D-E2E9-4D9F-8478-ABEC1C69C952}"/>
                  </a:ext>
                </a:extLst>
              </p:cNvPr>
              <p:cNvSpPr txBox="1"/>
              <p:nvPr/>
            </p:nvSpPr>
            <p:spPr>
              <a:xfrm>
                <a:off x="15037334" y="20344597"/>
                <a:ext cx="8040791" cy="12448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𝑟𝑎𝑡𝑖𝑜</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𝐴</m:t>
                      </m:r>
                      <m:r>
                        <a:rPr kumimoji="1" lang="en-US" altLang="ja-JP" sz="3600" b="0" i="1" smtClean="0">
                          <a:latin typeface="Cambria Math" panose="02040503050406030204" pitchFamily="18" charset="0"/>
                          <a:ea typeface="Cambria Math" panose="02040503050406030204" pitchFamily="18" charset="0"/>
                        </a:rPr>
                        <m:t>×</m:t>
                      </m:r>
                      <m:r>
                        <a:rPr kumimoji="1" lang="en-US" altLang="ja-JP" sz="3600" b="0" i="1" smtClean="0">
                          <a:latin typeface="Cambria Math" panose="02040503050406030204" pitchFamily="18" charset="0"/>
                          <a:ea typeface="Cambria Math" panose="02040503050406030204" pitchFamily="18" charset="0"/>
                        </a:rPr>
                        <m:t>𝑒𝑥𝑝</m:t>
                      </m:r>
                      <m:d>
                        <m:dPr>
                          <m:ctrlPr>
                            <a:rPr kumimoji="1" lang="en-US"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m:t>
                          </m:r>
                          <m:f>
                            <m:fPr>
                              <m:ctrlPr>
                                <a:rPr kumimoji="1" lang="en-US" altLang="ja-JP" sz="3600" b="0" i="1" smtClean="0">
                                  <a:latin typeface="Cambria Math" panose="02040503050406030204" pitchFamily="18" charset="0"/>
                                  <a:ea typeface="Cambria Math" panose="02040503050406030204" pitchFamily="18" charset="0"/>
                                </a:rPr>
                              </m:ctrlPr>
                            </m:fPr>
                            <m:num>
                              <m:sSup>
                                <m:sSupPr>
                                  <m:ctrlPr>
                                    <a:rPr kumimoji="1" lang="en-US" altLang="ja-JP" sz="3600" b="0" i="1" smtClean="0">
                                      <a:latin typeface="Cambria Math" panose="02040503050406030204" pitchFamily="18" charset="0"/>
                                      <a:ea typeface="Cambria Math" panose="02040503050406030204" pitchFamily="18" charset="0"/>
                                    </a:rPr>
                                  </m:ctrlPr>
                                </m:sSupPr>
                                <m:e>
                                  <m:d>
                                    <m:dPr>
                                      <m:ctrlPr>
                                        <a:rPr lang="en-US" altLang="ja-JP" sz="3600" i="1">
                                          <a:latin typeface="Cambria Math" panose="02040503050406030204" pitchFamily="18" charset="0"/>
                                          <a:ea typeface="Cambria Math" panose="02040503050406030204" pitchFamily="18" charset="0"/>
                                        </a:rPr>
                                      </m:ctrlPr>
                                    </m:dPr>
                                    <m:e>
                                      <m:r>
                                        <a:rPr lang="en-US" altLang="ja-JP" sz="3600" b="0" i="1" smtClean="0">
                                          <a:latin typeface="Cambria Math" panose="02040503050406030204" pitchFamily="18" charset="0"/>
                                          <a:ea typeface="Cambria Math" panose="02040503050406030204" pitchFamily="18" charset="0"/>
                                        </a:rPr>
                                        <m:t>𝑑𝑒𝑙𝑎𝑦</m:t>
                                      </m:r>
                                      <m:r>
                                        <a:rPr lang="en-US" altLang="ja-JP" sz="3600" i="1">
                                          <a:latin typeface="Cambria Math" panose="02040503050406030204" pitchFamily="18" charset="0"/>
                                          <a:ea typeface="Cambria Math" panose="02040503050406030204" pitchFamily="18" charset="0"/>
                                        </a:rPr>
                                        <m:t>−</m:t>
                                      </m:r>
                                      <m:r>
                                        <a:rPr lang="ja-JP" altLang="en-US" sz="3600" i="1" smtClean="0">
                                          <a:latin typeface="Cambria Math" panose="02040503050406030204" pitchFamily="18" charset="0"/>
                                          <a:ea typeface="Cambria Math" panose="02040503050406030204" pitchFamily="18" charset="0"/>
                                        </a:rPr>
                                        <m:t>𝜇</m:t>
                                      </m:r>
                                    </m:e>
                                  </m:d>
                                </m:e>
                                <m:sup>
                                  <m:r>
                                    <a:rPr lang="ja-JP" altLang="en-US" sz="3600" i="1">
                                      <a:latin typeface="Cambria Math" panose="02040503050406030204" pitchFamily="18" charset="0"/>
                                      <a:ea typeface="Cambria Math" panose="02040503050406030204" pitchFamily="18" charset="0"/>
                                    </a:rPr>
                                    <m:t>２</m:t>
                                  </m:r>
                                </m:sup>
                              </m:sSup>
                            </m:num>
                            <m:den>
                              <m:sSup>
                                <m:sSupPr>
                                  <m:ctrlPr>
                                    <a:rPr kumimoji="1" lang="en-US" altLang="ja-JP" sz="3600" b="0" i="1" smtClean="0">
                                      <a:latin typeface="Cambria Math" panose="02040503050406030204" pitchFamily="18" charset="0"/>
                                      <a:ea typeface="Cambria Math" panose="02040503050406030204" pitchFamily="18" charset="0"/>
                                    </a:rPr>
                                  </m:ctrlPr>
                                </m:sSupPr>
                                <m:e>
                                  <m:r>
                                    <a:rPr kumimoji="1" lang="ja-JP" altLang="en-US" sz="3600" b="0" i="1" smtClean="0">
                                      <a:latin typeface="Cambria Math" panose="02040503050406030204" pitchFamily="18" charset="0"/>
                                      <a:ea typeface="Cambria Math" panose="02040503050406030204" pitchFamily="18" charset="0"/>
                                    </a:rPr>
                                    <m:t>𝜎</m:t>
                                  </m:r>
                                </m:e>
                                <m:sup>
                                  <m:r>
                                    <a:rPr kumimoji="1" lang="en-US" altLang="ja-JP" sz="3600" b="0" i="1" smtClean="0">
                                      <a:latin typeface="Cambria Math" panose="02040503050406030204" pitchFamily="18" charset="0"/>
                                      <a:ea typeface="Cambria Math" panose="02040503050406030204" pitchFamily="18" charset="0"/>
                                    </a:rPr>
                                    <m:t>2</m:t>
                                  </m:r>
                                </m:sup>
                              </m:sSup>
                            </m:den>
                          </m:f>
                        </m:e>
                      </m:d>
                      <m:r>
                        <a:rPr kumimoji="1" lang="en-US" altLang="ja-JP" sz="3600" b="0" i="1" smtClean="0">
                          <a:latin typeface="Cambria Math" panose="02040503050406030204" pitchFamily="18" charset="0"/>
                          <a:ea typeface="Cambria Math" panose="02040503050406030204" pitchFamily="18" charset="0"/>
                        </a:rPr>
                        <m:t>+</m:t>
                      </m:r>
                      <m:r>
                        <a:rPr kumimoji="1" lang="en-US" altLang="ja-JP" sz="3600" b="0" i="1" smtClean="0">
                          <a:latin typeface="Cambria Math" panose="02040503050406030204" pitchFamily="18" charset="0"/>
                          <a:ea typeface="Cambria Math" panose="02040503050406030204" pitchFamily="18" charset="0"/>
                        </a:rPr>
                        <m:t>𝑏</m:t>
                      </m:r>
                    </m:oMath>
                  </m:oMathPara>
                </a14:m>
                <a:endParaRPr kumimoji="1" lang="ja-JP" altLang="en-US" sz="3600" dirty="0"/>
              </a:p>
            </p:txBody>
          </p:sp>
        </mc:Choice>
        <mc:Fallback>
          <p:sp>
            <p:nvSpPr>
              <p:cNvPr id="138" name="テキスト ボックス 137">
                <a:extLst>
                  <a:ext uri="{FF2B5EF4-FFF2-40B4-BE49-F238E27FC236}">
                    <a16:creationId xmlns:a16="http://schemas.microsoft.com/office/drawing/2014/main" id="{7A86CB6D-E2E9-4D9F-8478-ABEC1C69C952}"/>
                  </a:ext>
                </a:extLst>
              </p:cNvPr>
              <p:cNvSpPr txBox="1">
                <a:spLocks noRot="1" noChangeAspect="1" noMove="1" noResize="1" noEditPoints="1" noAdjustHandles="1" noChangeArrowheads="1" noChangeShapeType="1" noTextEdit="1"/>
              </p:cNvSpPr>
              <p:nvPr/>
            </p:nvSpPr>
            <p:spPr>
              <a:xfrm>
                <a:off x="15037334" y="20344597"/>
                <a:ext cx="8040791" cy="1244828"/>
              </a:xfrm>
              <a:prstGeom prst="rect">
                <a:avLst/>
              </a:prstGeom>
              <a:blipFill>
                <a:blip r:embed="rId17"/>
                <a:stretch>
                  <a:fillRect/>
                </a:stretch>
              </a:blipFill>
            </p:spPr>
            <p:txBody>
              <a:bodyPr/>
              <a:lstStyle/>
              <a:p>
                <a:r>
                  <a:rPr lang="ja-JP" altLang="en-US">
                    <a:noFill/>
                  </a:rPr>
                  <a:t> </a:t>
                </a:r>
              </a:p>
            </p:txBody>
          </p:sp>
        </mc:Fallback>
      </mc:AlternateContent>
      <p:sp>
        <p:nvSpPr>
          <p:cNvPr id="143" name="テキスト ボックス 142">
            <a:extLst>
              <a:ext uri="{FF2B5EF4-FFF2-40B4-BE49-F238E27FC236}">
                <a16:creationId xmlns:a16="http://schemas.microsoft.com/office/drawing/2014/main" id="{93A4B4EF-FF07-47CD-BEFA-2E8C67C228FF}"/>
              </a:ext>
            </a:extLst>
          </p:cNvPr>
          <p:cNvSpPr txBox="1"/>
          <p:nvPr/>
        </p:nvSpPr>
        <p:spPr>
          <a:xfrm>
            <a:off x="381125" y="15316142"/>
            <a:ext cx="5295039" cy="1569660"/>
          </a:xfrm>
          <a:prstGeom prst="rect">
            <a:avLst/>
          </a:prstGeom>
          <a:noFill/>
        </p:spPr>
        <p:txBody>
          <a:bodyPr wrap="none" rtlCol="0">
            <a:spAutoFit/>
          </a:bodyPr>
          <a:lstStyle/>
          <a:p>
            <a:r>
              <a:rPr kumimoji="1" lang="ja-JP" altLang="en-US" sz="3200" dirty="0">
                <a:latin typeface="游ゴシック" panose="020B0400000000000000" pitchFamily="50" charset="-128"/>
                <a:ea typeface="游ゴシック" panose="020B0400000000000000" pitchFamily="50" charset="-128"/>
              </a:rPr>
              <a:t>参加者</a:t>
            </a:r>
            <a:endParaRPr kumimoji="1" lang="en-US" altLang="ja-JP" sz="3200" dirty="0">
              <a:latin typeface="游ゴシック" panose="020B0400000000000000" pitchFamily="50" charset="-128"/>
              <a:ea typeface="游ゴシック" panose="020B0400000000000000" pitchFamily="50" charset="-128"/>
            </a:endParaRPr>
          </a:p>
          <a:p>
            <a:pPr marL="457200" indent="-457200">
              <a:buFont typeface="Arial" panose="020B0604020202020204" pitchFamily="34" charset="0"/>
              <a:buChar char="•"/>
            </a:pPr>
            <a:r>
              <a:rPr lang="en-US" altLang="ja-JP" sz="3200" dirty="0">
                <a:latin typeface="游ゴシック" panose="020B0400000000000000" pitchFamily="50" charset="-128"/>
                <a:ea typeface="游ゴシック" panose="020B0400000000000000" pitchFamily="50" charset="-128"/>
              </a:rPr>
              <a:t>52</a:t>
            </a:r>
            <a:r>
              <a:rPr lang="ja-JP" altLang="en-US" sz="3200" dirty="0">
                <a:latin typeface="游ゴシック" panose="020B0400000000000000" pitchFamily="50" charset="-128"/>
                <a:ea typeface="游ゴシック" panose="020B0400000000000000" pitchFamily="50" charset="-128"/>
              </a:rPr>
              <a:t>名（女性</a:t>
            </a:r>
            <a:r>
              <a:rPr lang="en-US" altLang="ja-JP" sz="3200" dirty="0">
                <a:latin typeface="游ゴシック" panose="020B0400000000000000" pitchFamily="50" charset="-128"/>
                <a:ea typeface="游ゴシック" panose="020B0400000000000000" pitchFamily="50" charset="-128"/>
              </a:rPr>
              <a:t>31</a:t>
            </a:r>
            <a:r>
              <a:rPr lang="ja-JP" altLang="en-US" sz="3200" dirty="0">
                <a:latin typeface="游ゴシック" panose="020B0400000000000000" pitchFamily="50" charset="-128"/>
                <a:ea typeface="游ゴシック" panose="020B0400000000000000" pitchFamily="50" charset="-128"/>
              </a:rPr>
              <a:t>，男性</a:t>
            </a:r>
            <a:r>
              <a:rPr lang="en-US" altLang="ja-JP" sz="3200" dirty="0">
                <a:latin typeface="游ゴシック" panose="020B0400000000000000" pitchFamily="50" charset="-128"/>
                <a:ea typeface="游ゴシック" panose="020B0400000000000000" pitchFamily="50" charset="-128"/>
              </a:rPr>
              <a:t>21</a:t>
            </a:r>
            <a:r>
              <a:rPr lang="ja-JP" altLang="en-US" sz="3200" dirty="0">
                <a:latin typeface="游ゴシック" panose="020B0400000000000000" pitchFamily="50" charset="-128"/>
                <a:ea typeface="游ゴシック" panose="020B0400000000000000" pitchFamily="50" charset="-128"/>
              </a:rPr>
              <a:t>）</a:t>
            </a:r>
            <a:endParaRPr lang="en-US" altLang="ja-JP" sz="3200" dirty="0">
              <a:latin typeface="游ゴシック" panose="020B0400000000000000" pitchFamily="50" charset="-128"/>
              <a:ea typeface="游ゴシック" panose="020B0400000000000000" pitchFamily="50" charset="-128"/>
            </a:endParaRPr>
          </a:p>
          <a:p>
            <a:pPr marL="457200" indent="-457200">
              <a:buFont typeface="Arial" panose="020B0604020202020204" pitchFamily="34" charset="0"/>
              <a:buChar char="•"/>
            </a:pPr>
            <a:r>
              <a:rPr kumimoji="1" lang="en-US" altLang="ja-JP" sz="3200" dirty="0">
                <a:latin typeface="游ゴシック" panose="020B0400000000000000" pitchFamily="50" charset="-128"/>
                <a:ea typeface="游ゴシック" panose="020B0400000000000000" pitchFamily="50" charset="-128"/>
              </a:rPr>
              <a:t>22.6±2.81 </a:t>
            </a:r>
            <a:r>
              <a:rPr kumimoji="1" lang="ja-JP" altLang="en-US" sz="3200" dirty="0">
                <a:latin typeface="游ゴシック" panose="020B0400000000000000" pitchFamily="50" charset="-128"/>
                <a:ea typeface="游ゴシック" panose="020B0400000000000000" pitchFamily="50" charset="-128"/>
              </a:rPr>
              <a:t>歳</a:t>
            </a:r>
          </a:p>
        </p:txBody>
      </p:sp>
      <p:grpSp>
        <p:nvGrpSpPr>
          <p:cNvPr id="517" name="グループ化 516">
            <a:extLst>
              <a:ext uri="{FF2B5EF4-FFF2-40B4-BE49-F238E27FC236}">
                <a16:creationId xmlns:a16="http://schemas.microsoft.com/office/drawing/2014/main" id="{C0561116-E5D2-45A5-8179-5EDE97F1306E}"/>
              </a:ext>
            </a:extLst>
          </p:cNvPr>
          <p:cNvGrpSpPr/>
          <p:nvPr/>
        </p:nvGrpSpPr>
        <p:grpSpPr>
          <a:xfrm>
            <a:off x="23770782" y="15436532"/>
            <a:ext cx="5726544" cy="3481997"/>
            <a:chOff x="23770782" y="15436532"/>
            <a:chExt cx="5726544" cy="3481997"/>
          </a:xfrm>
        </p:grpSpPr>
        <p:graphicFrame>
          <p:nvGraphicFramePr>
            <p:cNvPr id="145" name="グラフ 144">
              <a:extLst>
                <a:ext uri="{FF2B5EF4-FFF2-40B4-BE49-F238E27FC236}">
                  <a16:creationId xmlns:a16="http://schemas.microsoft.com/office/drawing/2014/main" id="{1CBF77EB-265F-44DF-B19C-0A3809849A68}"/>
                </a:ext>
              </a:extLst>
            </p:cNvPr>
            <p:cNvGraphicFramePr>
              <a:graphicFrameLocks/>
            </p:cNvGraphicFramePr>
            <p:nvPr>
              <p:extLst>
                <p:ext uri="{D42A27DB-BD31-4B8C-83A1-F6EECF244321}">
                  <p14:modId xmlns:p14="http://schemas.microsoft.com/office/powerpoint/2010/main" val="1991846715"/>
                </p:ext>
              </p:extLst>
            </p:nvPr>
          </p:nvGraphicFramePr>
          <p:xfrm>
            <a:off x="23800394" y="15723086"/>
            <a:ext cx="5696932" cy="1253609"/>
          </p:xfrm>
          <a:graphic>
            <a:graphicData uri="http://schemas.openxmlformats.org/drawingml/2006/chart">
              <c:chart xmlns:c="http://schemas.openxmlformats.org/drawingml/2006/chart" xmlns:r="http://schemas.openxmlformats.org/officeDocument/2006/relationships" r:id="rId18"/>
            </a:graphicData>
          </a:graphic>
        </p:graphicFrame>
        <p:sp>
          <p:nvSpPr>
            <p:cNvPr id="146" name="テキスト ボックス 145">
              <a:extLst>
                <a:ext uri="{FF2B5EF4-FFF2-40B4-BE49-F238E27FC236}">
                  <a16:creationId xmlns:a16="http://schemas.microsoft.com/office/drawing/2014/main" id="{EA347566-61F7-4DBA-91F5-259F54EB8EF7}"/>
                </a:ext>
              </a:extLst>
            </p:cNvPr>
            <p:cNvSpPr txBox="1"/>
            <p:nvPr/>
          </p:nvSpPr>
          <p:spPr>
            <a:xfrm>
              <a:off x="25730568" y="15436532"/>
              <a:ext cx="1683137"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遅れ</a:t>
              </a:r>
              <a:r>
                <a:rPr lang="en-US" altLang="ja-JP" sz="2400" dirty="0">
                  <a:latin typeface="游ゴシック" panose="020B0400000000000000" pitchFamily="50" charset="-128"/>
                  <a:ea typeface="游ゴシック" panose="020B0400000000000000" pitchFamily="50" charset="-128"/>
                </a:rPr>
                <a:t> 0ms</a:t>
              </a:r>
              <a:endParaRPr lang="ja-JP" altLang="en-US" sz="2400" dirty="0">
                <a:latin typeface="游ゴシック" panose="020B0400000000000000" pitchFamily="50" charset="-128"/>
                <a:ea typeface="游ゴシック" panose="020B0400000000000000" pitchFamily="50" charset="-128"/>
              </a:endParaRPr>
            </a:p>
          </p:txBody>
        </p:sp>
        <p:sp>
          <p:nvSpPr>
            <p:cNvPr id="148" name="テキスト ボックス 147">
              <a:extLst>
                <a:ext uri="{FF2B5EF4-FFF2-40B4-BE49-F238E27FC236}">
                  <a16:creationId xmlns:a16="http://schemas.microsoft.com/office/drawing/2014/main" id="{07BE5684-1202-401D-B470-0B4928CB1E9D}"/>
                </a:ext>
              </a:extLst>
            </p:cNvPr>
            <p:cNvSpPr txBox="1"/>
            <p:nvPr/>
          </p:nvSpPr>
          <p:spPr>
            <a:xfrm>
              <a:off x="24377107" y="16704037"/>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49" name="テキスト ボックス 148">
              <a:extLst>
                <a:ext uri="{FF2B5EF4-FFF2-40B4-BE49-F238E27FC236}">
                  <a16:creationId xmlns:a16="http://schemas.microsoft.com/office/drawing/2014/main" id="{41981EA8-E6EE-410A-B235-673DF4870333}"/>
                </a:ext>
              </a:extLst>
            </p:cNvPr>
            <p:cNvSpPr txBox="1"/>
            <p:nvPr/>
          </p:nvSpPr>
          <p:spPr>
            <a:xfrm>
              <a:off x="24861184" y="16704037"/>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50" name="テキスト ボックス 149">
              <a:extLst>
                <a:ext uri="{FF2B5EF4-FFF2-40B4-BE49-F238E27FC236}">
                  <a16:creationId xmlns:a16="http://schemas.microsoft.com/office/drawing/2014/main" id="{DEFF9829-AEF1-435D-BBB8-5C03404D6696}"/>
                </a:ext>
              </a:extLst>
            </p:cNvPr>
            <p:cNvSpPr txBox="1"/>
            <p:nvPr/>
          </p:nvSpPr>
          <p:spPr>
            <a:xfrm>
              <a:off x="25345261" y="16704037"/>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51" name="テキスト ボックス 150">
              <a:extLst>
                <a:ext uri="{FF2B5EF4-FFF2-40B4-BE49-F238E27FC236}">
                  <a16:creationId xmlns:a16="http://schemas.microsoft.com/office/drawing/2014/main" id="{312F6E18-D4D6-4252-83EF-19E70A52B084}"/>
                </a:ext>
              </a:extLst>
            </p:cNvPr>
            <p:cNvSpPr txBox="1"/>
            <p:nvPr/>
          </p:nvSpPr>
          <p:spPr>
            <a:xfrm>
              <a:off x="25829338" y="16704037"/>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52" name="テキスト ボックス 151">
              <a:extLst>
                <a:ext uri="{FF2B5EF4-FFF2-40B4-BE49-F238E27FC236}">
                  <a16:creationId xmlns:a16="http://schemas.microsoft.com/office/drawing/2014/main" id="{1AB21BA8-3E39-48CF-B5C9-CF976926F95F}"/>
                </a:ext>
              </a:extLst>
            </p:cNvPr>
            <p:cNvSpPr txBox="1"/>
            <p:nvPr/>
          </p:nvSpPr>
          <p:spPr>
            <a:xfrm>
              <a:off x="26313415" y="16704037"/>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53" name="テキスト ボックス 152">
              <a:extLst>
                <a:ext uri="{FF2B5EF4-FFF2-40B4-BE49-F238E27FC236}">
                  <a16:creationId xmlns:a16="http://schemas.microsoft.com/office/drawing/2014/main" id="{AA4B61B5-D15E-4689-B283-C0AC5E5B0BCD}"/>
                </a:ext>
              </a:extLst>
            </p:cNvPr>
            <p:cNvSpPr txBox="1"/>
            <p:nvPr/>
          </p:nvSpPr>
          <p:spPr>
            <a:xfrm>
              <a:off x="26797492" y="16704037"/>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54" name="テキスト ボックス 153">
              <a:extLst>
                <a:ext uri="{FF2B5EF4-FFF2-40B4-BE49-F238E27FC236}">
                  <a16:creationId xmlns:a16="http://schemas.microsoft.com/office/drawing/2014/main" id="{6CE25743-8534-47CC-9468-8AAD88C6A599}"/>
                </a:ext>
              </a:extLst>
            </p:cNvPr>
            <p:cNvSpPr txBox="1"/>
            <p:nvPr/>
          </p:nvSpPr>
          <p:spPr>
            <a:xfrm>
              <a:off x="27281569" y="16704037"/>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55" name="テキスト ボックス 154">
              <a:extLst>
                <a:ext uri="{FF2B5EF4-FFF2-40B4-BE49-F238E27FC236}">
                  <a16:creationId xmlns:a16="http://schemas.microsoft.com/office/drawing/2014/main" id="{066EE875-960C-4F9A-92BB-A43AFA9745CF}"/>
                </a:ext>
              </a:extLst>
            </p:cNvPr>
            <p:cNvSpPr txBox="1"/>
            <p:nvPr/>
          </p:nvSpPr>
          <p:spPr>
            <a:xfrm>
              <a:off x="28249723" y="16704037"/>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56" name="テキスト ボックス 155">
              <a:extLst>
                <a:ext uri="{FF2B5EF4-FFF2-40B4-BE49-F238E27FC236}">
                  <a16:creationId xmlns:a16="http://schemas.microsoft.com/office/drawing/2014/main" id="{8D1BC6AA-D70D-462C-9496-2A47DB8F3989}"/>
                </a:ext>
              </a:extLst>
            </p:cNvPr>
            <p:cNvSpPr txBox="1"/>
            <p:nvPr/>
          </p:nvSpPr>
          <p:spPr>
            <a:xfrm>
              <a:off x="28733802" y="16704037"/>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57" name="テキスト ボックス 156">
              <a:extLst>
                <a:ext uri="{FF2B5EF4-FFF2-40B4-BE49-F238E27FC236}">
                  <a16:creationId xmlns:a16="http://schemas.microsoft.com/office/drawing/2014/main" id="{B3FFEFB8-8F68-4921-B75A-734982CAA289}"/>
                </a:ext>
              </a:extLst>
            </p:cNvPr>
            <p:cNvSpPr txBox="1"/>
            <p:nvPr/>
          </p:nvSpPr>
          <p:spPr>
            <a:xfrm>
              <a:off x="27765646" y="16704037"/>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graphicFrame>
          <p:nvGraphicFramePr>
            <p:cNvPr id="159" name="グラフ 158">
              <a:extLst>
                <a:ext uri="{FF2B5EF4-FFF2-40B4-BE49-F238E27FC236}">
                  <a16:creationId xmlns:a16="http://schemas.microsoft.com/office/drawing/2014/main" id="{47323887-1E9C-481A-8FDA-2C7FEB0AFDB4}"/>
                </a:ext>
              </a:extLst>
            </p:cNvPr>
            <p:cNvGraphicFramePr>
              <a:graphicFrameLocks/>
            </p:cNvGraphicFramePr>
            <p:nvPr>
              <p:extLst>
                <p:ext uri="{D42A27DB-BD31-4B8C-83A1-F6EECF244321}">
                  <p14:modId xmlns:p14="http://schemas.microsoft.com/office/powerpoint/2010/main" val="495648884"/>
                </p:ext>
              </p:extLst>
            </p:nvPr>
          </p:nvGraphicFramePr>
          <p:xfrm>
            <a:off x="23770782" y="17431003"/>
            <a:ext cx="5696932" cy="1253609"/>
          </p:xfrm>
          <a:graphic>
            <a:graphicData uri="http://schemas.openxmlformats.org/drawingml/2006/chart">
              <c:chart xmlns:c="http://schemas.openxmlformats.org/drawingml/2006/chart" xmlns:r="http://schemas.openxmlformats.org/officeDocument/2006/relationships" r:id="rId19"/>
            </a:graphicData>
          </a:graphic>
        </p:graphicFrame>
        <p:sp>
          <p:nvSpPr>
            <p:cNvPr id="160" name="テキスト ボックス 159">
              <a:extLst>
                <a:ext uri="{FF2B5EF4-FFF2-40B4-BE49-F238E27FC236}">
                  <a16:creationId xmlns:a16="http://schemas.microsoft.com/office/drawing/2014/main" id="{14013FD9-5B4C-4D2E-8613-132DAD677CA5}"/>
                </a:ext>
              </a:extLst>
            </p:cNvPr>
            <p:cNvSpPr txBox="1"/>
            <p:nvPr/>
          </p:nvSpPr>
          <p:spPr>
            <a:xfrm>
              <a:off x="25532896" y="17189858"/>
              <a:ext cx="20728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遅れ</a:t>
              </a:r>
              <a:r>
                <a:rPr lang="en-US" altLang="ja-JP" sz="2400" dirty="0">
                  <a:latin typeface="游ゴシック" panose="020B0400000000000000" pitchFamily="50" charset="-128"/>
                  <a:ea typeface="游ゴシック" panose="020B0400000000000000" pitchFamily="50" charset="-128"/>
                </a:rPr>
                <a:t> 450ms</a:t>
              </a:r>
              <a:endParaRPr lang="ja-JP" altLang="en-US" sz="2400" dirty="0">
                <a:latin typeface="游ゴシック" panose="020B0400000000000000" pitchFamily="50" charset="-128"/>
                <a:ea typeface="游ゴシック" panose="020B0400000000000000" pitchFamily="50" charset="-128"/>
              </a:endParaRPr>
            </a:p>
          </p:txBody>
        </p:sp>
        <p:sp>
          <p:nvSpPr>
            <p:cNvPr id="161" name="テキスト ボックス 160">
              <a:extLst>
                <a:ext uri="{FF2B5EF4-FFF2-40B4-BE49-F238E27FC236}">
                  <a16:creationId xmlns:a16="http://schemas.microsoft.com/office/drawing/2014/main" id="{A7111C81-6BDD-44A4-A187-3D679B58E0BB}"/>
                </a:ext>
              </a:extLst>
            </p:cNvPr>
            <p:cNvSpPr txBox="1"/>
            <p:nvPr/>
          </p:nvSpPr>
          <p:spPr>
            <a:xfrm>
              <a:off x="24570453" y="18456865"/>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62" name="テキスト ボックス 161">
              <a:extLst>
                <a:ext uri="{FF2B5EF4-FFF2-40B4-BE49-F238E27FC236}">
                  <a16:creationId xmlns:a16="http://schemas.microsoft.com/office/drawing/2014/main" id="{108E0452-0AAC-443B-9A05-F1B7F2185C3D}"/>
                </a:ext>
              </a:extLst>
            </p:cNvPr>
            <p:cNvSpPr txBox="1"/>
            <p:nvPr/>
          </p:nvSpPr>
          <p:spPr>
            <a:xfrm>
              <a:off x="25041830" y="18456865"/>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63" name="テキスト ボックス 162">
              <a:extLst>
                <a:ext uri="{FF2B5EF4-FFF2-40B4-BE49-F238E27FC236}">
                  <a16:creationId xmlns:a16="http://schemas.microsoft.com/office/drawing/2014/main" id="{481C3720-A1C7-41E8-A9E2-4B44C4319555}"/>
                </a:ext>
              </a:extLst>
            </p:cNvPr>
            <p:cNvSpPr txBox="1"/>
            <p:nvPr/>
          </p:nvSpPr>
          <p:spPr>
            <a:xfrm>
              <a:off x="25513207" y="18456865"/>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64" name="テキスト ボックス 163">
              <a:extLst>
                <a:ext uri="{FF2B5EF4-FFF2-40B4-BE49-F238E27FC236}">
                  <a16:creationId xmlns:a16="http://schemas.microsoft.com/office/drawing/2014/main" id="{86AB26E4-EA2F-48AE-995E-17525FC6F739}"/>
                </a:ext>
              </a:extLst>
            </p:cNvPr>
            <p:cNvSpPr txBox="1"/>
            <p:nvPr/>
          </p:nvSpPr>
          <p:spPr>
            <a:xfrm>
              <a:off x="25984584" y="18456865"/>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65" name="テキスト ボックス 164">
              <a:extLst>
                <a:ext uri="{FF2B5EF4-FFF2-40B4-BE49-F238E27FC236}">
                  <a16:creationId xmlns:a16="http://schemas.microsoft.com/office/drawing/2014/main" id="{00DD9ABD-7129-4433-8CC8-46D388352FEE}"/>
                </a:ext>
              </a:extLst>
            </p:cNvPr>
            <p:cNvSpPr txBox="1"/>
            <p:nvPr/>
          </p:nvSpPr>
          <p:spPr>
            <a:xfrm>
              <a:off x="26455961" y="18456865"/>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66" name="テキスト ボックス 165">
              <a:extLst>
                <a:ext uri="{FF2B5EF4-FFF2-40B4-BE49-F238E27FC236}">
                  <a16:creationId xmlns:a16="http://schemas.microsoft.com/office/drawing/2014/main" id="{7A4F09A7-0016-4FA4-933D-74F95918393C}"/>
                </a:ext>
              </a:extLst>
            </p:cNvPr>
            <p:cNvSpPr txBox="1"/>
            <p:nvPr/>
          </p:nvSpPr>
          <p:spPr>
            <a:xfrm>
              <a:off x="26927338" y="18456865"/>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67" name="テキスト ボックス 166">
              <a:extLst>
                <a:ext uri="{FF2B5EF4-FFF2-40B4-BE49-F238E27FC236}">
                  <a16:creationId xmlns:a16="http://schemas.microsoft.com/office/drawing/2014/main" id="{3A31B4E8-1952-482E-99B3-C69C0516A539}"/>
                </a:ext>
              </a:extLst>
            </p:cNvPr>
            <p:cNvSpPr txBox="1"/>
            <p:nvPr/>
          </p:nvSpPr>
          <p:spPr>
            <a:xfrm>
              <a:off x="27398715" y="18456865"/>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68" name="テキスト ボックス 167">
              <a:extLst>
                <a:ext uri="{FF2B5EF4-FFF2-40B4-BE49-F238E27FC236}">
                  <a16:creationId xmlns:a16="http://schemas.microsoft.com/office/drawing/2014/main" id="{6D5B53F1-3D9E-471B-802B-96CEE882EBE3}"/>
                </a:ext>
              </a:extLst>
            </p:cNvPr>
            <p:cNvSpPr txBox="1"/>
            <p:nvPr/>
          </p:nvSpPr>
          <p:spPr>
            <a:xfrm>
              <a:off x="28341469" y="18456865"/>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69" name="テキスト ボックス 168">
              <a:extLst>
                <a:ext uri="{FF2B5EF4-FFF2-40B4-BE49-F238E27FC236}">
                  <a16:creationId xmlns:a16="http://schemas.microsoft.com/office/drawing/2014/main" id="{9B3D8F7B-4001-4BFA-9029-19701E2BB108}"/>
                </a:ext>
              </a:extLst>
            </p:cNvPr>
            <p:cNvSpPr txBox="1"/>
            <p:nvPr/>
          </p:nvSpPr>
          <p:spPr>
            <a:xfrm>
              <a:off x="28812848" y="18456865"/>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70" name="テキスト ボックス 169">
              <a:extLst>
                <a:ext uri="{FF2B5EF4-FFF2-40B4-BE49-F238E27FC236}">
                  <a16:creationId xmlns:a16="http://schemas.microsoft.com/office/drawing/2014/main" id="{72B14268-CD0C-4965-AE80-33C0B3EE3938}"/>
                </a:ext>
              </a:extLst>
            </p:cNvPr>
            <p:cNvSpPr txBox="1"/>
            <p:nvPr/>
          </p:nvSpPr>
          <p:spPr>
            <a:xfrm>
              <a:off x="27870092" y="18456865"/>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grpSp>
      <p:sp>
        <p:nvSpPr>
          <p:cNvPr id="47" name="テキスト ボックス 46">
            <a:extLst>
              <a:ext uri="{FF2B5EF4-FFF2-40B4-BE49-F238E27FC236}">
                <a16:creationId xmlns:a16="http://schemas.microsoft.com/office/drawing/2014/main" id="{D94E18DD-79BF-40C8-8334-22BD20D1BBCE}"/>
              </a:ext>
            </a:extLst>
          </p:cNvPr>
          <p:cNvSpPr txBox="1"/>
          <p:nvPr/>
        </p:nvSpPr>
        <p:spPr>
          <a:xfrm>
            <a:off x="14327248" y="19695838"/>
            <a:ext cx="3467616" cy="584775"/>
          </a:xfrm>
          <a:prstGeom prst="rect">
            <a:avLst/>
          </a:prstGeom>
          <a:noFill/>
        </p:spPr>
        <p:txBody>
          <a:bodyPr wrap="none" rtlCol="0">
            <a:spAutoFit/>
          </a:bodyPr>
          <a:lstStyle/>
          <a:p>
            <a:r>
              <a:rPr kumimoji="1" lang="ja-JP" altLang="en-US" sz="3200" dirty="0">
                <a:latin typeface="游ゴシック" panose="020B0400000000000000" pitchFamily="50" charset="-128"/>
                <a:ea typeface="游ゴシック" panose="020B0400000000000000" pitchFamily="50" charset="-128"/>
              </a:rPr>
              <a:t>応答を次式で近似</a:t>
            </a:r>
          </a:p>
        </p:txBody>
      </p:sp>
      <p:sp>
        <p:nvSpPr>
          <p:cNvPr id="48" name="テキスト ボックス 47">
            <a:extLst>
              <a:ext uri="{FF2B5EF4-FFF2-40B4-BE49-F238E27FC236}">
                <a16:creationId xmlns:a16="http://schemas.microsoft.com/office/drawing/2014/main" id="{2F372A61-FC3F-4C30-BEED-98A01856E116}"/>
              </a:ext>
            </a:extLst>
          </p:cNvPr>
          <p:cNvSpPr txBox="1"/>
          <p:nvPr/>
        </p:nvSpPr>
        <p:spPr>
          <a:xfrm>
            <a:off x="15037334" y="21783841"/>
            <a:ext cx="5343129" cy="1077218"/>
          </a:xfrm>
          <a:prstGeom prst="rect">
            <a:avLst/>
          </a:prstGeom>
          <a:noFill/>
        </p:spPr>
        <p:txBody>
          <a:bodyPr wrap="none" rtlCol="0">
            <a:spAutoFit/>
          </a:bodyPr>
          <a:lstStyle/>
          <a:p>
            <a:r>
              <a:rPr kumimoji="1" lang="ja-JP" altLang="en-US" sz="3200" dirty="0">
                <a:latin typeface="游ゴシック" panose="020B0400000000000000" pitchFamily="50" charset="-128"/>
                <a:ea typeface="游ゴシック" panose="020B0400000000000000" pitchFamily="50" charset="-128"/>
              </a:rPr>
              <a:t>振幅</a:t>
            </a:r>
            <a:r>
              <a:rPr lang="en-US" altLang="ja-JP" sz="3200" dirty="0">
                <a:latin typeface="游ゴシック" panose="020B0400000000000000" pitchFamily="50" charset="-128"/>
                <a:ea typeface="游ゴシック" panose="020B0400000000000000" pitchFamily="50" charset="-128"/>
              </a:rPr>
              <a:t>A</a:t>
            </a:r>
            <a:r>
              <a:rPr kumimoji="1" lang="en-US" altLang="ja-JP" sz="3200" dirty="0">
                <a:latin typeface="游ゴシック" panose="020B0400000000000000" pitchFamily="50" charset="-128"/>
                <a:ea typeface="游ゴシック" panose="020B0400000000000000" pitchFamily="50" charset="-128"/>
              </a:rPr>
              <a:t>  </a:t>
            </a:r>
            <a:r>
              <a:rPr kumimoji="1" lang="ja-JP" altLang="en-US" sz="3200" dirty="0">
                <a:latin typeface="游ゴシック" panose="020B0400000000000000" pitchFamily="50" charset="-128"/>
                <a:ea typeface="游ゴシック" panose="020B0400000000000000" pitchFamily="50" charset="-128"/>
              </a:rPr>
              <a:t>⇒ 内受容感覚の感度</a:t>
            </a:r>
            <a:endParaRPr kumimoji="1" lang="en-US" altLang="ja-JP" sz="3200" dirty="0">
              <a:latin typeface="游ゴシック" panose="020B0400000000000000" pitchFamily="50" charset="-128"/>
              <a:ea typeface="游ゴシック" panose="020B0400000000000000" pitchFamily="50" charset="-128"/>
            </a:endParaRPr>
          </a:p>
          <a:p>
            <a:r>
              <a:rPr lang="ja-JP" altLang="en-US" sz="3200" dirty="0">
                <a:latin typeface="游ゴシック" panose="020B0400000000000000" pitchFamily="50" charset="-128"/>
                <a:ea typeface="游ゴシック" panose="020B0400000000000000" pitchFamily="50" charset="-128"/>
              </a:rPr>
              <a:t>分散</a:t>
            </a:r>
            <a:r>
              <a:rPr lang="en-US" altLang="ja-JP" sz="3200" dirty="0">
                <a:latin typeface="游ゴシック" panose="020B0400000000000000" pitchFamily="50" charset="-128"/>
                <a:ea typeface="游ゴシック" panose="020B0400000000000000" pitchFamily="50" charset="-128"/>
              </a:rPr>
              <a:t>σ </a:t>
            </a:r>
            <a:r>
              <a:rPr lang="ja-JP" altLang="en-US" sz="3200" dirty="0">
                <a:latin typeface="游ゴシック" panose="020B0400000000000000" pitchFamily="50" charset="-128"/>
                <a:ea typeface="游ゴシック" panose="020B0400000000000000" pitchFamily="50" charset="-128"/>
              </a:rPr>
              <a:t>⇒ 内受容感覚の精度</a:t>
            </a:r>
            <a:endParaRPr kumimoji="1" lang="ja-JP" altLang="en-US" sz="3200" dirty="0">
              <a:latin typeface="游ゴシック" panose="020B0400000000000000" pitchFamily="50" charset="-128"/>
              <a:ea typeface="游ゴシック" panose="020B0400000000000000" pitchFamily="50" charset="-128"/>
            </a:endParaRPr>
          </a:p>
        </p:txBody>
      </p:sp>
      <p:sp>
        <p:nvSpPr>
          <p:cNvPr id="174" name="テキスト ボックス 173">
            <a:extLst>
              <a:ext uri="{FF2B5EF4-FFF2-40B4-BE49-F238E27FC236}">
                <a16:creationId xmlns:a16="http://schemas.microsoft.com/office/drawing/2014/main" id="{2D369BAF-E2F3-4306-8526-FDB0F679236F}"/>
              </a:ext>
            </a:extLst>
          </p:cNvPr>
          <p:cNvSpPr txBox="1"/>
          <p:nvPr/>
        </p:nvSpPr>
        <p:spPr>
          <a:xfrm>
            <a:off x="14327248" y="15525833"/>
            <a:ext cx="9082452" cy="3539430"/>
          </a:xfrm>
          <a:prstGeom prst="rect">
            <a:avLst/>
          </a:prstGeom>
          <a:noFill/>
        </p:spPr>
        <p:txBody>
          <a:bodyPr wrap="square">
            <a:spAutoFit/>
          </a:bodyPr>
          <a:lstStyle/>
          <a:p>
            <a:r>
              <a:rPr lang="ja-JP" altLang="en-US" sz="3200" dirty="0">
                <a:latin typeface="游ゴシック" panose="020B0400000000000000" pitchFamily="50" charset="-128"/>
                <a:ea typeface="游ゴシック" panose="020B0400000000000000" pitchFamily="50" charset="-128"/>
              </a:rPr>
              <a:t>心電から検出した</a:t>
            </a:r>
            <a:r>
              <a:rPr lang="en-US" altLang="ja-JP" sz="3200" dirty="0">
                <a:latin typeface="游ゴシック" panose="020B0400000000000000" pitchFamily="50" charset="-128"/>
                <a:ea typeface="游ゴシック" panose="020B0400000000000000" pitchFamily="50" charset="-128"/>
              </a:rPr>
              <a:t>R</a:t>
            </a:r>
            <a:r>
              <a:rPr lang="ja-JP" altLang="en-US" sz="3200" dirty="0">
                <a:latin typeface="游ゴシック" panose="020B0400000000000000" pitchFamily="50" charset="-128"/>
                <a:ea typeface="游ゴシック" panose="020B0400000000000000" pitchFamily="50" charset="-128"/>
              </a:rPr>
              <a:t>波のタイミングに，一定の遅れを加えてビープ音を</a:t>
            </a:r>
            <a:r>
              <a:rPr lang="en-US" altLang="ja-JP" sz="3200" dirty="0">
                <a:latin typeface="游ゴシック" panose="020B0400000000000000" pitchFamily="50" charset="-128"/>
                <a:ea typeface="游ゴシック" panose="020B0400000000000000" pitchFamily="50" charset="-128"/>
              </a:rPr>
              <a:t>10</a:t>
            </a:r>
            <a:r>
              <a:rPr lang="ja-JP" altLang="en-US" sz="3200" dirty="0">
                <a:latin typeface="游ゴシック" panose="020B0400000000000000" pitchFamily="50" charset="-128"/>
                <a:ea typeface="游ゴシック" panose="020B0400000000000000" pitchFamily="50" charset="-128"/>
              </a:rPr>
              <a:t>拍呈示</a:t>
            </a:r>
          </a:p>
          <a:p>
            <a:r>
              <a:rPr lang="ja-JP" altLang="en-US" sz="3200" dirty="0">
                <a:latin typeface="游ゴシック" panose="020B0400000000000000" pitchFamily="50" charset="-128"/>
                <a:ea typeface="游ゴシック" panose="020B0400000000000000" pitchFamily="50" charset="-128"/>
              </a:rPr>
              <a:t>音刺激のタイミングが自身の心拍と一致しているかを二択応答</a:t>
            </a:r>
          </a:p>
          <a:p>
            <a:pPr marL="457200" indent="-457200">
              <a:buFont typeface="Arial" panose="020B0604020202020204" pitchFamily="34" charset="0"/>
              <a:buChar char="•"/>
            </a:pPr>
            <a:r>
              <a:rPr lang="ja-JP" altLang="en-US" sz="3200" dirty="0">
                <a:latin typeface="游ゴシック" panose="020B0400000000000000" pitchFamily="50" charset="-128"/>
                <a:ea typeface="游ゴシック" panose="020B0400000000000000" pitchFamily="50" charset="-128"/>
              </a:rPr>
              <a:t>遅れ条件：</a:t>
            </a:r>
            <a:r>
              <a:rPr lang="en-US" altLang="ja-JP" sz="3200" dirty="0">
                <a:latin typeface="游ゴシック" panose="020B0400000000000000" pitchFamily="50" charset="-128"/>
                <a:ea typeface="游ゴシック" panose="020B0400000000000000" pitchFamily="50" charset="-128"/>
              </a:rPr>
              <a:t>0ms, 150ms, 300ms, 450ms</a:t>
            </a:r>
          </a:p>
          <a:p>
            <a:pPr marL="457200" indent="-457200">
              <a:buFont typeface="Arial" panose="020B0604020202020204" pitchFamily="34" charset="0"/>
              <a:buChar char="•"/>
            </a:pPr>
            <a:r>
              <a:rPr lang="ja-JP" altLang="en-US" sz="3200" dirty="0">
                <a:latin typeface="游ゴシック" panose="020B0400000000000000" pitchFamily="50" charset="-128"/>
                <a:ea typeface="游ゴシック" panose="020B0400000000000000" pitchFamily="50" charset="-128"/>
              </a:rPr>
              <a:t>繰り返し：</a:t>
            </a:r>
            <a:r>
              <a:rPr lang="en-US" altLang="ja-JP" sz="3200" dirty="0">
                <a:latin typeface="游ゴシック" panose="020B0400000000000000" pitchFamily="50" charset="-128"/>
                <a:ea typeface="游ゴシック" panose="020B0400000000000000" pitchFamily="50" charset="-128"/>
              </a:rPr>
              <a:t>6</a:t>
            </a:r>
            <a:r>
              <a:rPr lang="ja-JP" altLang="en-US" sz="3200" dirty="0">
                <a:latin typeface="游ゴシック" panose="020B0400000000000000" pitchFamily="50" charset="-128"/>
                <a:ea typeface="游ゴシック" panose="020B0400000000000000" pitchFamily="50" charset="-128"/>
              </a:rPr>
              <a:t>回</a:t>
            </a:r>
          </a:p>
          <a:p>
            <a:pPr marL="457200" indent="-457200">
              <a:buFont typeface="Arial" panose="020B0604020202020204" pitchFamily="34" charset="0"/>
              <a:buChar char="•"/>
            </a:pPr>
            <a:r>
              <a:rPr lang="ja-JP" altLang="en-US" sz="3200" dirty="0">
                <a:latin typeface="游ゴシック" panose="020B0400000000000000" pitchFamily="50" charset="-128"/>
                <a:ea typeface="游ゴシック" panose="020B0400000000000000" pitchFamily="50" charset="-128"/>
              </a:rPr>
              <a:t>試行数：</a:t>
            </a:r>
            <a:r>
              <a:rPr lang="en-US" altLang="ja-JP" sz="3200" dirty="0">
                <a:latin typeface="游ゴシック" panose="020B0400000000000000" pitchFamily="50" charset="-128"/>
                <a:ea typeface="游ゴシック" panose="020B0400000000000000" pitchFamily="50" charset="-128"/>
              </a:rPr>
              <a:t>4</a:t>
            </a:r>
            <a:r>
              <a:rPr lang="ja-JP" altLang="en-US" sz="3200" dirty="0">
                <a:latin typeface="游ゴシック" panose="020B0400000000000000" pitchFamily="50" charset="-128"/>
                <a:ea typeface="游ゴシック" panose="020B0400000000000000" pitchFamily="50" charset="-128"/>
              </a:rPr>
              <a:t>条件</a:t>
            </a:r>
            <a:r>
              <a:rPr lang="en-US" altLang="ja-JP" sz="3200" dirty="0">
                <a:latin typeface="游ゴシック" panose="020B0400000000000000" pitchFamily="50" charset="-128"/>
                <a:ea typeface="游ゴシック" panose="020B0400000000000000" pitchFamily="50" charset="-128"/>
              </a:rPr>
              <a:t>×6</a:t>
            </a:r>
            <a:r>
              <a:rPr lang="ja-JP" altLang="en-US" sz="3200" dirty="0">
                <a:latin typeface="游ゴシック" panose="020B0400000000000000" pitchFamily="50" charset="-128"/>
                <a:ea typeface="游ゴシック" panose="020B0400000000000000" pitchFamily="50" charset="-128"/>
              </a:rPr>
              <a:t>繰り返し＝</a:t>
            </a:r>
            <a:r>
              <a:rPr lang="en-US" altLang="ja-JP" sz="3200" dirty="0">
                <a:latin typeface="游ゴシック" panose="020B0400000000000000" pitchFamily="50" charset="-128"/>
                <a:ea typeface="游ゴシック" panose="020B0400000000000000" pitchFamily="50" charset="-128"/>
              </a:rPr>
              <a:t>24</a:t>
            </a:r>
            <a:r>
              <a:rPr lang="ja-JP" altLang="en-US" sz="3200" dirty="0">
                <a:latin typeface="游ゴシック" panose="020B0400000000000000" pitchFamily="50" charset="-128"/>
                <a:ea typeface="游ゴシック" panose="020B0400000000000000" pitchFamily="50" charset="-128"/>
              </a:rPr>
              <a:t>試行</a:t>
            </a:r>
          </a:p>
        </p:txBody>
      </p:sp>
      <p:pic>
        <p:nvPicPr>
          <p:cNvPr id="516" name="図 515" descr="グラフ, 散布図&#10;&#10;自動的に生成された説明">
            <a:extLst>
              <a:ext uri="{FF2B5EF4-FFF2-40B4-BE49-F238E27FC236}">
                <a16:creationId xmlns:a16="http://schemas.microsoft.com/office/drawing/2014/main" id="{CACB88BB-A9EF-4060-88C1-204BE2EE529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833820" y="24747431"/>
            <a:ext cx="5582100" cy="4184979"/>
          </a:xfrm>
          <a:prstGeom prst="rect">
            <a:avLst/>
          </a:prstGeom>
        </p:spPr>
      </p:pic>
      <p:graphicFrame>
        <p:nvGraphicFramePr>
          <p:cNvPr id="181" name="グラフ 180">
            <a:extLst>
              <a:ext uri="{FF2B5EF4-FFF2-40B4-BE49-F238E27FC236}">
                <a16:creationId xmlns:a16="http://schemas.microsoft.com/office/drawing/2014/main" id="{2577EC4F-13D4-44B8-8875-7358ED35A754}"/>
              </a:ext>
            </a:extLst>
          </p:cNvPr>
          <p:cNvGraphicFramePr>
            <a:graphicFrameLocks/>
          </p:cNvGraphicFramePr>
          <p:nvPr>
            <p:extLst>
              <p:ext uri="{D42A27DB-BD31-4B8C-83A1-F6EECF244321}">
                <p14:modId xmlns:p14="http://schemas.microsoft.com/office/powerpoint/2010/main" val="298171161"/>
              </p:ext>
            </p:extLst>
          </p:nvPr>
        </p:nvGraphicFramePr>
        <p:xfrm>
          <a:off x="23475014" y="19063249"/>
          <a:ext cx="6148394" cy="4065077"/>
        </p:xfrm>
        <a:graphic>
          <a:graphicData uri="http://schemas.openxmlformats.org/drawingml/2006/chart">
            <c:chart xmlns:c="http://schemas.openxmlformats.org/drawingml/2006/chart" xmlns:r="http://schemas.openxmlformats.org/officeDocument/2006/relationships" r:id="rId21"/>
          </a:graphicData>
        </a:graphic>
      </p:graphicFrame>
      <p:grpSp>
        <p:nvGrpSpPr>
          <p:cNvPr id="191" name="グループ化 190">
            <a:extLst>
              <a:ext uri="{FF2B5EF4-FFF2-40B4-BE49-F238E27FC236}">
                <a16:creationId xmlns:a16="http://schemas.microsoft.com/office/drawing/2014/main" id="{51516E1D-BBAC-4286-9B09-001B91666CF3}"/>
              </a:ext>
            </a:extLst>
          </p:cNvPr>
          <p:cNvGrpSpPr/>
          <p:nvPr/>
        </p:nvGrpSpPr>
        <p:grpSpPr>
          <a:xfrm>
            <a:off x="16794509" y="35501843"/>
            <a:ext cx="5060836" cy="866887"/>
            <a:chOff x="15902434" y="12259836"/>
            <a:chExt cx="5060836" cy="866887"/>
          </a:xfrm>
        </p:grpSpPr>
        <p:sp>
          <p:nvSpPr>
            <p:cNvPr id="192" name="テキスト ボックス 191">
              <a:extLst>
                <a:ext uri="{FF2B5EF4-FFF2-40B4-BE49-F238E27FC236}">
                  <a16:creationId xmlns:a16="http://schemas.microsoft.com/office/drawing/2014/main" id="{D8350313-A24D-4785-B2DE-46B7C62E1942}"/>
                </a:ext>
              </a:extLst>
            </p:cNvPr>
            <p:cNvSpPr txBox="1"/>
            <p:nvPr/>
          </p:nvSpPr>
          <p:spPr>
            <a:xfrm>
              <a:off x="16046424" y="12295726"/>
              <a:ext cx="4801314" cy="830997"/>
            </a:xfrm>
            <a:prstGeom prst="rect">
              <a:avLst/>
            </a:prstGeom>
            <a:noFill/>
          </p:spPr>
          <p:txBody>
            <a:bodyPr wrap="none" rtlCol="0">
              <a:spAutoFit/>
            </a:bodyPr>
            <a:lstStyle/>
            <a:p>
              <a:r>
                <a:rPr lang="en-US" altLang="ja-JP" sz="2400" dirty="0" err="1">
                  <a:latin typeface="游ゴシック" panose="020B0400000000000000" pitchFamily="50" charset="-128"/>
                  <a:ea typeface="游ゴシック" panose="020B0400000000000000" pitchFamily="50" charset="-128"/>
                </a:rPr>
                <a:t>v</a:t>
              </a:r>
              <a:r>
                <a:rPr kumimoji="1" lang="en-US" altLang="ja-JP" sz="2400" dirty="0" err="1">
                  <a:latin typeface="游ゴシック" panose="020B0400000000000000" pitchFamily="50" charset="-128"/>
                  <a:ea typeface="游ゴシック" panose="020B0400000000000000" pitchFamily="50" charset="-128"/>
                </a:rPr>
                <a:t>d</a:t>
              </a:r>
              <a:r>
                <a:rPr kumimoji="1" lang="en-US" altLang="ja-JP" sz="2400" dirty="0">
                  <a:latin typeface="游ゴシック" panose="020B0400000000000000" pitchFamily="50" charset="-128"/>
                  <a:ea typeface="游ゴシック" panose="020B0400000000000000" pitchFamily="50" charset="-128"/>
                </a:rPr>
                <a:t>/vg: </a:t>
              </a:r>
              <a:r>
                <a:rPr lang="ja-JP" altLang="en-US" sz="2400" dirty="0">
                  <a:latin typeface="游ゴシック" panose="020B0400000000000000" pitchFamily="50" charset="-128"/>
                  <a:ea typeface="游ゴシック" panose="020B0400000000000000" pitchFamily="50" charset="-128"/>
                </a:rPr>
                <a:t>腹側無</a:t>
              </a:r>
              <a:r>
                <a:rPr kumimoji="1" lang="ja-JP" altLang="en-US" sz="2400" dirty="0">
                  <a:latin typeface="游ゴシック" panose="020B0400000000000000" pitchFamily="50" charset="-128"/>
                  <a:ea typeface="游ゴシック" panose="020B0400000000000000" pitchFamily="50" charset="-128"/>
                </a:rPr>
                <a:t>顆</a:t>
              </a:r>
              <a:r>
                <a:rPr lang="ja-JP" altLang="en-US" sz="2400" dirty="0">
                  <a:latin typeface="游ゴシック" panose="020B0400000000000000" pitchFamily="50" charset="-128"/>
                  <a:ea typeface="游ゴシック" panose="020B0400000000000000" pitchFamily="50" charset="-128"/>
                </a:rPr>
                <a:t>粒層</a:t>
              </a:r>
              <a:r>
                <a:rPr lang="en-US" altLang="ja-JP" sz="2400" dirty="0">
                  <a:latin typeface="游ゴシック" panose="020B0400000000000000" pitchFamily="50" charset="-128"/>
                  <a:ea typeface="游ゴシック" panose="020B0400000000000000" pitchFamily="50" charset="-128"/>
                </a:rPr>
                <a:t>/</a:t>
              </a:r>
              <a:r>
                <a:rPr lang="ja-JP" altLang="en-US" sz="2400" dirty="0">
                  <a:latin typeface="游ゴシック" panose="020B0400000000000000" pitchFamily="50" charset="-128"/>
                  <a:ea typeface="游ゴシック" panose="020B0400000000000000" pitchFamily="50" charset="-128"/>
                </a:rPr>
                <a:t>腹側</a:t>
              </a:r>
              <a:r>
                <a:rPr kumimoji="1" lang="ja-JP" altLang="en-US" sz="2400" dirty="0">
                  <a:latin typeface="游ゴシック" panose="020B0400000000000000" pitchFamily="50" charset="-128"/>
                  <a:ea typeface="游ゴシック" panose="020B0400000000000000" pitchFamily="50" charset="-128"/>
                </a:rPr>
                <a:t>顆</a:t>
              </a:r>
              <a:r>
                <a:rPr lang="ja-JP" altLang="en-US" sz="2400" dirty="0">
                  <a:latin typeface="游ゴシック" panose="020B0400000000000000" pitchFamily="50" charset="-128"/>
                  <a:ea typeface="游ゴシック" panose="020B0400000000000000" pitchFamily="50" charset="-128"/>
                </a:rPr>
                <a:t>粒層</a:t>
              </a:r>
              <a:endParaRPr lang="en-US" altLang="ja-JP" sz="2400" dirty="0">
                <a:latin typeface="游ゴシック" panose="020B0400000000000000" pitchFamily="50" charset="-128"/>
                <a:ea typeface="游ゴシック" panose="020B0400000000000000" pitchFamily="50" charset="-128"/>
              </a:endParaRPr>
            </a:p>
            <a:p>
              <a:r>
                <a:rPr kumimoji="1" lang="en-US" altLang="ja-JP" sz="2400" dirty="0">
                  <a:latin typeface="游ゴシック" panose="020B0400000000000000" pitchFamily="50" charset="-128"/>
                  <a:ea typeface="游ゴシック" panose="020B0400000000000000" pitchFamily="50" charset="-128"/>
                </a:rPr>
                <a:t>dg: </a:t>
              </a:r>
              <a:r>
                <a:rPr kumimoji="1" lang="ja-JP" altLang="en-US" sz="2400" dirty="0">
                  <a:latin typeface="游ゴシック" panose="020B0400000000000000" pitchFamily="50" charset="-128"/>
                  <a:ea typeface="游ゴシック" panose="020B0400000000000000" pitchFamily="50" charset="-128"/>
                </a:rPr>
                <a:t>背側顆粒層</a:t>
              </a:r>
              <a:r>
                <a:rPr kumimoji="1" lang="en-US" altLang="ja-JP" sz="2400" dirty="0">
                  <a:latin typeface="游ゴシック" panose="020B0400000000000000" pitchFamily="50" charset="-128"/>
                  <a:ea typeface="游ゴシック" panose="020B0400000000000000" pitchFamily="50" charset="-128"/>
                </a:rPr>
                <a:t>; dd: </a:t>
              </a:r>
              <a:r>
                <a:rPr kumimoji="1" lang="ja-JP" altLang="en-US" sz="2400" dirty="0">
                  <a:latin typeface="游ゴシック" panose="020B0400000000000000" pitchFamily="50" charset="-128"/>
                  <a:ea typeface="游ゴシック" panose="020B0400000000000000" pitchFamily="50" charset="-128"/>
                </a:rPr>
                <a:t>背側無顆粒層</a:t>
              </a:r>
            </a:p>
          </p:txBody>
        </p:sp>
        <p:sp>
          <p:nvSpPr>
            <p:cNvPr id="193" name="左大かっこ 192">
              <a:extLst>
                <a:ext uri="{FF2B5EF4-FFF2-40B4-BE49-F238E27FC236}">
                  <a16:creationId xmlns:a16="http://schemas.microsoft.com/office/drawing/2014/main" id="{E5E8BA1D-A1DC-45C3-AC04-DEF6FFBEAF73}"/>
                </a:ext>
              </a:extLst>
            </p:cNvPr>
            <p:cNvSpPr/>
            <p:nvPr/>
          </p:nvSpPr>
          <p:spPr>
            <a:xfrm>
              <a:off x="15902434" y="12259836"/>
              <a:ext cx="136017" cy="838978"/>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sp>
          <p:nvSpPr>
            <p:cNvPr id="194" name="左大かっこ 193">
              <a:extLst>
                <a:ext uri="{FF2B5EF4-FFF2-40B4-BE49-F238E27FC236}">
                  <a16:creationId xmlns:a16="http://schemas.microsoft.com/office/drawing/2014/main" id="{0CC7557E-0FFC-4CF2-8B9D-DB28B2D7D7EE}"/>
                </a:ext>
              </a:extLst>
            </p:cNvPr>
            <p:cNvSpPr/>
            <p:nvPr/>
          </p:nvSpPr>
          <p:spPr>
            <a:xfrm flipH="1">
              <a:off x="20827253" y="12259836"/>
              <a:ext cx="136017" cy="838978"/>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grpSp>
    </p:spTree>
    <p:extLst>
      <p:ext uri="{BB962C8B-B14F-4D97-AF65-F5344CB8AC3E}">
        <p14:creationId xmlns:p14="http://schemas.microsoft.com/office/powerpoint/2010/main" val="293791531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2">
      <a:majorFont>
        <a:latin typeface="Arial"/>
        <a:ea typeface="メイリオ"/>
        <a:cs typeface=""/>
      </a:majorFont>
      <a:minorFont>
        <a:latin typeface="Arial"/>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5114</TotalTime>
  <Words>905</Words>
  <Application>Microsoft Office PowerPoint</Application>
  <PresentationFormat>ユーザー設定</PresentationFormat>
  <Paragraphs>168</Paragraphs>
  <Slides>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ＭＳ Ｐゴシック</vt:lpstr>
      <vt:lpstr>游ゴシック</vt:lpstr>
      <vt:lpstr>Arial</vt:lpstr>
      <vt:lpstr>Calibri</vt:lpstr>
      <vt:lpstr>Cambria Math</vt:lpstr>
      <vt:lpstr>Office テーマ</vt:lpstr>
      <vt:lpstr>PowerPoint プレゼンテーション</vt:lpstr>
    </vt:vector>
  </TitlesOfParts>
  <Company>bsys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owner</dc:creator>
  <cp:lastModifiedBy>前川 亮</cp:lastModifiedBy>
  <cp:revision>327</cp:revision>
  <cp:lastPrinted>2017-08-25T08:20:42Z</cp:lastPrinted>
  <dcterms:created xsi:type="dcterms:W3CDTF">2016-08-16T02:18:27Z</dcterms:created>
  <dcterms:modified xsi:type="dcterms:W3CDTF">2022-02-13T13:14:31Z</dcterms:modified>
</cp:coreProperties>
</file>