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30275213" cy="42803763"/>
  <p:notesSz cx="6888163" cy="10020300"/>
  <p:defaultTextStyle>
    <a:defPPr>
      <a:defRPr lang="ja-JP"/>
    </a:defPPr>
    <a:lvl1pPr marL="0" algn="l" defTabSz="3507730" rtl="0" eaLnBrk="1" latinLnBrk="0" hangingPunct="1">
      <a:defRPr kumimoji="1" sz="6905" kern="1200">
        <a:solidFill>
          <a:schemeClr val="tx1"/>
        </a:solidFill>
        <a:latin typeface="+mn-lt"/>
        <a:ea typeface="+mn-ea"/>
        <a:cs typeface="+mn-cs"/>
      </a:defRPr>
    </a:lvl1pPr>
    <a:lvl2pPr marL="1753865" algn="l" defTabSz="3507730" rtl="0" eaLnBrk="1" latinLnBrk="0" hangingPunct="1">
      <a:defRPr kumimoji="1" sz="6905" kern="1200">
        <a:solidFill>
          <a:schemeClr val="tx1"/>
        </a:solidFill>
        <a:latin typeface="+mn-lt"/>
        <a:ea typeface="+mn-ea"/>
        <a:cs typeface="+mn-cs"/>
      </a:defRPr>
    </a:lvl2pPr>
    <a:lvl3pPr marL="3507730" algn="l" defTabSz="3507730" rtl="0" eaLnBrk="1" latinLnBrk="0" hangingPunct="1">
      <a:defRPr kumimoji="1" sz="6905" kern="1200">
        <a:solidFill>
          <a:schemeClr val="tx1"/>
        </a:solidFill>
        <a:latin typeface="+mn-lt"/>
        <a:ea typeface="+mn-ea"/>
        <a:cs typeface="+mn-cs"/>
      </a:defRPr>
    </a:lvl3pPr>
    <a:lvl4pPr marL="5261595" algn="l" defTabSz="3507730" rtl="0" eaLnBrk="1" latinLnBrk="0" hangingPunct="1">
      <a:defRPr kumimoji="1" sz="6905" kern="1200">
        <a:solidFill>
          <a:schemeClr val="tx1"/>
        </a:solidFill>
        <a:latin typeface="+mn-lt"/>
        <a:ea typeface="+mn-ea"/>
        <a:cs typeface="+mn-cs"/>
      </a:defRPr>
    </a:lvl4pPr>
    <a:lvl5pPr marL="7015460" algn="l" defTabSz="3507730" rtl="0" eaLnBrk="1" latinLnBrk="0" hangingPunct="1">
      <a:defRPr kumimoji="1" sz="6905" kern="1200">
        <a:solidFill>
          <a:schemeClr val="tx1"/>
        </a:solidFill>
        <a:latin typeface="+mn-lt"/>
        <a:ea typeface="+mn-ea"/>
        <a:cs typeface="+mn-cs"/>
      </a:defRPr>
    </a:lvl5pPr>
    <a:lvl6pPr marL="8769325" algn="l" defTabSz="3507730" rtl="0" eaLnBrk="1" latinLnBrk="0" hangingPunct="1">
      <a:defRPr kumimoji="1" sz="6905" kern="1200">
        <a:solidFill>
          <a:schemeClr val="tx1"/>
        </a:solidFill>
        <a:latin typeface="+mn-lt"/>
        <a:ea typeface="+mn-ea"/>
        <a:cs typeface="+mn-cs"/>
      </a:defRPr>
    </a:lvl6pPr>
    <a:lvl7pPr marL="10523190" algn="l" defTabSz="3507730" rtl="0" eaLnBrk="1" latinLnBrk="0" hangingPunct="1">
      <a:defRPr kumimoji="1" sz="6905" kern="1200">
        <a:solidFill>
          <a:schemeClr val="tx1"/>
        </a:solidFill>
        <a:latin typeface="+mn-lt"/>
        <a:ea typeface="+mn-ea"/>
        <a:cs typeface="+mn-cs"/>
      </a:defRPr>
    </a:lvl7pPr>
    <a:lvl8pPr marL="12277054" algn="l" defTabSz="3507730" rtl="0" eaLnBrk="1" latinLnBrk="0" hangingPunct="1">
      <a:defRPr kumimoji="1" sz="6905" kern="1200">
        <a:solidFill>
          <a:schemeClr val="tx1"/>
        </a:solidFill>
        <a:latin typeface="+mn-lt"/>
        <a:ea typeface="+mn-ea"/>
        <a:cs typeface="+mn-cs"/>
      </a:defRPr>
    </a:lvl8pPr>
    <a:lvl9pPr marL="14030919" algn="l" defTabSz="3507730"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有國文也" initials="有國文也" lastIdx="8" clrIdx="0">
    <p:extLst>
      <p:ext uri="{19B8F6BF-5375-455C-9EA6-DF929625EA0E}">
        <p15:presenceInfo xmlns:p15="http://schemas.microsoft.com/office/powerpoint/2012/main" userId="0dd2dbfe5f8acc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EB00"/>
    <a:srgbClr val="FF3F3F"/>
    <a:srgbClr val="53548A"/>
    <a:srgbClr val="00CA00"/>
    <a:srgbClr val="00FF00"/>
    <a:srgbClr val="FF0808"/>
    <a:srgbClr val="002060"/>
    <a:srgbClr val="FFFF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4E27BF-2245-4BD8-89AA-9DADB10C7A1C}" v="19" dt="2022-02-14T00:59:39.905"/>
    <p1510:client id="{B32915B7-4DF1-4E39-BD21-0CE9A6896AA3}" v="344" dt="2022-02-13T13:13:30.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6242" autoAdjust="0"/>
  </p:normalViewPr>
  <p:slideViewPr>
    <p:cSldViewPr snapToGrid="0">
      <p:cViewPr varScale="1">
        <p:scale>
          <a:sx n="26" d="100"/>
          <a:sy n="26" d="100"/>
        </p:scale>
        <p:origin x="45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B32915B7-4DF1-4E39-BD21-0CE9A6896AA3}"/>
    <pc:docChg chg="undo custSel modSld">
      <pc:chgData name="前川 亮" userId="d7d429a203bb0ce1" providerId="LiveId" clId="{B32915B7-4DF1-4E39-BD21-0CE9A6896AA3}" dt="2022-02-13T13:14:29.410" v="6402" actId="1038"/>
      <pc:docMkLst>
        <pc:docMk/>
      </pc:docMkLst>
      <pc:sldChg chg="addSp delSp modSp mod">
        <pc:chgData name="前川 亮" userId="d7d429a203bb0ce1" providerId="LiveId" clId="{B32915B7-4DF1-4E39-BD21-0CE9A6896AA3}" dt="2022-02-13T13:14:29.410" v="6402" actId="1038"/>
        <pc:sldMkLst>
          <pc:docMk/>
          <pc:sldMk cId="2937915315" sldId="259"/>
        </pc:sldMkLst>
        <pc:spChg chg="mod">
          <ac:chgData name="前川 亮" userId="d7d429a203bb0ce1" providerId="LiveId" clId="{B32915B7-4DF1-4E39-BD21-0CE9A6896AA3}" dt="2022-02-13T04:36:29.818" v="4408" actId="2711"/>
          <ac:spMkLst>
            <pc:docMk/>
            <pc:sldMk cId="2937915315" sldId="259"/>
            <ac:spMk id="3" creationId="{00000000-0000-0000-0000-000000000000}"/>
          </ac:spMkLst>
        </pc:spChg>
        <pc:spChg chg="add mod">
          <ac:chgData name="前川 亮" userId="d7d429a203bb0ce1" providerId="LiveId" clId="{B32915B7-4DF1-4E39-BD21-0CE9A6896AA3}" dt="2022-02-13T04:36:29.818" v="4408" actId="2711"/>
          <ac:spMkLst>
            <pc:docMk/>
            <pc:sldMk cId="2937915315" sldId="259"/>
            <ac:spMk id="4" creationId="{1B3E990F-2226-47E1-BCE8-4F36E819AC88}"/>
          </ac:spMkLst>
        </pc:spChg>
        <pc:spChg chg="add mod">
          <ac:chgData name="前川 亮" userId="d7d429a203bb0ce1" providerId="LiveId" clId="{B32915B7-4DF1-4E39-BD21-0CE9A6896AA3}" dt="2022-02-13T04:36:29.818" v="4408" actId="2711"/>
          <ac:spMkLst>
            <pc:docMk/>
            <pc:sldMk cId="2937915315" sldId="259"/>
            <ac:spMk id="5" creationId="{8AB4B45D-A00A-4417-B31D-EECBA7A1F752}"/>
          </ac:spMkLst>
        </pc:spChg>
        <pc:spChg chg="mod">
          <ac:chgData name="前川 亮" userId="d7d429a203bb0ce1" providerId="LiveId" clId="{B32915B7-4DF1-4E39-BD21-0CE9A6896AA3}" dt="2022-02-13T04:36:29.818" v="4408" actId="2711"/>
          <ac:spMkLst>
            <pc:docMk/>
            <pc:sldMk cId="2937915315" sldId="259"/>
            <ac:spMk id="6" creationId="{00000000-0000-0000-0000-000000000000}"/>
          </ac:spMkLst>
        </pc:spChg>
        <pc:spChg chg="add mod">
          <ac:chgData name="前川 亮" userId="d7d429a203bb0ce1" providerId="LiveId" clId="{B32915B7-4DF1-4E39-BD21-0CE9A6896AA3}" dt="2022-02-13T04:36:29.818" v="4408" actId="2711"/>
          <ac:spMkLst>
            <pc:docMk/>
            <pc:sldMk cId="2937915315" sldId="259"/>
            <ac:spMk id="7" creationId="{B12041C7-A9BF-484D-9D32-7B5AFF2A2D7F}"/>
          </ac:spMkLst>
        </pc:spChg>
        <pc:spChg chg="add mod">
          <ac:chgData name="前川 亮" userId="d7d429a203bb0ce1" providerId="LiveId" clId="{B32915B7-4DF1-4E39-BD21-0CE9A6896AA3}" dt="2022-02-13T04:36:29.818" v="4408" actId="2711"/>
          <ac:spMkLst>
            <pc:docMk/>
            <pc:sldMk cId="2937915315" sldId="259"/>
            <ac:spMk id="8" creationId="{09019A47-E797-444B-98E6-64DB37DE4C65}"/>
          </ac:spMkLst>
        </pc:spChg>
        <pc:spChg chg="mod">
          <ac:chgData name="前川 亮" userId="d7d429a203bb0ce1" providerId="LiveId" clId="{B32915B7-4DF1-4E39-BD21-0CE9A6896AA3}" dt="2022-02-10T08:36:13.185" v="117" actId="2711"/>
          <ac:spMkLst>
            <pc:docMk/>
            <pc:sldMk cId="2937915315" sldId="259"/>
            <ac:spMk id="9" creationId="{00000000-0000-0000-0000-000000000000}"/>
          </ac:spMkLst>
        </pc:spChg>
        <pc:spChg chg="mod">
          <ac:chgData name="前川 亮" userId="d7d429a203bb0ce1" providerId="LiveId" clId="{B32915B7-4DF1-4E39-BD21-0CE9A6896AA3}" dt="2022-02-10T08:36:13.185" v="117" actId="2711"/>
          <ac:spMkLst>
            <pc:docMk/>
            <pc:sldMk cId="2937915315" sldId="259"/>
            <ac:spMk id="10" creationId="{00000000-0000-0000-0000-000000000000}"/>
          </ac:spMkLst>
        </pc:spChg>
        <pc:spChg chg="add mod">
          <ac:chgData name="前川 亮" userId="d7d429a203bb0ce1" providerId="LiveId" clId="{B32915B7-4DF1-4E39-BD21-0CE9A6896AA3}" dt="2022-02-13T04:36:29.818" v="4408" actId="2711"/>
          <ac:spMkLst>
            <pc:docMk/>
            <pc:sldMk cId="2937915315" sldId="259"/>
            <ac:spMk id="11" creationId="{6A401ACE-B279-4D0C-8616-607080211EFB}"/>
          </ac:spMkLst>
        </pc:spChg>
        <pc:spChg chg="add mod">
          <ac:chgData name="前川 亮" userId="d7d429a203bb0ce1" providerId="LiveId" clId="{B32915B7-4DF1-4E39-BD21-0CE9A6896AA3}" dt="2022-02-13T04:36:29.818" v="4408" actId="2711"/>
          <ac:spMkLst>
            <pc:docMk/>
            <pc:sldMk cId="2937915315" sldId="259"/>
            <ac:spMk id="12" creationId="{85D5D43F-6369-43DA-81D9-7EDF3113283E}"/>
          </ac:spMkLst>
        </pc:spChg>
        <pc:spChg chg="add mod">
          <ac:chgData name="前川 亮" userId="d7d429a203bb0ce1" providerId="LiveId" clId="{B32915B7-4DF1-4E39-BD21-0CE9A6896AA3}" dt="2022-02-13T04:36:29.818" v="4408" actId="2711"/>
          <ac:spMkLst>
            <pc:docMk/>
            <pc:sldMk cId="2937915315" sldId="259"/>
            <ac:spMk id="20" creationId="{B2B229D0-02DC-40A6-AAB7-B4F6DEED6B27}"/>
          </ac:spMkLst>
        </pc:spChg>
        <pc:spChg chg="add mod">
          <ac:chgData name="前川 亮" userId="d7d429a203bb0ce1" providerId="LiveId" clId="{B32915B7-4DF1-4E39-BD21-0CE9A6896AA3}" dt="2022-02-13T04:36:29.818" v="4408" actId="2711"/>
          <ac:spMkLst>
            <pc:docMk/>
            <pc:sldMk cId="2937915315" sldId="259"/>
            <ac:spMk id="22" creationId="{FB8D683A-98F0-414B-8BF2-26C373533E3F}"/>
          </ac:spMkLst>
        </pc:spChg>
        <pc:spChg chg="add mod topLvl">
          <ac:chgData name="前川 亮" userId="d7d429a203bb0ce1" providerId="LiveId" clId="{B32915B7-4DF1-4E39-BD21-0CE9A6896AA3}" dt="2022-02-13T03:42:55.535" v="2216" actId="20577"/>
          <ac:spMkLst>
            <pc:docMk/>
            <pc:sldMk cId="2937915315" sldId="259"/>
            <ac:spMk id="23" creationId="{3C8AEB42-B1A7-454D-B664-1FE5D6899BF3}"/>
          </ac:spMkLst>
        </pc:spChg>
        <pc:spChg chg="add mod">
          <ac:chgData name="前川 亮" userId="d7d429a203bb0ce1" providerId="LiveId" clId="{B32915B7-4DF1-4E39-BD21-0CE9A6896AA3}" dt="2022-02-13T04:36:29.818" v="4408" actId="2711"/>
          <ac:spMkLst>
            <pc:docMk/>
            <pc:sldMk cId="2937915315" sldId="259"/>
            <ac:spMk id="24" creationId="{02B1DBAA-BB92-4BB0-8832-3A118130CC8D}"/>
          </ac:spMkLst>
        </pc:spChg>
        <pc:spChg chg="add mod topLvl">
          <ac:chgData name="前川 亮" userId="d7d429a203bb0ce1" providerId="LiveId" clId="{B32915B7-4DF1-4E39-BD21-0CE9A6896AA3}" dt="2022-02-13T03:42:21.590" v="2210" actId="164"/>
          <ac:spMkLst>
            <pc:docMk/>
            <pc:sldMk cId="2937915315" sldId="259"/>
            <ac:spMk id="25" creationId="{A715AC31-D199-4D5D-921A-719727F066AE}"/>
          </ac:spMkLst>
        </pc:spChg>
        <pc:spChg chg="add del mod">
          <ac:chgData name="前川 亮" userId="d7d429a203bb0ce1" providerId="LiveId" clId="{B32915B7-4DF1-4E39-BD21-0CE9A6896AA3}" dt="2022-02-13T03:52:45.232" v="2490" actId="478"/>
          <ac:spMkLst>
            <pc:docMk/>
            <pc:sldMk cId="2937915315" sldId="259"/>
            <ac:spMk id="28" creationId="{6E7E1DEB-B503-4118-B13E-17A4422B354A}"/>
          </ac:spMkLst>
        </pc:spChg>
        <pc:spChg chg="add del mod">
          <ac:chgData name="前川 亮" userId="d7d429a203bb0ce1" providerId="LiveId" clId="{B32915B7-4DF1-4E39-BD21-0CE9A6896AA3}" dt="2022-02-13T03:52:30.562" v="2480"/>
          <ac:spMkLst>
            <pc:docMk/>
            <pc:sldMk cId="2937915315" sldId="259"/>
            <ac:spMk id="29" creationId="{8C36C2E5-3D67-42DD-8DA7-8A43FFA1BD16}"/>
          </ac:spMkLst>
        </pc:spChg>
        <pc:spChg chg="add mod">
          <ac:chgData name="前川 亮" userId="d7d429a203bb0ce1" providerId="LiveId" clId="{B32915B7-4DF1-4E39-BD21-0CE9A6896AA3}" dt="2022-02-13T13:02:07.642" v="6125" actId="1076"/>
          <ac:spMkLst>
            <pc:docMk/>
            <pc:sldMk cId="2937915315" sldId="259"/>
            <ac:spMk id="30" creationId="{02F0E0F3-0D1E-4BCC-BF75-28D58EBD2ECC}"/>
          </ac:spMkLst>
        </pc:spChg>
        <pc:spChg chg="add mod">
          <ac:chgData name="前川 亮" userId="d7d429a203bb0ce1" providerId="LiveId" clId="{B32915B7-4DF1-4E39-BD21-0CE9A6896AA3}" dt="2022-02-13T13:02:10.350" v="6126" actId="1076"/>
          <ac:spMkLst>
            <pc:docMk/>
            <pc:sldMk cId="2937915315" sldId="259"/>
            <ac:spMk id="31" creationId="{FC99CCB7-EFC5-40E0-93FF-A3724C0C3C57}"/>
          </ac:spMkLst>
        </pc:spChg>
        <pc:spChg chg="add mod">
          <ac:chgData name="前川 亮" userId="d7d429a203bb0ce1" providerId="LiveId" clId="{B32915B7-4DF1-4E39-BD21-0CE9A6896AA3}" dt="2022-02-13T13:06:47.385" v="6363" actId="12788"/>
          <ac:spMkLst>
            <pc:docMk/>
            <pc:sldMk cId="2937915315" sldId="259"/>
            <ac:spMk id="37" creationId="{EDBD594C-13C2-4372-9740-E13E6CDDAFBD}"/>
          </ac:spMkLst>
        </pc:spChg>
        <pc:spChg chg="add mod">
          <ac:chgData name="前川 亮" userId="d7d429a203bb0ce1" providerId="LiveId" clId="{B32915B7-4DF1-4E39-BD21-0CE9A6896AA3}" dt="2022-02-13T13:06:47.385" v="6363" actId="12788"/>
          <ac:spMkLst>
            <pc:docMk/>
            <pc:sldMk cId="2937915315" sldId="259"/>
            <ac:spMk id="38" creationId="{3358CB84-B4DE-45B3-A8AA-BB57536D5B5B}"/>
          </ac:spMkLst>
        </pc:spChg>
        <pc:spChg chg="add mod">
          <ac:chgData name="前川 亮" userId="d7d429a203bb0ce1" providerId="LiveId" clId="{B32915B7-4DF1-4E39-BD21-0CE9A6896AA3}" dt="2022-02-13T13:14:14.139" v="6400" actId="1035"/>
          <ac:spMkLst>
            <pc:docMk/>
            <pc:sldMk cId="2937915315" sldId="259"/>
            <ac:spMk id="39" creationId="{0C57D9BF-D5CF-4286-9D32-695BB103D11F}"/>
          </ac:spMkLst>
        </pc:spChg>
        <pc:spChg chg="add mod">
          <ac:chgData name="前川 亮" userId="d7d429a203bb0ce1" providerId="LiveId" clId="{B32915B7-4DF1-4E39-BD21-0CE9A6896AA3}" dt="2022-02-13T13:14:14.139" v="6400" actId="1035"/>
          <ac:spMkLst>
            <pc:docMk/>
            <pc:sldMk cId="2937915315" sldId="259"/>
            <ac:spMk id="40" creationId="{1E2EC451-5049-4305-8E06-EEE27F7B5662}"/>
          </ac:spMkLst>
        </pc:spChg>
        <pc:spChg chg="add del mod">
          <ac:chgData name="前川 亮" userId="d7d429a203bb0ce1" providerId="LiveId" clId="{B32915B7-4DF1-4E39-BD21-0CE9A6896AA3}" dt="2022-02-13T04:34:52.576" v="4403" actId="478"/>
          <ac:spMkLst>
            <pc:docMk/>
            <pc:sldMk cId="2937915315" sldId="259"/>
            <ac:spMk id="42" creationId="{B6926BBD-FD3F-4A8A-B5F1-CA60DD792F11}"/>
          </ac:spMkLst>
        </pc:spChg>
        <pc:spChg chg="add mod">
          <ac:chgData name="前川 亮" userId="d7d429a203bb0ce1" providerId="LiveId" clId="{B32915B7-4DF1-4E39-BD21-0CE9A6896AA3}" dt="2022-02-13T13:06:28.992" v="6338" actId="1035"/>
          <ac:spMkLst>
            <pc:docMk/>
            <pc:sldMk cId="2937915315" sldId="259"/>
            <ac:spMk id="43" creationId="{1095DE6E-C0FB-46BE-B209-CE8CD64DFEA9}"/>
          </ac:spMkLst>
        </pc:spChg>
        <pc:spChg chg="mod">
          <ac:chgData name="前川 亮" userId="d7d429a203bb0ce1" providerId="LiveId" clId="{B32915B7-4DF1-4E39-BD21-0CE9A6896AA3}" dt="2022-02-10T07:44:07.043" v="63"/>
          <ac:spMkLst>
            <pc:docMk/>
            <pc:sldMk cId="2937915315" sldId="259"/>
            <ac:spMk id="43" creationId="{7DE2B2A5-7635-4409-8900-078C6351E692}"/>
          </ac:spMkLst>
        </pc:spChg>
        <pc:spChg chg="add mod">
          <ac:chgData name="前川 亮" userId="d7d429a203bb0ce1" providerId="LiveId" clId="{B32915B7-4DF1-4E39-BD21-0CE9A6896AA3}" dt="2022-02-13T07:22:46.704" v="5574" actId="1038"/>
          <ac:spMkLst>
            <pc:docMk/>
            <pc:sldMk cId="2937915315" sldId="259"/>
            <ac:spMk id="44" creationId="{0228B0FC-98AC-47B5-B4F0-4EB2FA390238}"/>
          </ac:spMkLst>
        </pc:spChg>
        <pc:spChg chg="mod">
          <ac:chgData name="前川 亮" userId="d7d429a203bb0ce1" providerId="LiveId" clId="{B32915B7-4DF1-4E39-BD21-0CE9A6896AA3}" dt="2022-02-10T07:44:07.043" v="63"/>
          <ac:spMkLst>
            <pc:docMk/>
            <pc:sldMk cId="2937915315" sldId="259"/>
            <ac:spMk id="44" creationId="{0F028906-0376-4C30-B72E-2A148A203DE2}"/>
          </ac:spMkLst>
        </pc:spChg>
        <pc:spChg chg="mod">
          <ac:chgData name="前川 亮" userId="d7d429a203bb0ce1" providerId="LiveId" clId="{B32915B7-4DF1-4E39-BD21-0CE9A6896AA3}" dt="2022-02-10T07:44:07.043" v="63"/>
          <ac:spMkLst>
            <pc:docMk/>
            <pc:sldMk cId="2937915315" sldId="259"/>
            <ac:spMk id="45" creationId="{8A27F43B-3841-4523-8FD7-4FCB67BEDA09}"/>
          </ac:spMkLst>
        </pc:spChg>
        <pc:spChg chg="add mod">
          <ac:chgData name="前川 亮" userId="d7d429a203bb0ce1" providerId="LiveId" clId="{B32915B7-4DF1-4E39-BD21-0CE9A6896AA3}" dt="2022-02-13T13:12:27.152" v="6390" actId="1038"/>
          <ac:spMkLst>
            <pc:docMk/>
            <pc:sldMk cId="2937915315" sldId="259"/>
            <ac:spMk id="45" creationId="{F5F1B659-9301-4D1B-B2D7-833F8EDA1E7D}"/>
          </ac:spMkLst>
        </pc:spChg>
        <pc:spChg chg="mod">
          <ac:chgData name="前川 亮" userId="d7d429a203bb0ce1" providerId="LiveId" clId="{B32915B7-4DF1-4E39-BD21-0CE9A6896AA3}" dt="2022-02-10T07:44:07.043" v="63"/>
          <ac:spMkLst>
            <pc:docMk/>
            <pc:sldMk cId="2937915315" sldId="259"/>
            <ac:spMk id="46" creationId="{7E3135A5-E2B8-4029-B48C-60E4B815CD11}"/>
          </ac:spMkLst>
        </pc:spChg>
        <pc:spChg chg="mod">
          <ac:chgData name="前川 亮" userId="d7d429a203bb0ce1" providerId="LiveId" clId="{B32915B7-4DF1-4E39-BD21-0CE9A6896AA3}" dt="2022-02-10T07:44:07.043" v="63"/>
          <ac:spMkLst>
            <pc:docMk/>
            <pc:sldMk cId="2937915315" sldId="259"/>
            <ac:spMk id="47" creationId="{78DCB8A6-2EEE-4884-ABE8-63B308BC3F20}"/>
          </ac:spMkLst>
        </pc:spChg>
        <pc:spChg chg="add mod">
          <ac:chgData name="前川 亮" userId="d7d429a203bb0ce1" providerId="LiveId" clId="{B32915B7-4DF1-4E39-BD21-0CE9A6896AA3}" dt="2022-02-13T10:23:40.596" v="5813" actId="1035"/>
          <ac:spMkLst>
            <pc:docMk/>
            <pc:sldMk cId="2937915315" sldId="259"/>
            <ac:spMk id="47" creationId="{D94E18DD-79BF-40C8-8334-22BD20D1BBCE}"/>
          </ac:spMkLst>
        </pc:spChg>
        <pc:spChg chg="add mod">
          <ac:chgData name="前川 亮" userId="d7d429a203bb0ce1" providerId="LiveId" clId="{B32915B7-4DF1-4E39-BD21-0CE9A6896AA3}" dt="2022-02-13T10:23:33.640" v="5811" actId="1035"/>
          <ac:spMkLst>
            <pc:docMk/>
            <pc:sldMk cId="2937915315" sldId="259"/>
            <ac:spMk id="48" creationId="{2F372A61-FC3F-4C30-BEED-98A01856E116}"/>
          </ac:spMkLst>
        </pc:spChg>
        <pc:spChg chg="mod">
          <ac:chgData name="前川 亮" userId="d7d429a203bb0ce1" providerId="LiveId" clId="{B32915B7-4DF1-4E39-BD21-0CE9A6896AA3}" dt="2022-02-10T07:44:07.043" v="63"/>
          <ac:spMkLst>
            <pc:docMk/>
            <pc:sldMk cId="2937915315" sldId="259"/>
            <ac:spMk id="48" creationId="{8E57D51B-765C-48D1-988F-6E6BC7D711C9}"/>
          </ac:spMkLst>
        </pc:spChg>
        <pc:spChg chg="mod">
          <ac:chgData name="前川 亮" userId="d7d429a203bb0ce1" providerId="LiveId" clId="{B32915B7-4DF1-4E39-BD21-0CE9A6896AA3}" dt="2022-02-13T04:36:29.818" v="4408" actId="2711"/>
          <ac:spMkLst>
            <pc:docMk/>
            <pc:sldMk cId="2937915315" sldId="259"/>
            <ac:spMk id="56" creationId="{ED80455D-42F1-4817-B603-AA8BFD9DEE70}"/>
          </ac:spMkLst>
        </pc:spChg>
        <pc:spChg chg="mod">
          <ac:chgData name="前川 亮" userId="d7d429a203bb0ce1" providerId="LiveId" clId="{B32915B7-4DF1-4E39-BD21-0CE9A6896AA3}" dt="2022-02-13T04:36:29.818" v="4408" actId="2711"/>
          <ac:spMkLst>
            <pc:docMk/>
            <pc:sldMk cId="2937915315" sldId="259"/>
            <ac:spMk id="57" creationId="{F0311683-21FF-4637-8F49-019FCC1EF6E1}"/>
          </ac:spMkLst>
        </pc:spChg>
        <pc:spChg chg="mod">
          <ac:chgData name="前川 亮" userId="d7d429a203bb0ce1" providerId="LiveId" clId="{B32915B7-4DF1-4E39-BD21-0CE9A6896AA3}" dt="2022-02-13T04:36:29.818" v="4408" actId="2711"/>
          <ac:spMkLst>
            <pc:docMk/>
            <pc:sldMk cId="2937915315" sldId="259"/>
            <ac:spMk id="58" creationId="{8391F5C8-8F1D-4B8D-BCD6-78B119DABBF7}"/>
          </ac:spMkLst>
        </pc:spChg>
        <pc:spChg chg="mod">
          <ac:chgData name="前川 亮" userId="d7d429a203bb0ce1" providerId="LiveId" clId="{B32915B7-4DF1-4E39-BD21-0CE9A6896AA3}" dt="2022-02-13T04:36:29.818" v="4408" actId="2711"/>
          <ac:spMkLst>
            <pc:docMk/>
            <pc:sldMk cId="2937915315" sldId="259"/>
            <ac:spMk id="59" creationId="{C3D0A651-FE91-499A-A1A7-F8C56B9A0E4D}"/>
          </ac:spMkLst>
        </pc:spChg>
        <pc:spChg chg="mod">
          <ac:chgData name="前川 亮" userId="d7d429a203bb0ce1" providerId="LiveId" clId="{B32915B7-4DF1-4E39-BD21-0CE9A6896AA3}" dt="2022-02-13T04:36:29.818" v="4408" actId="2711"/>
          <ac:spMkLst>
            <pc:docMk/>
            <pc:sldMk cId="2937915315" sldId="259"/>
            <ac:spMk id="60" creationId="{F7F2FDFF-81E0-48AB-A29D-AEBE03BF9000}"/>
          </ac:spMkLst>
        </pc:spChg>
        <pc:spChg chg="mod">
          <ac:chgData name="前川 亮" userId="d7d429a203bb0ce1" providerId="LiveId" clId="{B32915B7-4DF1-4E39-BD21-0CE9A6896AA3}" dt="2022-02-13T04:36:29.818" v="4408" actId="2711"/>
          <ac:spMkLst>
            <pc:docMk/>
            <pc:sldMk cId="2937915315" sldId="259"/>
            <ac:spMk id="61" creationId="{EACC713D-9A92-46BA-A295-F2B44CFFEC30}"/>
          </ac:spMkLst>
        </pc:spChg>
        <pc:spChg chg="add mod">
          <ac:chgData name="前川 亮" userId="d7d429a203bb0ce1" providerId="LiveId" clId="{B32915B7-4DF1-4E39-BD21-0CE9A6896AA3}" dt="2022-02-13T04:36:29.818" v="4408" actId="2711"/>
          <ac:spMkLst>
            <pc:docMk/>
            <pc:sldMk cId="2937915315" sldId="259"/>
            <ac:spMk id="65" creationId="{8F1FDDB8-CDE0-4F71-A242-2A5DC9E54FFB}"/>
          </ac:spMkLst>
        </pc:spChg>
        <pc:spChg chg="add mod">
          <ac:chgData name="前川 亮" userId="d7d429a203bb0ce1" providerId="LiveId" clId="{B32915B7-4DF1-4E39-BD21-0CE9A6896AA3}" dt="2022-02-13T04:36:29.818" v="4408" actId="2711"/>
          <ac:spMkLst>
            <pc:docMk/>
            <pc:sldMk cId="2937915315" sldId="259"/>
            <ac:spMk id="66" creationId="{AF2F8605-9367-4955-A4B4-5B2EBE7C2E8B}"/>
          </ac:spMkLst>
        </pc:spChg>
        <pc:spChg chg="add mod">
          <ac:chgData name="前川 亮" userId="d7d429a203bb0ce1" providerId="LiveId" clId="{B32915B7-4DF1-4E39-BD21-0CE9A6896AA3}" dt="2022-02-13T04:36:29.818" v="4408" actId="2711"/>
          <ac:spMkLst>
            <pc:docMk/>
            <pc:sldMk cId="2937915315" sldId="259"/>
            <ac:spMk id="70" creationId="{33FFBB63-972C-4441-9E81-66E768B545EA}"/>
          </ac:spMkLst>
        </pc:spChg>
        <pc:spChg chg="add mod">
          <ac:chgData name="前川 亮" userId="d7d429a203bb0ce1" providerId="LiveId" clId="{B32915B7-4DF1-4E39-BD21-0CE9A6896AA3}" dt="2022-02-13T04:36:29.818" v="4408" actId="2711"/>
          <ac:spMkLst>
            <pc:docMk/>
            <pc:sldMk cId="2937915315" sldId="259"/>
            <ac:spMk id="71" creationId="{3AED807F-C7E1-4912-87C8-CC9C95273C2E}"/>
          </ac:spMkLst>
        </pc:spChg>
        <pc:spChg chg="add mod">
          <ac:chgData name="前川 亮" userId="d7d429a203bb0ce1" providerId="LiveId" clId="{B32915B7-4DF1-4E39-BD21-0CE9A6896AA3}" dt="2022-02-13T03:09:47.686" v="1219" actId="1076"/>
          <ac:spMkLst>
            <pc:docMk/>
            <pc:sldMk cId="2937915315" sldId="259"/>
            <ac:spMk id="77" creationId="{BD339B25-07AA-4350-9CBF-AF2F26BFBE39}"/>
          </ac:spMkLst>
        </pc:spChg>
        <pc:spChg chg="add mod">
          <ac:chgData name="前川 亮" userId="d7d429a203bb0ce1" providerId="LiveId" clId="{B32915B7-4DF1-4E39-BD21-0CE9A6896AA3}" dt="2022-02-13T04:36:29.818" v="4408" actId="2711"/>
          <ac:spMkLst>
            <pc:docMk/>
            <pc:sldMk cId="2937915315" sldId="259"/>
            <ac:spMk id="78" creationId="{877A7219-1A7E-4DC4-B5F0-EABF1D361DE3}"/>
          </ac:spMkLst>
        </pc:spChg>
        <pc:spChg chg="add mod">
          <ac:chgData name="前川 亮" userId="d7d429a203bb0ce1" providerId="LiveId" clId="{B32915B7-4DF1-4E39-BD21-0CE9A6896AA3}" dt="2022-02-13T04:36:29.818" v="4408" actId="2711"/>
          <ac:spMkLst>
            <pc:docMk/>
            <pc:sldMk cId="2937915315" sldId="259"/>
            <ac:spMk id="79" creationId="{58D3FB29-E60D-402D-99EE-AA1A242E3794}"/>
          </ac:spMkLst>
        </pc:spChg>
        <pc:spChg chg="add mod">
          <ac:chgData name="前川 亮" userId="d7d429a203bb0ce1" providerId="LiveId" clId="{B32915B7-4DF1-4E39-BD21-0CE9A6896AA3}" dt="2022-02-13T03:09:47.686" v="1219" actId="1076"/>
          <ac:spMkLst>
            <pc:docMk/>
            <pc:sldMk cId="2937915315" sldId="259"/>
            <ac:spMk id="80" creationId="{4A7E3A67-CE91-46C2-A0C6-881D00621303}"/>
          </ac:spMkLst>
        </pc:spChg>
        <pc:spChg chg="add mod">
          <ac:chgData name="前川 亮" userId="d7d429a203bb0ce1" providerId="LiveId" clId="{B32915B7-4DF1-4E39-BD21-0CE9A6896AA3}" dt="2022-02-13T03:09:47.686" v="1219" actId="1076"/>
          <ac:spMkLst>
            <pc:docMk/>
            <pc:sldMk cId="2937915315" sldId="259"/>
            <ac:spMk id="81" creationId="{385053DC-070C-4B4D-9F6E-FF65E05BE84E}"/>
          </ac:spMkLst>
        </pc:spChg>
        <pc:spChg chg="add mod">
          <ac:chgData name="前川 亮" userId="d7d429a203bb0ce1" providerId="LiveId" clId="{B32915B7-4DF1-4E39-BD21-0CE9A6896AA3}" dt="2022-02-13T04:18:54.822" v="3842" actId="113"/>
          <ac:spMkLst>
            <pc:docMk/>
            <pc:sldMk cId="2937915315" sldId="259"/>
            <ac:spMk id="84" creationId="{1B90123B-68F1-4C60-8C29-AA5DAFAD1E20}"/>
          </ac:spMkLst>
        </pc:spChg>
        <pc:spChg chg="add mod">
          <ac:chgData name="前川 亮" userId="d7d429a203bb0ce1" providerId="LiveId" clId="{B32915B7-4DF1-4E39-BD21-0CE9A6896AA3}" dt="2022-02-13T03:09:47.686" v="1219" actId="1076"/>
          <ac:spMkLst>
            <pc:docMk/>
            <pc:sldMk cId="2937915315" sldId="259"/>
            <ac:spMk id="85" creationId="{2D1B136C-B5AA-4EA7-AA4B-B8E24E0ADD5E}"/>
          </ac:spMkLst>
        </pc:spChg>
        <pc:spChg chg="add mod">
          <ac:chgData name="前川 亮" userId="d7d429a203bb0ce1" providerId="LiveId" clId="{B32915B7-4DF1-4E39-BD21-0CE9A6896AA3}" dt="2022-02-13T04:18:51.921" v="3841" actId="113"/>
          <ac:spMkLst>
            <pc:docMk/>
            <pc:sldMk cId="2937915315" sldId="259"/>
            <ac:spMk id="86" creationId="{3432BFD1-42FA-4747-A898-A68FCEEA747B}"/>
          </ac:spMkLst>
        </pc:spChg>
        <pc:spChg chg="add mod">
          <ac:chgData name="前川 亮" userId="d7d429a203bb0ce1" providerId="LiveId" clId="{B32915B7-4DF1-4E39-BD21-0CE9A6896AA3}" dt="2022-02-13T04:36:29.818" v="4408" actId="2711"/>
          <ac:spMkLst>
            <pc:docMk/>
            <pc:sldMk cId="2937915315" sldId="259"/>
            <ac:spMk id="87" creationId="{F825EC82-244F-4D37-9D76-CC86C6A8DD2E}"/>
          </ac:spMkLst>
        </pc:spChg>
        <pc:spChg chg="add mod">
          <ac:chgData name="前川 亮" userId="d7d429a203bb0ce1" providerId="LiveId" clId="{B32915B7-4DF1-4E39-BD21-0CE9A6896AA3}" dt="2022-02-13T04:36:29.818" v="4408" actId="2711"/>
          <ac:spMkLst>
            <pc:docMk/>
            <pc:sldMk cId="2937915315" sldId="259"/>
            <ac:spMk id="88" creationId="{64BE600F-31F4-4384-8487-F1C4FA195884}"/>
          </ac:spMkLst>
        </pc:spChg>
        <pc:spChg chg="add mod">
          <ac:chgData name="前川 亮" userId="d7d429a203bb0ce1" providerId="LiveId" clId="{B32915B7-4DF1-4E39-BD21-0CE9A6896AA3}" dt="2022-02-13T04:36:29.818" v="4408" actId="2711"/>
          <ac:spMkLst>
            <pc:docMk/>
            <pc:sldMk cId="2937915315" sldId="259"/>
            <ac:spMk id="89" creationId="{D25C7D83-E1A9-46E5-87F1-ADB538F8C555}"/>
          </ac:spMkLst>
        </pc:spChg>
        <pc:spChg chg="add mod">
          <ac:chgData name="前川 亮" userId="d7d429a203bb0ce1" providerId="LiveId" clId="{B32915B7-4DF1-4E39-BD21-0CE9A6896AA3}" dt="2022-02-13T04:36:29.818" v="4408" actId="2711"/>
          <ac:spMkLst>
            <pc:docMk/>
            <pc:sldMk cId="2937915315" sldId="259"/>
            <ac:spMk id="90" creationId="{31DD02CF-3E01-4BDA-9829-236D4615E580}"/>
          </ac:spMkLst>
        </pc:spChg>
        <pc:spChg chg="add mod">
          <ac:chgData name="前川 亮" userId="d7d429a203bb0ce1" providerId="LiveId" clId="{B32915B7-4DF1-4E39-BD21-0CE9A6896AA3}" dt="2022-02-13T04:36:29.818" v="4408" actId="2711"/>
          <ac:spMkLst>
            <pc:docMk/>
            <pc:sldMk cId="2937915315" sldId="259"/>
            <ac:spMk id="91" creationId="{2E4F0E6D-F8A5-41C5-A513-84F5FD6CA913}"/>
          </ac:spMkLst>
        </pc:spChg>
        <pc:spChg chg="add del mod">
          <ac:chgData name="前川 亮" userId="d7d429a203bb0ce1" providerId="LiveId" clId="{B32915B7-4DF1-4E39-BD21-0CE9A6896AA3}" dt="2022-02-13T03:05:30.937" v="1033" actId="478"/>
          <ac:spMkLst>
            <pc:docMk/>
            <pc:sldMk cId="2937915315" sldId="259"/>
            <ac:spMk id="95" creationId="{ED4567EB-E0C6-4BEF-A657-F3092E3F868A}"/>
          </ac:spMkLst>
        </pc:spChg>
        <pc:spChg chg="add mod topLvl">
          <ac:chgData name="前川 亮" userId="d7d429a203bb0ce1" providerId="LiveId" clId="{B32915B7-4DF1-4E39-BD21-0CE9A6896AA3}" dt="2022-02-13T03:42:21.590" v="2210" actId="164"/>
          <ac:spMkLst>
            <pc:docMk/>
            <pc:sldMk cId="2937915315" sldId="259"/>
            <ac:spMk id="96" creationId="{7E7FD323-EF1D-44FE-BEF8-55D7556A55BB}"/>
          </ac:spMkLst>
        </pc:spChg>
        <pc:spChg chg="add del mod">
          <ac:chgData name="前川 亮" userId="d7d429a203bb0ce1" providerId="LiveId" clId="{B32915B7-4DF1-4E39-BD21-0CE9A6896AA3}" dt="2022-02-13T03:49:58.248" v="2279"/>
          <ac:spMkLst>
            <pc:docMk/>
            <pc:sldMk cId="2937915315" sldId="259"/>
            <ac:spMk id="98" creationId="{9D7610A2-895E-4A6C-B80E-70E226677E14}"/>
          </ac:spMkLst>
        </pc:spChg>
        <pc:spChg chg="add del mod">
          <ac:chgData name="前川 亮" userId="d7d429a203bb0ce1" providerId="LiveId" clId="{B32915B7-4DF1-4E39-BD21-0CE9A6896AA3}" dt="2022-02-13T03:49:58.248" v="2279"/>
          <ac:spMkLst>
            <pc:docMk/>
            <pc:sldMk cId="2937915315" sldId="259"/>
            <ac:spMk id="99" creationId="{B9F936D2-7E7B-478D-B5A4-9C23409CB600}"/>
          </ac:spMkLst>
        </pc:spChg>
        <pc:spChg chg="add mod">
          <ac:chgData name="前川 亮" userId="d7d429a203bb0ce1" providerId="LiveId" clId="{B32915B7-4DF1-4E39-BD21-0CE9A6896AA3}" dt="2022-02-13T12:58:40.257" v="6044" actId="1076"/>
          <ac:spMkLst>
            <pc:docMk/>
            <pc:sldMk cId="2937915315" sldId="259"/>
            <ac:spMk id="100" creationId="{71537743-52B7-4EAA-987C-2C9856E01E33}"/>
          </ac:spMkLst>
        </pc:spChg>
        <pc:spChg chg="add mod">
          <ac:chgData name="前川 亮" userId="d7d429a203bb0ce1" providerId="LiveId" clId="{B32915B7-4DF1-4E39-BD21-0CE9A6896AA3}" dt="2022-02-13T12:57:15.476" v="6041" actId="12788"/>
          <ac:spMkLst>
            <pc:docMk/>
            <pc:sldMk cId="2937915315" sldId="259"/>
            <ac:spMk id="101" creationId="{793054DD-BF03-4F6F-88C4-26452E7E590A}"/>
          </ac:spMkLst>
        </pc:spChg>
        <pc:spChg chg="add mod ord">
          <ac:chgData name="前川 亮" userId="d7d429a203bb0ce1" providerId="LiveId" clId="{B32915B7-4DF1-4E39-BD21-0CE9A6896AA3}" dt="2022-02-13T13:00:17.809" v="6097" actId="167"/>
          <ac:spMkLst>
            <pc:docMk/>
            <pc:sldMk cId="2937915315" sldId="259"/>
            <ac:spMk id="102" creationId="{7D87ACE2-D612-4297-A9B0-4DE0CFFBB00A}"/>
          </ac:spMkLst>
        </pc:spChg>
        <pc:spChg chg="add mod">
          <ac:chgData name="前川 亮" userId="d7d429a203bb0ce1" providerId="LiveId" clId="{B32915B7-4DF1-4E39-BD21-0CE9A6896AA3}" dt="2022-02-13T13:04:55.276" v="6267" actId="20577"/>
          <ac:spMkLst>
            <pc:docMk/>
            <pc:sldMk cId="2937915315" sldId="259"/>
            <ac:spMk id="107" creationId="{170A8045-E07E-4EB6-8DC1-B347B436F95B}"/>
          </ac:spMkLst>
        </pc:spChg>
        <pc:spChg chg="add mod">
          <ac:chgData name="前川 亮" userId="d7d429a203bb0ce1" providerId="LiveId" clId="{B32915B7-4DF1-4E39-BD21-0CE9A6896AA3}" dt="2022-02-13T13:04:43.054" v="6243" actId="1036"/>
          <ac:spMkLst>
            <pc:docMk/>
            <pc:sldMk cId="2937915315" sldId="259"/>
            <ac:spMk id="108" creationId="{BBDC9470-AAF7-4046-9800-C9B4A4D7AEE0}"/>
          </ac:spMkLst>
        </pc:spChg>
        <pc:spChg chg="add mod">
          <ac:chgData name="前川 亮" userId="d7d429a203bb0ce1" providerId="LiveId" clId="{B32915B7-4DF1-4E39-BD21-0CE9A6896AA3}" dt="2022-02-13T13:04:38.963" v="6241" actId="1038"/>
          <ac:spMkLst>
            <pc:docMk/>
            <pc:sldMk cId="2937915315" sldId="259"/>
            <ac:spMk id="109" creationId="{E18396D1-6C34-4C3B-BC7A-DACB22CDE397}"/>
          </ac:spMkLst>
        </pc:spChg>
        <pc:spChg chg="add mod">
          <ac:chgData name="前川 亮" userId="d7d429a203bb0ce1" providerId="LiveId" clId="{B32915B7-4DF1-4E39-BD21-0CE9A6896AA3}" dt="2022-02-13T13:04:31.588" v="6235" actId="12788"/>
          <ac:spMkLst>
            <pc:docMk/>
            <pc:sldMk cId="2937915315" sldId="259"/>
            <ac:spMk id="110" creationId="{2D5131D3-26C0-460B-A327-B6651A7D9216}"/>
          </ac:spMkLst>
        </pc:spChg>
        <pc:spChg chg="mod">
          <ac:chgData name="前川 亮" userId="d7d429a203bb0ce1" providerId="LiveId" clId="{B32915B7-4DF1-4E39-BD21-0CE9A6896AA3}" dt="2022-02-13T04:36:29.818" v="4408" actId="2711"/>
          <ac:spMkLst>
            <pc:docMk/>
            <pc:sldMk cId="2937915315" sldId="259"/>
            <ac:spMk id="113" creationId="{C634662F-BEBD-4EF6-9430-83660BCE634B}"/>
          </ac:spMkLst>
        </pc:spChg>
        <pc:spChg chg="mod">
          <ac:chgData name="前川 亮" userId="d7d429a203bb0ce1" providerId="LiveId" clId="{B32915B7-4DF1-4E39-BD21-0CE9A6896AA3}" dt="2022-02-13T04:36:29.818" v="4408" actId="2711"/>
          <ac:spMkLst>
            <pc:docMk/>
            <pc:sldMk cId="2937915315" sldId="259"/>
            <ac:spMk id="114" creationId="{9E959F31-CDAF-4879-B7EC-406A3A87339F}"/>
          </ac:spMkLst>
        </pc:spChg>
        <pc:spChg chg="mod">
          <ac:chgData name="前川 亮" userId="d7d429a203bb0ce1" providerId="LiveId" clId="{B32915B7-4DF1-4E39-BD21-0CE9A6896AA3}" dt="2022-02-13T04:36:29.818" v="4408" actId="2711"/>
          <ac:spMkLst>
            <pc:docMk/>
            <pc:sldMk cId="2937915315" sldId="259"/>
            <ac:spMk id="115" creationId="{1B469097-C9C9-47DC-BCF4-B219BA471756}"/>
          </ac:spMkLst>
        </pc:spChg>
        <pc:spChg chg="add del mod">
          <ac:chgData name="前川 亮" userId="d7d429a203bb0ce1" providerId="LiveId" clId="{B32915B7-4DF1-4E39-BD21-0CE9A6896AA3}" dt="2022-02-13T04:11:59.229" v="3692" actId="478"/>
          <ac:spMkLst>
            <pc:docMk/>
            <pc:sldMk cId="2937915315" sldId="259"/>
            <ac:spMk id="116" creationId="{9B60CDAA-C1A7-4444-A23A-B77A3D3C76BB}"/>
          </ac:spMkLst>
        </pc:spChg>
        <pc:spChg chg="add mod">
          <ac:chgData name="前川 亮" userId="d7d429a203bb0ce1" providerId="LiveId" clId="{B32915B7-4DF1-4E39-BD21-0CE9A6896AA3}" dt="2022-02-13T13:14:14.139" v="6400" actId="1035"/>
          <ac:spMkLst>
            <pc:docMk/>
            <pc:sldMk cId="2937915315" sldId="259"/>
            <ac:spMk id="119" creationId="{C6A93AE5-8A56-4DC5-B399-329F295E0E4A}"/>
          </ac:spMkLst>
        </pc:spChg>
        <pc:spChg chg="add mod">
          <ac:chgData name="前川 亮" userId="d7d429a203bb0ce1" providerId="LiveId" clId="{B32915B7-4DF1-4E39-BD21-0CE9A6896AA3}" dt="2022-02-13T13:07:45.668" v="6373" actId="12788"/>
          <ac:spMkLst>
            <pc:docMk/>
            <pc:sldMk cId="2937915315" sldId="259"/>
            <ac:spMk id="121" creationId="{35697901-CAEC-42A1-86BF-5CCEF1483C0E}"/>
          </ac:spMkLst>
        </pc:spChg>
        <pc:spChg chg="add mod">
          <ac:chgData name="前川 亮" userId="d7d429a203bb0ce1" providerId="LiveId" clId="{B32915B7-4DF1-4E39-BD21-0CE9A6896AA3}" dt="2022-02-13T13:14:14.139" v="6400" actId="1035"/>
          <ac:spMkLst>
            <pc:docMk/>
            <pc:sldMk cId="2937915315" sldId="259"/>
            <ac:spMk id="122" creationId="{F7D41CB9-5A68-44CD-B50F-5DD0651C84BC}"/>
          </ac:spMkLst>
        </pc:spChg>
        <pc:spChg chg="add del mod">
          <ac:chgData name="前川 亮" userId="d7d429a203bb0ce1" providerId="LiveId" clId="{B32915B7-4DF1-4E39-BD21-0CE9A6896AA3}" dt="2022-02-13T04:34:04.819" v="4384" actId="478"/>
          <ac:spMkLst>
            <pc:docMk/>
            <pc:sldMk cId="2937915315" sldId="259"/>
            <ac:spMk id="124" creationId="{5F229BD7-E4E3-4EA2-86F8-62E20B424CEB}"/>
          </ac:spMkLst>
        </pc:spChg>
        <pc:spChg chg="add mod">
          <ac:chgData name="前川 亮" userId="d7d429a203bb0ce1" providerId="LiveId" clId="{B32915B7-4DF1-4E39-BD21-0CE9A6896AA3}" dt="2022-02-13T07:22:46.704" v="5574" actId="1038"/>
          <ac:spMkLst>
            <pc:docMk/>
            <pc:sldMk cId="2937915315" sldId="259"/>
            <ac:spMk id="131" creationId="{D5D0D716-6259-4AD6-986C-B8F4F7BD6CE7}"/>
          </ac:spMkLst>
        </pc:spChg>
        <pc:spChg chg="add mod">
          <ac:chgData name="前川 亮" userId="d7d429a203bb0ce1" providerId="LiveId" clId="{B32915B7-4DF1-4E39-BD21-0CE9A6896AA3}" dt="2022-02-13T07:22:46.704" v="5574" actId="1038"/>
          <ac:spMkLst>
            <pc:docMk/>
            <pc:sldMk cId="2937915315" sldId="259"/>
            <ac:spMk id="132" creationId="{64CEB6F2-C1A4-4066-8E7F-41206F671091}"/>
          </ac:spMkLst>
        </pc:spChg>
        <pc:spChg chg="add mod">
          <ac:chgData name="前川 亮" userId="d7d429a203bb0ce1" providerId="LiveId" clId="{B32915B7-4DF1-4E39-BD21-0CE9A6896AA3}" dt="2022-02-13T07:22:46.704" v="5574" actId="1038"/>
          <ac:spMkLst>
            <pc:docMk/>
            <pc:sldMk cId="2937915315" sldId="259"/>
            <ac:spMk id="133" creationId="{EB328DE1-E8BC-4652-9395-08966CCF30FF}"/>
          </ac:spMkLst>
        </pc:spChg>
        <pc:spChg chg="add mod">
          <ac:chgData name="前川 亮" userId="d7d429a203bb0ce1" providerId="LiveId" clId="{B32915B7-4DF1-4E39-BD21-0CE9A6896AA3}" dt="2022-02-13T13:12:27.152" v="6390" actId="1038"/>
          <ac:spMkLst>
            <pc:docMk/>
            <pc:sldMk cId="2937915315" sldId="259"/>
            <ac:spMk id="136" creationId="{809A5970-30F6-4EDD-A9D3-E26AC76D1CC5}"/>
          </ac:spMkLst>
        </pc:spChg>
        <pc:spChg chg="add mod">
          <ac:chgData name="前川 亮" userId="d7d429a203bb0ce1" providerId="LiveId" clId="{B32915B7-4DF1-4E39-BD21-0CE9A6896AA3}" dt="2022-02-13T13:12:27.152" v="6390" actId="1038"/>
          <ac:spMkLst>
            <pc:docMk/>
            <pc:sldMk cId="2937915315" sldId="259"/>
            <ac:spMk id="137" creationId="{6D4E7A7C-C556-43DE-AE7E-FA93669E7E00}"/>
          </ac:spMkLst>
        </pc:spChg>
        <pc:spChg chg="add mod">
          <ac:chgData name="前川 亮" userId="d7d429a203bb0ce1" providerId="LiveId" clId="{B32915B7-4DF1-4E39-BD21-0CE9A6896AA3}" dt="2022-02-13T10:23:33.640" v="5811" actId="1035"/>
          <ac:spMkLst>
            <pc:docMk/>
            <pc:sldMk cId="2937915315" sldId="259"/>
            <ac:spMk id="138" creationId="{7A86CB6D-E2E9-4D9F-8478-ABEC1C69C952}"/>
          </ac:spMkLst>
        </pc:spChg>
        <pc:spChg chg="add del mod">
          <ac:chgData name="前川 亮" userId="d7d429a203bb0ce1" providerId="LiveId" clId="{B32915B7-4DF1-4E39-BD21-0CE9A6896AA3}" dt="2022-02-13T06:20:19.237" v="5238" actId="478"/>
          <ac:spMkLst>
            <pc:docMk/>
            <pc:sldMk cId="2937915315" sldId="259"/>
            <ac:spMk id="141" creationId="{60F1B0D2-3F82-45F3-A7A4-B471C69413DA}"/>
          </ac:spMkLst>
        </pc:spChg>
        <pc:spChg chg="add del mod">
          <ac:chgData name="前川 亮" userId="d7d429a203bb0ce1" providerId="LiveId" clId="{B32915B7-4DF1-4E39-BD21-0CE9A6896AA3}" dt="2022-02-13T06:20:19.237" v="5238" actId="478"/>
          <ac:spMkLst>
            <pc:docMk/>
            <pc:sldMk cId="2937915315" sldId="259"/>
            <ac:spMk id="142" creationId="{CBA7B2A6-7E54-465D-9830-CA79A9C18C43}"/>
          </ac:spMkLst>
        </pc:spChg>
        <pc:spChg chg="add mod">
          <ac:chgData name="前川 亮" userId="d7d429a203bb0ce1" providerId="LiveId" clId="{B32915B7-4DF1-4E39-BD21-0CE9A6896AA3}" dt="2022-02-13T13:12:27.152" v="6390" actId="1038"/>
          <ac:spMkLst>
            <pc:docMk/>
            <pc:sldMk cId="2937915315" sldId="259"/>
            <ac:spMk id="143" creationId="{93A4B4EF-FF07-47CD-BEFA-2E8C67C228FF}"/>
          </ac:spMkLst>
        </pc:spChg>
        <pc:spChg chg="mod topLvl">
          <ac:chgData name="前川 亮" userId="d7d429a203bb0ce1" providerId="LiveId" clId="{B32915B7-4DF1-4E39-BD21-0CE9A6896AA3}" dt="2022-02-13T10:23:09.987" v="5795" actId="338"/>
          <ac:spMkLst>
            <pc:docMk/>
            <pc:sldMk cId="2937915315" sldId="259"/>
            <ac:spMk id="146" creationId="{EA347566-61F7-4DBA-91F5-259F54EB8EF7}"/>
          </ac:spMkLst>
        </pc:spChg>
        <pc:spChg chg="mod">
          <ac:chgData name="前川 亮" userId="d7d429a203bb0ce1" providerId="LiveId" clId="{B32915B7-4DF1-4E39-BD21-0CE9A6896AA3}" dt="2022-02-13T04:36:29.818" v="4408" actId="2711"/>
          <ac:spMkLst>
            <pc:docMk/>
            <pc:sldMk cId="2937915315" sldId="259"/>
            <ac:spMk id="147" creationId="{00000000-0000-0000-0000-000000000000}"/>
          </ac:spMkLst>
        </pc:spChg>
        <pc:spChg chg="del mod">
          <ac:chgData name="前川 亮" userId="d7d429a203bb0ce1" providerId="LiveId" clId="{B32915B7-4DF1-4E39-BD21-0CE9A6896AA3}" dt="2022-02-10T10:55:39.422" v="866" actId="478"/>
          <ac:spMkLst>
            <pc:docMk/>
            <pc:sldMk cId="2937915315" sldId="259"/>
            <ac:spMk id="148" creationId="{00000000-0000-0000-0000-000000000000}"/>
          </ac:spMkLst>
        </pc:spChg>
        <pc:spChg chg="mod topLvl">
          <ac:chgData name="前川 亮" userId="d7d429a203bb0ce1" providerId="LiveId" clId="{B32915B7-4DF1-4E39-BD21-0CE9A6896AA3}" dt="2022-02-13T10:23:09.987" v="5795" actId="338"/>
          <ac:spMkLst>
            <pc:docMk/>
            <pc:sldMk cId="2937915315" sldId="259"/>
            <ac:spMk id="148" creationId="{07BE5684-1202-401D-B470-0B4928CB1E9D}"/>
          </ac:spMkLst>
        </pc:spChg>
        <pc:spChg chg="del mod">
          <ac:chgData name="前川 亮" userId="d7d429a203bb0ce1" providerId="LiveId" clId="{B32915B7-4DF1-4E39-BD21-0CE9A6896AA3}" dt="2022-02-10T10:55:37.443" v="865" actId="478"/>
          <ac:spMkLst>
            <pc:docMk/>
            <pc:sldMk cId="2937915315" sldId="259"/>
            <ac:spMk id="149" creationId="{00000000-0000-0000-0000-000000000000}"/>
          </ac:spMkLst>
        </pc:spChg>
        <pc:spChg chg="mod topLvl">
          <ac:chgData name="前川 亮" userId="d7d429a203bb0ce1" providerId="LiveId" clId="{B32915B7-4DF1-4E39-BD21-0CE9A6896AA3}" dt="2022-02-13T10:23:09.987" v="5795" actId="338"/>
          <ac:spMkLst>
            <pc:docMk/>
            <pc:sldMk cId="2937915315" sldId="259"/>
            <ac:spMk id="149" creationId="{41981EA8-E6EE-410A-B235-673DF4870333}"/>
          </ac:spMkLst>
        </pc:spChg>
        <pc:spChg chg="mod topLvl">
          <ac:chgData name="前川 亮" userId="d7d429a203bb0ce1" providerId="LiveId" clId="{B32915B7-4DF1-4E39-BD21-0CE9A6896AA3}" dt="2022-02-13T10:23:09.987" v="5795" actId="338"/>
          <ac:spMkLst>
            <pc:docMk/>
            <pc:sldMk cId="2937915315" sldId="259"/>
            <ac:spMk id="150" creationId="{DEFF9829-AEF1-435D-BBB8-5C03404D6696}"/>
          </ac:spMkLst>
        </pc:spChg>
        <pc:spChg chg="mod topLvl">
          <ac:chgData name="前川 亮" userId="d7d429a203bb0ce1" providerId="LiveId" clId="{B32915B7-4DF1-4E39-BD21-0CE9A6896AA3}" dt="2022-02-13T10:23:09.987" v="5795" actId="338"/>
          <ac:spMkLst>
            <pc:docMk/>
            <pc:sldMk cId="2937915315" sldId="259"/>
            <ac:spMk id="151" creationId="{312F6E18-D4D6-4252-83EF-19E70A52B084}"/>
          </ac:spMkLst>
        </pc:spChg>
        <pc:spChg chg="mod topLvl">
          <ac:chgData name="前川 亮" userId="d7d429a203bb0ce1" providerId="LiveId" clId="{B32915B7-4DF1-4E39-BD21-0CE9A6896AA3}" dt="2022-02-13T10:23:09.987" v="5795" actId="338"/>
          <ac:spMkLst>
            <pc:docMk/>
            <pc:sldMk cId="2937915315" sldId="259"/>
            <ac:spMk id="152" creationId="{1AB21BA8-3E39-48CF-B5C9-CF976926F95F}"/>
          </ac:spMkLst>
        </pc:spChg>
        <pc:spChg chg="mod topLvl">
          <ac:chgData name="前川 亮" userId="d7d429a203bb0ce1" providerId="LiveId" clId="{B32915B7-4DF1-4E39-BD21-0CE9A6896AA3}" dt="2022-02-13T10:23:09.987" v="5795" actId="338"/>
          <ac:spMkLst>
            <pc:docMk/>
            <pc:sldMk cId="2937915315" sldId="259"/>
            <ac:spMk id="153" creationId="{AA4B61B5-D15E-4689-B283-C0AC5E5B0BCD}"/>
          </ac:spMkLst>
        </pc:spChg>
        <pc:spChg chg="mod topLvl">
          <ac:chgData name="前川 亮" userId="d7d429a203bb0ce1" providerId="LiveId" clId="{B32915B7-4DF1-4E39-BD21-0CE9A6896AA3}" dt="2022-02-13T10:23:09.987" v="5795" actId="338"/>
          <ac:spMkLst>
            <pc:docMk/>
            <pc:sldMk cId="2937915315" sldId="259"/>
            <ac:spMk id="154" creationId="{6CE25743-8534-47CC-9468-8AAD88C6A599}"/>
          </ac:spMkLst>
        </pc:spChg>
        <pc:spChg chg="mod topLvl">
          <ac:chgData name="前川 亮" userId="d7d429a203bb0ce1" providerId="LiveId" clId="{B32915B7-4DF1-4E39-BD21-0CE9A6896AA3}" dt="2022-02-13T10:23:09.987" v="5795" actId="338"/>
          <ac:spMkLst>
            <pc:docMk/>
            <pc:sldMk cId="2937915315" sldId="259"/>
            <ac:spMk id="155" creationId="{066EE875-960C-4F9A-92BB-A43AFA9745CF}"/>
          </ac:spMkLst>
        </pc:spChg>
        <pc:spChg chg="mod topLvl">
          <ac:chgData name="前川 亮" userId="d7d429a203bb0ce1" providerId="LiveId" clId="{B32915B7-4DF1-4E39-BD21-0CE9A6896AA3}" dt="2022-02-13T10:23:09.987" v="5795" actId="338"/>
          <ac:spMkLst>
            <pc:docMk/>
            <pc:sldMk cId="2937915315" sldId="259"/>
            <ac:spMk id="156" creationId="{8D1BC6AA-D70D-462C-9496-2A47DB8F3989}"/>
          </ac:spMkLst>
        </pc:spChg>
        <pc:spChg chg="mod topLvl">
          <ac:chgData name="前川 亮" userId="d7d429a203bb0ce1" providerId="LiveId" clId="{B32915B7-4DF1-4E39-BD21-0CE9A6896AA3}" dt="2022-02-13T10:23:09.987" v="5795" actId="338"/>
          <ac:spMkLst>
            <pc:docMk/>
            <pc:sldMk cId="2937915315" sldId="259"/>
            <ac:spMk id="157" creationId="{B3FFEFB8-8F68-4921-B75A-734982CAA289}"/>
          </ac:spMkLst>
        </pc:spChg>
        <pc:spChg chg="mod topLvl">
          <ac:chgData name="前川 亮" userId="d7d429a203bb0ce1" providerId="LiveId" clId="{B32915B7-4DF1-4E39-BD21-0CE9A6896AA3}" dt="2022-02-13T10:23:09.987" v="5795" actId="338"/>
          <ac:spMkLst>
            <pc:docMk/>
            <pc:sldMk cId="2937915315" sldId="259"/>
            <ac:spMk id="160" creationId="{14013FD9-5B4C-4D2E-8613-132DAD677CA5}"/>
          </ac:spMkLst>
        </pc:spChg>
        <pc:spChg chg="mod topLvl">
          <ac:chgData name="前川 亮" userId="d7d429a203bb0ce1" providerId="LiveId" clId="{B32915B7-4DF1-4E39-BD21-0CE9A6896AA3}" dt="2022-02-13T10:23:09.987" v="5795" actId="338"/>
          <ac:spMkLst>
            <pc:docMk/>
            <pc:sldMk cId="2937915315" sldId="259"/>
            <ac:spMk id="161" creationId="{A7111C81-6BDD-44A4-A187-3D679B58E0BB}"/>
          </ac:spMkLst>
        </pc:spChg>
        <pc:spChg chg="mod topLvl">
          <ac:chgData name="前川 亮" userId="d7d429a203bb0ce1" providerId="LiveId" clId="{B32915B7-4DF1-4E39-BD21-0CE9A6896AA3}" dt="2022-02-13T10:23:09.987" v="5795" actId="338"/>
          <ac:spMkLst>
            <pc:docMk/>
            <pc:sldMk cId="2937915315" sldId="259"/>
            <ac:spMk id="162" creationId="{108E0452-0AAC-443B-9A05-F1B7F2185C3D}"/>
          </ac:spMkLst>
        </pc:spChg>
        <pc:spChg chg="mod topLvl">
          <ac:chgData name="前川 亮" userId="d7d429a203bb0ce1" providerId="LiveId" clId="{B32915B7-4DF1-4E39-BD21-0CE9A6896AA3}" dt="2022-02-13T10:23:09.987" v="5795" actId="338"/>
          <ac:spMkLst>
            <pc:docMk/>
            <pc:sldMk cId="2937915315" sldId="259"/>
            <ac:spMk id="163" creationId="{481C3720-A1C7-41E8-A9E2-4B44C4319555}"/>
          </ac:spMkLst>
        </pc:spChg>
        <pc:spChg chg="mod topLvl">
          <ac:chgData name="前川 亮" userId="d7d429a203bb0ce1" providerId="LiveId" clId="{B32915B7-4DF1-4E39-BD21-0CE9A6896AA3}" dt="2022-02-13T10:23:09.987" v="5795" actId="338"/>
          <ac:spMkLst>
            <pc:docMk/>
            <pc:sldMk cId="2937915315" sldId="259"/>
            <ac:spMk id="164" creationId="{86AB26E4-EA2F-48AE-995E-17525FC6F739}"/>
          </ac:spMkLst>
        </pc:spChg>
        <pc:spChg chg="mod topLvl">
          <ac:chgData name="前川 亮" userId="d7d429a203bb0ce1" providerId="LiveId" clId="{B32915B7-4DF1-4E39-BD21-0CE9A6896AA3}" dt="2022-02-13T10:23:09.987" v="5795" actId="338"/>
          <ac:spMkLst>
            <pc:docMk/>
            <pc:sldMk cId="2937915315" sldId="259"/>
            <ac:spMk id="165" creationId="{00DD9ABD-7129-4433-8CC8-46D388352FEE}"/>
          </ac:spMkLst>
        </pc:spChg>
        <pc:spChg chg="mod topLvl">
          <ac:chgData name="前川 亮" userId="d7d429a203bb0ce1" providerId="LiveId" clId="{B32915B7-4DF1-4E39-BD21-0CE9A6896AA3}" dt="2022-02-13T10:23:09.987" v="5795" actId="338"/>
          <ac:spMkLst>
            <pc:docMk/>
            <pc:sldMk cId="2937915315" sldId="259"/>
            <ac:spMk id="166" creationId="{7A4F09A7-0016-4FA4-933D-74F95918393C}"/>
          </ac:spMkLst>
        </pc:spChg>
        <pc:spChg chg="mod topLvl">
          <ac:chgData name="前川 亮" userId="d7d429a203bb0ce1" providerId="LiveId" clId="{B32915B7-4DF1-4E39-BD21-0CE9A6896AA3}" dt="2022-02-13T10:23:09.987" v="5795" actId="338"/>
          <ac:spMkLst>
            <pc:docMk/>
            <pc:sldMk cId="2937915315" sldId="259"/>
            <ac:spMk id="167" creationId="{3A31B4E8-1952-482E-99B3-C69C0516A539}"/>
          </ac:spMkLst>
        </pc:spChg>
        <pc:spChg chg="mod topLvl">
          <ac:chgData name="前川 亮" userId="d7d429a203bb0ce1" providerId="LiveId" clId="{B32915B7-4DF1-4E39-BD21-0CE9A6896AA3}" dt="2022-02-13T10:23:09.987" v="5795" actId="338"/>
          <ac:spMkLst>
            <pc:docMk/>
            <pc:sldMk cId="2937915315" sldId="259"/>
            <ac:spMk id="168" creationId="{6D5B53F1-3D9E-471B-802B-96CEE882EBE3}"/>
          </ac:spMkLst>
        </pc:spChg>
        <pc:spChg chg="mod topLvl">
          <ac:chgData name="前川 亮" userId="d7d429a203bb0ce1" providerId="LiveId" clId="{B32915B7-4DF1-4E39-BD21-0CE9A6896AA3}" dt="2022-02-13T10:23:09.987" v="5795" actId="338"/>
          <ac:spMkLst>
            <pc:docMk/>
            <pc:sldMk cId="2937915315" sldId="259"/>
            <ac:spMk id="169" creationId="{9B3D8F7B-4001-4BFA-9029-19701E2BB108}"/>
          </ac:spMkLst>
        </pc:spChg>
        <pc:spChg chg="mod topLvl">
          <ac:chgData name="前川 亮" userId="d7d429a203bb0ce1" providerId="LiveId" clId="{B32915B7-4DF1-4E39-BD21-0CE9A6896AA3}" dt="2022-02-13T10:23:09.987" v="5795" actId="338"/>
          <ac:spMkLst>
            <pc:docMk/>
            <pc:sldMk cId="2937915315" sldId="259"/>
            <ac:spMk id="170" creationId="{72B14268-CD0C-4965-AE80-33C0B3EE3938}"/>
          </ac:spMkLst>
        </pc:spChg>
        <pc:spChg chg="add mod">
          <ac:chgData name="前川 亮" userId="d7d429a203bb0ce1" providerId="LiveId" clId="{B32915B7-4DF1-4E39-BD21-0CE9A6896AA3}" dt="2022-02-13T10:23:30.201" v="5804" actId="1036"/>
          <ac:spMkLst>
            <pc:docMk/>
            <pc:sldMk cId="2937915315" sldId="259"/>
            <ac:spMk id="174" creationId="{2D369BAF-E2F3-4306-8526-FDB0F679236F}"/>
          </ac:spMkLst>
        </pc:spChg>
        <pc:spChg chg="mod topLvl">
          <ac:chgData name="前川 亮" userId="d7d429a203bb0ce1" providerId="LiveId" clId="{B32915B7-4DF1-4E39-BD21-0CE9A6896AA3}" dt="2022-02-13T12:55:37.223" v="6030" actId="12789"/>
          <ac:spMkLst>
            <pc:docMk/>
            <pc:sldMk cId="2937915315" sldId="259"/>
            <ac:spMk id="188" creationId="{00000000-0000-0000-0000-000000000000}"/>
          </ac:spMkLst>
        </pc:spChg>
        <pc:spChg chg="mod topLvl">
          <ac:chgData name="前川 亮" userId="d7d429a203bb0ce1" providerId="LiveId" clId="{B32915B7-4DF1-4E39-BD21-0CE9A6896AA3}" dt="2022-02-13T12:53:42.083" v="6007" actId="165"/>
          <ac:spMkLst>
            <pc:docMk/>
            <pc:sldMk cId="2937915315" sldId="259"/>
            <ac:spMk id="189" creationId="{00000000-0000-0000-0000-000000000000}"/>
          </ac:spMkLst>
        </pc:spChg>
        <pc:spChg chg="mod topLvl">
          <ac:chgData name="前川 亮" userId="d7d429a203bb0ce1" providerId="LiveId" clId="{B32915B7-4DF1-4E39-BD21-0CE9A6896AA3}" dt="2022-02-13T12:55:37.223" v="6030" actId="12789"/>
          <ac:spMkLst>
            <pc:docMk/>
            <pc:sldMk cId="2937915315" sldId="259"/>
            <ac:spMk id="190" creationId="{00000000-0000-0000-0000-000000000000}"/>
          </ac:spMkLst>
        </pc:spChg>
        <pc:spChg chg="mod">
          <ac:chgData name="前川 亮" userId="d7d429a203bb0ce1" providerId="LiveId" clId="{B32915B7-4DF1-4E39-BD21-0CE9A6896AA3}" dt="2022-02-13T12:52:39.827" v="6005" actId="1038"/>
          <ac:spMkLst>
            <pc:docMk/>
            <pc:sldMk cId="2937915315" sldId="259"/>
            <ac:spMk id="192" creationId="{D8350313-A24D-4785-B2DE-46B7C62E1942}"/>
          </ac:spMkLst>
        </pc:spChg>
        <pc:spChg chg="mod">
          <ac:chgData name="前川 亮" userId="d7d429a203bb0ce1" providerId="LiveId" clId="{B32915B7-4DF1-4E39-BD21-0CE9A6896AA3}" dt="2022-02-13T12:48:55.541" v="5852"/>
          <ac:spMkLst>
            <pc:docMk/>
            <pc:sldMk cId="2937915315" sldId="259"/>
            <ac:spMk id="193" creationId="{E5E8BA1D-A1DC-45C3-AC04-DEF6FFBEAF73}"/>
          </ac:spMkLst>
        </pc:spChg>
        <pc:spChg chg="mod">
          <ac:chgData name="前川 亮" userId="d7d429a203bb0ce1" providerId="LiveId" clId="{B32915B7-4DF1-4E39-BD21-0CE9A6896AA3}" dt="2022-02-13T12:48:55.541" v="5852"/>
          <ac:spMkLst>
            <pc:docMk/>
            <pc:sldMk cId="2937915315" sldId="259"/>
            <ac:spMk id="194" creationId="{0CC7557E-0FFC-4CF2-8B9D-DB28B2D7D7EE}"/>
          </ac:spMkLst>
        </pc:spChg>
        <pc:spChg chg="mod ord">
          <ac:chgData name="前川 亮" userId="d7d429a203bb0ce1" providerId="LiveId" clId="{B32915B7-4DF1-4E39-BD21-0CE9A6896AA3}" dt="2022-02-13T13:04:31.588" v="6235" actId="12788"/>
          <ac:spMkLst>
            <pc:docMk/>
            <pc:sldMk cId="2937915315" sldId="259"/>
            <ac:spMk id="308" creationId="{00000000-0000-0000-0000-000000000000}"/>
          </ac:spMkLst>
        </pc:spChg>
        <pc:spChg chg="mod ord">
          <ac:chgData name="前川 亮" userId="d7d429a203bb0ce1" providerId="LiveId" clId="{B32915B7-4DF1-4E39-BD21-0CE9A6896AA3}" dt="2022-02-13T13:07:45.668" v="6373" actId="12788"/>
          <ac:spMkLst>
            <pc:docMk/>
            <pc:sldMk cId="2937915315" sldId="259"/>
            <ac:spMk id="309" creationId="{00000000-0000-0000-0000-000000000000}"/>
          </ac:spMkLst>
        </pc:spChg>
        <pc:spChg chg="mod">
          <ac:chgData name="前川 亮" userId="d7d429a203bb0ce1" providerId="LiveId" clId="{B32915B7-4DF1-4E39-BD21-0CE9A6896AA3}" dt="2022-02-13T13:07:45.668" v="6373" actId="12788"/>
          <ac:spMkLst>
            <pc:docMk/>
            <pc:sldMk cId="2937915315" sldId="259"/>
            <ac:spMk id="360" creationId="{00000000-0000-0000-0000-000000000000}"/>
          </ac:spMkLst>
        </pc:spChg>
        <pc:spChg chg="mod">
          <ac:chgData name="前川 亮" userId="d7d429a203bb0ce1" providerId="LiveId" clId="{B32915B7-4DF1-4E39-BD21-0CE9A6896AA3}" dt="2022-02-13T13:07:45.668" v="6373" actId="12788"/>
          <ac:spMkLst>
            <pc:docMk/>
            <pc:sldMk cId="2937915315" sldId="259"/>
            <ac:spMk id="361" creationId="{00000000-0000-0000-0000-000000000000}"/>
          </ac:spMkLst>
        </pc:spChg>
        <pc:spChg chg="mod">
          <ac:chgData name="前川 亮" userId="d7d429a203bb0ce1" providerId="LiveId" clId="{B32915B7-4DF1-4E39-BD21-0CE9A6896AA3}" dt="2022-02-13T13:04:31.588" v="6235" actId="12788"/>
          <ac:spMkLst>
            <pc:docMk/>
            <pc:sldMk cId="2937915315" sldId="259"/>
            <ac:spMk id="383" creationId="{00000000-0000-0000-0000-000000000000}"/>
          </ac:spMkLst>
        </pc:spChg>
        <pc:spChg chg="mod">
          <ac:chgData name="前川 亮" userId="d7d429a203bb0ce1" providerId="LiveId" clId="{B32915B7-4DF1-4E39-BD21-0CE9A6896AA3}" dt="2022-02-13T13:04:31.588" v="6235" actId="12788"/>
          <ac:spMkLst>
            <pc:docMk/>
            <pc:sldMk cId="2937915315" sldId="259"/>
            <ac:spMk id="416" creationId="{00000000-0000-0000-0000-000000000000}"/>
          </ac:spMkLst>
        </pc:spChg>
        <pc:spChg chg="mod topLvl">
          <ac:chgData name="前川 亮" userId="d7d429a203bb0ce1" providerId="LiveId" clId="{B32915B7-4DF1-4E39-BD21-0CE9A6896AA3}" dt="2022-02-13T12:53:51.214" v="6008" actId="165"/>
          <ac:spMkLst>
            <pc:docMk/>
            <pc:sldMk cId="2937915315" sldId="259"/>
            <ac:spMk id="419" creationId="{00000000-0000-0000-0000-000000000000}"/>
          </ac:spMkLst>
        </pc:spChg>
        <pc:spChg chg="mod topLvl">
          <ac:chgData name="前川 亮" userId="d7d429a203bb0ce1" providerId="LiveId" clId="{B32915B7-4DF1-4E39-BD21-0CE9A6896AA3}" dt="2022-02-13T12:54:06.310" v="6009" actId="14100"/>
          <ac:spMkLst>
            <pc:docMk/>
            <pc:sldMk cId="2937915315" sldId="259"/>
            <ac:spMk id="420" creationId="{00000000-0000-0000-0000-000000000000}"/>
          </ac:spMkLst>
        </pc:spChg>
        <pc:spChg chg="mod">
          <ac:chgData name="前川 亮" userId="d7d429a203bb0ce1" providerId="LiveId" clId="{B32915B7-4DF1-4E39-BD21-0CE9A6896AA3}" dt="2022-02-13T04:36:29.818" v="4408" actId="2711"/>
          <ac:spMkLst>
            <pc:docMk/>
            <pc:sldMk cId="2937915315" sldId="259"/>
            <ac:spMk id="427" creationId="{00000000-0000-0000-0000-000000000000}"/>
          </ac:spMkLst>
        </pc:spChg>
        <pc:spChg chg="mod topLvl">
          <ac:chgData name="前川 亮" userId="d7d429a203bb0ce1" providerId="LiveId" clId="{B32915B7-4DF1-4E39-BD21-0CE9A6896AA3}" dt="2022-02-13T12:55:09.184" v="6029" actId="14100"/>
          <ac:spMkLst>
            <pc:docMk/>
            <pc:sldMk cId="2937915315" sldId="259"/>
            <ac:spMk id="558" creationId="{8035FFA5-1748-4D3E-9C10-6B9533206327}"/>
          </ac:spMkLst>
        </pc:spChg>
        <pc:spChg chg="mod topLvl">
          <ac:chgData name="前川 亮" userId="d7d429a203bb0ce1" providerId="LiveId" clId="{B32915B7-4DF1-4E39-BD21-0CE9A6896AA3}" dt="2022-02-13T12:55:37.223" v="6030" actId="12789"/>
          <ac:spMkLst>
            <pc:docMk/>
            <pc:sldMk cId="2937915315" sldId="259"/>
            <ac:spMk id="559" creationId="{E22A781C-80CD-48EA-926C-1487632831A2}"/>
          </ac:spMkLst>
        </pc:spChg>
        <pc:spChg chg="mod">
          <ac:chgData name="前川 亮" userId="d7d429a203bb0ce1" providerId="LiveId" clId="{B32915B7-4DF1-4E39-BD21-0CE9A6896AA3}" dt="2022-02-13T12:55:37.223" v="6030" actId="12789"/>
          <ac:spMkLst>
            <pc:docMk/>
            <pc:sldMk cId="2937915315" sldId="259"/>
            <ac:spMk id="560" creationId="{9EC308C8-0DC8-4B19-B243-DE30CA0E7E33}"/>
          </ac:spMkLst>
        </pc:spChg>
        <pc:spChg chg="del">
          <ac:chgData name="前川 亮" userId="d7d429a203bb0ce1" providerId="LiveId" clId="{B32915B7-4DF1-4E39-BD21-0CE9A6896AA3}" dt="2022-02-10T07:41:59.536" v="1" actId="478"/>
          <ac:spMkLst>
            <pc:docMk/>
            <pc:sldMk cId="2937915315" sldId="259"/>
            <ac:spMk id="562" creationId="{6CAEC7EB-4804-4D3B-AAD4-070F8D142BF1}"/>
          </ac:spMkLst>
        </pc:spChg>
        <pc:grpChg chg="mod">
          <ac:chgData name="前川 亮" userId="d7d429a203bb0ce1" providerId="LiveId" clId="{B32915B7-4DF1-4E39-BD21-0CE9A6896AA3}" dt="2022-02-13T04:36:29.818" v="4408" actId="2711"/>
          <ac:grpSpMkLst>
            <pc:docMk/>
            <pc:sldMk cId="2937915315" sldId="259"/>
            <ac:grpSpMk id="2" creationId="{00000000-0000-0000-0000-000000000000}"/>
          </ac:grpSpMkLst>
        </pc:grpChg>
        <pc:grpChg chg="add mod">
          <ac:chgData name="前川 亮" userId="d7d429a203bb0ce1" providerId="LiveId" clId="{B32915B7-4DF1-4E39-BD21-0CE9A6896AA3}" dt="2022-02-13T04:36:29.818" v="4408" actId="2711"/>
          <ac:grpSpMkLst>
            <pc:docMk/>
            <pc:sldMk cId="2937915315" sldId="259"/>
            <ac:grpSpMk id="15" creationId="{957D0C20-4400-4ACF-9F85-2036A1DA1F01}"/>
          </ac:grpSpMkLst>
        </pc:grpChg>
        <pc:grpChg chg="add mod">
          <ac:chgData name="前川 亮" userId="d7d429a203bb0ce1" providerId="LiveId" clId="{B32915B7-4DF1-4E39-BD21-0CE9A6896AA3}" dt="2022-02-13T04:36:29.818" v="4408" actId="2711"/>
          <ac:grpSpMkLst>
            <pc:docMk/>
            <pc:sldMk cId="2937915315" sldId="259"/>
            <ac:grpSpMk id="21" creationId="{0286A231-B4F7-4777-BD34-3278CB67800F}"/>
          </ac:grpSpMkLst>
        </pc:grpChg>
        <pc:grpChg chg="add del mod">
          <ac:chgData name="前川 亮" userId="d7d429a203bb0ce1" providerId="LiveId" clId="{B32915B7-4DF1-4E39-BD21-0CE9A6896AA3}" dt="2022-02-13T03:41:37.524" v="2186" actId="165"/>
          <ac:grpSpMkLst>
            <pc:docMk/>
            <pc:sldMk cId="2937915315" sldId="259"/>
            <ac:grpSpMk id="26" creationId="{F8212713-D9A0-46B5-A3DE-9939C1889BE3}"/>
          </ac:grpSpMkLst>
        </pc:grpChg>
        <pc:grpChg chg="add mod">
          <ac:chgData name="前川 亮" userId="d7d429a203bb0ce1" providerId="LiveId" clId="{B32915B7-4DF1-4E39-BD21-0CE9A6896AA3}" dt="2022-02-13T04:36:29.818" v="4408" actId="2711"/>
          <ac:grpSpMkLst>
            <pc:docMk/>
            <pc:sldMk cId="2937915315" sldId="259"/>
            <ac:grpSpMk id="27" creationId="{5CD7B917-09EA-4500-ACB8-91A9B3B9802D}"/>
          </ac:grpSpMkLst>
        </pc:grpChg>
        <pc:grpChg chg="add del mod">
          <ac:chgData name="前川 亮" userId="d7d429a203bb0ce1" providerId="LiveId" clId="{B32915B7-4DF1-4E39-BD21-0CE9A6896AA3}" dt="2022-02-10T07:44:18.219" v="66" actId="478"/>
          <ac:grpSpMkLst>
            <pc:docMk/>
            <pc:sldMk cId="2937915315" sldId="259"/>
            <ac:grpSpMk id="37" creationId="{572C5FCC-EEE7-4E73-96E9-DB7870F39608}"/>
          </ac:grpSpMkLst>
        </pc:grpChg>
        <pc:grpChg chg="add del mod">
          <ac:chgData name="前川 亮" userId="d7d429a203bb0ce1" providerId="LiveId" clId="{B32915B7-4DF1-4E39-BD21-0CE9A6896AA3}" dt="2022-02-13T10:22:25.402" v="5772" actId="165"/>
          <ac:grpSpMkLst>
            <pc:docMk/>
            <pc:sldMk cId="2937915315" sldId="259"/>
            <ac:grpSpMk id="46" creationId="{CDEAA5BC-58AE-4C65-BF1D-07CFBD2F3D75}"/>
          </ac:grpSpMkLst>
        </pc:grpChg>
        <pc:grpChg chg="add del mod">
          <ac:chgData name="前川 亮" userId="d7d429a203bb0ce1" providerId="LiveId" clId="{B32915B7-4DF1-4E39-BD21-0CE9A6896AA3}" dt="2022-02-13T05:50:26.080" v="4439" actId="478"/>
          <ac:grpSpMkLst>
            <pc:docMk/>
            <pc:sldMk cId="2937915315" sldId="259"/>
            <ac:grpSpMk id="50" creationId="{AEE6EEFD-9826-434E-989B-92269A121E04}"/>
          </ac:grpSpMkLst>
        </pc:grpChg>
        <pc:grpChg chg="add mod">
          <ac:chgData name="前川 亮" userId="d7d429a203bb0ce1" providerId="LiveId" clId="{B32915B7-4DF1-4E39-BD21-0CE9A6896AA3}" dt="2022-02-13T13:07:23.639" v="6369" actId="465"/>
          <ac:grpSpMkLst>
            <pc:docMk/>
            <pc:sldMk cId="2937915315" sldId="259"/>
            <ac:grpSpMk id="112" creationId="{4BBD1DAB-A30C-4EE2-83C1-ACA9BF399CAF}"/>
          </ac:grpSpMkLst>
        </pc:grpChg>
        <pc:grpChg chg="add del mod">
          <ac:chgData name="前川 亮" userId="d7d429a203bb0ce1" providerId="LiveId" clId="{B32915B7-4DF1-4E39-BD21-0CE9A6896AA3}" dt="2022-02-13T06:20:00.806" v="5236" actId="165"/>
          <ac:grpSpMkLst>
            <pc:docMk/>
            <pc:sldMk cId="2937915315" sldId="259"/>
            <ac:grpSpMk id="144" creationId="{CE54DCB8-0FD8-4E6D-B43E-A64FAF18F889}"/>
          </ac:grpSpMkLst>
        </pc:grpChg>
        <pc:grpChg chg="add del mod">
          <ac:chgData name="前川 亮" userId="d7d429a203bb0ce1" providerId="LiveId" clId="{B32915B7-4DF1-4E39-BD21-0CE9A6896AA3}" dt="2022-02-13T06:20:00.806" v="5236" actId="165"/>
          <ac:grpSpMkLst>
            <pc:docMk/>
            <pc:sldMk cId="2937915315" sldId="259"/>
            <ac:grpSpMk id="158" creationId="{C78A0CAA-56AA-4292-8825-73DBF1EC7583}"/>
          </ac:grpSpMkLst>
        </pc:grpChg>
        <pc:grpChg chg="del mod">
          <ac:chgData name="前川 亮" userId="d7d429a203bb0ce1" providerId="LiveId" clId="{B32915B7-4DF1-4E39-BD21-0CE9A6896AA3}" dt="2022-02-13T12:53:33.835" v="6006" actId="165"/>
          <ac:grpSpMkLst>
            <pc:docMk/>
            <pc:sldMk cId="2937915315" sldId="259"/>
            <ac:grpSpMk id="186" creationId="{00000000-0000-0000-0000-000000000000}"/>
          </ac:grpSpMkLst>
        </pc:grpChg>
        <pc:grpChg chg="del mod topLvl">
          <ac:chgData name="前川 亮" userId="d7d429a203bb0ce1" providerId="LiveId" clId="{B32915B7-4DF1-4E39-BD21-0CE9A6896AA3}" dt="2022-02-13T12:53:42.083" v="6007" actId="165"/>
          <ac:grpSpMkLst>
            <pc:docMk/>
            <pc:sldMk cId="2937915315" sldId="259"/>
            <ac:grpSpMk id="187" creationId="{00000000-0000-0000-0000-000000000000}"/>
          </ac:grpSpMkLst>
        </pc:grpChg>
        <pc:grpChg chg="add mod">
          <ac:chgData name="前川 亮" userId="d7d429a203bb0ce1" providerId="LiveId" clId="{B32915B7-4DF1-4E39-BD21-0CE9A6896AA3}" dt="2022-02-13T13:14:14.139" v="6400" actId="1035"/>
          <ac:grpSpMkLst>
            <pc:docMk/>
            <pc:sldMk cId="2937915315" sldId="259"/>
            <ac:grpSpMk id="191" creationId="{51516E1D-BBAC-4286-9B09-001B91666CF3}"/>
          </ac:grpSpMkLst>
        </pc:grpChg>
        <pc:grpChg chg="del mod">
          <ac:chgData name="前川 亮" userId="d7d429a203bb0ce1" providerId="LiveId" clId="{B32915B7-4DF1-4E39-BD21-0CE9A6896AA3}" dt="2022-02-13T12:53:51.214" v="6008" actId="165"/>
          <ac:grpSpMkLst>
            <pc:docMk/>
            <pc:sldMk cId="2937915315" sldId="259"/>
            <ac:grpSpMk id="403" creationId="{00000000-0000-0000-0000-000000000000}"/>
          </ac:grpSpMkLst>
        </pc:grpChg>
        <pc:grpChg chg="add mod">
          <ac:chgData name="前川 亮" userId="d7d429a203bb0ce1" providerId="LiveId" clId="{B32915B7-4DF1-4E39-BD21-0CE9A6896AA3}" dt="2022-02-13T10:23:09.987" v="5795" actId="338"/>
          <ac:grpSpMkLst>
            <pc:docMk/>
            <pc:sldMk cId="2937915315" sldId="259"/>
            <ac:grpSpMk id="517" creationId="{C0561116-E5D2-45A5-8179-5EDE97F1306E}"/>
          </ac:grpSpMkLst>
        </pc:grpChg>
        <pc:grpChg chg="del mod">
          <ac:chgData name="前川 亮" userId="d7d429a203bb0ce1" providerId="LiveId" clId="{B32915B7-4DF1-4E39-BD21-0CE9A6896AA3}" dt="2022-02-13T10:27:11.148" v="5819" actId="165"/>
          <ac:grpSpMkLst>
            <pc:docMk/>
            <pc:sldMk cId="2937915315" sldId="259"/>
            <ac:grpSpMk id="557" creationId="{D44D5580-7E50-4A97-A5F4-47737F714E10}"/>
          </ac:grpSpMkLst>
        </pc:grpChg>
        <pc:graphicFrameChg chg="add del mod">
          <ac:chgData name="前川 亮" userId="d7d429a203bb0ce1" providerId="LiveId" clId="{B32915B7-4DF1-4E39-BD21-0CE9A6896AA3}" dt="2022-02-13T05:52:56.498" v="4440" actId="478"/>
          <ac:graphicFrameMkLst>
            <pc:docMk/>
            <pc:sldMk cId="2937915315" sldId="259"/>
            <ac:graphicFrameMk id="127" creationId="{8E72038D-A971-47E6-A9C9-6E7CC12D80A7}"/>
          </ac:graphicFrameMkLst>
        </pc:graphicFrameChg>
        <pc:graphicFrameChg chg="add mod modGraphic">
          <ac:chgData name="前川 亮" userId="d7d429a203bb0ce1" providerId="LiveId" clId="{B32915B7-4DF1-4E39-BD21-0CE9A6896AA3}" dt="2022-02-13T07:22:46.704" v="5574" actId="1038"/>
          <ac:graphicFrameMkLst>
            <pc:docMk/>
            <pc:sldMk cId="2937915315" sldId="259"/>
            <ac:graphicFrameMk id="128" creationId="{486D41B3-CD95-4C62-859D-5FB3F905FB39}"/>
          </ac:graphicFrameMkLst>
        </pc:graphicFrameChg>
        <pc:graphicFrameChg chg="add del mod">
          <ac:chgData name="前川 亮" userId="d7d429a203bb0ce1" providerId="LiveId" clId="{B32915B7-4DF1-4E39-BD21-0CE9A6896AA3}" dt="2022-02-13T06:20:19.237" v="5238" actId="478"/>
          <ac:graphicFrameMkLst>
            <pc:docMk/>
            <pc:sldMk cId="2937915315" sldId="259"/>
            <ac:graphicFrameMk id="139" creationId="{14E5A6E9-BA02-4CE3-96D6-1CF7D2FAEC55}"/>
          </ac:graphicFrameMkLst>
        </pc:graphicFrameChg>
        <pc:graphicFrameChg chg="add del mod">
          <ac:chgData name="前川 亮" userId="d7d429a203bb0ce1" providerId="LiveId" clId="{B32915B7-4DF1-4E39-BD21-0CE9A6896AA3}" dt="2022-02-13T06:20:19.237" v="5238" actId="478"/>
          <ac:graphicFrameMkLst>
            <pc:docMk/>
            <pc:sldMk cId="2937915315" sldId="259"/>
            <ac:graphicFrameMk id="140" creationId="{4FB96C8E-60E3-458F-9DCA-D35F79ED4676}"/>
          </ac:graphicFrameMkLst>
        </pc:graphicFrameChg>
        <pc:graphicFrameChg chg="mod topLvl">
          <ac:chgData name="前川 亮" userId="d7d429a203bb0ce1" providerId="LiveId" clId="{B32915B7-4DF1-4E39-BD21-0CE9A6896AA3}" dt="2022-02-13T10:23:09.987" v="5795" actId="338"/>
          <ac:graphicFrameMkLst>
            <pc:docMk/>
            <pc:sldMk cId="2937915315" sldId="259"/>
            <ac:graphicFrameMk id="145" creationId="{1CBF77EB-265F-44DF-B19C-0A3809849A68}"/>
          </ac:graphicFrameMkLst>
        </pc:graphicFrameChg>
        <pc:graphicFrameChg chg="mod topLvl">
          <ac:chgData name="前川 亮" userId="d7d429a203bb0ce1" providerId="LiveId" clId="{B32915B7-4DF1-4E39-BD21-0CE9A6896AA3}" dt="2022-02-13T10:23:09.987" v="5795" actId="338"/>
          <ac:graphicFrameMkLst>
            <pc:docMk/>
            <pc:sldMk cId="2937915315" sldId="259"/>
            <ac:graphicFrameMk id="159" creationId="{47323887-1E9C-481A-8FDA-2C7FEB0AFDB4}"/>
          </ac:graphicFrameMkLst>
        </pc:graphicFrameChg>
        <pc:graphicFrameChg chg="add mod">
          <ac:chgData name="前川 亮" userId="d7d429a203bb0ce1" providerId="LiveId" clId="{B32915B7-4DF1-4E39-BD21-0CE9A6896AA3}" dt="2022-02-13T13:13:30.198" v="6399" actId="692"/>
          <ac:graphicFrameMkLst>
            <pc:docMk/>
            <pc:sldMk cId="2937915315" sldId="259"/>
            <ac:graphicFrameMk id="181" creationId="{2577EC4F-13D4-44B8-8875-7358ED35A754}"/>
          </ac:graphicFrameMkLst>
        </pc:graphicFrameChg>
        <pc:picChg chg="del mod">
          <ac:chgData name="前川 亮" userId="d7d429a203bb0ce1" providerId="LiveId" clId="{B32915B7-4DF1-4E39-BD21-0CE9A6896AA3}" dt="2022-02-13T03:08:01.003" v="1133" actId="478"/>
          <ac:picMkLst>
            <pc:docMk/>
            <pc:sldMk cId="2937915315" sldId="259"/>
            <ac:picMk id="13" creationId="{CB9CA26B-8DC1-4B57-BDD2-98D2BC451BA0}"/>
          </ac:picMkLst>
        </pc:picChg>
        <pc:picChg chg="add mod">
          <ac:chgData name="前川 亮" userId="d7d429a203bb0ce1" providerId="LiveId" clId="{B32915B7-4DF1-4E39-BD21-0CE9A6896AA3}" dt="2022-02-13T04:36:29.818" v="4408" actId="2711"/>
          <ac:picMkLst>
            <pc:docMk/>
            <pc:sldMk cId="2937915315" sldId="259"/>
            <ac:picMk id="19" creationId="{8DFF4141-A4D0-4A84-A50A-165850DB2A25}"/>
          </ac:picMkLst>
        </pc:picChg>
        <pc:picChg chg="add del mod">
          <ac:chgData name="前川 亮" userId="d7d429a203bb0ce1" providerId="LiveId" clId="{B32915B7-4DF1-4E39-BD21-0CE9A6896AA3}" dt="2022-02-13T10:40:48.989" v="5842" actId="478"/>
          <ac:picMkLst>
            <pc:docMk/>
            <pc:sldMk cId="2937915315" sldId="259"/>
            <ac:picMk id="32" creationId="{0640350F-8F2F-4A46-87EC-3E4075060CB7}"/>
          </ac:picMkLst>
        </pc:picChg>
        <pc:picChg chg="add mod">
          <ac:chgData name="前川 亮" userId="d7d429a203bb0ce1" providerId="LiveId" clId="{B32915B7-4DF1-4E39-BD21-0CE9A6896AA3}" dt="2022-02-13T13:06:24.736" v="6319" actId="1035"/>
          <ac:picMkLst>
            <pc:docMk/>
            <pc:sldMk cId="2937915315" sldId="259"/>
            <ac:picMk id="33" creationId="{C8BDA50F-FD16-4B5A-BC2A-DD3B4DEA7324}"/>
          </ac:picMkLst>
        </pc:picChg>
        <pc:picChg chg="add del mod">
          <ac:chgData name="前川 亮" userId="d7d429a203bb0ce1" providerId="LiveId" clId="{B32915B7-4DF1-4E39-BD21-0CE9A6896AA3}" dt="2022-02-13T08:02:10.827" v="5582" actId="478"/>
          <ac:picMkLst>
            <pc:docMk/>
            <pc:sldMk cId="2937915315" sldId="259"/>
            <ac:picMk id="34" creationId="{097D508E-5EFB-4247-BA5C-C8AD8E6C14A6}"/>
          </ac:picMkLst>
        </pc:picChg>
        <pc:picChg chg="add del mod">
          <ac:chgData name="前川 亮" userId="d7d429a203bb0ce1" providerId="LiveId" clId="{B32915B7-4DF1-4E39-BD21-0CE9A6896AA3}" dt="2022-02-13T10:38:02.826" v="5822" actId="478"/>
          <ac:picMkLst>
            <pc:docMk/>
            <pc:sldMk cId="2937915315" sldId="259"/>
            <ac:picMk id="35" creationId="{F6EF59B8-6ECC-4936-8EF2-D01DD1A1AE7C}"/>
          </ac:picMkLst>
        </pc:picChg>
        <pc:picChg chg="add del mod">
          <ac:chgData name="前川 亮" userId="d7d429a203bb0ce1" providerId="LiveId" clId="{B32915B7-4DF1-4E39-BD21-0CE9A6896AA3}" dt="2022-02-13T10:17:56.713" v="5641" actId="478"/>
          <ac:picMkLst>
            <pc:docMk/>
            <pc:sldMk cId="2937915315" sldId="259"/>
            <ac:picMk id="36" creationId="{6873F55C-ACF9-4FCC-8BDF-A22725A726D3}"/>
          </ac:picMkLst>
        </pc:picChg>
        <pc:picChg chg="mod">
          <ac:chgData name="前川 亮" userId="d7d429a203bb0ce1" providerId="LiveId" clId="{B32915B7-4DF1-4E39-BD21-0CE9A6896AA3}" dt="2022-02-10T07:44:07.043" v="63"/>
          <ac:picMkLst>
            <pc:docMk/>
            <pc:sldMk cId="2937915315" sldId="259"/>
            <ac:picMk id="38" creationId="{280CD444-A444-44A8-8EDC-FDA6F161ECEA}"/>
          </ac:picMkLst>
        </pc:picChg>
        <pc:picChg chg="mod">
          <ac:chgData name="前川 亮" userId="d7d429a203bb0ce1" providerId="LiveId" clId="{B32915B7-4DF1-4E39-BD21-0CE9A6896AA3}" dt="2022-02-10T07:44:07.043" v="63"/>
          <ac:picMkLst>
            <pc:docMk/>
            <pc:sldMk cId="2937915315" sldId="259"/>
            <ac:picMk id="39" creationId="{E77DC1B2-F9B7-452A-AB1A-3CDA91D3276B}"/>
          </ac:picMkLst>
        </pc:picChg>
        <pc:picChg chg="mod">
          <ac:chgData name="前川 亮" userId="d7d429a203bb0ce1" providerId="LiveId" clId="{B32915B7-4DF1-4E39-BD21-0CE9A6896AA3}" dt="2022-02-10T07:44:07.043" v="63"/>
          <ac:picMkLst>
            <pc:docMk/>
            <pc:sldMk cId="2937915315" sldId="259"/>
            <ac:picMk id="40" creationId="{35C56600-A99C-4A6C-8D40-D0024A820FF8}"/>
          </ac:picMkLst>
        </pc:picChg>
        <pc:picChg chg="mod">
          <ac:chgData name="前川 亮" userId="d7d429a203bb0ce1" providerId="LiveId" clId="{B32915B7-4DF1-4E39-BD21-0CE9A6896AA3}" dt="2022-02-10T07:44:07.043" v="63"/>
          <ac:picMkLst>
            <pc:docMk/>
            <pc:sldMk cId="2937915315" sldId="259"/>
            <ac:picMk id="41" creationId="{ED8B134B-F5BE-4F1F-8905-7F6A7174826E}"/>
          </ac:picMkLst>
        </pc:picChg>
        <pc:picChg chg="mod">
          <ac:chgData name="前川 亮" userId="d7d429a203bb0ce1" providerId="LiveId" clId="{B32915B7-4DF1-4E39-BD21-0CE9A6896AA3}" dt="2022-02-10T07:44:07.043" v="63"/>
          <ac:picMkLst>
            <pc:docMk/>
            <pc:sldMk cId="2937915315" sldId="259"/>
            <ac:picMk id="42" creationId="{91AEB4A9-6374-47D9-A71D-F4F04508C25A}"/>
          </ac:picMkLst>
        </pc:picChg>
        <pc:picChg chg="mod">
          <ac:chgData name="前川 亮" userId="d7d429a203bb0ce1" providerId="LiveId" clId="{B32915B7-4DF1-4E39-BD21-0CE9A6896AA3}" dt="2022-02-13T04:36:29.818" v="4408" actId="2711"/>
          <ac:picMkLst>
            <pc:docMk/>
            <pc:sldMk cId="2937915315" sldId="259"/>
            <ac:picMk id="51" creationId="{9C37C77E-9E47-43B5-8AEF-B01619EA2C95}"/>
          </ac:picMkLst>
        </pc:picChg>
        <pc:picChg chg="mod">
          <ac:chgData name="前川 亮" userId="d7d429a203bb0ce1" providerId="LiveId" clId="{B32915B7-4DF1-4E39-BD21-0CE9A6896AA3}" dt="2022-02-13T04:36:29.818" v="4408" actId="2711"/>
          <ac:picMkLst>
            <pc:docMk/>
            <pc:sldMk cId="2937915315" sldId="259"/>
            <ac:picMk id="52" creationId="{CC3E8D5F-253E-4B11-877D-8E1D1184F873}"/>
          </ac:picMkLst>
        </pc:picChg>
        <pc:picChg chg="mod">
          <ac:chgData name="前川 亮" userId="d7d429a203bb0ce1" providerId="LiveId" clId="{B32915B7-4DF1-4E39-BD21-0CE9A6896AA3}" dt="2022-02-13T04:36:29.818" v="4408" actId="2711"/>
          <ac:picMkLst>
            <pc:docMk/>
            <pc:sldMk cId="2937915315" sldId="259"/>
            <ac:picMk id="53" creationId="{E36D5361-EAE0-47F0-8A56-13E5BCBF801A}"/>
          </ac:picMkLst>
        </pc:picChg>
        <pc:picChg chg="mod">
          <ac:chgData name="前川 亮" userId="d7d429a203bb0ce1" providerId="LiveId" clId="{B32915B7-4DF1-4E39-BD21-0CE9A6896AA3}" dt="2022-02-13T04:36:29.818" v="4408" actId="2711"/>
          <ac:picMkLst>
            <pc:docMk/>
            <pc:sldMk cId="2937915315" sldId="259"/>
            <ac:picMk id="54" creationId="{D00396AB-C3D2-45D6-8A3E-74B136020353}"/>
          </ac:picMkLst>
        </pc:picChg>
        <pc:picChg chg="mod">
          <ac:chgData name="前川 亮" userId="d7d429a203bb0ce1" providerId="LiveId" clId="{B32915B7-4DF1-4E39-BD21-0CE9A6896AA3}" dt="2022-02-13T04:36:29.818" v="4408" actId="2711"/>
          <ac:picMkLst>
            <pc:docMk/>
            <pc:sldMk cId="2937915315" sldId="259"/>
            <ac:picMk id="55" creationId="{B50B3522-36B6-484B-8F6C-0D1E6722850A}"/>
          </ac:picMkLst>
        </pc:picChg>
        <pc:picChg chg="add mod">
          <ac:chgData name="前川 亮" userId="d7d429a203bb0ce1" providerId="LiveId" clId="{B32915B7-4DF1-4E39-BD21-0CE9A6896AA3}" dt="2022-02-13T07:22:46.704" v="5574" actId="1038"/>
          <ac:picMkLst>
            <pc:docMk/>
            <pc:sldMk cId="2937915315" sldId="259"/>
            <ac:picMk id="67" creationId="{B98D92A3-C9C7-4222-9738-773A27DFD2A4}"/>
          </ac:picMkLst>
        </pc:picChg>
        <pc:picChg chg="add del mod">
          <ac:chgData name="前川 亮" userId="d7d429a203bb0ce1" providerId="LiveId" clId="{B32915B7-4DF1-4E39-BD21-0CE9A6896AA3}" dt="2022-02-10T08:48:40.647" v="403" actId="478"/>
          <ac:picMkLst>
            <pc:docMk/>
            <pc:sldMk cId="2937915315" sldId="259"/>
            <ac:picMk id="67" creationId="{EE8B35B9-DC91-445B-8644-0BE25D0BD84B}"/>
          </ac:picMkLst>
        </pc:picChg>
        <pc:picChg chg="add del mod">
          <ac:chgData name="前川 亮" userId="d7d429a203bb0ce1" providerId="LiveId" clId="{B32915B7-4DF1-4E39-BD21-0CE9A6896AA3}" dt="2022-02-13T03:15:00.167" v="1262" actId="478"/>
          <ac:picMkLst>
            <pc:docMk/>
            <pc:sldMk cId="2937915315" sldId="259"/>
            <ac:picMk id="68" creationId="{2306E8D5-4147-4649-B1BF-E80628A5579B}"/>
          </ac:picMkLst>
        </pc:picChg>
        <pc:picChg chg="add del mod">
          <ac:chgData name="前川 亮" userId="d7d429a203bb0ce1" providerId="LiveId" clId="{B32915B7-4DF1-4E39-BD21-0CE9A6896AA3}" dt="2022-02-10T08:46:29.820" v="354" actId="478"/>
          <ac:picMkLst>
            <pc:docMk/>
            <pc:sldMk cId="2937915315" sldId="259"/>
            <ac:picMk id="68" creationId="{644C0DD8-10A8-4366-89D0-53EA4E099A21}"/>
          </ac:picMkLst>
        </pc:picChg>
        <pc:picChg chg="add del mod">
          <ac:chgData name="前川 亮" userId="d7d429a203bb0ce1" providerId="LiveId" clId="{B32915B7-4DF1-4E39-BD21-0CE9A6896AA3}" dt="2022-02-10T08:46:30.606" v="355" actId="478"/>
          <ac:picMkLst>
            <pc:docMk/>
            <pc:sldMk cId="2937915315" sldId="259"/>
            <ac:picMk id="69" creationId="{1484B981-24A0-4900-AFBA-60E300C0BD5A}"/>
          </ac:picMkLst>
        </pc:picChg>
        <pc:picChg chg="add mod">
          <ac:chgData name="前川 亮" userId="d7d429a203bb0ce1" providerId="LiveId" clId="{B32915B7-4DF1-4E39-BD21-0CE9A6896AA3}" dt="2022-02-13T04:36:29.818" v="4408" actId="2711"/>
          <ac:picMkLst>
            <pc:docMk/>
            <pc:sldMk cId="2937915315" sldId="259"/>
            <ac:picMk id="72" creationId="{8EE5062D-4ADC-483F-8A34-6BD8D330AA9B}"/>
          </ac:picMkLst>
        </pc:picChg>
        <pc:picChg chg="add mod">
          <ac:chgData name="前川 亮" userId="d7d429a203bb0ce1" providerId="LiveId" clId="{B32915B7-4DF1-4E39-BD21-0CE9A6896AA3}" dt="2022-02-13T04:36:29.818" v="4408" actId="2711"/>
          <ac:picMkLst>
            <pc:docMk/>
            <pc:sldMk cId="2937915315" sldId="259"/>
            <ac:picMk id="73" creationId="{668AAC8A-A34C-4E8D-B3ED-4A0E085D53F1}"/>
          </ac:picMkLst>
        </pc:picChg>
        <pc:picChg chg="add mod">
          <ac:chgData name="前川 亮" userId="d7d429a203bb0ce1" providerId="LiveId" clId="{B32915B7-4DF1-4E39-BD21-0CE9A6896AA3}" dt="2022-02-13T03:09:47.686" v="1219" actId="1076"/>
          <ac:picMkLst>
            <pc:docMk/>
            <pc:sldMk cId="2937915315" sldId="259"/>
            <ac:picMk id="74" creationId="{37FC8D61-C391-40F4-838E-797D0FC38279}"/>
          </ac:picMkLst>
        </pc:picChg>
        <pc:picChg chg="add del mod">
          <ac:chgData name="前川 亮" userId="d7d429a203bb0ce1" providerId="LiveId" clId="{B32915B7-4DF1-4E39-BD21-0CE9A6896AA3}" dt="2022-02-10T09:02:36.908" v="652" actId="478"/>
          <ac:picMkLst>
            <pc:docMk/>
            <pc:sldMk cId="2937915315" sldId="259"/>
            <ac:picMk id="74" creationId="{E5654380-DEA9-457B-82D8-09728E4714FE}"/>
          </ac:picMkLst>
        </pc:picChg>
        <pc:picChg chg="add mod">
          <ac:chgData name="前川 亮" userId="d7d429a203bb0ce1" providerId="LiveId" clId="{B32915B7-4DF1-4E39-BD21-0CE9A6896AA3}" dt="2022-02-13T03:09:47.686" v="1219" actId="1076"/>
          <ac:picMkLst>
            <pc:docMk/>
            <pc:sldMk cId="2937915315" sldId="259"/>
            <ac:picMk id="75" creationId="{8EF62C6D-E7DD-4C6B-8398-3883C51E560C}"/>
          </ac:picMkLst>
        </pc:picChg>
        <pc:picChg chg="add mod">
          <ac:chgData name="前川 亮" userId="d7d429a203bb0ce1" providerId="LiveId" clId="{B32915B7-4DF1-4E39-BD21-0CE9A6896AA3}" dt="2022-02-13T03:09:47.686" v="1219" actId="1076"/>
          <ac:picMkLst>
            <pc:docMk/>
            <pc:sldMk cId="2937915315" sldId="259"/>
            <ac:picMk id="76" creationId="{3E828DF6-A4F4-4BAD-819B-F9AC03917F3A}"/>
          </ac:picMkLst>
        </pc:picChg>
        <pc:picChg chg="add mod">
          <ac:chgData name="前川 亮" userId="d7d429a203bb0ce1" providerId="LiveId" clId="{B32915B7-4DF1-4E39-BD21-0CE9A6896AA3}" dt="2022-02-13T03:09:47.686" v="1219" actId="1076"/>
          <ac:picMkLst>
            <pc:docMk/>
            <pc:sldMk cId="2937915315" sldId="259"/>
            <ac:picMk id="82" creationId="{E130BA87-9C2F-44DB-8595-B6AB303EB1FD}"/>
          </ac:picMkLst>
        </pc:picChg>
        <pc:picChg chg="add mod">
          <ac:chgData name="前川 亮" userId="d7d429a203bb0ce1" providerId="LiveId" clId="{B32915B7-4DF1-4E39-BD21-0CE9A6896AA3}" dt="2022-02-13T03:09:47.686" v="1219" actId="1076"/>
          <ac:picMkLst>
            <pc:docMk/>
            <pc:sldMk cId="2937915315" sldId="259"/>
            <ac:picMk id="83" creationId="{FEED65EB-E2AB-47E7-96D7-55A51FD8FC3C}"/>
          </ac:picMkLst>
        </pc:picChg>
        <pc:picChg chg="add del mod">
          <ac:chgData name="前川 亮" userId="d7d429a203bb0ce1" providerId="LiveId" clId="{B32915B7-4DF1-4E39-BD21-0CE9A6896AA3}" dt="2022-02-13T03:05:19.245" v="1028" actId="478"/>
          <ac:picMkLst>
            <pc:docMk/>
            <pc:sldMk cId="2937915315" sldId="259"/>
            <ac:picMk id="94" creationId="{1D21440F-41FB-4258-A84B-11E04904BF5C}"/>
          </ac:picMkLst>
        </pc:picChg>
        <pc:picChg chg="add del mod">
          <ac:chgData name="前川 亮" userId="d7d429a203bb0ce1" providerId="LiveId" clId="{B32915B7-4DF1-4E39-BD21-0CE9A6896AA3}" dt="2022-02-10T09:20:10.964" v="846" actId="478"/>
          <ac:picMkLst>
            <pc:docMk/>
            <pc:sldMk cId="2937915315" sldId="259"/>
            <ac:picMk id="96" creationId="{2321269F-92A9-4F39-9AB7-B1FCD7DAA3FA}"/>
          </ac:picMkLst>
        </pc:picChg>
        <pc:picChg chg="add mod">
          <ac:chgData name="前川 亮" userId="d7d429a203bb0ce1" providerId="LiveId" clId="{B32915B7-4DF1-4E39-BD21-0CE9A6896AA3}" dt="2022-02-13T07:22:46.704" v="5574" actId="1038"/>
          <ac:picMkLst>
            <pc:docMk/>
            <pc:sldMk cId="2937915315" sldId="259"/>
            <ac:picMk id="129" creationId="{C9DC735E-A972-420F-8B9D-34A0D6C9F7B1}"/>
          </ac:picMkLst>
        </pc:picChg>
        <pc:picChg chg="add mod">
          <ac:chgData name="前川 亮" userId="d7d429a203bb0ce1" providerId="LiveId" clId="{B32915B7-4DF1-4E39-BD21-0CE9A6896AA3}" dt="2022-02-13T07:22:46.704" v="5574" actId="1038"/>
          <ac:picMkLst>
            <pc:docMk/>
            <pc:sldMk cId="2937915315" sldId="259"/>
            <ac:picMk id="130" creationId="{ECDBA5CA-F78B-4DD7-AF53-CBE2CD401155}"/>
          </ac:picMkLst>
        </pc:picChg>
        <pc:picChg chg="add del mod">
          <ac:chgData name="前川 亮" userId="d7d429a203bb0ce1" providerId="LiveId" clId="{B32915B7-4DF1-4E39-BD21-0CE9A6896AA3}" dt="2022-02-13T08:03:01.818" v="5584" actId="478"/>
          <ac:picMkLst>
            <pc:docMk/>
            <pc:sldMk cId="2937915315" sldId="259"/>
            <ac:picMk id="512" creationId="{9E736021-3C79-4313-8222-E32168519AC8}"/>
          </ac:picMkLst>
        </pc:picChg>
        <pc:picChg chg="add del mod">
          <ac:chgData name="前川 亮" userId="d7d429a203bb0ce1" providerId="LiveId" clId="{B32915B7-4DF1-4E39-BD21-0CE9A6896AA3}" dt="2022-02-13T08:04:21.648" v="5630" actId="478"/>
          <ac:picMkLst>
            <pc:docMk/>
            <pc:sldMk cId="2937915315" sldId="259"/>
            <ac:picMk id="514" creationId="{A37E74E8-7C3E-4539-9890-AEDC743BCF70}"/>
          </ac:picMkLst>
        </pc:picChg>
        <pc:picChg chg="add mod">
          <ac:chgData name="前川 亮" userId="d7d429a203bb0ce1" providerId="LiveId" clId="{B32915B7-4DF1-4E39-BD21-0CE9A6896AA3}" dt="2022-02-13T13:14:29.410" v="6402" actId="1038"/>
          <ac:picMkLst>
            <pc:docMk/>
            <pc:sldMk cId="2937915315" sldId="259"/>
            <ac:picMk id="516" creationId="{CACB88BB-A9EF-4060-88C1-204BE2EE5293}"/>
          </ac:picMkLst>
        </pc:picChg>
        <pc:picChg chg="add del mod ord">
          <ac:chgData name="前川 亮" userId="d7d429a203bb0ce1" providerId="LiveId" clId="{B32915B7-4DF1-4E39-BD21-0CE9A6896AA3}" dt="2022-02-13T10:39:22.466" v="5834" actId="478"/>
          <ac:picMkLst>
            <pc:docMk/>
            <pc:sldMk cId="2937915315" sldId="259"/>
            <ac:picMk id="519" creationId="{6BDB8CDF-4929-421E-9872-202AA44CFC1B}"/>
          </ac:picMkLst>
        </pc:picChg>
        <pc:picChg chg="add mod ord">
          <ac:chgData name="前川 亮" userId="d7d429a203bb0ce1" providerId="LiveId" clId="{B32915B7-4DF1-4E39-BD21-0CE9A6896AA3}" dt="2022-02-13T13:04:31.588" v="6235" actId="12788"/>
          <ac:picMkLst>
            <pc:docMk/>
            <pc:sldMk cId="2937915315" sldId="259"/>
            <ac:picMk id="521" creationId="{5B437E74-38A8-47C8-A6DF-A987E8E5A616}"/>
          </ac:picMkLst>
        </pc:picChg>
        <pc:picChg chg="add mod ord">
          <ac:chgData name="前川 亮" userId="d7d429a203bb0ce1" providerId="LiveId" clId="{B32915B7-4DF1-4E39-BD21-0CE9A6896AA3}" dt="2022-02-13T13:14:14.139" v="6400" actId="1035"/>
          <ac:picMkLst>
            <pc:docMk/>
            <pc:sldMk cId="2937915315" sldId="259"/>
            <ac:picMk id="523" creationId="{6BB5290C-43D7-4F56-A62E-12BBB24C62EE}"/>
          </ac:picMkLst>
        </pc:picChg>
        <pc:picChg chg="mod">
          <ac:chgData name="前川 亮" userId="d7d429a203bb0ce1" providerId="LiveId" clId="{B32915B7-4DF1-4E39-BD21-0CE9A6896AA3}" dt="2022-02-13T04:36:29.818" v="4408" actId="2711"/>
          <ac:picMkLst>
            <pc:docMk/>
            <pc:sldMk cId="2937915315" sldId="259"/>
            <ac:picMk id="563" creationId="{F672F41C-EEB5-489B-80BA-758650135C52}"/>
          </ac:picMkLst>
        </pc:picChg>
        <pc:picChg chg="mod">
          <ac:chgData name="前川 亮" userId="d7d429a203bb0ce1" providerId="LiveId" clId="{B32915B7-4DF1-4E39-BD21-0CE9A6896AA3}" dt="2022-02-13T04:36:29.818" v="4408" actId="2711"/>
          <ac:picMkLst>
            <pc:docMk/>
            <pc:sldMk cId="2937915315" sldId="259"/>
            <ac:picMk id="585" creationId="{656DE1C8-917D-413D-AA24-6DB024F0B5D8}"/>
          </ac:picMkLst>
        </pc:picChg>
        <pc:picChg chg="add mod">
          <ac:chgData name="前川 亮" userId="d7d429a203bb0ce1" providerId="LiveId" clId="{B32915B7-4DF1-4E39-BD21-0CE9A6896AA3}" dt="2022-02-13T04:36:29.818" v="4408" actId="2711"/>
          <ac:picMkLst>
            <pc:docMk/>
            <pc:sldMk cId="2937915315" sldId="259"/>
            <ac:picMk id="1026" creationId="{D08A9197-B2EE-4D15-8C16-9FEA9663D4F8}"/>
          </ac:picMkLst>
        </pc:picChg>
        <pc:cxnChg chg="add del mod">
          <ac:chgData name="前川 亮" userId="d7d429a203bb0ce1" providerId="LiveId" clId="{B32915B7-4DF1-4E39-BD21-0CE9A6896AA3}" dt="2022-02-10T09:00:07.245" v="547" actId="11529"/>
          <ac:cxnSpMkLst>
            <pc:docMk/>
            <pc:sldMk cId="2937915315" sldId="259"/>
            <ac:cxnSpMk id="12" creationId="{E5E50150-A114-42A9-BC1A-CA6DA0880013}"/>
          </ac:cxnSpMkLst>
        </pc:cxnChg>
        <pc:cxnChg chg="add mod">
          <ac:chgData name="前川 亮" userId="d7d429a203bb0ce1" providerId="LiveId" clId="{B32915B7-4DF1-4E39-BD21-0CE9A6896AA3}" dt="2022-02-13T04:36:29.818" v="4408" actId="2711"/>
          <ac:cxnSpMkLst>
            <pc:docMk/>
            <pc:sldMk cId="2937915315" sldId="259"/>
            <ac:cxnSpMk id="14" creationId="{6A0CB852-F28F-485A-A007-BC18EDA266C5}"/>
          </ac:cxnSpMkLst>
        </pc:cxnChg>
        <pc:cxnChg chg="add mod">
          <ac:chgData name="前川 亮" userId="d7d429a203bb0ce1" providerId="LiveId" clId="{B32915B7-4DF1-4E39-BD21-0CE9A6896AA3}" dt="2022-02-13T04:36:29.818" v="4408" actId="2711"/>
          <ac:cxnSpMkLst>
            <pc:docMk/>
            <pc:sldMk cId="2937915315" sldId="259"/>
            <ac:cxnSpMk id="16" creationId="{EC7AB2FC-4DF4-4F37-AC78-014B8797B537}"/>
          </ac:cxnSpMkLst>
        </pc:cxnChg>
        <pc:cxnChg chg="add mod">
          <ac:chgData name="前川 亮" userId="d7d429a203bb0ce1" providerId="LiveId" clId="{B32915B7-4DF1-4E39-BD21-0CE9A6896AA3}" dt="2022-02-13T04:36:29.818" v="4408" actId="2711"/>
          <ac:cxnSpMkLst>
            <pc:docMk/>
            <pc:sldMk cId="2937915315" sldId="259"/>
            <ac:cxnSpMk id="18" creationId="{6CC4C5F7-6521-4840-A692-122D67896DE3}"/>
          </ac:cxnSpMkLst>
        </pc:cxnChg>
        <pc:cxnChg chg="add del">
          <ac:chgData name="前川 亮" userId="d7d429a203bb0ce1" providerId="LiveId" clId="{B32915B7-4DF1-4E39-BD21-0CE9A6896AA3}" dt="2022-02-10T09:00:40.652" v="557" actId="11529"/>
          <ac:cxnSpMkLst>
            <pc:docMk/>
            <pc:sldMk cId="2937915315" sldId="259"/>
            <ac:cxnSpMk id="20" creationId="{63472E41-C09A-4A25-B666-A93550D3F95D}"/>
          </ac:cxnSpMkLst>
        </pc:cxnChg>
        <pc:cxnChg chg="mod">
          <ac:chgData name="前川 亮" userId="d7d429a203bb0ce1" providerId="LiveId" clId="{B32915B7-4DF1-4E39-BD21-0CE9A6896AA3}" dt="2022-02-10T07:44:07.043" v="63"/>
          <ac:cxnSpMkLst>
            <pc:docMk/>
            <pc:sldMk cId="2937915315" sldId="259"/>
            <ac:cxnSpMk id="49" creationId="{D5D0B74A-6DD1-4181-BB22-7491B79D49CB}"/>
          </ac:cxnSpMkLst>
        </pc:cxnChg>
        <pc:cxnChg chg="mod">
          <ac:chgData name="前川 亮" userId="d7d429a203bb0ce1" providerId="LiveId" clId="{B32915B7-4DF1-4E39-BD21-0CE9A6896AA3}" dt="2022-02-13T04:36:29.818" v="4408" actId="2711"/>
          <ac:cxnSpMkLst>
            <pc:docMk/>
            <pc:sldMk cId="2937915315" sldId="259"/>
            <ac:cxnSpMk id="62" creationId="{B3C17873-495A-4D25-8129-3519333407A0}"/>
          </ac:cxnSpMkLst>
        </pc:cxnChg>
      </pc:sldChg>
    </pc:docChg>
  </pc:docChgLst>
  <pc:docChgLst>
    <pc:chgData name="前川 亮" userId="d7d429a203bb0ce1" providerId="LiveId" clId="{772F5298-950C-43A4-A0DC-7332F4CF7B09}"/>
    <pc:docChg chg="custSel modSld">
      <pc:chgData name="前川 亮" userId="d7d429a203bb0ce1" providerId="LiveId" clId="{772F5298-950C-43A4-A0DC-7332F4CF7B09}" dt="2022-02-10T07:40:04.390" v="2" actId="478"/>
      <pc:docMkLst>
        <pc:docMk/>
      </pc:docMkLst>
      <pc:sldChg chg="delSp mod">
        <pc:chgData name="前川 亮" userId="d7d429a203bb0ce1" providerId="LiveId" clId="{772F5298-950C-43A4-A0DC-7332F4CF7B09}" dt="2022-02-10T07:40:04.390" v="2" actId="478"/>
        <pc:sldMkLst>
          <pc:docMk/>
          <pc:sldMk cId="2937915315" sldId="259"/>
        </pc:sldMkLst>
        <pc:spChg chg="del">
          <ac:chgData name="前川 亮" userId="d7d429a203bb0ce1" providerId="LiveId" clId="{772F5298-950C-43A4-A0DC-7332F4CF7B09}" dt="2022-02-10T07:39:57.439" v="0" actId="478"/>
          <ac:spMkLst>
            <pc:docMk/>
            <pc:sldMk cId="2937915315" sldId="259"/>
            <ac:spMk id="177" creationId="{00000000-0000-0000-0000-000000000000}"/>
          </ac:spMkLst>
        </pc:spChg>
        <pc:spChg chg="del">
          <ac:chgData name="前川 亮" userId="d7d429a203bb0ce1" providerId="LiveId" clId="{772F5298-950C-43A4-A0DC-7332F4CF7B09}" dt="2022-02-10T07:39:57.439" v="0" actId="478"/>
          <ac:spMkLst>
            <pc:docMk/>
            <pc:sldMk cId="2937915315" sldId="259"/>
            <ac:spMk id="178" creationId="{00000000-0000-0000-0000-000000000000}"/>
          </ac:spMkLst>
        </pc:spChg>
        <pc:spChg chg="del">
          <ac:chgData name="前川 亮" userId="d7d429a203bb0ce1" providerId="LiveId" clId="{772F5298-950C-43A4-A0DC-7332F4CF7B09}" dt="2022-02-10T07:39:57.439" v="0" actId="478"/>
          <ac:spMkLst>
            <pc:docMk/>
            <pc:sldMk cId="2937915315" sldId="259"/>
            <ac:spMk id="182" creationId="{00000000-0000-0000-0000-000000000000}"/>
          </ac:spMkLst>
        </pc:spChg>
        <pc:spChg chg="del">
          <ac:chgData name="前川 亮" userId="d7d429a203bb0ce1" providerId="LiveId" clId="{772F5298-950C-43A4-A0DC-7332F4CF7B09}" dt="2022-02-10T07:39:57.439" v="0" actId="478"/>
          <ac:spMkLst>
            <pc:docMk/>
            <pc:sldMk cId="2937915315" sldId="259"/>
            <ac:spMk id="183" creationId="{00000000-0000-0000-0000-000000000000}"/>
          </ac:spMkLst>
        </pc:spChg>
        <pc:spChg chg="del">
          <ac:chgData name="前川 亮" userId="d7d429a203bb0ce1" providerId="LiveId" clId="{772F5298-950C-43A4-A0DC-7332F4CF7B09}" dt="2022-02-10T07:40:04.390" v="2" actId="478"/>
          <ac:spMkLst>
            <pc:docMk/>
            <pc:sldMk cId="2937915315" sldId="259"/>
            <ac:spMk id="334" creationId="{00000000-0000-0000-0000-000000000000}"/>
          </ac:spMkLst>
        </pc:spChg>
        <pc:spChg chg="del">
          <ac:chgData name="前川 亮" userId="d7d429a203bb0ce1" providerId="LiveId" clId="{772F5298-950C-43A4-A0DC-7332F4CF7B09}" dt="2022-02-10T07:40:04.390" v="2" actId="478"/>
          <ac:spMkLst>
            <pc:docMk/>
            <pc:sldMk cId="2937915315" sldId="259"/>
            <ac:spMk id="337" creationId="{00000000-0000-0000-0000-000000000000}"/>
          </ac:spMkLst>
        </pc:spChg>
        <pc:spChg chg="del">
          <ac:chgData name="前川 亮" userId="d7d429a203bb0ce1" providerId="LiveId" clId="{772F5298-950C-43A4-A0DC-7332F4CF7B09}" dt="2022-02-10T07:40:04.390" v="2" actId="478"/>
          <ac:spMkLst>
            <pc:docMk/>
            <pc:sldMk cId="2937915315" sldId="259"/>
            <ac:spMk id="338" creationId="{00000000-0000-0000-0000-000000000000}"/>
          </ac:spMkLst>
        </pc:spChg>
        <pc:spChg chg="del">
          <ac:chgData name="前川 亮" userId="d7d429a203bb0ce1" providerId="LiveId" clId="{772F5298-950C-43A4-A0DC-7332F4CF7B09}" dt="2022-02-10T07:40:04.390" v="2" actId="478"/>
          <ac:spMkLst>
            <pc:docMk/>
            <pc:sldMk cId="2937915315" sldId="259"/>
            <ac:spMk id="340" creationId="{00000000-0000-0000-0000-000000000000}"/>
          </ac:spMkLst>
        </pc:spChg>
        <pc:spChg chg="del">
          <ac:chgData name="前川 亮" userId="d7d429a203bb0ce1" providerId="LiveId" clId="{772F5298-950C-43A4-A0DC-7332F4CF7B09}" dt="2022-02-10T07:40:04.390" v="2" actId="478"/>
          <ac:spMkLst>
            <pc:docMk/>
            <pc:sldMk cId="2937915315" sldId="259"/>
            <ac:spMk id="341" creationId="{00000000-0000-0000-0000-000000000000}"/>
          </ac:spMkLst>
        </pc:spChg>
        <pc:spChg chg="del">
          <ac:chgData name="前川 亮" userId="d7d429a203bb0ce1" providerId="LiveId" clId="{772F5298-950C-43A4-A0DC-7332F4CF7B09}" dt="2022-02-10T07:40:04.390" v="2" actId="478"/>
          <ac:spMkLst>
            <pc:docMk/>
            <pc:sldMk cId="2937915315" sldId="259"/>
            <ac:spMk id="346" creationId="{00000000-0000-0000-0000-000000000000}"/>
          </ac:spMkLst>
        </pc:spChg>
        <pc:spChg chg="del">
          <ac:chgData name="前川 亮" userId="d7d429a203bb0ce1" providerId="LiveId" clId="{772F5298-950C-43A4-A0DC-7332F4CF7B09}" dt="2022-02-10T07:40:04.390" v="2" actId="478"/>
          <ac:spMkLst>
            <pc:docMk/>
            <pc:sldMk cId="2937915315" sldId="259"/>
            <ac:spMk id="348" creationId="{00000000-0000-0000-0000-000000000000}"/>
          </ac:spMkLst>
        </pc:spChg>
        <pc:spChg chg="del">
          <ac:chgData name="前川 亮" userId="d7d429a203bb0ce1" providerId="LiveId" clId="{772F5298-950C-43A4-A0DC-7332F4CF7B09}" dt="2022-02-10T07:40:04.390" v="2" actId="478"/>
          <ac:spMkLst>
            <pc:docMk/>
            <pc:sldMk cId="2937915315" sldId="259"/>
            <ac:spMk id="350" creationId="{00000000-0000-0000-0000-000000000000}"/>
          </ac:spMkLst>
        </pc:spChg>
        <pc:spChg chg="del">
          <ac:chgData name="前川 亮" userId="d7d429a203bb0ce1" providerId="LiveId" clId="{772F5298-950C-43A4-A0DC-7332F4CF7B09}" dt="2022-02-10T07:40:04.390" v="2" actId="478"/>
          <ac:spMkLst>
            <pc:docMk/>
            <pc:sldMk cId="2937915315" sldId="259"/>
            <ac:spMk id="355" creationId="{00000000-0000-0000-0000-000000000000}"/>
          </ac:spMkLst>
        </pc:spChg>
        <pc:spChg chg="del">
          <ac:chgData name="前川 亮" userId="d7d429a203bb0ce1" providerId="LiveId" clId="{772F5298-950C-43A4-A0DC-7332F4CF7B09}" dt="2022-02-10T07:40:04.390" v="2" actId="478"/>
          <ac:spMkLst>
            <pc:docMk/>
            <pc:sldMk cId="2937915315" sldId="259"/>
            <ac:spMk id="358" creationId="{00000000-0000-0000-0000-000000000000}"/>
          </ac:spMkLst>
        </pc:spChg>
        <pc:spChg chg="del">
          <ac:chgData name="前川 亮" userId="d7d429a203bb0ce1" providerId="LiveId" clId="{772F5298-950C-43A4-A0DC-7332F4CF7B09}" dt="2022-02-10T07:40:04.390" v="2" actId="478"/>
          <ac:spMkLst>
            <pc:docMk/>
            <pc:sldMk cId="2937915315" sldId="259"/>
            <ac:spMk id="359" creationId="{00000000-0000-0000-0000-000000000000}"/>
          </ac:spMkLst>
        </pc:spChg>
        <pc:spChg chg="del">
          <ac:chgData name="前川 亮" userId="d7d429a203bb0ce1" providerId="LiveId" clId="{772F5298-950C-43A4-A0DC-7332F4CF7B09}" dt="2022-02-10T07:40:04.390" v="2" actId="478"/>
          <ac:spMkLst>
            <pc:docMk/>
            <pc:sldMk cId="2937915315" sldId="259"/>
            <ac:spMk id="366" creationId="{00000000-0000-0000-0000-000000000000}"/>
          </ac:spMkLst>
        </pc:spChg>
        <pc:spChg chg="del">
          <ac:chgData name="前川 亮" userId="d7d429a203bb0ce1" providerId="LiveId" clId="{772F5298-950C-43A4-A0DC-7332F4CF7B09}" dt="2022-02-10T07:40:04.390" v="2" actId="478"/>
          <ac:spMkLst>
            <pc:docMk/>
            <pc:sldMk cId="2937915315" sldId="259"/>
            <ac:spMk id="375" creationId="{00000000-0000-0000-0000-000000000000}"/>
          </ac:spMkLst>
        </pc:spChg>
        <pc:spChg chg="del">
          <ac:chgData name="前川 亮" userId="d7d429a203bb0ce1" providerId="LiveId" clId="{772F5298-950C-43A4-A0DC-7332F4CF7B09}" dt="2022-02-10T07:40:04.390" v="2" actId="478"/>
          <ac:spMkLst>
            <pc:docMk/>
            <pc:sldMk cId="2937915315" sldId="259"/>
            <ac:spMk id="380" creationId="{00000000-0000-0000-0000-000000000000}"/>
          </ac:spMkLst>
        </pc:spChg>
        <pc:spChg chg="del">
          <ac:chgData name="前川 亮" userId="d7d429a203bb0ce1" providerId="LiveId" clId="{772F5298-950C-43A4-A0DC-7332F4CF7B09}" dt="2022-02-10T07:40:04.390" v="2" actId="478"/>
          <ac:spMkLst>
            <pc:docMk/>
            <pc:sldMk cId="2937915315" sldId="259"/>
            <ac:spMk id="385" creationId="{00000000-0000-0000-0000-000000000000}"/>
          </ac:spMkLst>
        </pc:spChg>
        <pc:spChg chg="del">
          <ac:chgData name="前川 亮" userId="d7d429a203bb0ce1" providerId="LiveId" clId="{772F5298-950C-43A4-A0DC-7332F4CF7B09}" dt="2022-02-10T07:40:04.390" v="2" actId="478"/>
          <ac:spMkLst>
            <pc:docMk/>
            <pc:sldMk cId="2937915315" sldId="259"/>
            <ac:spMk id="386" creationId="{00000000-0000-0000-0000-000000000000}"/>
          </ac:spMkLst>
        </pc:spChg>
        <pc:spChg chg="del">
          <ac:chgData name="前川 亮" userId="d7d429a203bb0ce1" providerId="LiveId" clId="{772F5298-950C-43A4-A0DC-7332F4CF7B09}" dt="2022-02-10T07:40:04.390" v="2" actId="478"/>
          <ac:spMkLst>
            <pc:docMk/>
            <pc:sldMk cId="2937915315" sldId="259"/>
            <ac:spMk id="397" creationId="{00000000-0000-0000-0000-000000000000}"/>
          </ac:spMkLst>
        </pc:spChg>
        <pc:spChg chg="del">
          <ac:chgData name="前川 亮" userId="d7d429a203bb0ce1" providerId="LiveId" clId="{772F5298-950C-43A4-A0DC-7332F4CF7B09}" dt="2022-02-10T07:40:04.390" v="2" actId="478"/>
          <ac:spMkLst>
            <pc:docMk/>
            <pc:sldMk cId="2937915315" sldId="259"/>
            <ac:spMk id="400" creationId="{00000000-0000-0000-0000-000000000000}"/>
          </ac:spMkLst>
        </pc:spChg>
        <pc:spChg chg="del">
          <ac:chgData name="前川 亮" userId="d7d429a203bb0ce1" providerId="LiveId" clId="{772F5298-950C-43A4-A0DC-7332F4CF7B09}" dt="2022-02-10T07:40:04.390" v="2" actId="478"/>
          <ac:spMkLst>
            <pc:docMk/>
            <pc:sldMk cId="2937915315" sldId="259"/>
            <ac:spMk id="402" creationId="{00000000-0000-0000-0000-000000000000}"/>
          </ac:spMkLst>
        </pc:spChg>
        <pc:spChg chg="del">
          <ac:chgData name="前川 亮" userId="d7d429a203bb0ce1" providerId="LiveId" clId="{772F5298-950C-43A4-A0DC-7332F4CF7B09}" dt="2022-02-10T07:40:04.390" v="2" actId="478"/>
          <ac:spMkLst>
            <pc:docMk/>
            <pc:sldMk cId="2937915315" sldId="259"/>
            <ac:spMk id="404" creationId="{00000000-0000-0000-0000-000000000000}"/>
          </ac:spMkLst>
        </pc:spChg>
        <pc:spChg chg="del">
          <ac:chgData name="前川 亮" userId="d7d429a203bb0ce1" providerId="LiveId" clId="{772F5298-950C-43A4-A0DC-7332F4CF7B09}" dt="2022-02-10T07:40:04.390" v="2" actId="478"/>
          <ac:spMkLst>
            <pc:docMk/>
            <pc:sldMk cId="2937915315" sldId="259"/>
            <ac:spMk id="414" creationId="{00000000-0000-0000-0000-000000000000}"/>
          </ac:spMkLst>
        </pc:spChg>
        <pc:spChg chg="del">
          <ac:chgData name="前川 亮" userId="d7d429a203bb0ce1" providerId="LiveId" clId="{772F5298-950C-43A4-A0DC-7332F4CF7B09}" dt="2022-02-10T07:40:04.390" v="2" actId="478"/>
          <ac:spMkLst>
            <pc:docMk/>
            <pc:sldMk cId="2937915315" sldId="259"/>
            <ac:spMk id="432" creationId="{00000000-0000-0000-0000-000000000000}"/>
          </ac:spMkLst>
        </pc:spChg>
        <pc:spChg chg="del">
          <ac:chgData name="前川 亮" userId="d7d429a203bb0ce1" providerId="LiveId" clId="{772F5298-950C-43A4-A0DC-7332F4CF7B09}" dt="2022-02-10T07:39:57.439" v="0" actId="478"/>
          <ac:spMkLst>
            <pc:docMk/>
            <pc:sldMk cId="2937915315" sldId="259"/>
            <ac:spMk id="444" creationId="{00000000-0000-0000-0000-000000000000}"/>
          </ac:spMkLst>
        </pc:spChg>
        <pc:spChg chg="del">
          <ac:chgData name="前川 亮" userId="d7d429a203bb0ce1" providerId="LiveId" clId="{772F5298-950C-43A4-A0DC-7332F4CF7B09}" dt="2022-02-10T07:39:57.439" v="0" actId="478"/>
          <ac:spMkLst>
            <pc:docMk/>
            <pc:sldMk cId="2937915315" sldId="259"/>
            <ac:spMk id="449" creationId="{00000000-0000-0000-0000-000000000000}"/>
          </ac:spMkLst>
        </pc:spChg>
        <pc:spChg chg="del">
          <ac:chgData name="前川 亮" userId="d7d429a203bb0ce1" providerId="LiveId" clId="{772F5298-950C-43A4-A0DC-7332F4CF7B09}" dt="2022-02-10T07:40:04.390" v="2" actId="478"/>
          <ac:spMkLst>
            <pc:docMk/>
            <pc:sldMk cId="2937915315" sldId="259"/>
            <ac:spMk id="452" creationId="{00000000-0000-0000-0000-000000000000}"/>
          </ac:spMkLst>
        </pc:spChg>
        <pc:spChg chg="del">
          <ac:chgData name="前川 亮" userId="d7d429a203bb0ce1" providerId="LiveId" clId="{772F5298-950C-43A4-A0DC-7332F4CF7B09}" dt="2022-02-10T07:40:04.390" v="2" actId="478"/>
          <ac:spMkLst>
            <pc:docMk/>
            <pc:sldMk cId="2937915315" sldId="259"/>
            <ac:spMk id="458" creationId="{2E956713-964C-439C-A7B9-ABBAF4242851}"/>
          </ac:spMkLst>
        </pc:spChg>
        <pc:spChg chg="del">
          <ac:chgData name="前川 亮" userId="d7d429a203bb0ce1" providerId="LiveId" clId="{772F5298-950C-43A4-A0DC-7332F4CF7B09}" dt="2022-02-10T07:40:04.390" v="2" actId="478"/>
          <ac:spMkLst>
            <pc:docMk/>
            <pc:sldMk cId="2937915315" sldId="259"/>
            <ac:spMk id="472" creationId="{00000000-0000-0000-0000-000000000000}"/>
          </ac:spMkLst>
        </pc:spChg>
        <pc:spChg chg="del">
          <ac:chgData name="前川 亮" userId="d7d429a203bb0ce1" providerId="LiveId" clId="{772F5298-950C-43A4-A0DC-7332F4CF7B09}" dt="2022-02-10T07:40:04.390" v="2" actId="478"/>
          <ac:spMkLst>
            <pc:docMk/>
            <pc:sldMk cId="2937915315" sldId="259"/>
            <ac:spMk id="477" creationId="{00000000-0000-0000-0000-000000000000}"/>
          </ac:spMkLst>
        </pc:spChg>
        <pc:spChg chg="del">
          <ac:chgData name="前川 亮" userId="d7d429a203bb0ce1" providerId="LiveId" clId="{772F5298-950C-43A4-A0DC-7332F4CF7B09}" dt="2022-02-10T07:40:04.390" v="2" actId="478"/>
          <ac:spMkLst>
            <pc:docMk/>
            <pc:sldMk cId="2937915315" sldId="259"/>
            <ac:spMk id="478" creationId="{00000000-0000-0000-0000-000000000000}"/>
          </ac:spMkLst>
        </pc:spChg>
        <pc:spChg chg="del">
          <ac:chgData name="前川 亮" userId="d7d429a203bb0ce1" providerId="LiveId" clId="{772F5298-950C-43A4-A0DC-7332F4CF7B09}" dt="2022-02-10T07:40:04.390" v="2" actId="478"/>
          <ac:spMkLst>
            <pc:docMk/>
            <pc:sldMk cId="2937915315" sldId="259"/>
            <ac:spMk id="516" creationId="{00000000-0000-0000-0000-000000000000}"/>
          </ac:spMkLst>
        </pc:spChg>
        <pc:spChg chg="del">
          <ac:chgData name="前川 亮" userId="d7d429a203bb0ce1" providerId="LiveId" clId="{772F5298-950C-43A4-A0DC-7332F4CF7B09}" dt="2022-02-10T07:40:04.390" v="2" actId="478"/>
          <ac:spMkLst>
            <pc:docMk/>
            <pc:sldMk cId="2937915315" sldId="259"/>
            <ac:spMk id="517" creationId="{00000000-0000-0000-0000-000000000000}"/>
          </ac:spMkLst>
        </pc:spChg>
        <pc:spChg chg="del">
          <ac:chgData name="前川 亮" userId="d7d429a203bb0ce1" providerId="LiveId" clId="{772F5298-950C-43A4-A0DC-7332F4CF7B09}" dt="2022-02-10T07:40:04.390" v="2" actId="478"/>
          <ac:spMkLst>
            <pc:docMk/>
            <pc:sldMk cId="2937915315" sldId="259"/>
            <ac:spMk id="518" creationId="{00000000-0000-0000-0000-000000000000}"/>
          </ac:spMkLst>
        </pc:spChg>
        <pc:spChg chg="del">
          <ac:chgData name="前川 亮" userId="d7d429a203bb0ce1" providerId="LiveId" clId="{772F5298-950C-43A4-A0DC-7332F4CF7B09}" dt="2022-02-10T07:40:04.390" v="2" actId="478"/>
          <ac:spMkLst>
            <pc:docMk/>
            <pc:sldMk cId="2937915315" sldId="259"/>
            <ac:spMk id="519" creationId="{00000000-0000-0000-0000-000000000000}"/>
          </ac:spMkLst>
        </pc:spChg>
        <pc:spChg chg="del">
          <ac:chgData name="前川 亮" userId="d7d429a203bb0ce1" providerId="LiveId" clId="{772F5298-950C-43A4-A0DC-7332F4CF7B09}" dt="2022-02-10T07:40:04.390" v="2" actId="478"/>
          <ac:spMkLst>
            <pc:docMk/>
            <pc:sldMk cId="2937915315" sldId="259"/>
            <ac:spMk id="520" creationId="{00000000-0000-0000-0000-000000000000}"/>
          </ac:spMkLst>
        </pc:spChg>
        <pc:spChg chg="del">
          <ac:chgData name="前川 亮" userId="d7d429a203bb0ce1" providerId="LiveId" clId="{772F5298-950C-43A4-A0DC-7332F4CF7B09}" dt="2022-02-10T07:39:57.439" v="0" actId="478"/>
          <ac:spMkLst>
            <pc:docMk/>
            <pc:sldMk cId="2937915315" sldId="259"/>
            <ac:spMk id="555" creationId="{FDBFBFF2-965E-43A3-9E58-A380307C5448}"/>
          </ac:spMkLst>
        </pc:spChg>
        <pc:spChg chg="del">
          <ac:chgData name="前川 亮" userId="d7d429a203bb0ce1" providerId="LiveId" clId="{772F5298-950C-43A4-A0DC-7332F4CF7B09}" dt="2022-02-10T07:40:04.390" v="2" actId="478"/>
          <ac:spMkLst>
            <pc:docMk/>
            <pc:sldMk cId="2937915315" sldId="259"/>
            <ac:spMk id="565" creationId="{00000000-0000-0000-0000-000000000000}"/>
          </ac:spMkLst>
        </pc:spChg>
        <pc:spChg chg="del">
          <ac:chgData name="前川 亮" userId="d7d429a203bb0ce1" providerId="LiveId" clId="{772F5298-950C-43A4-A0DC-7332F4CF7B09}" dt="2022-02-10T07:40:04.390" v="2" actId="478"/>
          <ac:spMkLst>
            <pc:docMk/>
            <pc:sldMk cId="2937915315" sldId="259"/>
            <ac:spMk id="567" creationId="{00000000-0000-0000-0000-000000000000}"/>
          </ac:spMkLst>
        </pc:spChg>
        <pc:spChg chg="del">
          <ac:chgData name="前川 亮" userId="d7d429a203bb0ce1" providerId="LiveId" clId="{772F5298-950C-43A4-A0DC-7332F4CF7B09}" dt="2022-02-10T07:40:04.390" v="2" actId="478"/>
          <ac:spMkLst>
            <pc:docMk/>
            <pc:sldMk cId="2937915315" sldId="259"/>
            <ac:spMk id="576" creationId="{00000000-0000-0000-0000-000000000000}"/>
          </ac:spMkLst>
        </pc:spChg>
        <pc:spChg chg="del">
          <ac:chgData name="前川 亮" userId="d7d429a203bb0ce1" providerId="LiveId" clId="{772F5298-950C-43A4-A0DC-7332F4CF7B09}" dt="2022-02-10T07:40:04.390" v="2" actId="478"/>
          <ac:spMkLst>
            <pc:docMk/>
            <pc:sldMk cId="2937915315" sldId="259"/>
            <ac:spMk id="577" creationId="{00000000-0000-0000-0000-000000000000}"/>
          </ac:spMkLst>
        </pc:spChg>
        <pc:spChg chg="del">
          <ac:chgData name="前川 亮" userId="d7d429a203bb0ce1" providerId="LiveId" clId="{772F5298-950C-43A4-A0DC-7332F4CF7B09}" dt="2022-02-10T07:40:01.143" v="1" actId="478"/>
          <ac:spMkLst>
            <pc:docMk/>
            <pc:sldMk cId="2937915315" sldId="259"/>
            <ac:spMk id="626" creationId="{5C173058-A142-44CC-81D7-9D9B5B8B0D54}"/>
          </ac:spMkLst>
        </pc:spChg>
        <pc:spChg chg="del">
          <ac:chgData name="前川 亮" userId="d7d429a203bb0ce1" providerId="LiveId" clId="{772F5298-950C-43A4-A0DC-7332F4CF7B09}" dt="2022-02-10T07:40:01.143" v="1" actId="478"/>
          <ac:spMkLst>
            <pc:docMk/>
            <pc:sldMk cId="2937915315" sldId="259"/>
            <ac:spMk id="627" creationId="{E11E19D4-D754-4CE5-B589-2CA36FB230A9}"/>
          </ac:spMkLst>
        </pc:spChg>
        <pc:spChg chg="del">
          <ac:chgData name="前川 亮" userId="d7d429a203bb0ce1" providerId="LiveId" clId="{772F5298-950C-43A4-A0DC-7332F4CF7B09}" dt="2022-02-10T07:39:57.439" v="0" actId="478"/>
          <ac:spMkLst>
            <pc:docMk/>
            <pc:sldMk cId="2937915315" sldId="259"/>
            <ac:spMk id="628" creationId="{00000000-0000-0000-0000-000000000000}"/>
          </ac:spMkLst>
        </pc:spChg>
        <pc:spChg chg="del">
          <ac:chgData name="前川 亮" userId="d7d429a203bb0ce1" providerId="LiveId" clId="{772F5298-950C-43A4-A0DC-7332F4CF7B09}" dt="2022-02-10T07:39:57.439" v="0" actId="478"/>
          <ac:spMkLst>
            <pc:docMk/>
            <pc:sldMk cId="2937915315" sldId="259"/>
            <ac:spMk id="629" creationId="{00000000-0000-0000-0000-000000000000}"/>
          </ac:spMkLst>
        </pc:spChg>
        <pc:spChg chg="del">
          <ac:chgData name="前川 亮" userId="d7d429a203bb0ce1" providerId="LiveId" clId="{772F5298-950C-43A4-A0DC-7332F4CF7B09}" dt="2022-02-10T07:40:01.143" v="1" actId="478"/>
          <ac:spMkLst>
            <pc:docMk/>
            <pc:sldMk cId="2937915315" sldId="259"/>
            <ac:spMk id="630" creationId="{82D16915-A3BE-479D-97A2-38E98CAB10BC}"/>
          </ac:spMkLst>
        </pc:spChg>
        <pc:spChg chg="del">
          <ac:chgData name="前川 亮" userId="d7d429a203bb0ce1" providerId="LiveId" clId="{772F5298-950C-43A4-A0DC-7332F4CF7B09}" dt="2022-02-10T07:39:57.439" v="0" actId="478"/>
          <ac:spMkLst>
            <pc:docMk/>
            <pc:sldMk cId="2937915315" sldId="259"/>
            <ac:spMk id="631" creationId="{00000000-0000-0000-0000-000000000000}"/>
          </ac:spMkLst>
        </pc:spChg>
        <pc:spChg chg="del">
          <ac:chgData name="前川 亮" userId="d7d429a203bb0ce1" providerId="LiveId" clId="{772F5298-950C-43A4-A0DC-7332F4CF7B09}" dt="2022-02-10T07:40:01.143" v="1" actId="478"/>
          <ac:spMkLst>
            <pc:docMk/>
            <pc:sldMk cId="2937915315" sldId="259"/>
            <ac:spMk id="632" creationId="{CFC05999-4E4F-4940-8D75-A55719AD66A8}"/>
          </ac:spMkLst>
        </pc:spChg>
        <pc:spChg chg="del">
          <ac:chgData name="前川 亮" userId="d7d429a203bb0ce1" providerId="LiveId" clId="{772F5298-950C-43A4-A0DC-7332F4CF7B09}" dt="2022-02-10T07:39:57.439" v="0" actId="478"/>
          <ac:spMkLst>
            <pc:docMk/>
            <pc:sldMk cId="2937915315" sldId="259"/>
            <ac:spMk id="635" creationId="{00000000-0000-0000-0000-000000000000}"/>
          </ac:spMkLst>
        </pc:spChg>
        <pc:spChg chg="del">
          <ac:chgData name="前川 亮" userId="d7d429a203bb0ce1" providerId="LiveId" clId="{772F5298-950C-43A4-A0DC-7332F4CF7B09}" dt="2022-02-10T07:40:04.390" v="2" actId="478"/>
          <ac:spMkLst>
            <pc:docMk/>
            <pc:sldMk cId="2937915315" sldId="259"/>
            <ac:spMk id="641" creationId="{00000000-0000-0000-0000-000000000000}"/>
          </ac:spMkLst>
        </pc:spChg>
        <pc:spChg chg="del">
          <ac:chgData name="前川 亮" userId="d7d429a203bb0ce1" providerId="LiveId" clId="{772F5298-950C-43A4-A0DC-7332F4CF7B09}" dt="2022-02-10T07:40:01.143" v="1" actId="478"/>
          <ac:spMkLst>
            <pc:docMk/>
            <pc:sldMk cId="2937915315" sldId="259"/>
            <ac:spMk id="643" creationId="{4489B146-9E37-4D1D-B7D5-09F6A61C43F5}"/>
          </ac:spMkLst>
        </pc:spChg>
        <pc:spChg chg="del">
          <ac:chgData name="前川 亮" userId="d7d429a203bb0ce1" providerId="LiveId" clId="{772F5298-950C-43A4-A0DC-7332F4CF7B09}" dt="2022-02-10T07:40:04.390" v="2" actId="478"/>
          <ac:spMkLst>
            <pc:docMk/>
            <pc:sldMk cId="2937915315" sldId="259"/>
            <ac:spMk id="646" creationId="{00000000-0000-0000-0000-000000000000}"/>
          </ac:spMkLst>
        </pc:spChg>
        <pc:spChg chg="del">
          <ac:chgData name="前川 亮" userId="d7d429a203bb0ce1" providerId="LiveId" clId="{772F5298-950C-43A4-A0DC-7332F4CF7B09}" dt="2022-02-10T07:40:04.390" v="2" actId="478"/>
          <ac:spMkLst>
            <pc:docMk/>
            <pc:sldMk cId="2937915315" sldId="259"/>
            <ac:spMk id="647" creationId="{00000000-0000-0000-0000-000000000000}"/>
          </ac:spMkLst>
        </pc:spChg>
        <pc:spChg chg="del">
          <ac:chgData name="前川 亮" userId="d7d429a203bb0ce1" providerId="LiveId" clId="{772F5298-950C-43A4-A0DC-7332F4CF7B09}" dt="2022-02-10T07:39:57.439" v="0" actId="478"/>
          <ac:spMkLst>
            <pc:docMk/>
            <pc:sldMk cId="2937915315" sldId="259"/>
            <ac:spMk id="649" creationId="{00000000-0000-0000-0000-000000000000}"/>
          </ac:spMkLst>
        </pc:spChg>
        <pc:spChg chg="del">
          <ac:chgData name="前川 亮" userId="d7d429a203bb0ce1" providerId="LiveId" clId="{772F5298-950C-43A4-A0DC-7332F4CF7B09}" dt="2022-02-10T07:40:04.390" v="2" actId="478"/>
          <ac:spMkLst>
            <pc:docMk/>
            <pc:sldMk cId="2937915315" sldId="259"/>
            <ac:spMk id="653" creationId="{00000000-0000-0000-0000-000000000000}"/>
          </ac:spMkLst>
        </pc:spChg>
        <pc:spChg chg="del">
          <ac:chgData name="前川 亮" userId="d7d429a203bb0ce1" providerId="LiveId" clId="{772F5298-950C-43A4-A0DC-7332F4CF7B09}" dt="2022-02-10T07:40:04.390" v="2" actId="478"/>
          <ac:spMkLst>
            <pc:docMk/>
            <pc:sldMk cId="2937915315" sldId="259"/>
            <ac:spMk id="654" creationId="{00000000-0000-0000-0000-000000000000}"/>
          </ac:spMkLst>
        </pc:spChg>
        <pc:spChg chg="del">
          <ac:chgData name="前川 亮" userId="d7d429a203bb0ce1" providerId="LiveId" clId="{772F5298-950C-43A4-A0DC-7332F4CF7B09}" dt="2022-02-10T07:40:04.390" v="2" actId="478"/>
          <ac:spMkLst>
            <pc:docMk/>
            <pc:sldMk cId="2937915315" sldId="259"/>
            <ac:spMk id="655" creationId="{00000000-0000-0000-0000-000000000000}"/>
          </ac:spMkLst>
        </pc:spChg>
        <pc:spChg chg="del">
          <ac:chgData name="前川 亮" userId="d7d429a203bb0ce1" providerId="LiveId" clId="{772F5298-950C-43A4-A0DC-7332F4CF7B09}" dt="2022-02-10T07:40:04.390" v="2" actId="478"/>
          <ac:spMkLst>
            <pc:docMk/>
            <pc:sldMk cId="2937915315" sldId="259"/>
            <ac:spMk id="656" creationId="{00000000-0000-0000-0000-000000000000}"/>
          </ac:spMkLst>
        </pc:spChg>
        <pc:spChg chg="del">
          <ac:chgData name="前川 亮" userId="d7d429a203bb0ce1" providerId="LiveId" clId="{772F5298-950C-43A4-A0DC-7332F4CF7B09}" dt="2022-02-10T07:40:04.390" v="2" actId="478"/>
          <ac:spMkLst>
            <pc:docMk/>
            <pc:sldMk cId="2937915315" sldId="259"/>
            <ac:spMk id="663" creationId="{00000000-0000-0000-0000-000000000000}"/>
          </ac:spMkLst>
        </pc:spChg>
        <pc:spChg chg="del">
          <ac:chgData name="前川 亮" userId="d7d429a203bb0ce1" providerId="LiveId" clId="{772F5298-950C-43A4-A0DC-7332F4CF7B09}" dt="2022-02-10T07:40:04.390" v="2" actId="478"/>
          <ac:spMkLst>
            <pc:docMk/>
            <pc:sldMk cId="2937915315" sldId="259"/>
            <ac:spMk id="664" creationId="{00000000-0000-0000-0000-000000000000}"/>
          </ac:spMkLst>
        </pc:spChg>
        <pc:spChg chg="del">
          <ac:chgData name="前川 亮" userId="d7d429a203bb0ce1" providerId="LiveId" clId="{772F5298-950C-43A4-A0DC-7332F4CF7B09}" dt="2022-02-10T07:40:04.390" v="2" actId="478"/>
          <ac:spMkLst>
            <pc:docMk/>
            <pc:sldMk cId="2937915315" sldId="259"/>
            <ac:spMk id="665" creationId="{00000000-0000-0000-0000-000000000000}"/>
          </ac:spMkLst>
        </pc:spChg>
        <pc:spChg chg="del">
          <ac:chgData name="前川 亮" userId="d7d429a203bb0ce1" providerId="LiveId" clId="{772F5298-950C-43A4-A0DC-7332F4CF7B09}" dt="2022-02-10T07:40:04.390" v="2" actId="478"/>
          <ac:spMkLst>
            <pc:docMk/>
            <pc:sldMk cId="2937915315" sldId="259"/>
            <ac:spMk id="666" creationId="{00000000-0000-0000-0000-000000000000}"/>
          </ac:spMkLst>
        </pc:spChg>
        <pc:spChg chg="del">
          <ac:chgData name="前川 亮" userId="d7d429a203bb0ce1" providerId="LiveId" clId="{772F5298-950C-43A4-A0DC-7332F4CF7B09}" dt="2022-02-10T07:40:04.390" v="2" actId="478"/>
          <ac:spMkLst>
            <pc:docMk/>
            <pc:sldMk cId="2937915315" sldId="259"/>
            <ac:spMk id="668" creationId="{00000000-0000-0000-0000-000000000000}"/>
          </ac:spMkLst>
        </pc:spChg>
        <pc:spChg chg="del">
          <ac:chgData name="前川 亮" userId="d7d429a203bb0ce1" providerId="LiveId" clId="{772F5298-950C-43A4-A0DC-7332F4CF7B09}" dt="2022-02-10T07:40:04.390" v="2" actId="478"/>
          <ac:spMkLst>
            <pc:docMk/>
            <pc:sldMk cId="2937915315" sldId="259"/>
            <ac:spMk id="669" creationId="{00000000-0000-0000-0000-000000000000}"/>
          </ac:spMkLst>
        </pc:spChg>
        <pc:spChg chg="del">
          <ac:chgData name="前川 亮" userId="d7d429a203bb0ce1" providerId="LiveId" clId="{772F5298-950C-43A4-A0DC-7332F4CF7B09}" dt="2022-02-10T07:40:04.390" v="2" actId="478"/>
          <ac:spMkLst>
            <pc:docMk/>
            <pc:sldMk cId="2937915315" sldId="259"/>
            <ac:spMk id="670" creationId="{00000000-0000-0000-0000-000000000000}"/>
          </ac:spMkLst>
        </pc:spChg>
        <pc:spChg chg="del">
          <ac:chgData name="前川 亮" userId="d7d429a203bb0ce1" providerId="LiveId" clId="{772F5298-950C-43A4-A0DC-7332F4CF7B09}" dt="2022-02-10T07:40:04.390" v="2" actId="478"/>
          <ac:spMkLst>
            <pc:docMk/>
            <pc:sldMk cId="2937915315" sldId="259"/>
            <ac:spMk id="679" creationId="{00000000-0000-0000-0000-000000000000}"/>
          </ac:spMkLst>
        </pc:spChg>
        <pc:spChg chg="del">
          <ac:chgData name="前川 亮" userId="d7d429a203bb0ce1" providerId="LiveId" clId="{772F5298-950C-43A4-A0DC-7332F4CF7B09}" dt="2022-02-10T07:40:04.390" v="2" actId="478"/>
          <ac:spMkLst>
            <pc:docMk/>
            <pc:sldMk cId="2937915315" sldId="259"/>
            <ac:spMk id="680" creationId="{00000000-0000-0000-0000-000000000000}"/>
          </ac:spMkLst>
        </pc:spChg>
        <pc:spChg chg="del">
          <ac:chgData name="前川 亮" userId="d7d429a203bb0ce1" providerId="LiveId" clId="{772F5298-950C-43A4-A0DC-7332F4CF7B09}" dt="2022-02-10T07:40:04.390" v="2" actId="478"/>
          <ac:spMkLst>
            <pc:docMk/>
            <pc:sldMk cId="2937915315" sldId="259"/>
            <ac:spMk id="681" creationId="{00000000-0000-0000-0000-000000000000}"/>
          </ac:spMkLst>
        </pc:spChg>
        <pc:spChg chg="del">
          <ac:chgData name="前川 亮" userId="d7d429a203bb0ce1" providerId="LiveId" clId="{772F5298-950C-43A4-A0DC-7332F4CF7B09}" dt="2022-02-10T07:40:04.390" v="2" actId="478"/>
          <ac:spMkLst>
            <pc:docMk/>
            <pc:sldMk cId="2937915315" sldId="259"/>
            <ac:spMk id="682" creationId="{00000000-0000-0000-0000-000000000000}"/>
          </ac:spMkLst>
        </pc:spChg>
        <pc:spChg chg="del">
          <ac:chgData name="前川 亮" userId="d7d429a203bb0ce1" providerId="LiveId" clId="{772F5298-950C-43A4-A0DC-7332F4CF7B09}" dt="2022-02-10T07:40:04.390" v="2" actId="478"/>
          <ac:spMkLst>
            <pc:docMk/>
            <pc:sldMk cId="2937915315" sldId="259"/>
            <ac:spMk id="684" creationId="{00000000-0000-0000-0000-000000000000}"/>
          </ac:spMkLst>
        </pc:spChg>
        <pc:spChg chg="del">
          <ac:chgData name="前川 亮" userId="d7d429a203bb0ce1" providerId="LiveId" clId="{772F5298-950C-43A4-A0DC-7332F4CF7B09}" dt="2022-02-10T07:40:04.390" v="2" actId="478"/>
          <ac:spMkLst>
            <pc:docMk/>
            <pc:sldMk cId="2937915315" sldId="259"/>
            <ac:spMk id="685" creationId="{00000000-0000-0000-0000-000000000000}"/>
          </ac:spMkLst>
        </pc:spChg>
        <pc:spChg chg="del">
          <ac:chgData name="前川 亮" userId="d7d429a203bb0ce1" providerId="LiveId" clId="{772F5298-950C-43A4-A0DC-7332F4CF7B09}" dt="2022-02-10T07:40:04.390" v="2" actId="478"/>
          <ac:spMkLst>
            <pc:docMk/>
            <pc:sldMk cId="2937915315" sldId="259"/>
            <ac:spMk id="686" creationId="{00000000-0000-0000-0000-000000000000}"/>
          </ac:spMkLst>
        </pc:spChg>
        <pc:spChg chg="del">
          <ac:chgData name="前川 亮" userId="d7d429a203bb0ce1" providerId="LiveId" clId="{772F5298-950C-43A4-A0DC-7332F4CF7B09}" dt="2022-02-10T07:39:57.439" v="0" actId="478"/>
          <ac:spMkLst>
            <pc:docMk/>
            <pc:sldMk cId="2937915315" sldId="259"/>
            <ac:spMk id="698" creationId="{DD23EE2A-B765-46DE-97F6-38013F49B4C1}"/>
          </ac:spMkLst>
        </pc:spChg>
        <pc:spChg chg="del">
          <ac:chgData name="前川 亮" userId="d7d429a203bb0ce1" providerId="LiveId" clId="{772F5298-950C-43A4-A0DC-7332F4CF7B09}" dt="2022-02-10T07:39:57.439" v="0" actId="478"/>
          <ac:spMkLst>
            <pc:docMk/>
            <pc:sldMk cId="2937915315" sldId="259"/>
            <ac:spMk id="701" creationId="{33EBA64C-B99B-4311-8B7B-8F2E4AB1B890}"/>
          </ac:spMkLst>
        </pc:spChg>
        <pc:spChg chg="del">
          <ac:chgData name="前川 亮" userId="d7d429a203bb0ce1" providerId="LiveId" clId="{772F5298-950C-43A4-A0DC-7332F4CF7B09}" dt="2022-02-10T07:40:04.390" v="2" actId="478"/>
          <ac:spMkLst>
            <pc:docMk/>
            <pc:sldMk cId="2937915315" sldId="259"/>
            <ac:spMk id="735" creationId="{00000000-0000-0000-0000-000000000000}"/>
          </ac:spMkLst>
        </pc:spChg>
        <pc:spChg chg="del">
          <ac:chgData name="前川 亮" userId="d7d429a203bb0ce1" providerId="LiveId" clId="{772F5298-950C-43A4-A0DC-7332F4CF7B09}" dt="2022-02-10T07:39:57.439" v="0" actId="478"/>
          <ac:spMkLst>
            <pc:docMk/>
            <pc:sldMk cId="2937915315" sldId="259"/>
            <ac:spMk id="739" creationId="{00000000-0000-0000-0000-000000000000}"/>
          </ac:spMkLst>
        </pc:spChg>
        <pc:spChg chg="del">
          <ac:chgData name="前川 亮" userId="d7d429a203bb0ce1" providerId="LiveId" clId="{772F5298-950C-43A4-A0DC-7332F4CF7B09}" dt="2022-02-10T07:39:57.439" v="0" actId="478"/>
          <ac:spMkLst>
            <pc:docMk/>
            <pc:sldMk cId="2937915315" sldId="259"/>
            <ac:spMk id="740" creationId="{00000000-0000-0000-0000-000000000000}"/>
          </ac:spMkLst>
        </pc:spChg>
        <pc:spChg chg="del">
          <ac:chgData name="前川 亮" userId="d7d429a203bb0ce1" providerId="LiveId" clId="{772F5298-950C-43A4-A0DC-7332F4CF7B09}" dt="2022-02-10T07:39:57.439" v="0" actId="478"/>
          <ac:spMkLst>
            <pc:docMk/>
            <pc:sldMk cId="2937915315" sldId="259"/>
            <ac:spMk id="741" creationId="{00000000-0000-0000-0000-000000000000}"/>
          </ac:spMkLst>
        </pc:spChg>
        <pc:spChg chg="del">
          <ac:chgData name="前川 亮" userId="d7d429a203bb0ce1" providerId="LiveId" clId="{772F5298-950C-43A4-A0DC-7332F4CF7B09}" dt="2022-02-10T07:39:57.439" v="0" actId="478"/>
          <ac:spMkLst>
            <pc:docMk/>
            <pc:sldMk cId="2937915315" sldId="259"/>
            <ac:spMk id="742" creationId="{00000000-0000-0000-0000-000000000000}"/>
          </ac:spMkLst>
        </pc:spChg>
        <pc:spChg chg="del">
          <ac:chgData name="前川 亮" userId="d7d429a203bb0ce1" providerId="LiveId" clId="{772F5298-950C-43A4-A0DC-7332F4CF7B09}" dt="2022-02-10T07:39:57.439" v="0" actId="478"/>
          <ac:spMkLst>
            <pc:docMk/>
            <pc:sldMk cId="2937915315" sldId="259"/>
            <ac:spMk id="770" creationId="{00000000-0000-0000-0000-000000000000}"/>
          </ac:spMkLst>
        </pc:spChg>
        <pc:spChg chg="del">
          <ac:chgData name="前川 亮" userId="d7d429a203bb0ce1" providerId="LiveId" clId="{772F5298-950C-43A4-A0DC-7332F4CF7B09}" dt="2022-02-10T07:39:57.439" v="0" actId="478"/>
          <ac:spMkLst>
            <pc:docMk/>
            <pc:sldMk cId="2937915315" sldId="259"/>
            <ac:spMk id="771" creationId="{00000000-0000-0000-0000-000000000000}"/>
          </ac:spMkLst>
        </pc:spChg>
        <pc:grpChg chg="del">
          <ac:chgData name="前川 亮" userId="d7d429a203bb0ce1" providerId="LiveId" clId="{772F5298-950C-43A4-A0DC-7332F4CF7B09}" dt="2022-02-10T07:39:57.439" v="0" actId="478"/>
          <ac:grpSpMkLst>
            <pc:docMk/>
            <pc:sldMk cId="2937915315" sldId="259"/>
            <ac:grpSpMk id="4"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5"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7"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15"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24"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133"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136"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139"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142"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145" creationId="{3858F5B9-F73D-493D-BC75-E3903B9542C6}"/>
          </ac:grpSpMkLst>
        </pc:grpChg>
        <pc:grpChg chg="del">
          <ac:chgData name="前川 亮" userId="d7d429a203bb0ce1" providerId="LiveId" clId="{772F5298-950C-43A4-A0DC-7332F4CF7B09}" dt="2022-02-10T07:40:01.143" v="1" actId="478"/>
          <ac:grpSpMkLst>
            <pc:docMk/>
            <pc:sldMk cId="2937915315" sldId="259"/>
            <ac:grpSpMk id="146" creationId="{78A02867-03FF-4237-8988-63E49425602E}"/>
          </ac:grpSpMkLst>
        </pc:grpChg>
        <pc:grpChg chg="del">
          <ac:chgData name="前川 亮" userId="d7d429a203bb0ce1" providerId="LiveId" clId="{772F5298-950C-43A4-A0DC-7332F4CF7B09}" dt="2022-02-10T07:40:04.390" v="2" actId="478"/>
          <ac:grpSpMkLst>
            <pc:docMk/>
            <pc:sldMk cId="2937915315" sldId="259"/>
            <ac:grpSpMk id="151" creationId="{00000000-0000-0000-0000-000000000000}"/>
          </ac:grpSpMkLst>
        </pc:grpChg>
        <pc:grpChg chg="del">
          <ac:chgData name="前川 亮" userId="d7d429a203bb0ce1" providerId="LiveId" clId="{772F5298-950C-43A4-A0DC-7332F4CF7B09}" dt="2022-02-10T07:40:01.143" v="1" actId="478"/>
          <ac:grpSpMkLst>
            <pc:docMk/>
            <pc:sldMk cId="2937915315" sldId="259"/>
            <ac:grpSpMk id="157" creationId="{1099F6BA-D881-44C9-B215-EA356FA7FEDA}"/>
          </ac:grpSpMkLst>
        </pc:grpChg>
        <pc:grpChg chg="del">
          <ac:chgData name="前川 亮" userId="d7d429a203bb0ce1" providerId="LiveId" clId="{772F5298-950C-43A4-A0DC-7332F4CF7B09}" dt="2022-02-10T07:39:57.439" v="0" actId="478"/>
          <ac:grpSpMkLst>
            <pc:docMk/>
            <pc:sldMk cId="2937915315" sldId="259"/>
            <ac:grpSpMk id="166"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169" creationId="{00000000-0000-0000-0000-000000000000}"/>
          </ac:grpSpMkLst>
        </pc:grpChg>
        <pc:grpChg chg="del">
          <ac:chgData name="前川 亮" userId="d7d429a203bb0ce1" providerId="LiveId" clId="{772F5298-950C-43A4-A0DC-7332F4CF7B09}" dt="2022-02-10T07:40:01.143" v="1" actId="478"/>
          <ac:grpSpMkLst>
            <pc:docMk/>
            <pc:sldMk cId="2937915315" sldId="259"/>
            <ac:grpSpMk id="191" creationId="{FC610556-AB2A-4018-A3E2-F8B33A9419BA}"/>
          </ac:grpSpMkLst>
        </pc:grpChg>
        <pc:grpChg chg="del">
          <ac:chgData name="前川 亮" userId="d7d429a203bb0ce1" providerId="LiveId" clId="{772F5298-950C-43A4-A0DC-7332F4CF7B09}" dt="2022-02-10T07:40:01.143" v="1" actId="478"/>
          <ac:grpSpMkLst>
            <pc:docMk/>
            <pc:sldMk cId="2937915315" sldId="259"/>
            <ac:grpSpMk id="192" creationId="{D1EDD8EF-852A-46CB-B39F-F61FB83C7A32}"/>
          </ac:grpSpMkLst>
        </pc:grpChg>
        <pc:grpChg chg="del">
          <ac:chgData name="前川 亮" userId="d7d429a203bb0ce1" providerId="LiveId" clId="{772F5298-950C-43A4-A0DC-7332F4CF7B09}" dt="2022-02-10T07:40:01.143" v="1" actId="478"/>
          <ac:grpSpMkLst>
            <pc:docMk/>
            <pc:sldMk cId="2937915315" sldId="259"/>
            <ac:grpSpMk id="199" creationId="{9BF99DE4-9FFC-48BE-B31B-A0E0FDC316D5}"/>
          </ac:grpSpMkLst>
        </pc:grpChg>
        <pc:grpChg chg="del">
          <ac:chgData name="前川 亮" userId="d7d429a203bb0ce1" providerId="LiveId" clId="{772F5298-950C-43A4-A0DC-7332F4CF7B09}" dt="2022-02-10T07:39:57.439" v="0" actId="478"/>
          <ac:grpSpMkLst>
            <pc:docMk/>
            <pc:sldMk cId="2937915315" sldId="259"/>
            <ac:grpSpMk id="200"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206" creationId="{54FA6D00-8B0D-4846-8AAD-E4640F3FE2ED}"/>
          </ac:grpSpMkLst>
        </pc:grpChg>
        <pc:grpChg chg="del">
          <ac:chgData name="前川 亮" userId="d7d429a203bb0ce1" providerId="LiveId" clId="{772F5298-950C-43A4-A0DC-7332F4CF7B09}" dt="2022-02-10T07:39:57.439" v="0" actId="478"/>
          <ac:grpSpMkLst>
            <pc:docMk/>
            <pc:sldMk cId="2937915315" sldId="259"/>
            <ac:grpSpMk id="207" creationId="{13022BF7-0998-4E01-B114-616546EA80E1}"/>
          </ac:grpSpMkLst>
        </pc:grpChg>
        <pc:grpChg chg="del">
          <ac:chgData name="前川 亮" userId="d7d429a203bb0ce1" providerId="LiveId" clId="{772F5298-950C-43A4-A0DC-7332F4CF7B09}" dt="2022-02-10T07:39:57.439" v="0" actId="478"/>
          <ac:grpSpMkLst>
            <pc:docMk/>
            <pc:sldMk cId="2937915315" sldId="259"/>
            <ac:grpSpMk id="208" creationId="{2223FF84-EC06-4AD5-8CDF-C7714BED6EFF}"/>
          </ac:grpSpMkLst>
        </pc:grpChg>
        <pc:grpChg chg="del">
          <ac:chgData name="前川 亮" userId="d7d429a203bb0ce1" providerId="LiveId" clId="{772F5298-950C-43A4-A0DC-7332F4CF7B09}" dt="2022-02-10T07:40:04.390" v="2" actId="478"/>
          <ac:grpSpMkLst>
            <pc:docMk/>
            <pc:sldMk cId="2937915315" sldId="259"/>
            <ac:grpSpMk id="311"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35"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53"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56"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78"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81"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82"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84"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99"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01"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18"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29"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57"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64"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65"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75"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76"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80"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515"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528"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564"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566"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645"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667"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683"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767" creationId="{00000000-0000-0000-0000-000000000000}"/>
          </ac:grpSpMkLst>
        </pc:grpChg>
        <pc:picChg chg="del">
          <ac:chgData name="前川 亮" userId="d7d429a203bb0ce1" providerId="LiveId" clId="{772F5298-950C-43A4-A0DC-7332F4CF7B09}" dt="2022-02-10T07:40:04.390" v="2" actId="478"/>
          <ac:picMkLst>
            <pc:docMk/>
            <pc:sldMk cId="2937915315" sldId="259"/>
            <ac:picMk id="150" creationId="{00000000-0000-0000-0000-000000000000}"/>
          </ac:picMkLst>
        </pc:picChg>
        <pc:picChg chg="del">
          <ac:chgData name="前川 亮" userId="d7d429a203bb0ce1" providerId="LiveId" clId="{772F5298-950C-43A4-A0DC-7332F4CF7B09}" dt="2022-02-10T07:40:04.390" v="2" actId="478"/>
          <ac:picMkLst>
            <pc:docMk/>
            <pc:sldMk cId="2937915315" sldId="259"/>
            <ac:picMk id="158" creationId="{00000000-0000-0000-0000-000000000000}"/>
          </ac:picMkLst>
        </pc:picChg>
        <pc:picChg chg="del">
          <ac:chgData name="前川 亮" userId="d7d429a203bb0ce1" providerId="LiveId" clId="{772F5298-950C-43A4-A0DC-7332F4CF7B09}" dt="2022-02-10T07:40:04.390" v="2" actId="478"/>
          <ac:picMkLst>
            <pc:docMk/>
            <pc:sldMk cId="2937915315" sldId="259"/>
            <ac:picMk id="160" creationId="{00000000-0000-0000-0000-000000000000}"/>
          </ac:picMkLst>
        </pc:picChg>
        <pc:picChg chg="del">
          <ac:chgData name="前川 亮" userId="d7d429a203bb0ce1" providerId="LiveId" clId="{772F5298-950C-43A4-A0DC-7332F4CF7B09}" dt="2022-02-10T07:40:04.390" v="2" actId="478"/>
          <ac:picMkLst>
            <pc:docMk/>
            <pc:sldMk cId="2937915315" sldId="259"/>
            <ac:picMk id="163" creationId="{00000000-0000-0000-0000-000000000000}"/>
          </ac:picMkLst>
        </pc:picChg>
        <pc:picChg chg="del">
          <ac:chgData name="前川 亮" userId="d7d429a203bb0ce1" providerId="LiveId" clId="{772F5298-950C-43A4-A0DC-7332F4CF7B09}" dt="2022-02-10T07:40:04.390" v="2" actId="478"/>
          <ac:picMkLst>
            <pc:docMk/>
            <pc:sldMk cId="2937915315" sldId="259"/>
            <ac:picMk id="172" creationId="{00000000-0000-0000-0000-000000000000}"/>
          </ac:picMkLst>
        </pc:picChg>
        <pc:picChg chg="del">
          <ac:chgData name="前川 亮" userId="d7d429a203bb0ce1" providerId="LiveId" clId="{772F5298-950C-43A4-A0DC-7332F4CF7B09}" dt="2022-02-10T07:40:04.390" v="2" actId="478"/>
          <ac:picMkLst>
            <pc:docMk/>
            <pc:sldMk cId="2937915315" sldId="259"/>
            <ac:picMk id="176" creationId="{00000000-0000-0000-0000-000000000000}"/>
          </ac:picMkLst>
        </pc:picChg>
        <pc:picChg chg="del">
          <ac:chgData name="前川 亮" userId="d7d429a203bb0ce1" providerId="LiveId" clId="{772F5298-950C-43A4-A0DC-7332F4CF7B09}" dt="2022-02-10T07:40:01.143" v="1" actId="478"/>
          <ac:picMkLst>
            <pc:docMk/>
            <pc:sldMk cId="2937915315" sldId="259"/>
            <ac:picMk id="185" creationId="{00000000-0000-0000-0000-000000000000}"/>
          </ac:picMkLst>
        </pc:picChg>
        <pc:picChg chg="del">
          <ac:chgData name="前川 亮" userId="d7d429a203bb0ce1" providerId="LiveId" clId="{772F5298-950C-43A4-A0DC-7332F4CF7B09}" dt="2022-02-10T07:40:04.390" v="2" actId="478"/>
          <ac:picMkLst>
            <pc:docMk/>
            <pc:sldMk cId="2937915315" sldId="259"/>
            <ac:picMk id="193" creationId="{00000000-0000-0000-0000-000000000000}"/>
          </ac:picMkLst>
        </pc:picChg>
        <pc:picChg chg="del">
          <ac:chgData name="前川 亮" userId="d7d429a203bb0ce1" providerId="LiveId" clId="{772F5298-950C-43A4-A0DC-7332F4CF7B09}" dt="2022-02-10T07:40:04.390" v="2" actId="478"/>
          <ac:picMkLst>
            <pc:docMk/>
            <pc:sldMk cId="2937915315" sldId="259"/>
            <ac:picMk id="194" creationId="{00000000-0000-0000-0000-000000000000}"/>
          </ac:picMkLst>
        </pc:picChg>
        <pc:picChg chg="del">
          <ac:chgData name="前川 亮" userId="d7d429a203bb0ce1" providerId="LiveId" clId="{772F5298-950C-43A4-A0DC-7332F4CF7B09}" dt="2022-02-10T07:40:04.390" v="2" actId="478"/>
          <ac:picMkLst>
            <pc:docMk/>
            <pc:sldMk cId="2937915315" sldId="259"/>
            <ac:picMk id="195" creationId="{00000000-0000-0000-0000-000000000000}"/>
          </ac:picMkLst>
        </pc:picChg>
        <pc:picChg chg="del">
          <ac:chgData name="前川 亮" userId="d7d429a203bb0ce1" providerId="LiveId" clId="{772F5298-950C-43A4-A0DC-7332F4CF7B09}" dt="2022-02-10T07:40:04.390" v="2" actId="478"/>
          <ac:picMkLst>
            <pc:docMk/>
            <pc:sldMk cId="2937915315" sldId="259"/>
            <ac:picMk id="196" creationId="{00000000-0000-0000-0000-000000000000}"/>
          </ac:picMkLst>
        </pc:picChg>
        <pc:picChg chg="del">
          <ac:chgData name="前川 亮" userId="d7d429a203bb0ce1" providerId="LiveId" clId="{772F5298-950C-43A4-A0DC-7332F4CF7B09}" dt="2022-02-10T07:40:04.390" v="2" actId="478"/>
          <ac:picMkLst>
            <pc:docMk/>
            <pc:sldMk cId="2937915315" sldId="259"/>
            <ac:picMk id="197" creationId="{00000000-0000-0000-0000-000000000000}"/>
          </ac:picMkLst>
        </pc:picChg>
        <pc:picChg chg="del">
          <ac:chgData name="前川 亮" userId="d7d429a203bb0ce1" providerId="LiveId" clId="{772F5298-950C-43A4-A0DC-7332F4CF7B09}" dt="2022-02-10T07:40:04.390" v="2" actId="478"/>
          <ac:picMkLst>
            <pc:docMk/>
            <pc:sldMk cId="2937915315" sldId="259"/>
            <ac:picMk id="198" creationId="{00000000-0000-0000-0000-000000000000}"/>
          </ac:picMkLst>
        </pc:picChg>
        <pc:picChg chg="del">
          <ac:chgData name="前川 亮" userId="d7d429a203bb0ce1" providerId="LiveId" clId="{772F5298-950C-43A4-A0DC-7332F4CF7B09}" dt="2022-02-10T07:40:04.390" v="2" actId="478"/>
          <ac:picMkLst>
            <pc:docMk/>
            <pc:sldMk cId="2937915315" sldId="259"/>
            <ac:picMk id="201" creationId="{00000000-0000-0000-0000-000000000000}"/>
          </ac:picMkLst>
        </pc:picChg>
        <pc:picChg chg="del">
          <ac:chgData name="前川 亮" userId="d7d429a203bb0ce1" providerId="LiveId" clId="{772F5298-950C-43A4-A0DC-7332F4CF7B09}" dt="2022-02-10T07:40:04.390" v="2" actId="478"/>
          <ac:picMkLst>
            <pc:docMk/>
            <pc:sldMk cId="2937915315" sldId="259"/>
            <ac:picMk id="202" creationId="{00000000-0000-0000-0000-000000000000}"/>
          </ac:picMkLst>
        </pc:picChg>
        <pc:picChg chg="del">
          <ac:chgData name="前川 亮" userId="d7d429a203bb0ce1" providerId="LiveId" clId="{772F5298-950C-43A4-A0DC-7332F4CF7B09}" dt="2022-02-10T07:40:04.390" v="2" actId="478"/>
          <ac:picMkLst>
            <pc:docMk/>
            <pc:sldMk cId="2937915315" sldId="259"/>
            <ac:picMk id="203" creationId="{00000000-0000-0000-0000-000000000000}"/>
          </ac:picMkLst>
        </pc:picChg>
        <pc:picChg chg="del">
          <ac:chgData name="前川 亮" userId="d7d429a203bb0ce1" providerId="LiveId" clId="{772F5298-950C-43A4-A0DC-7332F4CF7B09}" dt="2022-02-10T07:40:04.390" v="2" actId="478"/>
          <ac:picMkLst>
            <pc:docMk/>
            <pc:sldMk cId="2937915315" sldId="259"/>
            <ac:picMk id="205" creationId="{00000000-0000-0000-0000-000000000000}"/>
          </ac:picMkLst>
        </pc:picChg>
        <pc:picChg chg="del">
          <ac:chgData name="前川 亮" userId="d7d429a203bb0ce1" providerId="LiveId" clId="{772F5298-950C-43A4-A0DC-7332F4CF7B09}" dt="2022-02-10T07:40:04.390" v="2" actId="478"/>
          <ac:picMkLst>
            <pc:docMk/>
            <pc:sldMk cId="2937915315" sldId="259"/>
            <ac:picMk id="209" creationId="{00000000-0000-0000-0000-000000000000}"/>
          </ac:picMkLst>
        </pc:picChg>
        <pc:picChg chg="del">
          <ac:chgData name="前川 亮" userId="d7d429a203bb0ce1" providerId="LiveId" clId="{772F5298-950C-43A4-A0DC-7332F4CF7B09}" dt="2022-02-10T07:40:04.390" v="2" actId="478"/>
          <ac:picMkLst>
            <pc:docMk/>
            <pc:sldMk cId="2937915315" sldId="259"/>
            <ac:picMk id="210" creationId="{00000000-0000-0000-0000-000000000000}"/>
          </ac:picMkLst>
        </pc:picChg>
        <pc:picChg chg="del">
          <ac:chgData name="前川 亮" userId="d7d429a203bb0ce1" providerId="LiveId" clId="{772F5298-950C-43A4-A0DC-7332F4CF7B09}" dt="2022-02-10T07:40:04.390" v="2" actId="478"/>
          <ac:picMkLst>
            <pc:docMk/>
            <pc:sldMk cId="2937915315" sldId="259"/>
            <ac:picMk id="211" creationId="{00000000-0000-0000-0000-000000000000}"/>
          </ac:picMkLst>
        </pc:picChg>
        <pc:picChg chg="del">
          <ac:chgData name="前川 亮" userId="d7d429a203bb0ce1" providerId="LiveId" clId="{772F5298-950C-43A4-A0DC-7332F4CF7B09}" dt="2022-02-10T07:40:04.390" v="2" actId="478"/>
          <ac:picMkLst>
            <pc:docMk/>
            <pc:sldMk cId="2937915315" sldId="259"/>
            <ac:picMk id="434" creationId="{00000000-0000-0000-0000-000000000000}"/>
          </ac:picMkLst>
        </pc:picChg>
        <pc:picChg chg="del">
          <ac:chgData name="前川 亮" userId="d7d429a203bb0ce1" providerId="LiveId" clId="{772F5298-950C-43A4-A0DC-7332F4CF7B09}" dt="2022-02-10T07:40:04.390" v="2" actId="478"/>
          <ac:picMkLst>
            <pc:docMk/>
            <pc:sldMk cId="2937915315" sldId="259"/>
            <ac:picMk id="437" creationId="{00000000-0000-0000-0000-000000000000}"/>
          </ac:picMkLst>
        </pc:picChg>
        <pc:picChg chg="del">
          <ac:chgData name="前川 亮" userId="d7d429a203bb0ce1" providerId="LiveId" clId="{772F5298-950C-43A4-A0DC-7332F4CF7B09}" dt="2022-02-10T07:40:04.390" v="2" actId="478"/>
          <ac:picMkLst>
            <pc:docMk/>
            <pc:sldMk cId="2937915315" sldId="259"/>
            <ac:picMk id="439" creationId="{00000000-0000-0000-0000-000000000000}"/>
          </ac:picMkLst>
        </pc:picChg>
        <pc:picChg chg="del">
          <ac:chgData name="前川 亮" userId="d7d429a203bb0ce1" providerId="LiveId" clId="{772F5298-950C-43A4-A0DC-7332F4CF7B09}" dt="2022-02-10T07:40:04.390" v="2" actId="478"/>
          <ac:picMkLst>
            <pc:docMk/>
            <pc:sldMk cId="2937915315" sldId="259"/>
            <ac:picMk id="440" creationId="{00000000-0000-0000-0000-000000000000}"/>
          </ac:picMkLst>
        </pc:picChg>
        <pc:picChg chg="del">
          <ac:chgData name="前川 亮" userId="d7d429a203bb0ce1" providerId="LiveId" clId="{772F5298-950C-43A4-A0DC-7332F4CF7B09}" dt="2022-02-10T07:40:04.390" v="2" actId="478"/>
          <ac:picMkLst>
            <pc:docMk/>
            <pc:sldMk cId="2937915315" sldId="259"/>
            <ac:picMk id="443" creationId="{00000000-0000-0000-0000-000000000000}"/>
          </ac:picMkLst>
        </pc:picChg>
        <pc:picChg chg="del">
          <ac:chgData name="前川 亮" userId="d7d429a203bb0ce1" providerId="LiveId" clId="{772F5298-950C-43A4-A0DC-7332F4CF7B09}" dt="2022-02-10T07:40:04.390" v="2" actId="478"/>
          <ac:picMkLst>
            <pc:docMk/>
            <pc:sldMk cId="2937915315" sldId="259"/>
            <ac:picMk id="447" creationId="{00000000-0000-0000-0000-000000000000}"/>
          </ac:picMkLst>
        </pc:picChg>
        <pc:picChg chg="del">
          <ac:chgData name="前川 亮" userId="d7d429a203bb0ce1" providerId="LiveId" clId="{772F5298-950C-43A4-A0DC-7332F4CF7B09}" dt="2022-02-10T07:40:04.390" v="2" actId="478"/>
          <ac:picMkLst>
            <pc:docMk/>
            <pc:sldMk cId="2937915315" sldId="259"/>
            <ac:picMk id="448" creationId="{00000000-0000-0000-0000-000000000000}"/>
          </ac:picMkLst>
        </pc:picChg>
        <pc:picChg chg="del">
          <ac:chgData name="前川 亮" userId="d7d429a203bb0ce1" providerId="LiveId" clId="{772F5298-950C-43A4-A0DC-7332F4CF7B09}" dt="2022-02-10T07:40:04.390" v="2" actId="478"/>
          <ac:picMkLst>
            <pc:docMk/>
            <pc:sldMk cId="2937915315" sldId="259"/>
            <ac:picMk id="450" creationId="{00000000-0000-0000-0000-000000000000}"/>
          </ac:picMkLst>
        </pc:picChg>
        <pc:picChg chg="del">
          <ac:chgData name="前川 亮" userId="d7d429a203bb0ce1" providerId="LiveId" clId="{772F5298-950C-43A4-A0DC-7332F4CF7B09}" dt="2022-02-10T07:40:04.390" v="2" actId="478"/>
          <ac:picMkLst>
            <pc:docMk/>
            <pc:sldMk cId="2937915315" sldId="259"/>
            <ac:picMk id="451" creationId="{00000000-0000-0000-0000-000000000000}"/>
          </ac:picMkLst>
        </pc:picChg>
        <pc:picChg chg="del">
          <ac:chgData name="前川 亮" userId="d7d429a203bb0ce1" providerId="LiveId" clId="{772F5298-950C-43A4-A0DC-7332F4CF7B09}" dt="2022-02-10T07:39:57.439" v="0" actId="478"/>
          <ac:picMkLst>
            <pc:docMk/>
            <pc:sldMk cId="2937915315" sldId="259"/>
            <ac:picMk id="461" creationId="{00000000-0000-0000-0000-000000000000}"/>
          </ac:picMkLst>
        </pc:picChg>
        <pc:picChg chg="del">
          <ac:chgData name="前川 亮" userId="d7d429a203bb0ce1" providerId="LiveId" clId="{772F5298-950C-43A4-A0DC-7332F4CF7B09}" dt="2022-02-10T07:40:04.390" v="2" actId="478"/>
          <ac:picMkLst>
            <pc:docMk/>
            <pc:sldMk cId="2937915315" sldId="259"/>
            <ac:picMk id="521" creationId="{00000000-0000-0000-0000-000000000000}"/>
          </ac:picMkLst>
        </pc:picChg>
        <pc:picChg chg="del">
          <ac:chgData name="前川 亮" userId="d7d429a203bb0ce1" providerId="LiveId" clId="{772F5298-950C-43A4-A0DC-7332F4CF7B09}" dt="2022-02-10T07:40:04.390" v="2" actId="478"/>
          <ac:picMkLst>
            <pc:docMk/>
            <pc:sldMk cId="2937915315" sldId="259"/>
            <ac:picMk id="522" creationId="{00000000-0000-0000-0000-000000000000}"/>
          </ac:picMkLst>
        </pc:picChg>
        <pc:picChg chg="del">
          <ac:chgData name="前川 亮" userId="d7d429a203bb0ce1" providerId="LiveId" clId="{772F5298-950C-43A4-A0DC-7332F4CF7B09}" dt="2022-02-10T07:40:04.390" v="2" actId="478"/>
          <ac:picMkLst>
            <pc:docMk/>
            <pc:sldMk cId="2937915315" sldId="259"/>
            <ac:picMk id="589" creationId="{00000000-0000-0000-0000-000000000000}"/>
          </ac:picMkLst>
        </pc:picChg>
        <pc:picChg chg="del">
          <ac:chgData name="前川 亮" userId="d7d429a203bb0ce1" providerId="LiveId" clId="{772F5298-950C-43A4-A0DC-7332F4CF7B09}" dt="2022-02-10T07:40:04.390" v="2" actId="478"/>
          <ac:picMkLst>
            <pc:docMk/>
            <pc:sldMk cId="2937915315" sldId="259"/>
            <ac:picMk id="657" creationId="{00000000-0000-0000-0000-000000000000}"/>
          </ac:picMkLst>
        </pc:picChg>
        <pc:picChg chg="del">
          <ac:chgData name="前川 亮" userId="d7d429a203bb0ce1" providerId="LiveId" clId="{772F5298-950C-43A4-A0DC-7332F4CF7B09}" dt="2022-02-10T07:40:04.390" v="2" actId="478"/>
          <ac:picMkLst>
            <pc:docMk/>
            <pc:sldMk cId="2937915315" sldId="259"/>
            <ac:picMk id="658" creationId="{00000000-0000-0000-0000-000000000000}"/>
          </ac:picMkLst>
        </pc:picChg>
        <pc:picChg chg="del">
          <ac:chgData name="前川 亮" userId="d7d429a203bb0ce1" providerId="LiveId" clId="{772F5298-950C-43A4-A0DC-7332F4CF7B09}" dt="2022-02-10T07:40:04.390" v="2" actId="478"/>
          <ac:picMkLst>
            <pc:docMk/>
            <pc:sldMk cId="2937915315" sldId="259"/>
            <ac:picMk id="662" creationId="{00000000-0000-0000-0000-000000000000}"/>
          </ac:picMkLst>
        </pc:picChg>
        <pc:picChg chg="del">
          <ac:chgData name="前川 亮" userId="d7d429a203bb0ce1" providerId="LiveId" clId="{772F5298-950C-43A4-A0DC-7332F4CF7B09}" dt="2022-02-10T07:40:04.390" v="2" actId="478"/>
          <ac:picMkLst>
            <pc:docMk/>
            <pc:sldMk cId="2937915315" sldId="259"/>
            <ac:picMk id="678" creationId="{00000000-0000-0000-0000-000000000000}"/>
          </ac:picMkLst>
        </pc:picChg>
        <pc:picChg chg="del">
          <ac:chgData name="前川 亮" userId="d7d429a203bb0ce1" providerId="LiveId" clId="{772F5298-950C-43A4-A0DC-7332F4CF7B09}" dt="2022-02-10T07:40:04.390" v="2" actId="478"/>
          <ac:picMkLst>
            <pc:docMk/>
            <pc:sldMk cId="2937915315" sldId="259"/>
            <ac:picMk id="692" creationId="{00000000-0000-0000-0000-000000000000}"/>
          </ac:picMkLst>
        </pc:picChg>
        <pc:picChg chg="del">
          <ac:chgData name="前川 亮" userId="d7d429a203bb0ce1" providerId="LiveId" clId="{772F5298-950C-43A4-A0DC-7332F4CF7B09}" dt="2022-02-10T07:40:04.390" v="2" actId="478"/>
          <ac:picMkLst>
            <pc:docMk/>
            <pc:sldMk cId="2937915315" sldId="259"/>
            <ac:picMk id="693" creationId="{00000000-0000-0000-0000-000000000000}"/>
          </ac:picMkLst>
        </pc:picChg>
        <pc:picChg chg="del">
          <ac:chgData name="前川 亮" userId="d7d429a203bb0ce1" providerId="LiveId" clId="{772F5298-950C-43A4-A0DC-7332F4CF7B09}" dt="2022-02-10T07:40:04.390" v="2" actId="478"/>
          <ac:picMkLst>
            <pc:docMk/>
            <pc:sldMk cId="2937915315" sldId="259"/>
            <ac:picMk id="736" creationId="{00000000-0000-0000-0000-000000000000}"/>
          </ac:picMkLst>
        </pc:picChg>
        <pc:picChg chg="del">
          <ac:chgData name="前川 亮" userId="d7d429a203bb0ce1" providerId="LiveId" clId="{772F5298-950C-43A4-A0DC-7332F4CF7B09}" dt="2022-02-10T07:39:57.439" v="0" actId="478"/>
          <ac:picMkLst>
            <pc:docMk/>
            <pc:sldMk cId="2937915315" sldId="259"/>
            <ac:picMk id="737" creationId="{00000000-0000-0000-0000-000000000000}"/>
          </ac:picMkLst>
        </pc:picChg>
        <pc:cxnChg chg="del">
          <ac:chgData name="前川 亮" userId="d7d429a203bb0ce1" providerId="LiveId" clId="{772F5298-950C-43A4-A0DC-7332F4CF7B09}" dt="2022-02-10T07:40:04.390" v="2" actId="478"/>
          <ac:cxnSpMkLst>
            <pc:docMk/>
            <pc:sldMk cId="2937915315" sldId="259"/>
            <ac:cxnSpMk id="18" creationId="{7511E240-6D14-447C-BAE0-F5F64F8DE8E0}"/>
          </ac:cxnSpMkLst>
        </pc:cxnChg>
        <pc:cxnChg chg="del">
          <ac:chgData name="前川 亮" userId="d7d429a203bb0ce1" providerId="LiveId" clId="{772F5298-950C-43A4-A0DC-7332F4CF7B09}" dt="2022-02-10T07:39:57.439" v="0" actId="478"/>
          <ac:cxnSpMkLst>
            <pc:docMk/>
            <pc:sldMk cId="2937915315" sldId="259"/>
            <ac:cxnSpMk id="31" creationId="{00000000-0000-0000-0000-000000000000}"/>
          </ac:cxnSpMkLst>
        </pc:cxnChg>
        <pc:cxnChg chg="del">
          <ac:chgData name="前川 亮" userId="d7d429a203bb0ce1" providerId="LiveId" clId="{772F5298-950C-43A4-A0DC-7332F4CF7B09}" dt="2022-02-10T07:40:01.143" v="1" actId="478"/>
          <ac:cxnSpMkLst>
            <pc:docMk/>
            <pc:sldMk cId="2937915315" sldId="259"/>
            <ac:cxnSpMk id="152" creationId="{604D7935-D9F9-4130-8641-958C3DEE6BBB}"/>
          </ac:cxnSpMkLst>
        </pc:cxnChg>
        <pc:cxnChg chg="del">
          <ac:chgData name="前川 亮" userId="d7d429a203bb0ce1" providerId="LiveId" clId="{772F5298-950C-43A4-A0DC-7332F4CF7B09}" dt="2022-02-10T07:40:01.143" v="1" actId="478"/>
          <ac:cxnSpMkLst>
            <pc:docMk/>
            <pc:sldMk cId="2937915315" sldId="259"/>
            <ac:cxnSpMk id="164" creationId="{66ABA7F1-BBD1-4AD8-A971-30886BA8729B}"/>
          </ac:cxnSpMkLst>
        </pc:cxnChg>
        <pc:cxnChg chg="del">
          <ac:chgData name="前川 亮" userId="d7d429a203bb0ce1" providerId="LiveId" clId="{772F5298-950C-43A4-A0DC-7332F4CF7B09}" dt="2022-02-10T07:40:04.390" v="2" actId="478"/>
          <ac:cxnSpMkLst>
            <pc:docMk/>
            <pc:sldMk cId="2937915315" sldId="259"/>
            <ac:cxnSpMk id="352" creationId="{00000000-0000-0000-0000-000000000000}"/>
          </ac:cxnSpMkLst>
        </pc:cxnChg>
        <pc:cxnChg chg="del">
          <ac:chgData name="前川 亮" userId="d7d429a203bb0ce1" providerId="LiveId" clId="{772F5298-950C-43A4-A0DC-7332F4CF7B09}" dt="2022-02-10T07:40:04.390" v="2" actId="478"/>
          <ac:cxnSpMkLst>
            <pc:docMk/>
            <pc:sldMk cId="2937915315" sldId="259"/>
            <ac:cxnSpMk id="354" creationId="{00000000-0000-0000-0000-000000000000}"/>
          </ac:cxnSpMkLst>
        </pc:cxnChg>
        <pc:cxnChg chg="del">
          <ac:chgData name="前川 亮" userId="d7d429a203bb0ce1" providerId="LiveId" clId="{772F5298-950C-43A4-A0DC-7332F4CF7B09}" dt="2022-02-10T07:40:04.390" v="2" actId="478"/>
          <ac:cxnSpMkLst>
            <pc:docMk/>
            <pc:sldMk cId="2937915315" sldId="259"/>
            <ac:cxnSpMk id="357" creationId="{00000000-0000-0000-0000-000000000000}"/>
          </ac:cxnSpMkLst>
        </pc:cxnChg>
        <pc:cxnChg chg="del">
          <ac:chgData name="前川 亮" userId="d7d429a203bb0ce1" providerId="LiveId" clId="{772F5298-950C-43A4-A0DC-7332F4CF7B09}" dt="2022-02-10T07:40:04.390" v="2" actId="478"/>
          <ac:cxnSpMkLst>
            <pc:docMk/>
            <pc:sldMk cId="2937915315" sldId="259"/>
            <ac:cxnSpMk id="363" creationId="{00000000-0000-0000-0000-000000000000}"/>
          </ac:cxnSpMkLst>
        </pc:cxnChg>
        <pc:cxnChg chg="del">
          <ac:chgData name="前川 亮" userId="d7d429a203bb0ce1" providerId="LiveId" clId="{772F5298-950C-43A4-A0DC-7332F4CF7B09}" dt="2022-02-10T07:40:04.390" v="2" actId="478"/>
          <ac:cxnSpMkLst>
            <pc:docMk/>
            <pc:sldMk cId="2937915315" sldId="259"/>
            <ac:cxnSpMk id="470" creationId="{D08DED66-0268-47EC-8621-51F54CA0CECF}"/>
          </ac:cxnSpMkLst>
        </pc:cxnChg>
        <pc:cxnChg chg="del">
          <ac:chgData name="前川 亮" userId="d7d429a203bb0ce1" providerId="LiveId" clId="{772F5298-950C-43A4-A0DC-7332F4CF7B09}" dt="2022-02-10T07:40:04.390" v="2" actId="478"/>
          <ac:cxnSpMkLst>
            <pc:docMk/>
            <pc:sldMk cId="2937915315" sldId="259"/>
            <ac:cxnSpMk id="523" creationId="{2038ACD4-1288-48F4-B3A1-9331DE7CB630}"/>
          </ac:cxnSpMkLst>
        </pc:cxnChg>
        <pc:cxnChg chg="del">
          <ac:chgData name="前川 亮" userId="d7d429a203bb0ce1" providerId="LiveId" clId="{772F5298-950C-43A4-A0DC-7332F4CF7B09}" dt="2022-02-10T07:40:04.390" v="2" actId="478"/>
          <ac:cxnSpMkLst>
            <pc:docMk/>
            <pc:sldMk cId="2937915315" sldId="259"/>
            <ac:cxnSpMk id="524" creationId="{C132A55A-1446-4389-A617-65CD4021BD57}"/>
          </ac:cxnSpMkLst>
        </pc:cxnChg>
        <pc:cxnChg chg="del">
          <ac:chgData name="前川 亮" userId="d7d429a203bb0ce1" providerId="LiveId" clId="{772F5298-950C-43A4-A0DC-7332F4CF7B09}" dt="2022-02-10T07:40:04.390" v="2" actId="478"/>
          <ac:cxnSpMkLst>
            <pc:docMk/>
            <pc:sldMk cId="2937915315" sldId="259"/>
            <ac:cxnSpMk id="526" creationId="{B6574938-3546-41C8-A49B-BD87C0FF61DC}"/>
          </ac:cxnSpMkLst>
        </pc:cxnChg>
        <pc:cxnChg chg="del">
          <ac:chgData name="前川 亮" userId="d7d429a203bb0ce1" providerId="LiveId" clId="{772F5298-950C-43A4-A0DC-7332F4CF7B09}" dt="2022-02-10T07:39:57.439" v="0" actId="478"/>
          <ac:cxnSpMkLst>
            <pc:docMk/>
            <pc:sldMk cId="2937915315" sldId="259"/>
            <ac:cxnSpMk id="556" creationId="{FBD67E0A-4A7F-4FD5-96BE-DF4F9C099EA9}"/>
          </ac:cxnSpMkLst>
        </pc:cxnChg>
        <pc:cxnChg chg="del">
          <ac:chgData name="前川 亮" userId="d7d429a203bb0ce1" providerId="LiveId" clId="{772F5298-950C-43A4-A0DC-7332F4CF7B09}" dt="2022-02-10T07:40:04.390" v="2" actId="478"/>
          <ac:cxnSpMkLst>
            <pc:docMk/>
            <pc:sldMk cId="2937915315" sldId="259"/>
            <ac:cxnSpMk id="584" creationId="{00000000-0000-0000-0000-000000000000}"/>
          </ac:cxnSpMkLst>
        </pc:cxnChg>
        <pc:cxnChg chg="del">
          <ac:chgData name="前川 亮" userId="d7d429a203bb0ce1" providerId="LiveId" clId="{772F5298-950C-43A4-A0DC-7332F4CF7B09}" dt="2022-02-10T07:40:04.390" v="2" actId="478"/>
          <ac:cxnSpMkLst>
            <pc:docMk/>
            <pc:sldMk cId="2937915315" sldId="259"/>
            <ac:cxnSpMk id="586" creationId="{00000000-0000-0000-0000-000000000000}"/>
          </ac:cxnSpMkLst>
        </pc:cxnChg>
        <pc:cxnChg chg="del">
          <ac:chgData name="前川 亮" userId="d7d429a203bb0ce1" providerId="LiveId" clId="{772F5298-950C-43A4-A0DC-7332F4CF7B09}" dt="2022-02-10T07:40:01.143" v="1" actId="478"/>
          <ac:cxnSpMkLst>
            <pc:docMk/>
            <pc:sldMk cId="2937915315" sldId="259"/>
            <ac:cxnSpMk id="605" creationId="{F180FEBF-D12C-4A17-A838-B5BA0E866E07}"/>
          </ac:cxnSpMkLst>
        </pc:cxnChg>
        <pc:cxnChg chg="del">
          <ac:chgData name="前川 亮" userId="d7d429a203bb0ce1" providerId="LiveId" clId="{772F5298-950C-43A4-A0DC-7332F4CF7B09}" dt="2022-02-10T07:40:01.143" v="1" actId="478"/>
          <ac:cxnSpMkLst>
            <pc:docMk/>
            <pc:sldMk cId="2937915315" sldId="259"/>
            <ac:cxnSpMk id="606" creationId="{90E7FA6D-BBAC-4710-9418-16AE9877D219}"/>
          </ac:cxnSpMkLst>
        </pc:cxnChg>
        <pc:cxnChg chg="del">
          <ac:chgData name="前川 亮" userId="d7d429a203bb0ce1" providerId="LiveId" clId="{772F5298-950C-43A4-A0DC-7332F4CF7B09}" dt="2022-02-10T07:40:01.143" v="1" actId="478"/>
          <ac:cxnSpMkLst>
            <pc:docMk/>
            <pc:sldMk cId="2937915315" sldId="259"/>
            <ac:cxnSpMk id="607" creationId="{C7FCA9C6-2479-458E-A440-9A197FA54D1D}"/>
          </ac:cxnSpMkLst>
        </pc:cxnChg>
        <pc:cxnChg chg="del">
          <ac:chgData name="前川 亮" userId="d7d429a203bb0ce1" providerId="LiveId" clId="{772F5298-950C-43A4-A0DC-7332F4CF7B09}" dt="2022-02-10T07:40:01.143" v="1" actId="478"/>
          <ac:cxnSpMkLst>
            <pc:docMk/>
            <pc:sldMk cId="2937915315" sldId="259"/>
            <ac:cxnSpMk id="609" creationId="{48D1B795-FE5A-44F7-BDBE-FC43BD20754A}"/>
          </ac:cxnSpMkLst>
        </pc:cxnChg>
        <pc:cxnChg chg="del">
          <ac:chgData name="前川 亮" userId="d7d429a203bb0ce1" providerId="LiveId" clId="{772F5298-950C-43A4-A0DC-7332F4CF7B09}" dt="2022-02-10T07:40:01.143" v="1" actId="478"/>
          <ac:cxnSpMkLst>
            <pc:docMk/>
            <pc:sldMk cId="2937915315" sldId="259"/>
            <ac:cxnSpMk id="611" creationId="{11BB60B7-08E2-4264-99F0-BD37E329B60F}"/>
          </ac:cxnSpMkLst>
        </pc:cxnChg>
        <pc:cxnChg chg="del">
          <ac:chgData name="前川 亮" userId="d7d429a203bb0ce1" providerId="LiveId" clId="{772F5298-950C-43A4-A0DC-7332F4CF7B09}" dt="2022-02-10T07:40:01.143" v="1" actId="478"/>
          <ac:cxnSpMkLst>
            <pc:docMk/>
            <pc:sldMk cId="2937915315" sldId="259"/>
            <ac:cxnSpMk id="612" creationId="{A714CBA8-B47E-4F3C-95A7-1E686EF28CEC}"/>
          </ac:cxnSpMkLst>
        </pc:cxnChg>
        <pc:cxnChg chg="del">
          <ac:chgData name="前川 亮" userId="d7d429a203bb0ce1" providerId="LiveId" clId="{772F5298-950C-43A4-A0DC-7332F4CF7B09}" dt="2022-02-10T07:40:01.143" v="1" actId="478"/>
          <ac:cxnSpMkLst>
            <pc:docMk/>
            <pc:sldMk cId="2937915315" sldId="259"/>
            <ac:cxnSpMk id="633" creationId="{6614C7E8-B608-4796-886E-7FA24E5463BF}"/>
          </ac:cxnSpMkLst>
        </pc:cxnChg>
        <pc:cxnChg chg="del">
          <ac:chgData name="前川 亮" userId="d7d429a203bb0ce1" providerId="LiveId" clId="{772F5298-950C-43A4-A0DC-7332F4CF7B09}" dt="2022-02-10T07:40:01.143" v="1" actId="478"/>
          <ac:cxnSpMkLst>
            <pc:docMk/>
            <pc:sldMk cId="2937915315" sldId="259"/>
            <ac:cxnSpMk id="636" creationId="{4B5542BD-734E-4662-A854-1204C158506E}"/>
          </ac:cxnSpMkLst>
        </pc:cxnChg>
        <pc:cxnChg chg="del">
          <ac:chgData name="前川 亮" userId="d7d429a203bb0ce1" providerId="LiveId" clId="{772F5298-950C-43A4-A0DC-7332F4CF7B09}" dt="2022-02-10T07:40:01.143" v="1" actId="478"/>
          <ac:cxnSpMkLst>
            <pc:docMk/>
            <pc:sldMk cId="2937915315" sldId="259"/>
            <ac:cxnSpMk id="639" creationId="{383D073D-15FB-4593-8C69-1C50F1E7A552}"/>
          </ac:cxnSpMkLst>
        </pc:cxnChg>
        <pc:cxnChg chg="del">
          <ac:chgData name="前川 亮" userId="d7d429a203bb0ce1" providerId="LiveId" clId="{772F5298-950C-43A4-A0DC-7332F4CF7B09}" dt="2022-02-10T07:40:01.143" v="1" actId="478"/>
          <ac:cxnSpMkLst>
            <pc:docMk/>
            <pc:sldMk cId="2937915315" sldId="259"/>
            <ac:cxnSpMk id="640" creationId="{4C31168A-CFD8-4081-B5A9-EB35F05CE283}"/>
          </ac:cxnSpMkLst>
        </pc:cxnChg>
        <pc:cxnChg chg="del">
          <ac:chgData name="前川 亮" userId="d7d429a203bb0ce1" providerId="LiveId" clId="{772F5298-950C-43A4-A0DC-7332F4CF7B09}" dt="2022-02-10T07:40:01.143" v="1" actId="478"/>
          <ac:cxnSpMkLst>
            <pc:docMk/>
            <pc:sldMk cId="2937915315" sldId="259"/>
            <ac:cxnSpMk id="642" creationId="{8684F37C-A2A7-4AC0-AEFA-FE031A370551}"/>
          </ac:cxnSpMkLst>
        </pc:cxnChg>
        <pc:cxnChg chg="del">
          <ac:chgData name="前川 亮" userId="d7d429a203bb0ce1" providerId="LiveId" clId="{772F5298-950C-43A4-A0DC-7332F4CF7B09}" dt="2022-02-10T07:39:57.439" v="0" actId="478"/>
          <ac:cxnSpMkLst>
            <pc:docMk/>
            <pc:sldMk cId="2937915315" sldId="259"/>
            <ac:cxnSpMk id="702" creationId="{491C2A9A-85D2-4C16-BD3F-AF37D887E2AD}"/>
          </ac:cxnSpMkLst>
        </pc:cxnChg>
        <pc:cxnChg chg="del">
          <ac:chgData name="前川 亮" userId="d7d429a203bb0ce1" providerId="LiveId" clId="{772F5298-950C-43A4-A0DC-7332F4CF7B09}" dt="2022-02-10T07:39:57.439" v="0" actId="478"/>
          <ac:cxnSpMkLst>
            <pc:docMk/>
            <pc:sldMk cId="2937915315" sldId="259"/>
            <ac:cxnSpMk id="738" creationId="{00000000-0000-0000-0000-000000000000}"/>
          </ac:cxnSpMkLst>
        </pc:cxnChg>
        <pc:cxnChg chg="del">
          <ac:chgData name="前川 亮" userId="d7d429a203bb0ce1" providerId="LiveId" clId="{772F5298-950C-43A4-A0DC-7332F4CF7B09}" dt="2022-02-10T07:39:57.439" v="0" actId="478"/>
          <ac:cxnSpMkLst>
            <pc:docMk/>
            <pc:sldMk cId="2937915315" sldId="259"/>
            <ac:cxnSpMk id="743" creationId="{00000000-0000-0000-0000-000000000000}"/>
          </ac:cxnSpMkLst>
        </pc:cxnChg>
        <pc:cxnChg chg="del">
          <ac:chgData name="前川 亮" userId="d7d429a203bb0ce1" providerId="LiveId" clId="{772F5298-950C-43A4-A0DC-7332F4CF7B09}" dt="2022-02-10T07:39:57.439" v="0" actId="478"/>
          <ac:cxnSpMkLst>
            <pc:docMk/>
            <pc:sldMk cId="2937915315" sldId="259"/>
            <ac:cxnSpMk id="766" creationId="{00000000-0000-0000-0000-000000000000}"/>
          </ac:cxnSpMkLst>
        </pc:cxnChg>
        <pc:cxnChg chg="del">
          <ac:chgData name="前川 亮" userId="d7d429a203bb0ce1" providerId="LiveId" clId="{772F5298-950C-43A4-A0DC-7332F4CF7B09}" dt="2022-02-10T07:39:57.439" v="0" actId="478"/>
          <ac:cxnSpMkLst>
            <pc:docMk/>
            <pc:sldMk cId="2937915315" sldId="259"/>
            <ac:cxnSpMk id="768" creationId="{00000000-0000-0000-0000-000000000000}"/>
          </ac:cxnSpMkLst>
        </pc:cxnChg>
        <pc:cxnChg chg="del">
          <ac:chgData name="前川 亮" userId="d7d429a203bb0ce1" providerId="LiveId" clId="{772F5298-950C-43A4-A0DC-7332F4CF7B09}" dt="2022-02-10T07:39:57.439" v="0" actId="478"/>
          <ac:cxnSpMkLst>
            <pc:docMk/>
            <pc:sldMk cId="2937915315" sldId="259"/>
            <ac:cxnSpMk id="769" creationId="{00000000-0000-0000-0000-000000000000}"/>
          </ac:cxnSpMkLst>
        </pc:cxnChg>
      </pc:sldChg>
    </pc:docChg>
  </pc:docChgLst>
  <pc:docChgLst>
    <pc:chgData name="前川 亮" userId="d7d429a203bb0ce1" providerId="LiveId" clId="{8D4E27BF-2245-4BD8-89AA-9DADB10C7A1C}"/>
    <pc:docChg chg="modSld">
      <pc:chgData name="前川 亮" userId="d7d429a203bb0ce1" providerId="LiveId" clId="{8D4E27BF-2245-4BD8-89AA-9DADB10C7A1C}" dt="2022-02-14T00:59:45.019" v="109" actId="1037"/>
      <pc:docMkLst>
        <pc:docMk/>
      </pc:docMkLst>
      <pc:sldChg chg="delSp modSp mod">
        <pc:chgData name="前川 亮" userId="d7d429a203bb0ce1" providerId="LiveId" clId="{8D4E27BF-2245-4BD8-89AA-9DADB10C7A1C}" dt="2022-02-14T00:59:45.019" v="109" actId="1037"/>
        <pc:sldMkLst>
          <pc:docMk/>
          <pc:sldMk cId="2937915315" sldId="259"/>
        </pc:sldMkLst>
        <pc:spChg chg="mod topLvl">
          <ac:chgData name="前川 亮" userId="d7d429a203bb0ce1" providerId="LiveId" clId="{8D4E27BF-2245-4BD8-89AA-9DADB10C7A1C}" dt="2022-02-14T00:59:45.019" v="109" actId="1037"/>
          <ac:spMkLst>
            <pc:docMk/>
            <pc:sldMk cId="2937915315" sldId="259"/>
            <ac:spMk id="9" creationId="{00000000-0000-0000-0000-000000000000}"/>
          </ac:spMkLst>
        </pc:spChg>
        <pc:spChg chg="mod topLvl">
          <ac:chgData name="前川 亮" userId="d7d429a203bb0ce1" providerId="LiveId" clId="{8D4E27BF-2245-4BD8-89AA-9DADB10C7A1C}" dt="2022-02-14T00:59:39.905" v="84" actId="1038"/>
          <ac:spMkLst>
            <pc:docMk/>
            <pc:sldMk cId="2937915315" sldId="259"/>
            <ac:spMk id="10" creationId="{00000000-0000-0000-0000-000000000000}"/>
          </ac:spMkLst>
        </pc:spChg>
        <pc:grpChg chg="del">
          <ac:chgData name="前川 亮" userId="d7d429a203bb0ce1" providerId="LiveId" clId="{8D4E27BF-2245-4BD8-89AA-9DADB10C7A1C}" dt="2022-02-14T00:58:49.166" v="2" actId="165"/>
          <ac:grpSpMkLst>
            <pc:docMk/>
            <pc:sldMk cId="2937915315" sldId="259"/>
            <ac:grpSpMk id="2" creationId="{00000000-0000-0000-0000-000000000000}"/>
          </ac:grpSpMkLst>
        </pc:gr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d7d429a203bb0ce1/&#12489;&#12461;&#12517;&#12513;&#12531;&#12488;/&#24195;&#23798;%20&#20107;&#21209;&#38306;&#20418;/21&#30330;&#34920;&#36039;&#26009;/&#35542;&#25991;%20&#24863;&#24773;/&#36039;&#26009;/&#24515;&#25293;&#24321;&#2102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2700" cap="rnd">
              <a:solidFill>
                <a:schemeClr val="tx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D9AD-4456-A708-9DF46A2319ED}"/>
            </c:ext>
          </c:extLst>
        </c:ser>
        <c:dLbls>
          <c:showLegendKey val="0"/>
          <c:showVal val="0"/>
          <c:showCatName val="0"/>
          <c:showSerName val="0"/>
          <c:showPercent val="0"/>
          <c:showBubbleSize val="0"/>
        </c:dLbls>
        <c:axId val="209104608"/>
        <c:axId val="209102256"/>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D9AD-4456-A708-9DF46A2319ED}"/>
            </c:ext>
          </c:extLst>
        </c:ser>
        <c:dLbls>
          <c:showLegendKey val="0"/>
          <c:showVal val="0"/>
          <c:showCatName val="0"/>
          <c:showSerName val="0"/>
          <c:showPercent val="0"/>
          <c:showBubbleSize val="0"/>
        </c:dLbls>
        <c:axId val="209103824"/>
        <c:axId val="209102648"/>
      </c:scatterChart>
      <c:valAx>
        <c:axId val="209104608"/>
        <c:scaling>
          <c:orientation val="minMax"/>
          <c:max val="11"/>
          <c:min val="3"/>
        </c:scaling>
        <c:delete val="1"/>
        <c:axPos val="b"/>
        <c:numFmt formatCode="General" sourceLinked="1"/>
        <c:majorTickMark val="none"/>
        <c:minorTickMark val="none"/>
        <c:tickLblPos val="nextTo"/>
        <c:crossAx val="209102256"/>
        <c:crossesAt val="-1000000"/>
        <c:crossBetween val="midCat"/>
      </c:valAx>
      <c:valAx>
        <c:axId val="209102256"/>
        <c:scaling>
          <c:orientation val="minMax"/>
          <c:max val="-8500"/>
          <c:min val="-105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9104608"/>
        <c:crosses val="autoZero"/>
        <c:crossBetween val="midCat"/>
      </c:valAx>
      <c:valAx>
        <c:axId val="209102648"/>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9103824"/>
        <c:crosses val="max"/>
        <c:crossBetween val="midCat"/>
      </c:valAx>
      <c:valAx>
        <c:axId val="209103824"/>
        <c:scaling>
          <c:orientation val="minMax"/>
        </c:scaling>
        <c:delete val="1"/>
        <c:axPos val="b"/>
        <c:numFmt formatCode="General" sourceLinked="1"/>
        <c:majorTickMark val="out"/>
        <c:minorTickMark val="none"/>
        <c:tickLblPos val="nextTo"/>
        <c:crossAx val="209102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2700" cap="rnd">
              <a:solidFill>
                <a:schemeClr val="tx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2ABC-421E-9E18-5C8862C0C6D7}"/>
            </c:ext>
          </c:extLst>
        </c:ser>
        <c:dLbls>
          <c:showLegendKey val="0"/>
          <c:showVal val="0"/>
          <c:showCatName val="0"/>
          <c:showSerName val="0"/>
          <c:showPercent val="0"/>
          <c:showBubbleSize val="0"/>
        </c:dLbls>
        <c:axId val="448234336"/>
        <c:axId val="448236296"/>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2ABC-421E-9E18-5C8862C0C6D7}"/>
            </c:ext>
          </c:extLst>
        </c:ser>
        <c:dLbls>
          <c:showLegendKey val="0"/>
          <c:showVal val="0"/>
          <c:showCatName val="0"/>
          <c:showSerName val="0"/>
          <c:showPercent val="0"/>
          <c:showBubbleSize val="0"/>
        </c:dLbls>
        <c:axId val="448233944"/>
        <c:axId val="448237080"/>
      </c:scatterChart>
      <c:valAx>
        <c:axId val="448234336"/>
        <c:scaling>
          <c:orientation val="minMax"/>
          <c:max val="11"/>
          <c:min val="3"/>
        </c:scaling>
        <c:delete val="1"/>
        <c:axPos val="b"/>
        <c:numFmt formatCode="General" sourceLinked="1"/>
        <c:majorTickMark val="none"/>
        <c:minorTickMark val="none"/>
        <c:tickLblPos val="nextTo"/>
        <c:crossAx val="448236296"/>
        <c:crossesAt val="-1000000"/>
        <c:crossBetween val="midCat"/>
      </c:valAx>
      <c:valAx>
        <c:axId val="448236296"/>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448234336"/>
        <c:crosses val="autoZero"/>
        <c:crossBetween val="midCat"/>
      </c:valAx>
      <c:valAx>
        <c:axId val="44823708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448233944"/>
        <c:crosses val="max"/>
        <c:crossBetween val="midCat"/>
      </c:valAx>
      <c:valAx>
        <c:axId val="448233944"/>
        <c:scaling>
          <c:orientation val="minMax"/>
        </c:scaling>
        <c:delete val="1"/>
        <c:axPos val="b"/>
        <c:numFmt formatCode="General" sourceLinked="1"/>
        <c:majorTickMark val="out"/>
        <c:minorTickMark val="none"/>
        <c:tickLblPos val="nextTo"/>
        <c:crossAx val="448237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12700">
              <a:solidFill>
                <a:schemeClr val="tx1"/>
              </a:solidFill>
              <a:prstDash val="dash"/>
            </a:ln>
          </c:spPr>
          <c:marker>
            <c:symbol val="none"/>
          </c:marker>
          <c:xVal>
            <c:numRef>
              <c:f>[心拍弁別.xlsx]Sheet1!$E$1:$E$17</c:f>
              <c:numCache>
                <c:formatCode>General</c:formatCode>
                <c:ptCount val="17"/>
                <c:pt idx="0">
                  <c:v>-350</c:v>
                </c:pt>
                <c:pt idx="1">
                  <c:v>-300</c:v>
                </c:pt>
                <c:pt idx="2">
                  <c:v>-250</c:v>
                </c:pt>
                <c:pt idx="3">
                  <c:v>-200</c:v>
                </c:pt>
                <c:pt idx="4">
                  <c:v>-150</c:v>
                </c:pt>
                <c:pt idx="5">
                  <c:v>-100</c:v>
                </c:pt>
                <c:pt idx="6">
                  <c:v>-50</c:v>
                </c:pt>
                <c:pt idx="7">
                  <c:v>0</c:v>
                </c:pt>
                <c:pt idx="8">
                  <c:v>50</c:v>
                </c:pt>
                <c:pt idx="9">
                  <c:v>100</c:v>
                </c:pt>
                <c:pt idx="10">
                  <c:v>150</c:v>
                </c:pt>
                <c:pt idx="11">
                  <c:v>200</c:v>
                </c:pt>
                <c:pt idx="12">
                  <c:v>250</c:v>
                </c:pt>
                <c:pt idx="13">
                  <c:v>300</c:v>
                </c:pt>
                <c:pt idx="14">
                  <c:v>350</c:v>
                </c:pt>
                <c:pt idx="15">
                  <c:v>400</c:v>
                </c:pt>
                <c:pt idx="16">
                  <c:v>450</c:v>
                </c:pt>
              </c:numCache>
            </c:numRef>
          </c:xVal>
          <c:yVal>
            <c:numRef>
              <c:f>[心拍弁別.xlsx]Sheet1!$F$1:$F$17</c:f>
              <c:numCache>
                <c:formatCode>General</c:formatCode>
                <c:ptCount val="17"/>
                <c:pt idx="0">
                  <c:v>8.2736391638047217E-4</c:v>
                </c:pt>
                <c:pt idx="1">
                  <c:v>3.0016110375823139E-3</c:v>
                </c:pt>
                <c:pt idx="2">
                  <c:v>9.5348873606826146E-3</c:v>
                </c:pt>
                <c:pt idx="3">
                  <c:v>2.6520397908020198E-2</c:v>
                </c:pt>
                <c:pt idx="4">
                  <c:v>6.4587402736004468E-2</c:v>
                </c:pt>
                <c:pt idx="5">
                  <c:v>0.13772694711469455</c:v>
                </c:pt>
                <c:pt idx="6">
                  <c:v>0.25715403133988551</c:v>
                </c:pt>
                <c:pt idx="7">
                  <c:v>0.42040809407865382</c:v>
                </c:pt>
                <c:pt idx="8">
                  <c:v>0.60179990718244813</c:v>
                </c:pt>
                <c:pt idx="9">
                  <c:v>0.75428675146555335</c:v>
                </c:pt>
                <c:pt idx="10">
                  <c:v>0.8277975919112015</c:v>
                </c:pt>
                <c:pt idx="11">
                  <c:v>0.79545415265440833</c:v>
                </c:pt>
                <c:pt idx="12">
                  <c:v>0.66928249131727036</c:v>
                </c:pt>
                <c:pt idx="13">
                  <c:v>0.49306830900279869</c:v>
                </c:pt>
                <c:pt idx="14">
                  <c:v>0.31805925099645871</c:v>
                </c:pt>
                <c:pt idx="15">
                  <c:v>0.17964382332061071</c:v>
                </c:pt>
                <c:pt idx="16">
                  <c:v>8.8842314221983298E-2</c:v>
                </c:pt>
              </c:numCache>
            </c:numRef>
          </c:yVal>
          <c:smooth val="1"/>
          <c:extLst>
            <c:ext xmlns:c16="http://schemas.microsoft.com/office/drawing/2014/chart" uri="{C3380CC4-5D6E-409C-BE32-E72D297353CC}">
              <c16:uniqueId val="{00000000-ADF9-4135-8B15-A919A157C5D3}"/>
            </c:ext>
          </c:extLst>
        </c:ser>
        <c:ser>
          <c:idx val="0"/>
          <c:order val="1"/>
          <c:spPr>
            <a:ln w="19050" cap="rnd">
              <a:noFill/>
              <a:round/>
            </a:ln>
            <a:effectLst/>
          </c:spPr>
          <c:marker>
            <c:symbol val="circle"/>
            <c:size val="6"/>
            <c:spPr>
              <a:solidFill>
                <a:schemeClr val="tx1"/>
              </a:solidFill>
              <a:ln w="9525">
                <a:noFill/>
              </a:ln>
              <a:effectLst/>
            </c:spPr>
          </c:marker>
          <c:dPt>
            <c:idx val="0"/>
            <c:marker>
              <c:symbol val="triangle"/>
              <c:size val="6"/>
            </c:marker>
            <c:bubble3D val="0"/>
            <c:extLst>
              <c:ext xmlns:c16="http://schemas.microsoft.com/office/drawing/2014/chart" uri="{C3380CC4-5D6E-409C-BE32-E72D297353CC}">
                <c16:uniqueId val="{00000001-ADF9-4135-8B15-A919A157C5D3}"/>
              </c:ext>
            </c:extLst>
          </c:dPt>
          <c:xVal>
            <c:numRef>
              <c:f>[心拍弁別.xlsx]Sheet1!$B$4:$B$8</c:f>
              <c:numCache>
                <c:formatCode>General</c:formatCode>
                <c:ptCount val="5"/>
                <c:pt idx="0">
                  <c:v>-350</c:v>
                </c:pt>
                <c:pt idx="1">
                  <c:v>0</c:v>
                </c:pt>
                <c:pt idx="2">
                  <c:v>150</c:v>
                </c:pt>
                <c:pt idx="3">
                  <c:v>300</c:v>
                </c:pt>
                <c:pt idx="4">
                  <c:v>450</c:v>
                </c:pt>
              </c:numCache>
            </c:numRef>
          </c:xVal>
          <c:yVal>
            <c:numRef>
              <c:f>[心拍弁別.xlsx]Sheet1!$C$4:$C$8</c:f>
              <c:numCache>
                <c:formatCode>General</c:formatCode>
                <c:ptCount val="5"/>
                <c:pt idx="0">
                  <c:v>0</c:v>
                </c:pt>
                <c:pt idx="1">
                  <c:v>0.33333333333333331</c:v>
                </c:pt>
                <c:pt idx="2">
                  <c:v>0.83333333333333337</c:v>
                </c:pt>
                <c:pt idx="3">
                  <c:v>0.5</c:v>
                </c:pt>
                <c:pt idx="4">
                  <c:v>0</c:v>
                </c:pt>
              </c:numCache>
            </c:numRef>
          </c:yVal>
          <c:smooth val="0"/>
          <c:extLst>
            <c:ext xmlns:c16="http://schemas.microsoft.com/office/drawing/2014/chart" uri="{C3380CC4-5D6E-409C-BE32-E72D297353CC}">
              <c16:uniqueId val="{00000002-ADF9-4135-8B15-A919A157C5D3}"/>
            </c:ext>
          </c:extLst>
        </c:ser>
        <c:dLbls>
          <c:showLegendKey val="0"/>
          <c:showVal val="0"/>
          <c:showCatName val="0"/>
          <c:showSerName val="0"/>
          <c:showPercent val="0"/>
          <c:showBubbleSize val="0"/>
        </c:dLbls>
        <c:axId val="736153696"/>
        <c:axId val="736149432"/>
      </c:scatterChart>
      <c:valAx>
        <c:axId val="736153696"/>
        <c:scaling>
          <c:orientation val="minMax"/>
          <c:max val="500"/>
          <c:min val="-450"/>
        </c:scaling>
        <c:delete val="0"/>
        <c:axPos val="b"/>
        <c:title>
          <c:tx>
            <c:rich>
              <a:bodyPr/>
              <a:lstStyle/>
              <a:p>
                <a:pPr>
                  <a:defRPr/>
                </a:pPr>
                <a:r>
                  <a:rPr lang="ja-JP"/>
                  <a:t>遅れ（</a:t>
                </a:r>
                <a:r>
                  <a:rPr lang="en-US"/>
                  <a:t>ms）</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ja-JP"/>
          </a:p>
        </c:txPr>
        <c:crossAx val="736149432"/>
        <c:crosses val="autoZero"/>
        <c:crossBetween val="midCat"/>
        <c:majorUnit val="150"/>
      </c:valAx>
      <c:valAx>
        <c:axId val="736149432"/>
        <c:scaling>
          <c:orientation val="minMax"/>
          <c:max val="1"/>
        </c:scaling>
        <c:delete val="0"/>
        <c:axPos val="l"/>
        <c:title>
          <c:tx>
            <c:rich>
              <a:bodyPr/>
              <a:lstStyle/>
              <a:p>
                <a:pPr>
                  <a:defRPr/>
                </a:pPr>
                <a:r>
                  <a:rPr lang="ja-JP"/>
                  <a:t>「一致」応答の割合</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ja-JP"/>
          </a:p>
        </c:txPr>
        <c:crossAx val="736153696"/>
        <c:crosses val="autoZero"/>
        <c:crossBetween val="midCat"/>
        <c:majorUnit val="0.5"/>
      </c:valAx>
    </c:plotArea>
    <c:plotVisOnly val="1"/>
    <c:dispBlanksAs val="gap"/>
    <c:showDLblsOverMax val="0"/>
    <c:extLst/>
  </c:chart>
  <c:txPr>
    <a:bodyPr/>
    <a:lstStyle/>
    <a:p>
      <a:pPr>
        <a:defRPr sz="2400" b="0">
          <a:latin typeface="游ゴシック" panose="020B0400000000000000" pitchFamily="50" charset="-128"/>
          <a:ea typeface="游ゴシック" panose="020B0400000000000000" pitchFamily="50" charset="-128"/>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5"/>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901699" y="1"/>
            <a:ext cx="2984871" cy="502755"/>
          </a:xfrm>
          <a:prstGeom prst="rect">
            <a:avLst/>
          </a:prstGeom>
        </p:spPr>
        <p:txBody>
          <a:bodyPr vert="horz" lIns="92327" tIns="46163" rIns="92327" bIns="46163" rtlCol="0"/>
          <a:lstStyle>
            <a:lvl1pPr algn="r">
              <a:defRPr sz="1200"/>
            </a:lvl1pPr>
          </a:lstStyle>
          <a:p>
            <a:fld id="{730E89EA-82F0-4DC5-86E2-4D30B69C4948}" type="datetimeFigureOut">
              <a:rPr kumimoji="1" lang="ja-JP" altLang="en-US" smtClean="0"/>
              <a:t>2022/2/14</a:t>
            </a:fld>
            <a:endParaRPr kumimoji="1" lang="ja-JP" altLang="en-US"/>
          </a:p>
        </p:txBody>
      </p:sp>
      <p:sp>
        <p:nvSpPr>
          <p:cNvPr id="4" name="フッター プレースホルダー 3"/>
          <p:cNvSpPr>
            <a:spLocks noGrp="1"/>
          </p:cNvSpPr>
          <p:nvPr>
            <p:ph type="ftr" sz="quarter" idx="2"/>
          </p:nvPr>
        </p:nvSpPr>
        <p:spPr>
          <a:xfrm>
            <a:off x="0" y="9517547"/>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901699" y="9517547"/>
            <a:ext cx="2984871" cy="502754"/>
          </a:xfrm>
          <a:prstGeom prst="rect">
            <a:avLst/>
          </a:prstGeom>
        </p:spPr>
        <p:txBody>
          <a:bodyPr vert="horz" lIns="92327" tIns="46163" rIns="92327" bIns="46163" rtlCol="0" anchor="b"/>
          <a:lstStyle>
            <a:lvl1pPr algn="r">
              <a:defRPr sz="1200"/>
            </a:lvl1pPr>
          </a:lstStyle>
          <a:p>
            <a:fld id="{E298CCFD-6E10-4C69-80DC-757CCFD68CBD}" type="slidenum">
              <a:rPr kumimoji="1" lang="ja-JP" altLang="en-US" smtClean="0"/>
              <a:t>‹#›</a:t>
            </a:fld>
            <a:endParaRPr kumimoji="1" lang="ja-JP" altLang="en-US"/>
          </a:p>
        </p:txBody>
      </p:sp>
    </p:spTree>
    <p:extLst>
      <p:ext uri="{BB962C8B-B14F-4D97-AF65-F5344CB8AC3E}">
        <p14:creationId xmlns:p14="http://schemas.microsoft.com/office/powerpoint/2010/main" val="1104647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5"/>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5"/>
          </a:xfrm>
          <a:prstGeom prst="rect">
            <a:avLst/>
          </a:prstGeom>
        </p:spPr>
        <p:txBody>
          <a:bodyPr vert="horz" lIns="92327" tIns="46163" rIns="92327" bIns="46163" rtlCol="0"/>
          <a:lstStyle>
            <a:lvl1pPr algn="r">
              <a:defRPr sz="1200"/>
            </a:lvl1pPr>
          </a:lstStyle>
          <a:p>
            <a:fld id="{0B7113D3-3229-4E55-B749-47DFFC67867E}" type="datetimeFigureOut">
              <a:rPr kumimoji="1" lang="ja-JP" altLang="en-US" smtClean="0"/>
              <a:t>2022/2/14</a:t>
            </a:fld>
            <a:endParaRPr kumimoji="1" lang="ja-JP" altLang="en-US"/>
          </a:p>
        </p:txBody>
      </p:sp>
      <p:sp>
        <p:nvSpPr>
          <p:cNvPr id="4" name="スライド イメージ プレースホルダー 3"/>
          <p:cNvSpPr>
            <a:spLocks noGrp="1" noRot="1" noChangeAspect="1"/>
          </p:cNvSpPr>
          <p:nvPr>
            <p:ph type="sldImg" idx="2"/>
          </p:nvPr>
        </p:nvSpPr>
        <p:spPr>
          <a:xfrm>
            <a:off x="2247900" y="1252538"/>
            <a:ext cx="2392363"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3"/>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7"/>
            <a:ext cx="2984871" cy="502754"/>
          </a:xfrm>
          <a:prstGeom prst="rect">
            <a:avLst/>
          </a:prstGeom>
        </p:spPr>
        <p:txBody>
          <a:bodyPr vert="horz" lIns="92327" tIns="46163" rIns="92327" bIns="46163" rtlCol="0" anchor="b"/>
          <a:lstStyle>
            <a:lvl1pPr algn="r">
              <a:defRPr sz="1200"/>
            </a:lvl1pPr>
          </a:lstStyle>
          <a:p>
            <a:fld id="{E1F19FE1-CC2B-49D3-B394-97F3614DA445}" type="slidenum">
              <a:rPr kumimoji="1" lang="ja-JP" altLang="en-US" smtClean="0"/>
              <a:t>‹#›</a:t>
            </a:fld>
            <a:endParaRPr kumimoji="1" lang="ja-JP" altLang="en-US"/>
          </a:p>
        </p:txBody>
      </p:sp>
    </p:spTree>
    <p:extLst>
      <p:ext uri="{BB962C8B-B14F-4D97-AF65-F5344CB8AC3E}">
        <p14:creationId xmlns:p14="http://schemas.microsoft.com/office/powerpoint/2010/main" val="5300173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5" name="日付プレースホルダー 4"/>
          <p:cNvSpPr>
            <a:spLocks noGrp="1"/>
          </p:cNvSpPr>
          <p:nvPr>
            <p:ph type="dt" idx="11"/>
          </p:nvPr>
        </p:nvSpPr>
        <p:spPr/>
        <p:txBody>
          <a:bodyPr/>
          <a:lstStyle/>
          <a:p>
            <a:endParaRPr kumimoji="1" lang="ja-JP" altLang="en-US"/>
          </a:p>
        </p:txBody>
      </p:sp>
    </p:spTree>
    <p:extLst>
      <p:ext uri="{BB962C8B-B14F-4D97-AF65-F5344CB8AC3E}">
        <p14:creationId xmlns:p14="http://schemas.microsoft.com/office/powerpoint/2010/main" val="313189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84402" y="7005156"/>
            <a:ext cx="22706410" cy="14902051"/>
          </a:xfrm>
        </p:spPr>
        <p:txBody>
          <a:bodyPr anchor="b"/>
          <a:lstStyle>
            <a:lvl1pPr algn="ctr">
              <a:defRPr sz="14899"/>
            </a:lvl1pPr>
          </a:lstStyle>
          <a:p>
            <a:r>
              <a:rPr kumimoji="1" lang="ja-JP" altLang="en-US"/>
              <a:t>マスター タイトルの書式設定</a:t>
            </a:r>
          </a:p>
        </p:txBody>
      </p:sp>
      <p:sp>
        <p:nvSpPr>
          <p:cNvPr id="3" name="サブタイトル 2"/>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473699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70403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3801576" y="14228288"/>
            <a:ext cx="16209854" cy="22639425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5168076" y="14228288"/>
            <a:ext cx="48255062" cy="22639425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60839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18220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065653" y="10671222"/>
            <a:ext cx="26112371" cy="17805173"/>
          </a:xfrm>
        </p:spPr>
        <p:txBody>
          <a:bodyPr anchor="b"/>
          <a:lstStyle>
            <a:lvl1pPr>
              <a:defRPr sz="14899"/>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21632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5168075" y="71121626"/>
            <a:ext cx="32230487" cy="1695009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37777003" y="71121626"/>
            <a:ext cx="32234428" cy="1695009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84622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4" y="2278907"/>
            <a:ext cx="26112371" cy="8273416"/>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2085365" y="15635264"/>
            <a:ext cx="12807833"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5326827" y="15635264"/>
            <a:ext cx="12870909"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255914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62301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26248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コンテンツ プレースホルダー 2"/>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22631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図プレースホルダー 2"/>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kumimoji="1" lang="ja-JP" altLang="en-US"/>
          </a:p>
        </p:txBody>
      </p:sp>
      <p:sp>
        <p:nvSpPr>
          <p:cNvPr id="4" name="テキスト プレースホルダー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0323B2B-3F9E-49E7-AC16-818B5CDF6787}" type="datetimeFigureOut">
              <a:rPr kumimoji="1" lang="ja-JP" altLang="en-US" smtClean="0"/>
              <a:t>2022/2/14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71019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70323B2B-3F9E-49E7-AC16-818B5CDF6787}" type="datetimeFigureOut">
              <a:rPr kumimoji="1" lang="ja-JP" altLang="en-US" smtClean="0"/>
              <a:t>2022/2/14</a:t>
            </a:fld>
            <a:endParaRPr kumimoji="1" lang="ja-JP" altLang="en-US"/>
          </a:p>
        </p:txBody>
      </p:sp>
      <p:sp>
        <p:nvSpPr>
          <p:cNvPr id="5" name="フッター プレースホルダー 4"/>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419874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270638" rtl="0" eaLnBrk="1" latinLnBrk="0" hangingPunct="1">
        <a:lnSpc>
          <a:spcPct val="90000"/>
        </a:lnSpc>
        <a:spcBef>
          <a:spcPct val="0"/>
        </a:spcBef>
        <a:buNone/>
        <a:defRPr kumimoji="1"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kumimoji="1"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kumimoji="1"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kumimoji="1"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9pPr>
    </p:bodyStyle>
    <p:otherStyle>
      <a:defPPr>
        <a:defRPr lang="ja-JP"/>
      </a:defPPr>
      <a:lvl1pPr marL="0" algn="l" defTabSz="2270638" rtl="0" eaLnBrk="1" latinLnBrk="0" hangingPunct="1">
        <a:defRPr kumimoji="1" sz="4470" kern="1200">
          <a:solidFill>
            <a:schemeClr val="tx1"/>
          </a:solidFill>
          <a:latin typeface="+mn-lt"/>
          <a:ea typeface="+mn-ea"/>
          <a:cs typeface="+mn-cs"/>
        </a:defRPr>
      </a:lvl1pPr>
      <a:lvl2pPr marL="1135319" algn="l" defTabSz="2270638" rtl="0" eaLnBrk="1" latinLnBrk="0" hangingPunct="1">
        <a:defRPr kumimoji="1" sz="4470" kern="1200">
          <a:solidFill>
            <a:schemeClr val="tx1"/>
          </a:solidFill>
          <a:latin typeface="+mn-lt"/>
          <a:ea typeface="+mn-ea"/>
          <a:cs typeface="+mn-cs"/>
        </a:defRPr>
      </a:lvl2pPr>
      <a:lvl3pPr marL="2270638" algn="l" defTabSz="2270638" rtl="0" eaLnBrk="1" latinLnBrk="0" hangingPunct="1">
        <a:defRPr kumimoji="1" sz="4470" kern="1200">
          <a:solidFill>
            <a:schemeClr val="tx1"/>
          </a:solidFill>
          <a:latin typeface="+mn-lt"/>
          <a:ea typeface="+mn-ea"/>
          <a:cs typeface="+mn-cs"/>
        </a:defRPr>
      </a:lvl3pPr>
      <a:lvl4pPr marL="3405957" algn="l" defTabSz="2270638" rtl="0" eaLnBrk="1" latinLnBrk="0" hangingPunct="1">
        <a:defRPr kumimoji="1" sz="4470" kern="1200">
          <a:solidFill>
            <a:schemeClr val="tx1"/>
          </a:solidFill>
          <a:latin typeface="+mn-lt"/>
          <a:ea typeface="+mn-ea"/>
          <a:cs typeface="+mn-cs"/>
        </a:defRPr>
      </a:lvl4pPr>
      <a:lvl5pPr marL="4541276" algn="l" defTabSz="2270638" rtl="0" eaLnBrk="1" latinLnBrk="0" hangingPunct="1">
        <a:defRPr kumimoji="1" sz="4470" kern="1200">
          <a:solidFill>
            <a:schemeClr val="tx1"/>
          </a:solidFill>
          <a:latin typeface="+mn-lt"/>
          <a:ea typeface="+mn-ea"/>
          <a:cs typeface="+mn-cs"/>
        </a:defRPr>
      </a:lvl5pPr>
      <a:lvl6pPr marL="5676595" algn="l" defTabSz="2270638" rtl="0" eaLnBrk="1" latinLnBrk="0" hangingPunct="1">
        <a:defRPr kumimoji="1" sz="4470" kern="1200">
          <a:solidFill>
            <a:schemeClr val="tx1"/>
          </a:solidFill>
          <a:latin typeface="+mn-lt"/>
          <a:ea typeface="+mn-ea"/>
          <a:cs typeface="+mn-cs"/>
        </a:defRPr>
      </a:lvl6pPr>
      <a:lvl7pPr marL="6811914" algn="l" defTabSz="2270638" rtl="0" eaLnBrk="1" latinLnBrk="0" hangingPunct="1">
        <a:defRPr kumimoji="1" sz="4470" kern="1200">
          <a:solidFill>
            <a:schemeClr val="tx1"/>
          </a:solidFill>
          <a:latin typeface="+mn-lt"/>
          <a:ea typeface="+mn-ea"/>
          <a:cs typeface="+mn-cs"/>
        </a:defRPr>
      </a:lvl7pPr>
      <a:lvl8pPr marL="7947233" algn="l" defTabSz="2270638" rtl="0" eaLnBrk="1" latinLnBrk="0" hangingPunct="1">
        <a:defRPr kumimoji="1" sz="4470" kern="1200">
          <a:solidFill>
            <a:schemeClr val="tx1"/>
          </a:solidFill>
          <a:latin typeface="+mn-lt"/>
          <a:ea typeface="+mn-ea"/>
          <a:cs typeface="+mn-cs"/>
        </a:defRPr>
      </a:lvl8pPr>
      <a:lvl9pPr marL="9082552" algn="l" defTabSz="2270638" rtl="0" eaLnBrk="1" latinLnBrk="0" hangingPunct="1">
        <a:defRPr kumimoji="1"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chart" Target="../charts/chart1.xml"/><Relationship Id="rId3" Type="http://schemas.openxmlformats.org/officeDocument/2006/relationships/image" Target="../media/image1.jpg"/><Relationship Id="rId21" Type="http://schemas.openxmlformats.org/officeDocument/2006/relationships/chart" Target="../charts/chart3.xm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eg"/><Relationship Id="rId20"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png"/><Relationship Id="rId19" Type="http://schemas.openxmlformats.org/officeDocument/2006/relationships/chart" Target="../charts/chart2.xml"/><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3" name="図 522" descr="ダイアグラム, 概略図&#10;&#10;自動的に生成された説明">
            <a:extLst>
              <a:ext uri="{FF2B5EF4-FFF2-40B4-BE49-F238E27FC236}">
                <a16:creationId xmlns:a16="http://schemas.microsoft.com/office/drawing/2014/main" id="{6BB5290C-43D7-4F56-A62E-12BBB24C6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35" y="32266573"/>
            <a:ext cx="8188844" cy="8188844"/>
          </a:xfrm>
          <a:prstGeom prst="rect">
            <a:avLst/>
          </a:prstGeom>
        </p:spPr>
      </p:pic>
      <p:sp>
        <p:nvSpPr>
          <p:cNvPr id="308" name="正方形/長方形 307"/>
          <p:cNvSpPr/>
          <p:nvPr/>
        </p:nvSpPr>
        <p:spPr>
          <a:xfrm>
            <a:off x="61200" y="29442935"/>
            <a:ext cx="15840000" cy="13269791"/>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09" name="正方形/長方形 308"/>
          <p:cNvSpPr/>
          <p:nvPr/>
        </p:nvSpPr>
        <p:spPr>
          <a:xfrm>
            <a:off x="16173970" y="23612101"/>
            <a:ext cx="14008872" cy="19100626"/>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102" name="正方形/長方形 101">
            <a:extLst>
              <a:ext uri="{FF2B5EF4-FFF2-40B4-BE49-F238E27FC236}">
                <a16:creationId xmlns:a16="http://schemas.microsoft.com/office/drawing/2014/main" id="{7D87ACE2-D612-4297-A9B0-4DE0CFFBB00A}"/>
              </a:ext>
            </a:extLst>
          </p:cNvPr>
          <p:cNvSpPr/>
          <p:nvPr/>
        </p:nvSpPr>
        <p:spPr>
          <a:xfrm>
            <a:off x="61200" y="23612100"/>
            <a:ext cx="15840000" cy="5491562"/>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pic>
        <p:nvPicPr>
          <p:cNvPr id="521" name="図 520" descr="グラフ, 折れ線グラフ, ヒストグラム&#10;&#10;自動的に生成された説明">
            <a:extLst>
              <a:ext uri="{FF2B5EF4-FFF2-40B4-BE49-F238E27FC236}">
                <a16:creationId xmlns:a16="http://schemas.microsoft.com/office/drawing/2014/main" id="{5B437E74-38A8-47C8-A6DF-A987E8E5A6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828" y="34253018"/>
            <a:ext cx="12964745" cy="4603174"/>
          </a:xfrm>
          <a:prstGeom prst="rect">
            <a:avLst/>
          </a:prstGeom>
        </p:spPr>
      </p:pic>
      <p:sp>
        <p:nvSpPr>
          <p:cNvPr id="3" name="正方形/長方形 2"/>
          <p:cNvSpPr/>
          <p:nvPr/>
        </p:nvSpPr>
        <p:spPr>
          <a:xfrm>
            <a:off x="-1" y="4"/>
            <a:ext cx="30348000" cy="3852000"/>
          </a:xfrm>
          <a:prstGeom prst="rect">
            <a:avLst/>
          </a:prstGeom>
          <a:solidFill>
            <a:srgbClr val="FFE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6" name="テキスト ボックス 5"/>
          <p:cNvSpPr txBox="1"/>
          <p:nvPr/>
        </p:nvSpPr>
        <p:spPr>
          <a:xfrm>
            <a:off x="9543765" y="581877"/>
            <a:ext cx="11187679" cy="2123658"/>
          </a:xfrm>
          <a:prstGeom prst="rect">
            <a:avLst/>
          </a:prstGeom>
          <a:noFill/>
        </p:spPr>
        <p:txBody>
          <a:bodyPr wrap="none" rtlCol="0">
            <a:spAutoFit/>
          </a:bodyPr>
          <a:lstStyle/>
          <a:p>
            <a:pPr algn="ctr"/>
            <a:r>
              <a:rPr lang="ja-JP" altLang="en-US" sz="6600" b="1" dirty="0">
                <a:solidFill>
                  <a:schemeClr val="tx1">
                    <a:lumMod val="95000"/>
                    <a:lumOff val="5000"/>
                  </a:schemeClr>
                </a:solidFill>
                <a:latin typeface="游ゴシック" panose="020B0400000000000000" pitchFamily="50" charset="-128"/>
                <a:ea typeface="游ゴシック" panose="020B0400000000000000" pitchFamily="50" charset="-128"/>
              </a:rPr>
              <a:t>内受容感覚の個人差と</a:t>
            </a:r>
            <a:br>
              <a:rPr lang="ja-JP" altLang="en-US" sz="6600" b="1" dirty="0">
                <a:solidFill>
                  <a:schemeClr val="tx1">
                    <a:lumMod val="95000"/>
                    <a:lumOff val="5000"/>
                  </a:schemeClr>
                </a:solidFill>
                <a:latin typeface="游ゴシック" panose="020B0400000000000000" pitchFamily="50" charset="-128"/>
                <a:ea typeface="游ゴシック" panose="020B0400000000000000" pitchFamily="50" charset="-128"/>
              </a:rPr>
            </a:br>
            <a:r>
              <a:rPr lang="ja-JP" altLang="en-US" sz="6600" b="1" dirty="0">
                <a:solidFill>
                  <a:schemeClr val="tx1">
                    <a:lumMod val="95000"/>
                    <a:lumOff val="5000"/>
                  </a:schemeClr>
                </a:solidFill>
                <a:latin typeface="游ゴシック" panose="020B0400000000000000" pitchFamily="50" charset="-128"/>
                <a:ea typeface="游ゴシック" panose="020B0400000000000000" pitchFamily="50" charset="-128"/>
              </a:rPr>
              <a:t>音楽による感動時の身体反応</a:t>
            </a:r>
            <a:endParaRPr lang="en-US" altLang="ja-JP" sz="6600" b="1" dirty="0">
              <a:solidFill>
                <a:schemeClr val="tx1">
                  <a:lumMod val="95000"/>
                  <a:lumOff val="5000"/>
                </a:schemeClr>
              </a:solidFill>
              <a:latin typeface="游ゴシック" panose="020B0400000000000000" pitchFamily="50" charset="-128"/>
              <a:ea typeface="游ゴシック" panose="020B0400000000000000" pitchFamily="50" charset="-128"/>
            </a:endParaRPr>
          </a:p>
        </p:txBody>
      </p:sp>
      <p:sp>
        <p:nvSpPr>
          <p:cNvPr id="9" name="テキスト ボックス 8"/>
          <p:cNvSpPr txBox="1"/>
          <p:nvPr/>
        </p:nvSpPr>
        <p:spPr>
          <a:xfrm>
            <a:off x="7727394" y="2935017"/>
            <a:ext cx="11662167" cy="738664"/>
          </a:xfrm>
          <a:prstGeom prst="rect">
            <a:avLst/>
          </a:prstGeom>
          <a:noFill/>
        </p:spPr>
        <p:txBody>
          <a:bodyPr wrap="none" rtlCol="0">
            <a:spAutoFit/>
          </a:bodyPr>
          <a:lstStyle/>
          <a:p>
            <a:r>
              <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rPr>
              <a:t>前川 亮</a:t>
            </a:r>
            <a:r>
              <a:rPr lang="en-US" altLang="zh-TW" sz="4200" b="1" baseline="30000" dirty="0">
                <a:solidFill>
                  <a:schemeClr val="tx1">
                    <a:lumMod val="95000"/>
                    <a:lumOff val="5000"/>
                  </a:schemeClr>
                </a:solidFill>
                <a:latin typeface="游ゴシック" panose="020B0400000000000000" pitchFamily="50" charset="-128"/>
                <a:ea typeface="游ゴシック" panose="020B0400000000000000" pitchFamily="50" charset="-128"/>
              </a:rPr>
              <a:t>1)</a:t>
            </a:r>
            <a:r>
              <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rPr>
              <a:t>，笹岡 貴史</a:t>
            </a:r>
            <a:r>
              <a:rPr lang="en-US" altLang="zh-TW" sz="4200" b="1" baseline="30000" dirty="0">
                <a:solidFill>
                  <a:schemeClr val="tx1">
                    <a:lumMod val="95000"/>
                    <a:lumOff val="5000"/>
                  </a:schemeClr>
                </a:solidFill>
                <a:latin typeface="游ゴシック" panose="020B0400000000000000" pitchFamily="50" charset="-128"/>
                <a:ea typeface="游ゴシック" panose="020B0400000000000000" pitchFamily="50" charset="-128"/>
              </a:rPr>
              <a:t>1)</a:t>
            </a:r>
            <a:r>
              <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rPr>
              <a:t> ，山脇 成人</a:t>
            </a:r>
            <a:r>
              <a:rPr lang="en-US" altLang="zh-TW" sz="4200" b="1" baseline="30000" dirty="0">
                <a:solidFill>
                  <a:schemeClr val="tx1">
                    <a:lumMod val="95000"/>
                    <a:lumOff val="5000"/>
                  </a:schemeClr>
                </a:solidFill>
                <a:latin typeface="游ゴシック" panose="020B0400000000000000" pitchFamily="50" charset="-128"/>
                <a:ea typeface="游ゴシック" panose="020B0400000000000000" pitchFamily="50" charset="-128"/>
              </a:rPr>
              <a:t>1)</a:t>
            </a:r>
            <a:r>
              <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rPr>
              <a:t> ，乾 敏郎</a:t>
            </a:r>
            <a:r>
              <a:rPr lang="en-US" altLang="ja-JP" sz="4200" b="1" baseline="30000" dirty="0">
                <a:solidFill>
                  <a:schemeClr val="tx1">
                    <a:lumMod val="95000"/>
                    <a:lumOff val="5000"/>
                  </a:schemeClr>
                </a:solidFill>
                <a:latin typeface="游ゴシック" panose="020B0400000000000000" pitchFamily="50" charset="-128"/>
                <a:ea typeface="游ゴシック" panose="020B0400000000000000" pitchFamily="50" charset="-128"/>
              </a:rPr>
              <a:t>2</a:t>
            </a:r>
            <a:r>
              <a:rPr lang="en-US" altLang="zh-TW" sz="4200" b="1" baseline="30000" dirty="0">
                <a:solidFill>
                  <a:schemeClr val="tx1">
                    <a:lumMod val="95000"/>
                    <a:lumOff val="5000"/>
                  </a:schemeClr>
                </a:solidFill>
                <a:latin typeface="游ゴシック" panose="020B0400000000000000" pitchFamily="50" charset="-128"/>
                <a:ea typeface="游ゴシック" panose="020B0400000000000000" pitchFamily="50" charset="-128"/>
              </a:rPr>
              <a:t>)</a:t>
            </a:r>
            <a:endPar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endParaRPr>
          </a:p>
        </p:txBody>
      </p:sp>
      <p:sp>
        <p:nvSpPr>
          <p:cNvPr id="10" name="Rectangle 1"/>
          <p:cNvSpPr>
            <a:spLocks noChangeArrowheads="1"/>
          </p:cNvSpPr>
          <p:nvPr/>
        </p:nvSpPr>
        <p:spPr bwMode="auto">
          <a:xfrm flipH="1">
            <a:off x="19642520" y="3045815"/>
            <a:ext cx="6865981" cy="62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3154" tIns="36577" rIns="73154" bIns="36577" numCol="1" anchor="ctr" anchorCtr="0" compatLnSpc="1">
            <a:prstTxWarp prst="textNoShape">
              <a:avLst/>
            </a:prstTxWarp>
            <a:spAutoFit/>
          </a:bodyPr>
          <a:lstStyle/>
          <a:p>
            <a:pPr defTabSz="509701">
              <a:defRPr/>
            </a:pPr>
            <a:r>
              <a:rPr lang="en-US" altLang="ja-JP" sz="36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rPr>
              <a:t>1) </a:t>
            </a:r>
            <a:r>
              <a:rPr lang="ja-JP" altLang="en-US" sz="36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rPr>
              <a:t>広島大学</a:t>
            </a:r>
            <a:r>
              <a:rPr lang="en-US" altLang="ja-JP" sz="36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rPr>
              <a:t>, 2) </a:t>
            </a:r>
            <a:r>
              <a:rPr lang="ja-JP" altLang="en-US" sz="36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rPr>
              <a:t>追手門学院大学</a:t>
            </a:r>
            <a:endParaRPr lang="en-US" altLang="ja-JP" sz="36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endParaRPr>
          </a:p>
        </p:txBody>
      </p:sp>
      <p:sp>
        <p:nvSpPr>
          <p:cNvPr id="419" name="正方形/長方形 418"/>
          <p:cNvSpPr/>
          <p:nvPr/>
        </p:nvSpPr>
        <p:spPr>
          <a:xfrm>
            <a:off x="62752" y="4035655"/>
            <a:ext cx="30118817" cy="9611999"/>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420" name="正方形/長方形 419"/>
          <p:cNvSpPr/>
          <p:nvPr/>
        </p:nvSpPr>
        <p:spPr>
          <a:xfrm>
            <a:off x="62752" y="4035654"/>
            <a:ext cx="30118817"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427" name="テキスト ボックス 426"/>
          <p:cNvSpPr txBox="1"/>
          <p:nvPr/>
        </p:nvSpPr>
        <p:spPr>
          <a:xfrm>
            <a:off x="12352228" y="4085127"/>
            <a:ext cx="5570756"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研究背景・目的</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189" name="正方形/長方形 188"/>
          <p:cNvSpPr/>
          <p:nvPr/>
        </p:nvSpPr>
        <p:spPr>
          <a:xfrm>
            <a:off x="62753" y="13939335"/>
            <a:ext cx="13195692" cy="9326365"/>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190" name="正方形/長方形 189"/>
          <p:cNvSpPr/>
          <p:nvPr/>
        </p:nvSpPr>
        <p:spPr>
          <a:xfrm>
            <a:off x="62753" y="13997743"/>
            <a:ext cx="13195692"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188" name="テキスト ボックス 187"/>
          <p:cNvSpPr txBox="1"/>
          <p:nvPr/>
        </p:nvSpPr>
        <p:spPr>
          <a:xfrm>
            <a:off x="5061443" y="14026409"/>
            <a:ext cx="3198313" cy="914668"/>
          </a:xfrm>
          <a:prstGeom prst="rect">
            <a:avLst/>
          </a:prstGeom>
          <a:noFill/>
        </p:spPr>
        <p:txBody>
          <a:bodyPr wrap="none" rtlCol="0">
            <a:spAutoFit/>
          </a:bodyPr>
          <a:lstStyle/>
          <a:p>
            <a:r>
              <a:rPr lang="ja-JP" altLang="en-US" sz="6000" b="1" dirty="0">
                <a:solidFill>
                  <a:schemeClr val="bg1"/>
                </a:solidFill>
                <a:latin typeface="游ゴシック" panose="020B0400000000000000" pitchFamily="50" charset="-128"/>
                <a:ea typeface="游ゴシック" panose="020B0400000000000000" pitchFamily="50" charset="-128"/>
              </a:rPr>
              <a:t>音楽課題</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147" name="テキスト ボックス 146"/>
          <p:cNvSpPr txBox="1"/>
          <p:nvPr/>
        </p:nvSpPr>
        <p:spPr>
          <a:xfrm>
            <a:off x="2285335" y="23489662"/>
            <a:ext cx="3262432" cy="1015663"/>
          </a:xfrm>
          <a:prstGeom prst="rect">
            <a:avLst/>
          </a:prstGeom>
          <a:noFill/>
        </p:spPr>
        <p:txBody>
          <a:bodyPr wrap="none" rtlCol="0">
            <a:spAutoFit/>
          </a:bodyPr>
          <a:lstStyle/>
          <a:p>
            <a:r>
              <a:rPr lang="ja-JP" altLang="en-US" sz="6000" b="1" dirty="0">
                <a:solidFill>
                  <a:schemeClr val="bg1"/>
                </a:solidFill>
                <a:latin typeface="游ゴシック" panose="020B0400000000000000" pitchFamily="50" charset="-128"/>
                <a:ea typeface="游ゴシック" panose="020B0400000000000000" pitchFamily="50" charset="-128"/>
              </a:rPr>
              <a:t>実験条件</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360" name="正方形/長方形 359"/>
          <p:cNvSpPr/>
          <p:nvPr/>
        </p:nvSpPr>
        <p:spPr>
          <a:xfrm>
            <a:off x="16174606" y="23561374"/>
            <a:ext cx="14007600"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361" name="テキスト ボックス 360"/>
          <p:cNvSpPr txBox="1"/>
          <p:nvPr/>
        </p:nvSpPr>
        <p:spPr>
          <a:xfrm>
            <a:off x="19623587" y="23539543"/>
            <a:ext cx="7109639"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内受容感覚と脳活動</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383" name="正方形/長方形 382"/>
          <p:cNvSpPr/>
          <p:nvPr/>
        </p:nvSpPr>
        <p:spPr>
          <a:xfrm>
            <a:off x="61200" y="29442935"/>
            <a:ext cx="15840000"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416" name="テキスト ボックス 415"/>
          <p:cNvSpPr txBox="1"/>
          <p:nvPr/>
        </p:nvSpPr>
        <p:spPr>
          <a:xfrm>
            <a:off x="3272219" y="29520490"/>
            <a:ext cx="9417963"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内受容感覚と心拍数の変化</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558" name="正方形/長方形 557">
            <a:extLst>
              <a:ext uri="{FF2B5EF4-FFF2-40B4-BE49-F238E27FC236}">
                <a16:creationId xmlns:a16="http://schemas.microsoft.com/office/drawing/2014/main" id="{8035FFA5-1748-4D3E-9C10-6B9533206327}"/>
              </a:ext>
            </a:extLst>
          </p:cNvPr>
          <p:cNvSpPr/>
          <p:nvPr/>
        </p:nvSpPr>
        <p:spPr>
          <a:xfrm>
            <a:off x="13544161" y="13936796"/>
            <a:ext cx="16637408" cy="9331200"/>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559" name="正方形/長方形 558">
            <a:extLst>
              <a:ext uri="{FF2B5EF4-FFF2-40B4-BE49-F238E27FC236}">
                <a16:creationId xmlns:a16="http://schemas.microsoft.com/office/drawing/2014/main" id="{E22A781C-80CD-48EA-926C-1487632831A2}"/>
              </a:ext>
            </a:extLst>
          </p:cNvPr>
          <p:cNvSpPr/>
          <p:nvPr/>
        </p:nvSpPr>
        <p:spPr>
          <a:xfrm>
            <a:off x="13544161" y="13997743"/>
            <a:ext cx="16637408"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560" name="テキスト ボックス 559">
            <a:extLst>
              <a:ext uri="{FF2B5EF4-FFF2-40B4-BE49-F238E27FC236}">
                <a16:creationId xmlns:a16="http://schemas.microsoft.com/office/drawing/2014/main" id="{9EC308C8-0DC8-4B19-B243-DE30CA0E7E33}"/>
              </a:ext>
            </a:extLst>
          </p:cNvPr>
          <p:cNvSpPr txBox="1"/>
          <p:nvPr/>
        </p:nvSpPr>
        <p:spPr>
          <a:xfrm>
            <a:off x="19462208" y="13975912"/>
            <a:ext cx="4801314" cy="1015663"/>
          </a:xfrm>
          <a:prstGeom prst="rect">
            <a:avLst/>
          </a:prstGeom>
          <a:noFill/>
        </p:spPr>
        <p:txBody>
          <a:bodyPr wrap="none" rtlCol="0">
            <a:spAutoFit/>
          </a:bodyPr>
          <a:lstStyle/>
          <a:p>
            <a:pPr algn="ctr"/>
            <a:r>
              <a:rPr kumimoji="1" lang="ja-JP" altLang="en-US" sz="6000" b="1" dirty="0">
                <a:solidFill>
                  <a:schemeClr val="bg1"/>
                </a:solidFill>
                <a:latin typeface="游ゴシック" panose="020B0400000000000000" pitchFamily="50" charset="-128"/>
                <a:ea typeface="游ゴシック" panose="020B0400000000000000" pitchFamily="50" charset="-128"/>
              </a:rPr>
              <a:t>心拍弁別課題</a:t>
            </a:r>
          </a:p>
        </p:txBody>
      </p:sp>
      <p:pic>
        <p:nvPicPr>
          <p:cNvPr id="563" name="Picture 2" descr="O:\【COITF】\82_拠点募集\130612拠点募集説明会\ビデオ\ビデオ素材\名称未設定 2.jpg">
            <a:extLst>
              <a:ext uri="{FF2B5EF4-FFF2-40B4-BE49-F238E27FC236}">
                <a16:creationId xmlns:a16="http://schemas.microsoft.com/office/drawing/2014/main" id="{F672F41C-EEB5-489B-80BA-758650135C52}"/>
              </a:ext>
            </a:extLst>
          </p:cNvPr>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2092" y="705593"/>
            <a:ext cx="3161764" cy="2404587"/>
          </a:xfrm>
          <a:prstGeom prst="rect">
            <a:avLst/>
          </a:prstGeom>
          <a:noFill/>
        </p:spPr>
      </p:pic>
      <p:pic>
        <p:nvPicPr>
          <p:cNvPr id="585" name="図 584">
            <a:extLst>
              <a:ext uri="{FF2B5EF4-FFF2-40B4-BE49-F238E27FC236}">
                <a16:creationId xmlns:a16="http://schemas.microsoft.com/office/drawing/2014/main" id="{656DE1C8-917D-413D-AA24-6DB024F0B5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90310" y="582436"/>
            <a:ext cx="2950495" cy="2687137"/>
          </a:xfrm>
          <a:prstGeom prst="rect">
            <a:avLst/>
          </a:prstGeom>
          <a:effectLst>
            <a:glow rad="127000">
              <a:schemeClr val="accent1">
                <a:alpha val="66000"/>
              </a:schemeClr>
            </a:glow>
          </a:effectLst>
        </p:spPr>
      </p:pic>
      <p:pic>
        <p:nvPicPr>
          <p:cNvPr id="33" name="図 32" descr="ゲーム画面のスクリーンショット&#10;&#10;中程度の精度で自動的に生成された説明">
            <a:extLst>
              <a:ext uri="{FF2B5EF4-FFF2-40B4-BE49-F238E27FC236}">
                <a16:creationId xmlns:a16="http://schemas.microsoft.com/office/drawing/2014/main" id="{C8BDA50F-FD16-4B5A-BC2A-DD3B4DEA73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63555" y="25079671"/>
            <a:ext cx="6944094" cy="6320945"/>
          </a:xfrm>
          <a:prstGeom prst="rect">
            <a:avLst/>
          </a:prstGeom>
        </p:spPr>
      </p:pic>
      <p:pic>
        <p:nvPicPr>
          <p:cNvPr id="1026" name="Picture 2" descr="Interoception - Wikipedia">
            <a:extLst>
              <a:ext uri="{FF2B5EF4-FFF2-40B4-BE49-F238E27FC236}">
                <a16:creationId xmlns:a16="http://schemas.microsoft.com/office/drawing/2014/main" id="{D08A9197-B2EE-4D15-8C16-9FEA9663D4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995" y="6601274"/>
            <a:ext cx="7300540" cy="473926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B3E990F-2226-47E1-BCE8-4F36E819AC88}"/>
              </a:ext>
            </a:extLst>
          </p:cNvPr>
          <p:cNvSpPr txBox="1"/>
          <p:nvPr/>
        </p:nvSpPr>
        <p:spPr>
          <a:xfrm>
            <a:off x="485892" y="5386713"/>
            <a:ext cx="3005951"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内受容感覚</a:t>
            </a:r>
          </a:p>
        </p:txBody>
      </p:sp>
      <p:sp>
        <p:nvSpPr>
          <p:cNvPr id="65" name="テキスト ボックス 64">
            <a:extLst>
              <a:ext uri="{FF2B5EF4-FFF2-40B4-BE49-F238E27FC236}">
                <a16:creationId xmlns:a16="http://schemas.microsoft.com/office/drawing/2014/main" id="{8F1FDDB8-CDE0-4F71-A242-2A5DC9E54FFB}"/>
              </a:ext>
            </a:extLst>
          </p:cNvPr>
          <p:cNvSpPr txBox="1"/>
          <p:nvPr/>
        </p:nvSpPr>
        <p:spPr>
          <a:xfrm>
            <a:off x="485892" y="11632944"/>
            <a:ext cx="7981672" cy="1569660"/>
          </a:xfrm>
          <a:prstGeom prst="rect">
            <a:avLst/>
          </a:prstGeom>
          <a:noFill/>
        </p:spPr>
        <p:txBody>
          <a:bodyPr wrap="none" rtlCol="0">
            <a:spAutoFit/>
          </a:bodyPr>
          <a:lstStyle/>
          <a:p>
            <a:r>
              <a:rPr lang="ja-JP" altLang="en-US" sz="3200" dirty="0">
                <a:latin typeface="游ゴシック" panose="020B0400000000000000" pitchFamily="50" charset="-128"/>
                <a:ea typeface="游ゴシック" panose="020B0400000000000000" pitchFamily="50" charset="-128"/>
              </a:rPr>
              <a:t>内臓・代謝・ホルモン系の感覚</a:t>
            </a:r>
            <a:endParaRPr lang="en-US" altLang="ja-JP" sz="3200" dirty="0">
              <a:latin typeface="游ゴシック" panose="020B0400000000000000" pitchFamily="50" charset="-128"/>
              <a:ea typeface="游ゴシック" panose="020B0400000000000000" pitchFamily="50" charset="-128"/>
            </a:endParaRPr>
          </a:p>
          <a:p>
            <a:r>
              <a:rPr kumimoji="1" lang="ja-JP" altLang="en-US" sz="3200" dirty="0">
                <a:latin typeface="游ゴシック" panose="020B0400000000000000" pitchFamily="50" charset="-128"/>
                <a:ea typeface="游ゴシック" panose="020B0400000000000000" pitchFamily="50" charset="-128"/>
              </a:rPr>
              <a:t>身体の恒常性を保つ機能を持つ</a:t>
            </a:r>
            <a:endParaRPr kumimoji="1"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（例：心拍数，体温の安定，消化，排泄）</a:t>
            </a:r>
            <a:endParaRPr kumimoji="1" lang="ja-JP" altLang="en-US" sz="3200" dirty="0">
              <a:latin typeface="游ゴシック" panose="020B0400000000000000" pitchFamily="50" charset="-128"/>
              <a:ea typeface="游ゴシック" panose="020B0400000000000000" pitchFamily="50" charset="-128"/>
            </a:endParaRPr>
          </a:p>
        </p:txBody>
      </p:sp>
      <p:sp>
        <p:nvSpPr>
          <p:cNvPr id="66" name="テキスト ボックス 65">
            <a:extLst>
              <a:ext uri="{FF2B5EF4-FFF2-40B4-BE49-F238E27FC236}">
                <a16:creationId xmlns:a16="http://schemas.microsoft.com/office/drawing/2014/main" id="{AF2F8605-9367-4955-A4B4-5B2EBE7C2E8B}"/>
              </a:ext>
            </a:extLst>
          </p:cNvPr>
          <p:cNvSpPr txBox="1"/>
          <p:nvPr/>
        </p:nvSpPr>
        <p:spPr>
          <a:xfrm>
            <a:off x="8418989" y="5386713"/>
            <a:ext cx="4698722"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内受容感覚と感情</a:t>
            </a:r>
          </a:p>
        </p:txBody>
      </p:sp>
      <p:sp>
        <p:nvSpPr>
          <p:cNvPr id="70" name="テキスト ボックス 69">
            <a:extLst>
              <a:ext uri="{FF2B5EF4-FFF2-40B4-BE49-F238E27FC236}">
                <a16:creationId xmlns:a16="http://schemas.microsoft.com/office/drawing/2014/main" id="{33FFBB63-972C-4441-9E81-66E768B545EA}"/>
              </a:ext>
            </a:extLst>
          </p:cNvPr>
          <p:cNvSpPr txBox="1"/>
          <p:nvPr/>
        </p:nvSpPr>
        <p:spPr>
          <a:xfrm>
            <a:off x="15633742" y="5386713"/>
            <a:ext cx="4134465"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内受容感覚領域</a:t>
            </a:r>
          </a:p>
        </p:txBody>
      </p:sp>
      <p:sp>
        <p:nvSpPr>
          <p:cNvPr id="71" name="テキスト ボックス 70">
            <a:extLst>
              <a:ext uri="{FF2B5EF4-FFF2-40B4-BE49-F238E27FC236}">
                <a16:creationId xmlns:a16="http://schemas.microsoft.com/office/drawing/2014/main" id="{3AED807F-C7E1-4912-87C8-CC9C95273C2E}"/>
              </a:ext>
            </a:extLst>
          </p:cNvPr>
          <p:cNvSpPr txBox="1"/>
          <p:nvPr/>
        </p:nvSpPr>
        <p:spPr>
          <a:xfrm>
            <a:off x="21566605" y="5386713"/>
            <a:ext cx="1313180"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目的</a:t>
            </a:r>
          </a:p>
        </p:txBody>
      </p:sp>
      <p:pic>
        <p:nvPicPr>
          <p:cNvPr id="72" name="Picture 2" descr="Brain Icons - Download Free Vector Icons | Noun Project">
            <a:extLst>
              <a:ext uri="{FF2B5EF4-FFF2-40B4-BE49-F238E27FC236}">
                <a16:creationId xmlns:a16="http://schemas.microsoft.com/office/drawing/2014/main" id="{8EE5062D-4ADC-483F-8A34-6BD8D330AA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55397" y="745230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ody Icons - Download Free Vector Icons | Noun Project">
            <a:extLst>
              <a:ext uri="{FF2B5EF4-FFF2-40B4-BE49-F238E27FC236}">
                <a16:creationId xmlns:a16="http://schemas.microsoft.com/office/drawing/2014/main" id="{668AAC8A-A34C-4E8D-B3ED-4A0E085D53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75664" y="11216573"/>
            <a:ext cx="2264466" cy="2264466"/>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上下 4">
            <a:extLst>
              <a:ext uri="{FF2B5EF4-FFF2-40B4-BE49-F238E27FC236}">
                <a16:creationId xmlns:a16="http://schemas.microsoft.com/office/drawing/2014/main" id="{8AB4B45D-A00A-4417-B31D-EECBA7A1F752}"/>
              </a:ext>
            </a:extLst>
          </p:cNvPr>
          <p:cNvSpPr/>
          <p:nvPr/>
        </p:nvSpPr>
        <p:spPr>
          <a:xfrm>
            <a:off x="23213643" y="9219640"/>
            <a:ext cx="988509" cy="2003237"/>
          </a:xfrm>
          <a:prstGeom prst="up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B12041C7-A9BF-484D-9D32-7B5AFF2A2D7F}"/>
              </a:ext>
            </a:extLst>
          </p:cNvPr>
          <p:cNvSpPr txBox="1"/>
          <p:nvPr/>
        </p:nvSpPr>
        <p:spPr>
          <a:xfrm>
            <a:off x="22333162" y="9867315"/>
            <a:ext cx="2749471" cy="707886"/>
          </a:xfrm>
          <a:prstGeom prst="rect">
            <a:avLst/>
          </a:prstGeom>
          <a:solidFill>
            <a:schemeClr val="bg1"/>
          </a:solid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内受容感覚</a:t>
            </a:r>
          </a:p>
        </p:txBody>
      </p:sp>
      <p:sp>
        <p:nvSpPr>
          <p:cNvPr id="8" name="テキスト ボックス 7">
            <a:extLst>
              <a:ext uri="{FF2B5EF4-FFF2-40B4-BE49-F238E27FC236}">
                <a16:creationId xmlns:a16="http://schemas.microsoft.com/office/drawing/2014/main" id="{09019A47-E797-444B-98E6-64DB37DE4C65}"/>
              </a:ext>
            </a:extLst>
          </p:cNvPr>
          <p:cNvSpPr txBox="1"/>
          <p:nvPr/>
        </p:nvSpPr>
        <p:spPr>
          <a:xfrm>
            <a:off x="25721960" y="8050859"/>
            <a:ext cx="1324402" cy="707886"/>
          </a:xfrm>
          <a:prstGeom prst="rect">
            <a:avLst/>
          </a:prstGeom>
          <a:noFill/>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fMRI</a:t>
            </a:r>
            <a:endParaRPr kumimoji="1" lang="ja-JP" altLang="en-US" sz="4000" dirty="0">
              <a:latin typeface="游ゴシック" panose="020B0400000000000000" pitchFamily="50" charset="-128"/>
              <a:ea typeface="游ゴシック" panose="020B0400000000000000" pitchFamily="50" charset="-128"/>
            </a:endParaRPr>
          </a:p>
        </p:txBody>
      </p:sp>
      <p:sp>
        <p:nvSpPr>
          <p:cNvPr id="78" name="テキスト ボックス 77">
            <a:extLst>
              <a:ext uri="{FF2B5EF4-FFF2-40B4-BE49-F238E27FC236}">
                <a16:creationId xmlns:a16="http://schemas.microsoft.com/office/drawing/2014/main" id="{877A7219-1A7E-4DC4-B5F0-EABF1D361DE3}"/>
              </a:ext>
            </a:extLst>
          </p:cNvPr>
          <p:cNvSpPr txBox="1"/>
          <p:nvPr/>
        </p:nvSpPr>
        <p:spPr>
          <a:xfrm>
            <a:off x="25721960" y="9867315"/>
            <a:ext cx="3262432" cy="707886"/>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心拍弁別課題</a:t>
            </a:r>
          </a:p>
        </p:txBody>
      </p:sp>
      <p:sp>
        <p:nvSpPr>
          <p:cNvPr id="79" name="テキスト ボックス 78">
            <a:extLst>
              <a:ext uri="{FF2B5EF4-FFF2-40B4-BE49-F238E27FC236}">
                <a16:creationId xmlns:a16="http://schemas.microsoft.com/office/drawing/2014/main" id="{58D3FB29-E60D-402D-99EE-AA1A242E3794}"/>
              </a:ext>
            </a:extLst>
          </p:cNvPr>
          <p:cNvSpPr txBox="1"/>
          <p:nvPr/>
        </p:nvSpPr>
        <p:spPr>
          <a:xfrm>
            <a:off x="25721960" y="11994863"/>
            <a:ext cx="3262432" cy="707886"/>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心拍数の変化</a:t>
            </a:r>
          </a:p>
        </p:txBody>
      </p:sp>
      <p:cxnSp>
        <p:nvCxnSpPr>
          <p:cNvPr id="14" name="直線コネクタ 13">
            <a:extLst>
              <a:ext uri="{FF2B5EF4-FFF2-40B4-BE49-F238E27FC236}">
                <a16:creationId xmlns:a16="http://schemas.microsoft.com/office/drawing/2014/main" id="{6A0CB852-F28F-485A-A007-BC18EDA266C5}"/>
              </a:ext>
            </a:extLst>
          </p:cNvPr>
          <p:cNvCxnSpPr>
            <a:stCxn id="72" idx="3"/>
            <a:endCxn id="8" idx="1"/>
          </p:cNvCxnSpPr>
          <p:nvPr/>
        </p:nvCxnSpPr>
        <p:spPr>
          <a:xfrm>
            <a:off x="24660397" y="8404802"/>
            <a:ext cx="1061563" cy="0"/>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EC7AB2FC-4DF4-4F37-AC78-014B8797B537}"/>
              </a:ext>
            </a:extLst>
          </p:cNvPr>
          <p:cNvCxnSpPr>
            <a:cxnSpLocks/>
            <a:stCxn id="7" idx="3"/>
            <a:endCxn id="78" idx="1"/>
          </p:cNvCxnSpPr>
          <p:nvPr/>
        </p:nvCxnSpPr>
        <p:spPr>
          <a:xfrm>
            <a:off x="25082633" y="10221258"/>
            <a:ext cx="639327"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CC4C5F7-6521-4840-A692-122D67896DE3}"/>
              </a:ext>
            </a:extLst>
          </p:cNvPr>
          <p:cNvCxnSpPr>
            <a:stCxn id="73" idx="3"/>
            <a:endCxn id="79" idx="1"/>
          </p:cNvCxnSpPr>
          <p:nvPr/>
        </p:nvCxnSpPr>
        <p:spPr>
          <a:xfrm>
            <a:off x="24840130" y="12348806"/>
            <a:ext cx="8818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2B1DBAA-BB92-4BB0-8832-3A118130CC8D}"/>
              </a:ext>
            </a:extLst>
          </p:cNvPr>
          <p:cNvSpPr txBox="1"/>
          <p:nvPr/>
        </p:nvSpPr>
        <p:spPr>
          <a:xfrm>
            <a:off x="22023613" y="6184641"/>
            <a:ext cx="7851122" cy="1323439"/>
          </a:xfrm>
          <a:prstGeom prst="rect">
            <a:avLst/>
          </a:prstGeom>
          <a:noFill/>
        </p:spPr>
        <p:txBody>
          <a:bodyPr wrap="square" rtlCol="0">
            <a:spAutoFit/>
          </a:bodyPr>
          <a:lstStyle/>
          <a:p>
            <a:r>
              <a:rPr kumimoji="1" lang="ja-JP" altLang="en-US" sz="4000" b="1" dirty="0">
                <a:solidFill>
                  <a:schemeClr val="accent2"/>
                </a:solidFill>
                <a:latin typeface="游ゴシック" panose="020B0400000000000000" pitchFamily="50" charset="-128"/>
                <a:ea typeface="游ゴシック" panose="020B0400000000000000" pitchFamily="50" charset="-128"/>
              </a:rPr>
              <a:t>感動時の脳活動・身体反応を内受容感覚の個人差と比較する</a:t>
            </a:r>
          </a:p>
        </p:txBody>
      </p:sp>
      <p:pic>
        <p:nvPicPr>
          <p:cNvPr id="67" name="図 66">
            <a:extLst>
              <a:ext uri="{FF2B5EF4-FFF2-40B4-BE49-F238E27FC236}">
                <a16:creationId xmlns:a16="http://schemas.microsoft.com/office/drawing/2014/main" id="{B98D92A3-C9C7-4222-9738-773A27DFD2A4}"/>
              </a:ext>
            </a:extLst>
          </p:cNvPr>
          <p:cNvPicPr>
            <a:picLocks noChangeAspect="1"/>
          </p:cNvPicPr>
          <p:nvPr/>
        </p:nvPicPr>
        <p:blipFill>
          <a:blip r:embed="rId11"/>
          <a:stretch>
            <a:fillRect/>
          </a:stretch>
        </p:blipFill>
        <p:spPr>
          <a:xfrm>
            <a:off x="5697709" y="15266535"/>
            <a:ext cx="3510211" cy="2996701"/>
          </a:xfrm>
          <a:prstGeom prst="rect">
            <a:avLst/>
          </a:prstGeom>
        </p:spPr>
      </p:pic>
      <p:sp>
        <p:nvSpPr>
          <p:cNvPr id="11" name="テキスト ボックス 10">
            <a:extLst>
              <a:ext uri="{FF2B5EF4-FFF2-40B4-BE49-F238E27FC236}">
                <a16:creationId xmlns:a16="http://schemas.microsoft.com/office/drawing/2014/main" id="{6A401ACE-B279-4D0C-8616-607080211EFB}"/>
              </a:ext>
            </a:extLst>
          </p:cNvPr>
          <p:cNvSpPr txBox="1"/>
          <p:nvPr/>
        </p:nvSpPr>
        <p:spPr>
          <a:xfrm rot="16200000">
            <a:off x="17908493" y="9897781"/>
            <a:ext cx="1415772" cy="1569660"/>
          </a:xfrm>
          <a:prstGeom prst="rect">
            <a:avLst/>
          </a:prstGeom>
          <a:noFill/>
        </p:spPr>
        <p:txBody>
          <a:bodyPr wrap="none" rtlCol="0">
            <a:spAutoFit/>
          </a:bodyPr>
          <a:lstStyle/>
          <a:p>
            <a:r>
              <a:rPr lang="ja-JP" altLang="en-US" sz="9600" dirty="0">
                <a:latin typeface="游ゴシック" panose="020B0400000000000000" pitchFamily="50" charset="-128"/>
                <a:ea typeface="游ゴシック" panose="020B0400000000000000" pitchFamily="50" charset="-128"/>
              </a:rPr>
              <a:t>≒</a:t>
            </a:r>
            <a:endParaRPr kumimoji="1" lang="ja-JP" altLang="en-US" sz="9600" dirty="0">
              <a:latin typeface="游ゴシック" panose="020B0400000000000000" pitchFamily="50" charset="-128"/>
              <a:ea typeface="游ゴシック" panose="020B0400000000000000" pitchFamily="50" charset="-128"/>
            </a:endParaRPr>
          </a:p>
        </p:txBody>
      </p:sp>
      <p:sp>
        <p:nvSpPr>
          <p:cNvPr id="12" name="テキスト ボックス 11">
            <a:extLst>
              <a:ext uri="{FF2B5EF4-FFF2-40B4-BE49-F238E27FC236}">
                <a16:creationId xmlns:a16="http://schemas.microsoft.com/office/drawing/2014/main" id="{85D5D43F-6369-43DA-81D9-7EDF3113283E}"/>
              </a:ext>
            </a:extLst>
          </p:cNvPr>
          <p:cNvSpPr txBox="1"/>
          <p:nvPr/>
        </p:nvSpPr>
        <p:spPr>
          <a:xfrm>
            <a:off x="15959242" y="11391843"/>
            <a:ext cx="5314275" cy="707886"/>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感情経験時の活動領域</a:t>
            </a:r>
          </a:p>
        </p:txBody>
      </p:sp>
      <p:grpSp>
        <p:nvGrpSpPr>
          <p:cNvPr id="15" name="グループ化 14">
            <a:extLst>
              <a:ext uri="{FF2B5EF4-FFF2-40B4-BE49-F238E27FC236}">
                <a16:creationId xmlns:a16="http://schemas.microsoft.com/office/drawing/2014/main" id="{957D0C20-4400-4ACF-9F85-2036A1DA1F01}"/>
              </a:ext>
            </a:extLst>
          </p:cNvPr>
          <p:cNvGrpSpPr/>
          <p:nvPr/>
        </p:nvGrpSpPr>
        <p:grpSpPr>
          <a:xfrm>
            <a:off x="8511192" y="6287258"/>
            <a:ext cx="5839593" cy="4005615"/>
            <a:chOff x="6965687" y="6083085"/>
            <a:chExt cx="9146170" cy="6273728"/>
          </a:xfrm>
        </p:grpSpPr>
        <p:pic>
          <p:nvPicPr>
            <p:cNvPr id="74" name="Picture 4" descr="Body Icons - Download Free Vector Icons | Noun Project">
              <a:extLst>
                <a:ext uri="{FF2B5EF4-FFF2-40B4-BE49-F238E27FC236}">
                  <a16:creationId xmlns:a16="http://schemas.microsoft.com/office/drawing/2014/main" id="{37FC8D61-C391-40F4-838E-797D0FC382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47391" y="10092347"/>
              <a:ext cx="2264466" cy="226446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Happy Emotion Icons - Download Free Vector Icons | Noun Project">
              <a:extLst>
                <a:ext uri="{FF2B5EF4-FFF2-40B4-BE49-F238E27FC236}">
                  <a16:creationId xmlns:a16="http://schemas.microsoft.com/office/drawing/2014/main" id="{8EF62C6D-E7DD-4C6B-8398-3883C51E56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55167" y="6083085"/>
              <a:ext cx="1905000" cy="190499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Brain Icons - Download Free Vector Icons | Noun Project">
              <a:extLst>
                <a:ext uri="{FF2B5EF4-FFF2-40B4-BE49-F238E27FC236}">
                  <a16:creationId xmlns:a16="http://schemas.microsoft.com/office/drawing/2014/main" id="{3E828DF6-A4F4-4BAD-819B-F9AC03917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7512" y="77677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77" name="角丸四角形 4">
              <a:extLst>
                <a:ext uri="{FF2B5EF4-FFF2-40B4-BE49-F238E27FC236}">
                  <a16:creationId xmlns:a16="http://schemas.microsoft.com/office/drawing/2014/main" id="{BD339B25-07AA-4350-9CBF-AF2F26BFBE39}"/>
                </a:ext>
              </a:extLst>
            </p:cNvPr>
            <p:cNvSpPr/>
            <p:nvPr/>
          </p:nvSpPr>
          <p:spPr>
            <a:xfrm>
              <a:off x="6965687" y="9330606"/>
              <a:ext cx="3200073" cy="102956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游ゴシック" panose="020B0400000000000000" pitchFamily="50" charset="-128"/>
                  <a:ea typeface="游ゴシック" panose="020B0400000000000000" pitchFamily="50" charset="-128"/>
                </a:rPr>
                <a:t>脳</a:t>
              </a:r>
              <a:endParaRPr lang="en-US" altLang="ja-JP" sz="2000" dirty="0">
                <a:solidFill>
                  <a:schemeClr val="tx1"/>
                </a:solidFill>
                <a:latin typeface="游ゴシック" panose="020B0400000000000000" pitchFamily="50" charset="-128"/>
                <a:ea typeface="游ゴシック" panose="020B0400000000000000" pitchFamily="50" charset="-128"/>
              </a:endParaRPr>
            </a:p>
            <a:p>
              <a:pPr algn="ctr"/>
              <a:r>
                <a:rPr lang="ja-JP" altLang="en-US" sz="2000" dirty="0">
                  <a:solidFill>
                    <a:schemeClr val="tx1"/>
                  </a:solidFill>
                  <a:latin typeface="游ゴシック" panose="020B0400000000000000" pitchFamily="50" charset="-128"/>
                  <a:ea typeface="游ゴシック" panose="020B0400000000000000" pitchFamily="50" charset="-128"/>
                </a:rPr>
                <a:t>（特に島皮質）</a:t>
              </a:r>
              <a:endParaRPr lang="en-US" altLang="ja-JP" sz="2000" dirty="0">
                <a:solidFill>
                  <a:schemeClr val="tx1"/>
                </a:solidFill>
                <a:latin typeface="游ゴシック" panose="020B0400000000000000" pitchFamily="50" charset="-128"/>
                <a:ea typeface="游ゴシック" panose="020B0400000000000000" pitchFamily="50" charset="-128"/>
              </a:endParaRPr>
            </a:p>
          </p:txBody>
        </p:sp>
        <p:sp>
          <p:nvSpPr>
            <p:cNvPr id="80" name="角丸四角形 4">
              <a:extLst>
                <a:ext uri="{FF2B5EF4-FFF2-40B4-BE49-F238E27FC236}">
                  <a16:creationId xmlns:a16="http://schemas.microsoft.com/office/drawing/2014/main" id="{4A7E3A67-CE91-46C2-A0C6-881D00621303}"/>
                </a:ext>
              </a:extLst>
            </p:cNvPr>
            <p:cNvSpPr/>
            <p:nvPr/>
          </p:nvSpPr>
          <p:spPr>
            <a:xfrm>
              <a:off x="12915983" y="10950199"/>
              <a:ext cx="2076125" cy="102956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游ゴシック" panose="020B0400000000000000" pitchFamily="50" charset="-128"/>
                  <a:ea typeface="游ゴシック" panose="020B0400000000000000" pitchFamily="50" charset="-128"/>
                </a:rPr>
                <a:t>身体</a:t>
              </a:r>
              <a:endParaRPr lang="en-US" altLang="ja-JP" sz="2000" dirty="0">
                <a:solidFill>
                  <a:schemeClr val="tx1"/>
                </a:solidFill>
                <a:latin typeface="游ゴシック" panose="020B0400000000000000" pitchFamily="50" charset="-128"/>
                <a:ea typeface="游ゴシック" panose="020B0400000000000000" pitchFamily="50" charset="-128"/>
              </a:endParaRPr>
            </a:p>
          </p:txBody>
        </p:sp>
        <p:sp>
          <p:nvSpPr>
            <p:cNvPr id="81" name="角丸四角形 4">
              <a:extLst>
                <a:ext uri="{FF2B5EF4-FFF2-40B4-BE49-F238E27FC236}">
                  <a16:creationId xmlns:a16="http://schemas.microsoft.com/office/drawing/2014/main" id="{385053DC-070C-4B4D-9F6E-FF65E05BE84E}"/>
                </a:ext>
              </a:extLst>
            </p:cNvPr>
            <p:cNvSpPr/>
            <p:nvPr/>
          </p:nvSpPr>
          <p:spPr>
            <a:xfrm>
              <a:off x="12809329" y="6984064"/>
              <a:ext cx="2076125" cy="1029563"/>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游ゴシック" panose="020B0400000000000000" pitchFamily="50" charset="-128"/>
                  <a:ea typeface="游ゴシック" panose="020B0400000000000000" pitchFamily="50" charset="-128"/>
                </a:rPr>
                <a:t>感情</a:t>
              </a:r>
              <a:endParaRPr lang="en-US" altLang="ja-JP" sz="2000" dirty="0">
                <a:solidFill>
                  <a:schemeClr val="tx1"/>
                </a:solidFill>
                <a:latin typeface="游ゴシック" panose="020B0400000000000000" pitchFamily="50" charset="-128"/>
                <a:ea typeface="游ゴシック" panose="020B0400000000000000" pitchFamily="50" charset="-128"/>
              </a:endParaRPr>
            </a:p>
          </p:txBody>
        </p:sp>
        <p:pic>
          <p:nvPicPr>
            <p:cNvPr id="82" name="Picture 2">
              <a:extLst>
                <a:ext uri="{FF2B5EF4-FFF2-40B4-BE49-F238E27FC236}">
                  <a16:creationId xmlns:a16="http://schemas.microsoft.com/office/drawing/2014/main" id="{E130BA87-9C2F-44DB-8595-B6AB303EB1F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7936453" flipV="1">
              <a:off x="10138582" y="9262843"/>
              <a:ext cx="2729791" cy="269719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a:extLst>
                <a:ext uri="{FF2B5EF4-FFF2-40B4-BE49-F238E27FC236}">
                  <a16:creationId xmlns:a16="http://schemas.microsoft.com/office/drawing/2014/main" id="{FEED65EB-E2AB-47E7-96D7-55A51FD8FC3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51068" t="6941" r="138" b="15641"/>
            <a:stretch/>
          </p:blipFill>
          <p:spPr bwMode="auto">
            <a:xfrm rot="14048138" flipH="1" flipV="1">
              <a:off x="11769644" y="7711741"/>
              <a:ext cx="1332000" cy="2088000"/>
            </a:xfrm>
            <a:prstGeom prst="rect">
              <a:avLst/>
            </a:prstGeom>
            <a:noFill/>
            <a:extLst>
              <a:ext uri="{909E8E84-426E-40DD-AFC4-6F175D3DCCD1}">
                <a14:hiddenFill xmlns:a14="http://schemas.microsoft.com/office/drawing/2010/main">
                  <a:solidFill>
                    <a:srgbClr val="FFFFFF"/>
                  </a:solidFill>
                </a14:hiddenFill>
              </a:ext>
            </a:extLst>
          </p:spPr>
        </p:pic>
        <p:sp>
          <p:nvSpPr>
            <p:cNvPr id="84" name="テキスト ボックス 83">
              <a:extLst>
                <a:ext uri="{FF2B5EF4-FFF2-40B4-BE49-F238E27FC236}">
                  <a16:creationId xmlns:a16="http://schemas.microsoft.com/office/drawing/2014/main" id="{1B90123B-68F1-4C60-8C29-AA5DAFAD1E20}"/>
                </a:ext>
              </a:extLst>
            </p:cNvPr>
            <p:cNvSpPr txBox="1"/>
            <p:nvPr/>
          </p:nvSpPr>
          <p:spPr>
            <a:xfrm>
              <a:off x="8257985" y="6915646"/>
              <a:ext cx="3777288" cy="723075"/>
            </a:xfrm>
            <a:prstGeom prst="rect">
              <a:avLst/>
            </a:prstGeom>
            <a:noFill/>
          </p:spPr>
          <p:txBody>
            <a:bodyPr wrap="square" rtlCol="0">
              <a:spAutoFit/>
            </a:bodyPr>
            <a:lstStyle/>
            <a:p>
              <a:r>
                <a:rPr kumimoji="1" lang="ja-JP" altLang="en-US" sz="2400" dirty="0">
                  <a:solidFill>
                    <a:schemeClr val="accent2"/>
                  </a:solidFill>
                  <a:latin typeface="游ゴシック" panose="020B0400000000000000" pitchFamily="50" charset="-128"/>
                  <a:ea typeface="游ゴシック" panose="020B0400000000000000" pitchFamily="50" charset="-128"/>
                </a:rPr>
                <a:t>ホメオスタシス</a:t>
              </a:r>
            </a:p>
          </p:txBody>
        </p:sp>
        <p:sp>
          <p:nvSpPr>
            <p:cNvPr id="85" name="四角形: 角を丸くする 84">
              <a:extLst>
                <a:ext uri="{FF2B5EF4-FFF2-40B4-BE49-F238E27FC236}">
                  <a16:creationId xmlns:a16="http://schemas.microsoft.com/office/drawing/2014/main" id="{2D1B136C-B5AA-4EA7-AA4B-B8E24E0ADD5E}"/>
                </a:ext>
              </a:extLst>
            </p:cNvPr>
            <p:cNvSpPr/>
            <p:nvPr/>
          </p:nvSpPr>
          <p:spPr>
            <a:xfrm rot="1286343">
              <a:off x="7277493" y="8744757"/>
              <a:ext cx="8560051" cy="3326596"/>
            </a:xfrm>
            <a:prstGeom prst="round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86" name="テキスト ボックス 85">
              <a:extLst>
                <a:ext uri="{FF2B5EF4-FFF2-40B4-BE49-F238E27FC236}">
                  <a16:creationId xmlns:a16="http://schemas.microsoft.com/office/drawing/2014/main" id="{3432BFD1-42FA-4747-A898-A68FCEEA747B}"/>
                </a:ext>
              </a:extLst>
            </p:cNvPr>
            <p:cNvSpPr txBox="1"/>
            <p:nvPr/>
          </p:nvSpPr>
          <p:spPr>
            <a:xfrm>
              <a:off x="10082180" y="10216035"/>
              <a:ext cx="2714216" cy="723075"/>
            </a:xfrm>
            <a:prstGeom prst="rect">
              <a:avLst/>
            </a:prstGeom>
            <a:noFill/>
          </p:spPr>
          <p:txBody>
            <a:bodyPr wrap="square" rtlCol="0">
              <a:spAutoFit/>
            </a:bodyPr>
            <a:lstStyle/>
            <a:p>
              <a:r>
                <a:rPr kumimoji="1" lang="ja-JP" altLang="en-US" sz="2400" dirty="0">
                  <a:latin typeface="游ゴシック" panose="020B0400000000000000" pitchFamily="50" charset="-128"/>
                  <a:ea typeface="游ゴシック" panose="020B0400000000000000" pitchFamily="50" charset="-128"/>
                </a:rPr>
                <a:t>内受容感覚</a:t>
              </a:r>
            </a:p>
          </p:txBody>
        </p:sp>
      </p:grpSp>
      <p:grpSp>
        <p:nvGrpSpPr>
          <p:cNvPr id="21" name="グループ化 20">
            <a:extLst>
              <a:ext uri="{FF2B5EF4-FFF2-40B4-BE49-F238E27FC236}">
                <a16:creationId xmlns:a16="http://schemas.microsoft.com/office/drawing/2014/main" id="{0286A231-B4F7-4777-BD34-3278CB67800F}"/>
              </a:ext>
            </a:extLst>
          </p:cNvPr>
          <p:cNvGrpSpPr/>
          <p:nvPr/>
        </p:nvGrpSpPr>
        <p:grpSpPr>
          <a:xfrm>
            <a:off x="15712590" y="6438505"/>
            <a:ext cx="5566190" cy="3540813"/>
            <a:chOff x="15641158" y="6749606"/>
            <a:chExt cx="5566190" cy="3540813"/>
          </a:xfrm>
        </p:grpSpPr>
        <p:pic>
          <p:nvPicPr>
            <p:cNvPr id="19" name="図 18" descr="図形&#10;&#10;低い精度で自動的に生成された説明">
              <a:extLst>
                <a:ext uri="{FF2B5EF4-FFF2-40B4-BE49-F238E27FC236}">
                  <a16:creationId xmlns:a16="http://schemas.microsoft.com/office/drawing/2014/main" id="{8DFF4141-A4D0-4A84-A50A-165850DB2A25}"/>
                </a:ext>
              </a:extLst>
            </p:cNvPr>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818240" y="6749606"/>
              <a:ext cx="5389108" cy="3540813"/>
            </a:xfrm>
            <a:prstGeom prst="rect">
              <a:avLst/>
            </a:prstGeom>
          </p:spPr>
        </p:pic>
        <p:sp>
          <p:nvSpPr>
            <p:cNvPr id="20" name="テキスト ボックス 19">
              <a:extLst>
                <a:ext uri="{FF2B5EF4-FFF2-40B4-BE49-F238E27FC236}">
                  <a16:creationId xmlns:a16="http://schemas.microsoft.com/office/drawing/2014/main" id="{B2B229D0-02DC-40A6-AAB7-B4F6DEED6B27}"/>
                </a:ext>
              </a:extLst>
            </p:cNvPr>
            <p:cNvSpPr txBox="1"/>
            <p:nvPr/>
          </p:nvSpPr>
          <p:spPr>
            <a:xfrm>
              <a:off x="18242305" y="7670834"/>
              <a:ext cx="697627" cy="707886"/>
            </a:xfrm>
            <a:prstGeom prst="rect">
              <a:avLst/>
            </a:prstGeom>
            <a:solidFill>
              <a:schemeClr val="bg1"/>
            </a:solidFill>
            <a:ln w="12700">
              <a:solidFill>
                <a:schemeClr val="tx1"/>
              </a:solidFill>
            </a:ln>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IC</a:t>
              </a:r>
              <a:endParaRPr kumimoji="1" lang="ja-JP" altLang="en-US" sz="4000" dirty="0">
                <a:latin typeface="游ゴシック" panose="020B0400000000000000" pitchFamily="50" charset="-128"/>
                <a:ea typeface="游ゴシック" panose="020B0400000000000000" pitchFamily="50" charset="-128"/>
              </a:endParaRPr>
            </a:p>
          </p:txBody>
        </p:sp>
        <p:sp>
          <p:nvSpPr>
            <p:cNvPr id="87" name="テキスト ボックス 86">
              <a:extLst>
                <a:ext uri="{FF2B5EF4-FFF2-40B4-BE49-F238E27FC236}">
                  <a16:creationId xmlns:a16="http://schemas.microsoft.com/office/drawing/2014/main" id="{F825EC82-244F-4D37-9D76-CC86C6A8DD2E}"/>
                </a:ext>
              </a:extLst>
            </p:cNvPr>
            <p:cNvSpPr txBox="1"/>
            <p:nvPr/>
          </p:nvSpPr>
          <p:spPr>
            <a:xfrm>
              <a:off x="16909454" y="7953894"/>
              <a:ext cx="1217000" cy="707886"/>
            </a:xfrm>
            <a:prstGeom prst="rect">
              <a:avLst/>
            </a:prstGeom>
            <a:solidFill>
              <a:schemeClr val="bg1"/>
            </a:solidFill>
            <a:ln w="12700">
              <a:solidFill>
                <a:schemeClr val="tx1"/>
              </a:solidFill>
            </a:ln>
          </p:spPr>
          <p:txBody>
            <a:bodyPr wrap="none" rtlCol="0">
              <a:spAutoFit/>
            </a:bodyPr>
            <a:lstStyle/>
            <a:p>
              <a:r>
                <a:rPr lang="en-US" altLang="ja-JP" sz="4000" dirty="0">
                  <a:latin typeface="游ゴシック" panose="020B0400000000000000" pitchFamily="50" charset="-128"/>
                  <a:ea typeface="游ゴシック" panose="020B0400000000000000" pitchFamily="50" charset="-128"/>
                </a:rPr>
                <a:t>ACC</a:t>
              </a:r>
              <a:endParaRPr kumimoji="1" lang="ja-JP" altLang="en-US" sz="4000" dirty="0">
                <a:latin typeface="游ゴシック" panose="020B0400000000000000" pitchFamily="50" charset="-128"/>
                <a:ea typeface="游ゴシック" panose="020B0400000000000000" pitchFamily="50" charset="-128"/>
              </a:endParaRPr>
            </a:p>
          </p:txBody>
        </p:sp>
        <p:sp>
          <p:nvSpPr>
            <p:cNvPr id="88" name="テキスト ボックス 87">
              <a:extLst>
                <a:ext uri="{FF2B5EF4-FFF2-40B4-BE49-F238E27FC236}">
                  <a16:creationId xmlns:a16="http://schemas.microsoft.com/office/drawing/2014/main" id="{64BE600F-31F4-4384-8487-F1C4FA195884}"/>
                </a:ext>
              </a:extLst>
            </p:cNvPr>
            <p:cNvSpPr txBox="1"/>
            <p:nvPr/>
          </p:nvSpPr>
          <p:spPr>
            <a:xfrm>
              <a:off x="18285982" y="6795665"/>
              <a:ext cx="1524776" cy="707886"/>
            </a:xfrm>
            <a:prstGeom prst="rect">
              <a:avLst/>
            </a:prstGeom>
            <a:solidFill>
              <a:schemeClr val="bg1"/>
            </a:solidFill>
            <a:ln w="12700">
              <a:solidFill>
                <a:schemeClr val="tx1"/>
              </a:solidFill>
            </a:ln>
          </p:spPr>
          <p:txBody>
            <a:bodyPr wrap="none" rtlCol="0">
              <a:spAutoFit/>
            </a:bodyPr>
            <a:lstStyle/>
            <a:p>
              <a:r>
                <a:rPr lang="en-US" altLang="ja-JP" sz="4000" dirty="0">
                  <a:latin typeface="游ゴシック" panose="020B0400000000000000" pitchFamily="50" charset="-128"/>
                  <a:ea typeface="游ゴシック" panose="020B0400000000000000" pitchFamily="50" charset="-128"/>
                </a:rPr>
                <a:t>SI/SII</a:t>
              </a:r>
              <a:endParaRPr kumimoji="1" lang="ja-JP" altLang="en-US" sz="4000" dirty="0">
                <a:latin typeface="游ゴシック" panose="020B0400000000000000" pitchFamily="50" charset="-128"/>
                <a:ea typeface="游ゴシック" panose="020B0400000000000000" pitchFamily="50" charset="-128"/>
              </a:endParaRPr>
            </a:p>
          </p:txBody>
        </p:sp>
        <p:sp>
          <p:nvSpPr>
            <p:cNvPr id="89" name="テキスト ボックス 88">
              <a:extLst>
                <a:ext uri="{FF2B5EF4-FFF2-40B4-BE49-F238E27FC236}">
                  <a16:creationId xmlns:a16="http://schemas.microsoft.com/office/drawing/2014/main" id="{D25C7D83-E1A9-46E5-87F1-ADB538F8C555}"/>
                </a:ext>
              </a:extLst>
            </p:cNvPr>
            <p:cNvSpPr txBox="1"/>
            <p:nvPr/>
          </p:nvSpPr>
          <p:spPr>
            <a:xfrm>
              <a:off x="17463970" y="9252145"/>
              <a:ext cx="1322798" cy="707886"/>
            </a:xfrm>
            <a:prstGeom prst="rect">
              <a:avLst/>
            </a:prstGeom>
            <a:solidFill>
              <a:schemeClr val="bg1"/>
            </a:solidFill>
            <a:ln w="12700">
              <a:solidFill>
                <a:schemeClr val="tx1"/>
              </a:solidFill>
            </a:ln>
          </p:spPr>
          <p:txBody>
            <a:bodyPr wrap="none" rtlCol="0">
              <a:spAutoFit/>
            </a:bodyPr>
            <a:lstStyle/>
            <a:p>
              <a:r>
                <a:rPr lang="en-US" altLang="ja-JP" sz="4000" dirty="0">
                  <a:latin typeface="游ゴシック" panose="020B0400000000000000" pitchFamily="50" charset="-128"/>
                  <a:ea typeface="游ゴシック" panose="020B0400000000000000" pitchFamily="50" charset="-128"/>
                </a:rPr>
                <a:t>AMY</a:t>
              </a:r>
              <a:endParaRPr kumimoji="1" lang="ja-JP" altLang="en-US" sz="4000" dirty="0">
                <a:latin typeface="游ゴシック" panose="020B0400000000000000" pitchFamily="50" charset="-128"/>
                <a:ea typeface="游ゴシック" panose="020B0400000000000000" pitchFamily="50" charset="-128"/>
              </a:endParaRPr>
            </a:p>
          </p:txBody>
        </p:sp>
        <p:sp>
          <p:nvSpPr>
            <p:cNvPr id="90" name="テキスト ボックス 89">
              <a:extLst>
                <a:ext uri="{FF2B5EF4-FFF2-40B4-BE49-F238E27FC236}">
                  <a16:creationId xmlns:a16="http://schemas.microsoft.com/office/drawing/2014/main" id="{31DD02CF-3E01-4BDA-9829-236D4615E580}"/>
                </a:ext>
              </a:extLst>
            </p:cNvPr>
            <p:cNvSpPr txBox="1"/>
            <p:nvPr/>
          </p:nvSpPr>
          <p:spPr>
            <a:xfrm>
              <a:off x="18229876" y="8505145"/>
              <a:ext cx="1527982" cy="707886"/>
            </a:xfrm>
            <a:prstGeom prst="rect">
              <a:avLst/>
            </a:prstGeom>
            <a:solidFill>
              <a:schemeClr val="bg1"/>
            </a:solidFill>
            <a:ln w="12700">
              <a:solidFill>
                <a:schemeClr val="tx1"/>
              </a:solidFill>
            </a:ln>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THAL</a:t>
              </a:r>
              <a:endParaRPr kumimoji="1" lang="ja-JP" altLang="en-US" sz="4000" dirty="0">
                <a:latin typeface="游ゴシック" panose="020B0400000000000000" pitchFamily="50" charset="-128"/>
                <a:ea typeface="游ゴシック" panose="020B0400000000000000" pitchFamily="50" charset="-128"/>
              </a:endParaRPr>
            </a:p>
          </p:txBody>
        </p:sp>
        <p:sp>
          <p:nvSpPr>
            <p:cNvPr id="91" name="テキスト ボックス 90">
              <a:extLst>
                <a:ext uri="{FF2B5EF4-FFF2-40B4-BE49-F238E27FC236}">
                  <a16:creationId xmlns:a16="http://schemas.microsoft.com/office/drawing/2014/main" id="{2E4F0E6D-F8A5-41C5-A513-84F5FD6CA913}"/>
                </a:ext>
              </a:extLst>
            </p:cNvPr>
            <p:cNvSpPr txBox="1"/>
            <p:nvPr/>
          </p:nvSpPr>
          <p:spPr>
            <a:xfrm>
              <a:off x="15641158" y="7670834"/>
              <a:ext cx="1208985" cy="707886"/>
            </a:xfrm>
            <a:prstGeom prst="rect">
              <a:avLst/>
            </a:prstGeom>
            <a:solidFill>
              <a:schemeClr val="bg1"/>
            </a:solidFill>
            <a:ln w="12700">
              <a:solidFill>
                <a:schemeClr val="tx1"/>
              </a:solidFill>
            </a:ln>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PFC</a:t>
              </a:r>
              <a:endParaRPr kumimoji="1" lang="ja-JP" altLang="en-US" sz="4000" dirty="0">
                <a:latin typeface="游ゴシック" panose="020B0400000000000000" pitchFamily="50" charset="-128"/>
                <a:ea typeface="游ゴシック" panose="020B0400000000000000" pitchFamily="50" charset="-128"/>
              </a:endParaRPr>
            </a:p>
          </p:txBody>
        </p:sp>
      </p:grpSp>
      <p:sp>
        <p:nvSpPr>
          <p:cNvPr id="22" name="テキスト ボックス 21">
            <a:extLst>
              <a:ext uri="{FF2B5EF4-FFF2-40B4-BE49-F238E27FC236}">
                <a16:creationId xmlns:a16="http://schemas.microsoft.com/office/drawing/2014/main" id="{FB8D683A-98F0-414B-8BF2-26C373533E3F}"/>
              </a:ext>
            </a:extLst>
          </p:cNvPr>
          <p:cNvSpPr txBox="1"/>
          <p:nvPr/>
        </p:nvSpPr>
        <p:spPr>
          <a:xfrm>
            <a:off x="8638251" y="11166369"/>
            <a:ext cx="6430761" cy="2062103"/>
          </a:xfrm>
          <a:prstGeom prst="rect">
            <a:avLst/>
          </a:prstGeom>
          <a:noFill/>
        </p:spPr>
        <p:txBody>
          <a:bodyPr wrap="square" rtlCol="0">
            <a:spAutoFit/>
          </a:bodyPr>
          <a:lstStyle/>
          <a:p>
            <a:pPr marL="857250" indent="-85725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感情制御能力と関係</a:t>
            </a:r>
            <a:endParaRPr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　　　　　（</a:t>
            </a:r>
            <a:r>
              <a:rPr lang="en-US" altLang="ja-JP" sz="3200" dirty="0">
                <a:latin typeface="游ゴシック" panose="020B0400000000000000" pitchFamily="50" charset="-128"/>
                <a:ea typeface="游ゴシック" panose="020B0400000000000000" pitchFamily="50" charset="-128"/>
              </a:rPr>
              <a:t>Witte et al., 2016</a:t>
            </a:r>
            <a:r>
              <a:rPr lang="ja-JP" altLang="en-US" sz="3200" dirty="0">
                <a:latin typeface="游ゴシック" panose="020B0400000000000000" pitchFamily="50" charset="-128"/>
                <a:ea typeface="游ゴシック" panose="020B0400000000000000" pitchFamily="50" charset="-128"/>
              </a:rPr>
              <a:t>）</a:t>
            </a:r>
            <a:endParaRPr kumimoji="1" lang="en-US" altLang="ja-JP" sz="3200" dirty="0">
              <a:latin typeface="游ゴシック" panose="020B0400000000000000" pitchFamily="50" charset="-128"/>
              <a:ea typeface="游ゴシック" panose="020B0400000000000000" pitchFamily="50" charset="-128"/>
            </a:endParaRPr>
          </a:p>
          <a:p>
            <a:pPr marL="857250" indent="-85725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うつなどの精神疾患と関係</a:t>
            </a:r>
            <a:endParaRPr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　　　　　（</a:t>
            </a:r>
            <a:r>
              <a:rPr lang="en-US" altLang="ja-JP" sz="3200" dirty="0" err="1">
                <a:latin typeface="游ゴシック" panose="020B0400000000000000" pitchFamily="50" charset="-128"/>
                <a:ea typeface="游ゴシック" panose="020B0400000000000000" pitchFamily="50" charset="-128"/>
              </a:rPr>
              <a:t>Bonaz</a:t>
            </a:r>
            <a:r>
              <a:rPr lang="en-US" altLang="ja-JP" sz="3200" dirty="0">
                <a:latin typeface="游ゴシック" panose="020B0400000000000000" pitchFamily="50" charset="-128"/>
                <a:ea typeface="游ゴシック" panose="020B0400000000000000" pitchFamily="50" charset="-128"/>
              </a:rPr>
              <a:t> et al., 2021</a:t>
            </a:r>
            <a:r>
              <a:rPr lang="ja-JP" altLang="en-US" sz="3200" dirty="0">
                <a:latin typeface="游ゴシック" panose="020B0400000000000000" pitchFamily="50" charset="-128"/>
                <a:ea typeface="游ゴシック" panose="020B0400000000000000" pitchFamily="50" charset="-128"/>
              </a:rPr>
              <a:t>）</a:t>
            </a:r>
            <a:endParaRPr kumimoji="1" lang="ja-JP" altLang="en-US" sz="3200" dirty="0">
              <a:latin typeface="游ゴシック" panose="020B0400000000000000" pitchFamily="50" charset="-128"/>
              <a:ea typeface="游ゴシック" panose="020B0400000000000000" pitchFamily="50" charset="-128"/>
            </a:endParaRPr>
          </a:p>
        </p:txBody>
      </p:sp>
      <p:grpSp>
        <p:nvGrpSpPr>
          <p:cNvPr id="27" name="グループ化 26">
            <a:extLst>
              <a:ext uri="{FF2B5EF4-FFF2-40B4-BE49-F238E27FC236}">
                <a16:creationId xmlns:a16="http://schemas.microsoft.com/office/drawing/2014/main" id="{5CD7B917-09EA-4500-ACB8-91A9B3B9802D}"/>
              </a:ext>
            </a:extLst>
          </p:cNvPr>
          <p:cNvGrpSpPr/>
          <p:nvPr/>
        </p:nvGrpSpPr>
        <p:grpSpPr>
          <a:xfrm>
            <a:off x="15806182" y="12259836"/>
            <a:ext cx="5620395" cy="866887"/>
            <a:chOff x="15902434" y="12259836"/>
            <a:chExt cx="5620395" cy="866887"/>
          </a:xfrm>
        </p:grpSpPr>
        <p:sp>
          <p:nvSpPr>
            <p:cNvPr id="23" name="テキスト ボックス 22">
              <a:extLst>
                <a:ext uri="{FF2B5EF4-FFF2-40B4-BE49-F238E27FC236}">
                  <a16:creationId xmlns:a16="http://schemas.microsoft.com/office/drawing/2014/main" id="{3C8AEB42-B1A7-454D-B664-1FE5D6899BF3}"/>
                </a:ext>
              </a:extLst>
            </p:cNvPr>
            <p:cNvSpPr txBox="1"/>
            <p:nvPr/>
          </p:nvSpPr>
          <p:spPr>
            <a:xfrm>
              <a:off x="15970224" y="12295726"/>
              <a:ext cx="5527347" cy="830997"/>
            </a:xfrm>
            <a:prstGeom prst="rect">
              <a:avLst/>
            </a:prstGeom>
            <a:noFill/>
          </p:spPr>
          <p:txBody>
            <a:bodyPr wrap="none" rtlCol="0">
              <a:spAutoFit/>
            </a:bodyPr>
            <a:lstStyle/>
            <a:p>
              <a:r>
                <a:rPr kumimoji="1" lang="en-US" altLang="ja-JP" sz="2400" dirty="0">
                  <a:latin typeface="游ゴシック" panose="020B0400000000000000" pitchFamily="50" charset="-128"/>
                  <a:ea typeface="游ゴシック" panose="020B0400000000000000" pitchFamily="50" charset="-128"/>
                </a:rPr>
                <a:t>PFC: </a:t>
              </a:r>
              <a:r>
                <a:rPr kumimoji="1" lang="ja-JP" altLang="en-US" sz="2400" dirty="0">
                  <a:latin typeface="游ゴシック" panose="020B0400000000000000" pitchFamily="50" charset="-128"/>
                  <a:ea typeface="游ゴシック" panose="020B0400000000000000" pitchFamily="50" charset="-128"/>
                </a:rPr>
                <a:t>前頭</a:t>
              </a:r>
              <a:r>
                <a:rPr kumimoji="1" lang="en-US" altLang="ja-JP" sz="2400" dirty="0">
                  <a:latin typeface="游ゴシック" panose="020B0400000000000000" pitchFamily="50" charset="-128"/>
                  <a:ea typeface="游ゴシック" panose="020B0400000000000000" pitchFamily="50" charset="-128"/>
                </a:rPr>
                <a:t>; ACC: </a:t>
              </a:r>
              <a:r>
                <a:rPr kumimoji="1" lang="ja-JP" altLang="en-US" sz="2400" dirty="0">
                  <a:latin typeface="游ゴシック" panose="020B0400000000000000" pitchFamily="50" charset="-128"/>
                  <a:ea typeface="游ゴシック" panose="020B0400000000000000" pitchFamily="50" charset="-128"/>
                </a:rPr>
                <a:t>前帯状回</a:t>
              </a:r>
              <a:r>
                <a:rPr kumimoji="1" lang="en-US" altLang="ja-JP" sz="2400" dirty="0">
                  <a:latin typeface="游ゴシック" panose="020B0400000000000000" pitchFamily="50" charset="-128"/>
                  <a:ea typeface="游ゴシック" panose="020B0400000000000000" pitchFamily="50" charset="-128"/>
                </a:rPr>
                <a:t>; THAL: </a:t>
              </a:r>
              <a:r>
                <a:rPr kumimoji="1" lang="ja-JP" altLang="en-US" sz="2400" dirty="0">
                  <a:latin typeface="游ゴシック" panose="020B0400000000000000" pitchFamily="50" charset="-128"/>
                  <a:ea typeface="游ゴシック" panose="020B0400000000000000" pitchFamily="50" charset="-128"/>
                </a:rPr>
                <a:t>視床</a:t>
              </a:r>
              <a:endParaRPr kumimoji="1"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SI/SII: </a:t>
              </a:r>
              <a:r>
                <a:rPr lang="ja-JP" altLang="en-US" sz="2400" dirty="0">
                  <a:latin typeface="游ゴシック" panose="020B0400000000000000" pitchFamily="50" charset="-128"/>
                  <a:ea typeface="游ゴシック" panose="020B0400000000000000" pitchFamily="50" charset="-128"/>
                </a:rPr>
                <a:t>体性感覚</a:t>
              </a:r>
              <a:r>
                <a:rPr lang="en-US" altLang="ja-JP" sz="2400" dirty="0">
                  <a:latin typeface="游ゴシック" panose="020B0400000000000000" pitchFamily="50" charset="-128"/>
                  <a:ea typeface="游ゴシック" panose="020B0400000000000000" pitchFamily="50" charset="-128"/>
                </a:rPr>
                <a:t>; IC: </a:t>
              </a:r>
              <a:r>
                <a:rPr lang="ja-JP" altLang="en-US" sz="2400" dirty="0">
                  <a:latin typeface="游ゴシック" panose="020B0400000000000000" pitchFamily="50" charset="-128"/>
                  <a:ea typeface="游ゴシック" panose="020B0400000000000000" pitchFamily="50" charset="-128"/>
                </a:rPr>
                <a:t>島</a:t>
              </a:r>
              <a:r>
                <a:rPr lang="en-US" altLang="ja-JP" sz="2400" dirty="0">
                  <a:latin typeface="游ゴシック" panose="020B0400000000000000" pitchFamily="50" charset="-128"/>
                  <a:ea typeface="游ゴシック" panose="020B0400000000000000" pitchFamily="50" charset="-128"/>
                </a:rPr>
                <a:t>; </a:t>
              </a:r>
              <a:r>
                <a:rPr kumimoji="1" lang="en-US" altLang="ja-JP" sz="2400" dirty="0">
                  <a:latin typeface="游ゴシック" panose="020B0400000000000000" pitchFamily="50" charset="-128"/>
                  <a:ea typeface="游ゴシック" panose="020B0400000000000000" pitchFamily="50" charset="-128"/>
                </a:rPr>
                <a:t>AMY: </a:t>
              </a:r>
              <a:r>
                <a:rPr kumimoji="1" lang="ja-JP" altLang="en-US" sz="2400" dirty="0">
                  <a:latin typeface="游ゴシック" panose="020B0400000000000000" pitchFamily="50" charset="-128"/>
                  <a:ea typeface="游ゴシック" panose="020B0400000000000000" pitchFamily="50" charset="-128"/>
                </a:rPr>
                <a:t>扁桃体</a:t>
              </a:r>
            </a:p>
          </p:txBody>
        </p:sp>
        <p:sp>
          <p:nvSpPr>
            <p:cNvPr id="25" name="左大かっこ 24">
              <a:extLst>
                <a:ext uri="{FF2B5EF4-FFF2-40B4-BE49-F238E27FC236}">
                  <a16:creationId xmlns:a16="http://schemas.microsoft.com/office/drawing/2014/main" id="{A715AC31-D199-4D5D-921A-719727F066AE}"/>
                </a:ext>
              </a:extLst>
            </p:cNvPr>
            <p:cNvSpPr/>
            <p:nvPr/>
          </p:nvSpPr>
          <p:spPr>
            <a:xfrm>
              <a:off x="15902434"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96" name="左大かっこ 95">
              <a:extLst>
                <a:ext uri="{FF2B5EF4-FFF2-40B4-BE49-F238E27FC236}">
                  <a16:creationId xmlns:a16="http://schemas.microsoft.com/office/drawing/2014/main" id="{7E7FD323-EF1D-44FE-BEF8-55D7556A55BB}"/>
                </a:ext>
              </a:extLst>
            </p:cNvPr>
            <p:cNvSpPr/>
            <p:nvPr/>
          </p:nvSpPr>
          <p:spPr>
            <a:xfrm flipH="1">
              <a:off x="21386812"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sp>
        <p:nvSpPr>
          <p:cNvPr id="100" name="正方形/長方形 99">
            <a:extLst>
              <a:ext uri="{FF2B5EF4-FFF2-40B4-BE49-F238E27FC236}">
                <a16:creationId xmlns:a16="http://schemas.microsoft.com/office/drawing/2014/main" id="{71537743-52B7-4EAA-987C-2C9856E01E33}"/>
              </a:ext>
            </a:extLst>
          </p:cNvPr>
          <p:cNvSpPr/>
          <p:nvPr/>
        </p:nvSpPr>
        <p:spPr>
          <a:xfrm>
            <a:off x="61200" y="23561374"/>
            <a:ext cx="15840000"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101" name="テキスト ボックス 100">
            <a:extLst>
              <a:ext uri="{FF2B5EF4-FFF2-40B4-BE49-F238E27FC236}">
                <a16:creationId xmlns:a16="http://schemas.microsoft.com/office/drawing/2014/main" id="{793054DD-BF03-4F6F-88C4-26452E7E590A}"/>
              </a:ext>
            </a:extLst>
          </p:cNvPr>
          <p:cNvSpPr txBox="1"/>
          <p:nvPr/>
        </p:nvSpPr>
        <p:spPr>
          <a:xfrm>
            <a:off x="4050923" y="23539543"/>
            <a:ext cx="7879080"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内受容感覚と感動評定</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02F0E0F3-0D1E-4BCC-BF75-28D58EBD2ECC}"/>
              </a:ext>
            </a:extLst>
          </p:cNvPr>
          <p:cNvSpPr txBox="1"/>
          <p:nvPr/>
        </p:nvSpPr>
        <p:spPr>
          <a:xfrm>
            <a:off x="515286" y="25167315"/>
            <a:ext cx="8821005" cy="1938992"/>
          </a:xfrm>
          <a:prstGeom prst="rect">
            <a:avLst/>
          </a:prstGeom>
          <a:noFill/>
        </p:spPr>
        <p:txBody>
          <a:bodyPr wrap="none" rtlCol="0">
            <a:spAutoFit/>
          </a:bodyPr>
          <a:lstStyle/>
          <a:p>
            <a:r>
              <a:rPr lang="ja-JP" altLang="en-US" sz="4000" dirty="0">
                <a:latin typeface="游ゴシック" panose="020B0400000000000000" pitchFamily="50" charset="-128"/>
                <a:ea typeface="游ゴシック" panose="020B0400000000000000" pitchFamily="50" charset="-128"/>
              </a:rPr>
              <a:t>内受容感覚</a:t>
            </a:r>
            <a:r>
              <a:rPr kumimoji="1" lang="ja-JP" altLang="en-US" sz="4000" dirty="0">
                <a:latin typeface="游ゴシック" panose="020B0400000000000000" pitchFamily="50" charset="-128"/>
                <a:ea typeface="游ゴシック" panose="020B0400000000000000" pitchFamily="50" charset="-128"/>
              </a:rPr>
              <a:t>感度（振幅</a:t>
            </a:r>
            <a:r>
              <a:rPr kumimoji="1" lang="en-US" altLang="ja-JP" sz="4000" dirty="0">
                <a:latin typeface="游ゴシック" panose="020B0400000000000000" pitchFamily="50" charset="-128"/>
                <a:ea typeface="游ゴシック" panose="020B0400000000000000" pitchFamily="50" charset="-128"/>
              </a:rPr>
              <a:t>A</a:t>
            </a:r>
            <a:r>
              <a:rPr kumimoji="1" lang="ja-JP" altLang="en-US" sz="4000" dirty="0">
                <a:latin typeface="游ゴシック" panose="020B0400000000000000" pitchFamily="50" charset="-128"/>
                <a:ea typeface="游ゴシック" panose="020B0400000000000000" pitchFamily="50" charset="-128"/>
              </a:rPr>
              <a:t>）と平均の</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感動度に正の相関</a:t>
            </a:r>
            <a:endParaRPr kumimoji="1" lang="en-US" altLang="ja-JP" sz="4000" dirty="0">
              <a:latin typeface="游ゴシック" panose="020B0400000000000000" pitchFamily="50" charset="-128"/>
              <a:ea typeface="游ゴシック" panose="020B0400000000000000" pitchFamily="50" charset="-128"/>
            </a:endParaRPr>
          </a:p>
          <a:p>
            <a:r>
              <a:rPr lang="en-US" altLang="ja-JP" sz="4000" dirty="0">
                <a:latin typeface="游ゴシック" panose="020B0400000000000000" pitchFamily="50" charset="-128"/>
                <a:ea typeface="游ゴシック" panose="020B0400000000000000" pitchFamily="50" charset="-128"/>
              </a:rPr>
              <a:t>	</a:t>
            </a:r>
            <a:r>
              <a:rPr lang="ja-JP" altLang="en-US" sz="4000" dirty="0">
                <a:latin typeface="游ゴシック" panose="020B0400000000000000" pitchFamily="50" charset="-128"/>
                <a:ea typeface="游ゴシック" panose="020B0400000000000000" pitchFamily="50" charset="-128"/>
              </a:rPr>
              <a:t>（</a:t>
            </a:r>
            <a:r>
              <a:rPr lang="en-US" altLang="ja-JP" sz="4000" i="1" dirty="0">
                <a:latin typeface="游ゴシック" panose="020B0400000000000000" pitchFamily="50" charset="-128"/>
                <a:ea typeface="游ゴシック" panose="020B0400000000000000" pitchFamily="50" charset="-128"/>
              </a:rPr>
              <a:t>r</a:t>
            </a:r>
            <a:r>
              <a:rPr lang="en-US" altLang="ja-JP" sz="4000" dirty="0">
                <a:latin typeface="游ゴシック" panose="020B0400000000000000" pitchFamily="50" charset="-128"/>
                <a:ea typeface="游ゴシック" panose="020B0400000000000000" pitchFamily="50" charset="-128"/>
              </a:rPr>
              <a:t> = 0.27, </a:t>
            </a:r>
            <a:r>
              <a:rPr lang="en-US" altLang="ja-JP" sz="4000" i="1" dirty="0">
                <a:latin typeface="游ゴシック" panose="020B0400000000000000" pitchFamily="50" charset="-128"/>
                <a:ea typeface="游ゴシック" panose="020B0400000000000000" pitchFamily="50" charset="-128"/>
              </a:rPr>
              <a:t>p</a:t>
            </a:r>
            <a:r>
              <a:rPr lang="en-US" altLang="ja-JP" sz="4000" dirty="0">
                <a:latin typeface="游ゴシック" panose="020B0400000000000000" pitchFamily="50" charset="-128"/>
                <a:ea typeface="游ゴシック" panose="020B0400000000000000" pitchFamily="50" charset="-128"/>
              </a:rPr>
              <a:t> = 0.05</a:t>
            </a:r>
            <a:r>
              <a:rPr lang="ja-JP" altLang="en-US" sz="4000" dirty="0">
                <a:latin typeface="游ゴシック" panose="020B0400000000000000" pitchFamily="50" charset="-128"/>
                <a:ea typeface="游ゴシック" panose="020B0400000000000000" pitchFamily="50" charset="-128"/>
              </a:rPr>
              <a:t>）</a:t>
            </a:r>
            <a:endParaRPr kumimoji="1" lang="ja-JP" altLang="en-US" sz="4000" dirty="0">
              <a:latin typeface="游ゴシック" panose="020B0400000000000000" pitchFamily="50" charset="-128"/>
              <a:ea typeface="游ゴシック" panose="020B0400000000000000" pitchFamily="50" charset="-128"/>
            </a:endParaRPr>
          </a:p>
        </p:txBody>
      </p:sp>
      <p:sp>
        <p:nvSpPr>
          <p:cNvPr id="31" name="テキスト ボックス 30">
            <a:extLst>
              <a:ext uri="{FF2B5EF4-FFF2-40B4-BE49-F238E27FC236}">
                <a16:creationId xmlns:a16="http://schemas.microsoft.com/office/drawing/2014/main" id="{FC99CCB7-EFC5-40E0-93FF-A3724C0C3C57}"/>
              </a:ext>
            </a:extLst>
          </p:cNvPr>
          <p:cNvSpPr txBox="1"/>
          <p:nvPr/>
        </p:nvSpPr>
        <p:spPr>
          <a:xfrm>
            <a:off x="509206" y="27393537"/>
            <a:ext cx="8905002" cy="1323439"/>
          </a:xfrm>
          <a:prstGeom prst="rect">
            <a:avLst/>
          </a:prstGeom>
          <a:noFill/>
        </p:spPr>
        <p:txBody>
          <a:bodyPr wrap="none" rtlCol="0">
            <a:spAutoFit/>
          </a:bodyPr>
          <a:lstStyle/>
          <a:p>
            <a:r>
              <a:rPr kumimoji="1" lang="ja-JP" altLang="en-US" sz="4000" b="1" dirty="0">
                <a:solidFill>
                  <a:schemeClr val="accent2"/>
                </a:solidFill>
                <a:latin typeface="游ゴシック" panose="020B0400000000000000" pitchFamily="50" charset="-128"/>
                <a:ea typeface="游ゴシック" panose="020B0400000000000000" pitchFamily="50" charset="-128"/>
              </a:rPr>
              <a:t>内受容感覚感度の高い人は強い感動を</a:t>
            </a:r>
            <a:endParaRPr kumimoji="1" lang="en-US" altLang="ja-JP" sz="4000" b="1" dirty="0">
              <a:solidFill>
                <a:schemeClr val="accent2"/>
              </a:solidFill>
              <a:latin typeface="游ゴシック" panose="020B0400000000000000" pitchFamily="50" charset="-128"/>
              <a:ea typeface="游ゴシック" panose="020B0400000000000000" pitchFamily="50" charset="-128"/>
            </a:endParaRPr>
          </a:p>
          <a:p>
            <a:r>
              <a:rPr kumimoji="1" lang="ja-JP" altLang="en-US" sz="4000" b="1" dirty="0">
                <a:solidFill>
                  <a:schemeClr val="accent2"/>
                </a:solidFill>
                <a:latin typeface="游ゴシック" panose="020B0400000000000000" pitchFamily="50" charset="-128"/>
                <a:ea typeface="游ゴシック" panose="020B0400000000000000" pitchFamily="50" charset="-128"/>
              </a:rPr>
              <a:t>経験した</a:t>
            </a:r>
          </a:p>
        </p:txBody>
      </p:sp>
      <p:sp>
        <p:nvSpPr>
          <p:cNvPr id="107" name="テキスト ボックス 106">
            <a:extLst>
              <a:ext uri="{FF2B5EF4-FFF2-40B4-BE49-F238E27FC236}">
                <a16:creationId xmlns:a16="http://schemas.microsoft.com/office/drawing/2014/main" id="{170A8045-E07E-4EB6-8DC1-B347B436F95B}"/>
              </a:ext>
            </a:extLst>
          </p:cNvPr>
          <p:cNvSpPr txBox="1"/>
          <p:nvPr/>
        </p:nvSpPr>
        <p:spPr>
          <a:xfrm>
            <a:off x="756874" y="30748679"/>
            <a:ext cx="10104048" cy="1323439"/>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音楽を感動度評定値に基づいて</a:t>
            </a:r>
            <a:r>
              <a:rPr kumimoji="1" lang="en-US" altLang="ja-JP" sz="4000" dirty="0">
                <a:latin typeface="游ゴシック" panose="020B0400000000000000" pitchFamily="50" charset="-128"/>
                <a:ea typeface="游ゴシック" panose="020B0400000000000000" pitchFamily="50" charset="-128"/>
              </a:rPr>
              <a:t>3</a:t>
            </a:r>
            <a:r>
              <a:rPr kumimoji="1" lang="ja-JP" altLang="en-US" sz="4000" dirty="0">
                <a:latin typeface="游ゴシック" panose="020B0400000000000000" pitchFamily="50" charset="-128"/>
                <a:ea typeface="游ゴシック" panose="020B0400000000000000" pitchFamily="50" charset="-128"/>
              </a:rPr>
              <a:t>群に分類</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（高感動</a:t>
            </a:r>
            <a:r>
              <a:rPr kumimoji="1" lang="en-US" altLang="ja-JP" sz="4000" dirty="0">
                <a:latin typeface="游ゴシック" panose="020B0400000000000000" pitchFamily="50" charset="-128"/>
                <a:ea typeface="游ゴシック" panose="020B0400000000000000" pitchFamily="50" charset="-128"/>
              </a:rPr>
              <a:t>10</a:t>
            </a:r>
            <a:r>
              <a:rPr kumimoji="1" lang="ja-JP" altLang="en-US" sz="4000" dirty="0">
                <a:latin typeface="游ゴシック" panose="020B0400000000000000" pitchFamily="50" charset="-128"/>
                <a:ea typeface="游ゴシック" panose="020B0400000000000000" pitchFamily="50" charset="-128"/>
              </a:rPr>
              <a:t>曲，中感動</a:t>
            </a:r>
            <a:r>
              <a:rPr kumimoji="1" lang="en-US" altLang="ja-JP" sz="4000" dirty="0">
                <a:latin typeface="游ゴシック" panose="020B0400000000000000" pitchFamily="50" charset="-128"/>
                <a:ea typeface="游ゴシック" panose="020B0400000000000000" pitchFamily="50" charset="-128"/>
              </a:rPr>
              <a:t>10</a:t>
            </a:r>
            <a:r>
              <a:rPr kumimoji="1" lang="ja-JP" altLang="en-US" sz="4000" dirty="0">
                <a:latin typeface="游ゴシック" panose="020B0400000000000000" pitchFamily="50" charset="-128"/>
                <a:ea typeface="游ゴシック" panose="020B0400000000000000" pitchFamily="50" charset="-128"/>
              </a:rPr>
              <a:t>曲，低感動</a:t>
            </a:r>
            <a:r>
              <a:rPr kumimoji="1" lang="en-US" altLang="ja-JP" sz="4000" dirty="0">
                <a:latin typeface="游ゴシック" panose="020B0400000000000000" pitchFamily="50" charset="-128"/>
                <a:ea typeface="游ゴシック" panose="020B0400000000000000" pitchFamily="50" charset="-128"/>
              </a:rPr>
              <a:t>10</a:t>
            </a:r>
            <a:r>
              <a:rPr kumimoji="1" lang="ja-JP" altLang="en-US" sz="4000" dirty="0">
                <a:latin typeface="游ゴシック" panose="020B0400000000000000" pitchFamily="50" charset="-128"/>
                <a:ea typeface="游ゴシック" panose="020B0400000000000000" pitchFamily="50" charset="-128"/>
              </a:rPr>
              <a:t>曲）</a:t>
            </a:r>
          </a:p>
        </p:txBody>
      </p:sp>
      <p:sp>
        <p:nvSpPr>
          <p:cNvPr id="108" name="テキスト ボックス 107">
            <a:extLst>
              <a:ext uri="{FF2B5EF4-FFF2-40B4-BE49-F238E27FC236}">
                <a16:creationId xmlns:a16="http://schemas.microsoft.com/office/drawing/2014/main" id="{BBDC9470-AAF7-4046-9800-C9B4A4D7AEE0}"/>
              </a:ext>
            </a:extLst>
          </p:cNvPr>
          <p:cNvSpPr txBox="1"/>
          <p:nvPr/>
        </p:nvSpPr>
        <p:spPr>
          <a:xfrm>
            <a:off x="756874" y="32213466"/>
            <a:ext cx="8392041" cy="1938992"/>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参加者を</a:t>
            </a:r>
            <a:r>
              <a:rPr kumimoji="1" lang="en-US" altLang="ja-JP" sz="4000" dirty="0">
                <a:latin typeface="游ゴシック" panose="020B0400000000000000" pitchFamily="50" charset="-128"/>
                <a:ea typeface="游ゴシック" panose="020B0400000000000000" pitchFamily="50" charset="-128"/>
              </a:rPr>
              <a:t>2</a:t>
            </a:r>
            <a:r>
              <a:rPr kumimoji="1" lang="ja-JP" altLang="en-US" sz="4000" dirty="0">
                <a:latin typeface="游ゴシック" panose="020B0400000000000000" pitchFamily="50" charset="-128"/>
                <a:ea typeface="游ゴシック" panose="020B0400000000000000" pitchFamily="50" charset="-128"/>
              </a:rPr>
              <a:t>群に分割</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高群：心拍弁別課題の成績が良い</a:t>
            </a:r>
            <a:endParaRPr kumimoji="1" lang="en-US" altLang="ja-JP" sz="4000" dirty="0">
              <a:latin typeface="游ゴシック" panose="020B0400000000000000" pitchFamily="50" charset="-128"/>
              <a:ea typeface="游ゴシック" panose="020B0400000000000000" pitchFamily="50" charset="-128"/>
            </a:endParaRPr>
          </a:p>
          <a:p>
            <a:r>
              <a:rPr lang="ja-JP" altLang="en-US" sz="4000" dirty="0">
                <a:latin typeface="游ゴシック" panose="020B0400000000000000" pitchFamily="50" charset="-128"/>
                <a:ea typeface="游ゴシック" panose="020B0400000000000000" pitchFamily="50" charset="-128"/>
              </a:rPr>
              <a:t>低群：心拍数弁別課題の成績が悪い</a:t>
            </a:r>
            <a:endParaRPr kumimoji="1" lang="ja-JP" altLang="en-US" sz="4000" dirty="0">
              <a:latin typeface="游ゴシック" panose="020B0400000000000000" pitchFamily="50" charset="-128"/>
              <a:ea typeface="游ゴシック" panose="020B0400000000000000" pitchFamily="50" charset="-128"/>
            </a:endParaRPr>
          </a:p>
        </p:txBody>
      </p:sp>
      <p:sp>
        <p:nvSpPr>
          <p:cNvPr id="109" name="テキスト ボックス 108">
            <a:extLst>
              <a:ext uri="{FF2B5EF4-FFF2-40B4-BE49-F238E27FC236}">
                <a16:creationId xmlns:a16="http://schemas.microsoft.com/office/drawing/2014/main" id="{E18396D1-6C34-4C3B-BC7A-DACB22CDE397}"/>
              </a:ext>
            </a:extLst>
          </p:cNvPr>
          <p:cNvSpPr txBox="1"/>
          <p:nvPr/>
        </p:nvSpPr>
        <p:spPr>
          <a:xfrm>
            <a:off x="756874" y="38965133"/>
            <a:ext cx="13752483" cy="1938992"/>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内受容感覚高群</a:t>
            </a:r>
            <a:r>
              <a:rPr lang="ja-JP" altLang="en-US" sz="4000" dirty="0">
                <a:latin typeface="游ゴシック" panose="020B0400000000000000" pitchFamily="50" charset="-128"/>
                <a:ea typeface="游ゴシック" panose="020B0400000000000000" pitchFamily="50" charset="-128"/>
              </a:rPr>
              <a:t>⇒感動度が高い曲で心拍数が高い</a:t>
            </a:r>
            <a:endParaRPr lang="en-US" altLang="ja-JP" sz="4000" dirty="0">
              <a:latin typeface="游ゴシック" panose="020B0400000000000000" pitchFamily="50" charset="-128"/>
              <a:ea typeface="游ゴシック" panose="020B0400000000000000" pitchFamily="50" charset="-128"/>
            </a:endParaRPr>
          </a:p>
          <a:p>
            <a:r>
              <a:rPr lang="ja-JP" altLang="en-US" sz="4000" dirty="0">
                <a:latin typeface="游ゴシック" panose="020B0400000000000000" pitchFamily="50" charset="-128"/>
                <a:ea typeface="游ゴシック" panose="020B0400000000000000" pitchFamily="50" charset="-128"/>
              </a:rPr>
              <a:t>（内受容と感動度の交互作用：</a:t>
            </a:r>
            <a:r>
              <a:rPr lang="en-US" altLang="ja-JP" sz="4000" i="1" dirty="0">
                <a:latin typeface="游ゴシック" panose="020B0400000000000000" pitchFamily="50" charset="-128"/>
                <a:ea typeface="游ゴシック" panose="020B0400000000000000" pitchFamily="50" charset="-128"/>
              </a:rPr>
              <a:t>F</a:t>
            </a:r>
            <a:r>
              <a:rPr lang="en-US" altLang="ja-JP" sz="4000" dirty="0">
                <a:latin typeface="游ゴシック" panose="020B0400000000000000" pitchFamily="50" charset="-128"/>
                <a:ea typeface="游ゴシック" panose="020B0400000000000000" pitchFamily="50" charset="-128"/>
              </a:rPr>
              <a:t> (1, 49) = 4.53, </a:t>
            </a:r>
            <a:r>
              <a:rPr lang="en-US" altLang="ja-JP" sz="4000" i="1" dirty="0">
                <a:latin typeface="游ゴシック" panose="020B0400000000000000" pitchFamily="50" charset="-128"/>
                <a:ea typeface="游ゴシック" panose="020B0400000000000000" pitchFamily="50" charset="-128"/>
              </a:rPr>
              <a:t>p</a:t>
            </a:r>
            <a:r>
              <a:rPr lang="en-US" altLang="ja-JP" sz="4000" dirty="0">
                <a:latin typeface="游ゴシック" panose="020B0400000000000000" pitchFamily="50" charset="-128"/>
                <a:ea typeface="游ゴシック" panose="020B0400000000000000" pitchFamily="50" charset="-128"/>
              </a:rPr>
              <a:t> = 0.04</a:t>
            </a:r>
            <a:r>
              <a:rPr lang="ja-JP" altLang="en-US" sz="4000" dirty="0">
                <a:latin typeface="游ゴシック" panose="020B0400000000000000" pitchFamily="50" charset="-128"/>
                <a:ea typeface="游ゴシック" panose="020B0400000000000000" pitchFamily="50" charset="-128"/>
              </a:rPr>
              <a:t>）</a:t>
            </a:r>
            <a:endParaRPr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内受容感覚低群</a:t>
            </a:r>
            <a:r>
              <a:rPr lang="ja-JP" altLang="en-US" sz="4000" dirty="0">
                <a:latin typeface="游ゴシック" panose="020B0400000000000000" pitchFamily="50" charset="-128"/>
                <a:ea typeface="游ゴシック" panose="020B0400000000000000" pitchFamily="50" charset="-128"/>
              </a:rPr>
              <a:t>⇒感動度と心拍数に相関がない</a:t>
            </a:r>
            <a:endParaRPr lang="en-US" altLang="ja-JP" sz="4000" dirty="0">
              <a:latin typeface="游ゴシック" panose="020B0400000000000000" pitchFamily="50" charset="-128"/>
              <a:ea typeface="游ゴシック" panose="020B0400000000000000" pitchFamily="50" charset="-128"/>
            </a:endParaRPr>
          </a:p>
        </p:txBody>
      </p:sp>
      <p:sp>
        <p:nvSpPr>
          <p:cNvPr id="110" name="テキスト ボックス 109">
            <a:extLst>
              <a:ext uri="{FF2B5EF4-FFF2-40B4-BE49-F238E27FC236}">
                <a16:creationId xmlns:a16="http://schemas.microsoft.com/office/drawing/2014/main" id="{2D5131D3-26C0-460B-A327-B6651A7D9216}"/>
              </a:ext>
            </a:extLst>
          </p:cNvPr>
          <p:cNvSpPr txBox="1"/>
          <p:nvPr/>
        </p:nvSpPr>
        <p:spPr>
          <a:xfrm>
            <a:off x="1184860" y="41059653"/>
            <a:ext cx="13592680" cy="1323439"/>
          </a:xfrm>
          <a:prstGeom prst="rect">
            <a:avLst/>
          </a:prstGeom>
          <a:noFill/>
        </p:spPr>
        <p:txBody>
          <a:bodyPr wrap="square" rtlCol="0">
            <a:spAutoFit/>
          </a:bodyPr>
          <a:lstStyle/>
          <a:p>
            <a:r>
              <a:rPr lang="ja-JP" altLang="en-US" sz="4000" b="1" dirty="0">
                <a:solidFill>
                  <a:schemeClr val="accent2"/>
                </a:solidFill>
                <a:latin typeface="游ゴシック" panose="020B0400000000000000" pitchFamily="50" charset="-128"/>
                <a:ea typeface="游ゴシック" panose="020B0400000000000000" pitchFamily="50" charset="-128"/>
              </a:rPr>
              <a:t>内受容感覚の高い人は，自分の感情を認識するときに身体状態の変化を手掛かりにしている</a:t>
            </a:r>
            <a:endParaRPr lang="en-US" altLang="ja-JP" sz="4000" b="1" dirty="0">
              <a:solidFill>
                <a:schemeClr val="accent2"/>
              </a:solidFill>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EDBD594C-13C2-4372-9740-E13E6CDDAFBD}"/>
              </a:ext>
            </a:extLst>
          </p:cNvPr>
          <p:cNvSpPr txBox="1"/>
          <p:nvPr/>
        </p:nvSpPr>
        <p:spPr>
          <a:xfrm>
            <a:off x="17092821" y="25311503"/>
            <a:ext cx="4801314" cy="1323439"/>
          </a:xfrm>
          <a:prstGeom prst="rect">
            <a:avLst/>
          </a:prstGeom>
          <a:noFill/>
        </p:spPr>
        <p:txBody>
          <a:bodyPr wrap="none" rtlCol="0">
            <a:spAutoFit/>
          </a:bodyPr>
          <a:lstStyle/>
          <a:p>
            <a:r>
              <a:rPr lang="ja-JP" altLang="en-US" sz="4000" dirty="0">
                <a:latin typeface="游ゴシック" panose="020B0400000000000000" pitchFamily="50" charset="-128"/>
                <a:ea typeface="游ゴシック" panose="020B0400000000000000" pitchFamily="50" charset="-128"/>
              </a:rPr>
              <a:t>高感動曲＞低感動曲</a:t>
            </a:r>
            <a:endParaRPr lang="en-US" altLang="ja-JP" sz="4000" dirty="0">
              <a:latin typeface="游ゴシック" panose="020B0400000000000000" pitchFamily="50" charset="-128"/>
              <a:ea typeface="游ゴシック" panose="020B0400000000000000" pitchFamily="50" charset="-128"/>
            </a:endParaRPr>
          </a:p>
          <a:p>
            <a:r>
              <a:rPr lang="ja-JP" altLang="en-US" sz="4000" dirty="0">
                <a:latin typeface="游ゴシック" panose="020B0400000000000000" pitchFamily="50" charset="-128"/>
                <a:ea typeface="游ゴシック" panose="020B0400000000000000" pitchFamily="50" charset="-128"/>
              </a:rPr>
              <a:t>の脳活動</a:t>
            </a:r>
            <a:endParaRPr kumimoji="1" lang="ja-JP" altLang="en-US" sz="4000" dirty="0">
              <a:latin typeface="游ゴシック" panose="020B0400000000000000" pitchFamily="50" charset="-128"/>
              <a:ea typeface="游ゴシック" panose="020B0400000000000000" pitchFamily="50" charset="-128"/>
            </a:endParaRPr>
          </a:p>
        </p:txBody>
      </p:sp>
      <p:grpSp>
        <p:nvGrpSpPr>
          <p:cNvPr id="112" name="グループ化 111">
            <a:extLst>
              <a:ext uri="{FF2B5EF4-FFF2-40B4-BE49-F238E27FC236}">
                <a16:creationId xmlns:a16="http://schemas.microsoft.com/office/drawing/2014/main" id="{4BBD1DAB-A30C-4EE2-83C1-ACA9BF399CAF}"/>
              </a:ext>
            </a:extLst>
          </p:cNvPr>
          <p:cNvGrpSpPr/>
          <p:nvPr/>
        </p:nvGrpSpPr>
        <p:grpSpPr>
          <a:xfrm>
            <a:off x="16937899" y="27295256"/>
            <a:ext cx="5111158" cy="866887"/>
            <a:chOff x="15902434" y="12259836"/>
            <a:chExt cx="5111158" cy="866887"/>
          </a:xfrm>
        </p:grpSpPr>
        <p:sp>
          <p:nvSpPr>
            <p:cNvPr id="113" name="テキスト ボックス 112">
              <a:extLst>
                <a:ext uri="{FF2B5EF4-FFF2-40B4-BE49-F238E27FC236}">
                  <a16:creationId xmlns:a16="http://schemas.microsoft.com/office/drawing/2014/main" id="{C634662F-BEBD-4EF6-9430-83660BCE634B}"/>
                </a:ext>
              </a:extLst>
            </p:cNvPr>
            <p:cNvSpPr txBox="1"/>
            <p:nvPr/>
          </p:nvSpPr>
          <p:spPr>
            <a:xfrm>
              <a:off x="15970224" y="12295726"/>
              <a:ext cx="5043368" cy="830997"/>
            </a:xfrm>
            <a:prstGeom prst="rect">
              <a:avLst/>
            </a:prstGeom>
            <a:noFill/>
          </p:spPr>
          <p:txBody>
            <a:bodyPr wrap="none" rtlCol="0">
              <a:spAutoFit/>
            </a:bodyPr>
            <a:lstStyle/>
            <a:p>
              <a:r>
                <a:rPr lang="en-US" altLang="ja-JP" sz="2400" dirty="0">
                  <a:latin typeface="游ゴシック" panose="020B0400000000000000" pitchFamily="50" charset="-128"/>
                  <a:ea typeface="游ゴシック" panose="020B0400000000000000" pitchFamily="50" charset="-128"/>
                </a:rPr>
                <a:t>Caudate</a:t>
              </a:r>
              <a:r>
                <a:rPr kumimoji="1" lang="en-US" altLang="ja-JP" sz="2400" dirty="0">
                  <a:latin typeface="游ゴシック" panose="020B0400000000000000" pitchFamily="50" charset="-128"/>
                  <a:ea typeface="游ゴシック" panose="020B0400000000000000" pitchFamily="50" charset="-128"/>
                </a:rPr>
                <a:t>: </a:t>
              </a:r>
              <a:r>
                <a:rPr kumimoji="1" lang="ja-JP" altLang="en-US" sz="2400" dirty="0">
                  <a:latin typeface="游ゴシック" panose="020B0400000000000000" pitchFamily="50" charset="-128"/>
                  <a:ea typeface="游ゴシック" panose="020B0400000000000000" pitchFamily="50" charset="-128"/>
                </a:rPr>
                <a:t>尾状核</a:t>
              </a:r>
              <a:r>
                <a:rPr kumimoji="1" lang="en-US" altLang="ja-JP" sz="2400" dirty="0">
                  <a:latin typeface="游ゴシック" panose="020B0400000000000000" pitchFamily="50" charset="-128"/>
                  <a:ea typeface="游ゴシック" panose="020B0400000000000000" pitchFamily="50" charset="-128"/>
                </a:rPr>
                <a:t>; SMA: </a:t>
              </a:r>
              <a:r>
                <a:rPr kumimoji="1" lang="ja-JP" altLang="en-US" sz="2400" dirty="0">
                  <a:latin typeface="游ゴシック" panose="020B0400000000000000" pitchFamily="50" charset="-128"/>
                  <a:ea typeface="游ゴシック" panose="020B0400000000000000" pitchFamily="50" charset="-128"/>
                </a:rPr>
                <a:t>体性感覚野</a:t>
              </a:r>
              <a:endParaRPr kumimoji="1"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STG/IFG</a:t>
              </a:r>
              <a:r>
                <a:rPr kumimoji="1" lang="en-US" altLang="ja-JP" sz="2400" dirty="0">
                  <a:latin typeface="游ゴシック" panose="020B0400000000000000" pitchFamily="50" charset="-128"/>
                  <a:ea typeface="游ゴシック" panose="020B0400000000000000" pitchFamily="50" charset="-128"/>
                </a:rPr>
                <a:t>:</a:t>
              </a:r>
              <a:r>
                <a:rPr lang="ja-JP" altLang="en-US" sz="2400" dirty="0">
                  <a:latin typeface="游ゴシック" panose="020B0400000000000000" pitchFamily="50" charset="-128"/>
                  <a:ea typeface="游ゴシック" panose="020B0400000000000000" pitchFamily="50" charset="-128"/>
                </a:rPr>
                <a:t>聴覚野</a:t>
              </a:r>
              <a:r>
                <a:rPr lang="en-US" altLang="ja-JP" sz="2400" dirty="0">
                  <a:latin typeface="游ゴシック" panose="020B0400000000000000" pitchFamily="50" charset="-128"/>
                  <a:ea typeface="游ゴシック" panose="020B0400000000000000" pitchFamily="50" charset="-128"/>
                </a:rPr>
                <a:t>; </a:t>
              </a:r>
              <a:r>
                <a:rPr kumimoji="1" lang="en-US" altLang="ja-JP" sz="2400" dirty="0" err="1">
                  <a:latin typeface="游ゴシック" panose="020B0400000000000000" pitchFamily="50" charset="-128"/>
                  <a:ea typeface="游ゴシック" panose="020B0400000000000000" pitchFamily="50" charset="-128"/>
                </a:rPr>
                <a:t>aIns</a:t>
              </a:r>
              <a:r>
                <a:rPr kumimoji="1" lang="en-US" altLang="ja-JP" sz="2400" dirty="0">
                  <a:latin typeface="游ゴシック" panose="020B0400000000000000" pitchFamily="50" charset="-128"/>
                  <a:ea typeface="游ゴシック" panose="020B0400000000000000" pitchFamily="50" charset="-128"/>
                </a:rPr>
                <a:t>: </a:t>
              </a:r>
              <a:r>
                <a:rPr kumimoji="1" lang="ja-JP" altLang="en-US" sz="2400" dirty="0">
                  <a:latin typeface="游ゴシック" panose="020B0400000000000000" pitchFamily="50" charset="-128"/>
                  <a:ea typeface="游ゴシック" panose="020B0400000000000000" pitchFamily="50" charset="-128"/>
                </a:rPr>
                <a:t>前島</a:t>
              </a:r>
            </a:p>
          </p:txBody>
        </p:sp>
        <p:sp>
          <p:nvSpPr>
            <p:cNvPr id="114" name="左大かっこ 113">
              <a:extLst>
                <a:ext uri="{FF2B5EF4-FFF2-40B4-BE49-F238E27FC236}">
                  <a16:creationId xmlns:a16="http://schemas.microsoft.com/office/drawing/2014/main" id="{9E959F31-CDAF-4879-B7EC-406A3A87339F}"/>
                </a:ext>
              </a:extLst>
            </p:cNvPr>
            <p:cNvSpPr/>
            <p:nvPr/>
          </p:nvSpPr>
          <p:spPr>
            <a:xfrm>
              <a:off x="15902434"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115" name="左大かっこ 114">
              <a:extLst>
                <a:ext uri="{FF2B5EF4-FFF2-40B4-BE49-F238E27FC236}">
                  <a16:creationId xmlns:a16="http://schemas.microsoft.com/office/drawing/2014/main" id="{1B469097-C9C9-47DC-BCF4-B219BA471756}"/>
                </a:ext>
              </a:extLst>
            </p:cNvPr>
            <p:cNvSpPr/>
            <p:nvPr/>
          </p:nvSpPr>
          <p:spPr>
            <a:xfrm flipH="1">
              <a:off x="20827253"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sp>
        <p:nvSpPr>
          <p:cNvPr id="38" name="テキスト ボックス 37">
            <a:extLst>
              <a:ext uri="{FF2B5EF4-FFF2-40B4-BE49-F238E27FC236}">
                <a16:creationId xmlns:a16="http://schemas.microsoft.com/office/drawing/2014/main" id="{3358CB84-B4DE-45B3-A8AA-BB57536D5B5B}"/>
              </a:ext>
            </a:extLst>
          </p:cNvPr>
          <p:cNvSpPr txBox="1"/>
          <p:nvPr/>
        </p:nvSpPr>
        <p:spPr>
          <a:xfrm>
            <a:off x="17349302" y="28822456"/>
            <a:ext cx="4288353" cy="1323439"/>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感動時に左前島の</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活動がみられた</a:t>
            </a:r>
          </a:p>
        </p:txBody>
      </p:sp>
      <p:sp>
        <p:nvSpPr>
          <p:cNvPr id="39" name="テキスト ボックス 38">
            <a:extLst>
              <a:ext uri="{FF2B5EF4-FFF2-40B4-BE49-F238E27FC236}">
                <a16:creationId xmlns:a16="http://schemas.microsoft.com/office/drawing/2014/main" id="{0C57D9BF-D5CF-4286-9D32-695BB103D11F}"/>
              </a:ext>
            </a:extLst>
          </p:cNvPr>
          <p:cNvSpPr txBox="1"/>
          <p:nvPr/>
        </p:nvSpPr>
        <p:spPr>
          <a:xfrm>
            <a:off x="16525122" y="32651800"/>
            <a:ext cx="5599610" cy="707886"/>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島を</a:t>
            </a:r>
            <a:r>
              <a:rPr kumimoji="1" lang="en-US" altLang="ja-JP" sz="4000" dirty="0">
                <a:latin typeface="游ゴシック" panose="020B0400000000000000" pitchFamily="50" charset="-128"/>
                <a:ea typeface="游ゴシック" panose="020B0400000000000000" pitchFamily="50" charset="-128"/>
              </a:rPr>
              <a:t>6</a:t>
            </a:r>
            <a:r>
              <a:rPr kumimoji="1" lang="ja-JP" altLang="en-US" sz="4000" dirty="0">
                <a:latin typeface="游ゴシック" panose="020B0400000000000000" pitchFamily="50" charset="-128"/>
                <a:ea typeface="游ゴシック" panose="020B0400000000000000" pitchFamily="50" charset="-128"/>
              </a:rPr>
              <a:t>つの小領域に分割</a:t>
            </a:r>
          </a:p>
        </p:txBody>
      </p:sp>
      <p:sp>
        <p:nvSpPr>
          <p:cNvPr id="119" name="テキスト ボックス 118">
            <a:extLst>
              <a:ext uri="{FF2B5EF4-FFF2-40B4-BE49-F238E27FC236}">
                <a16:creationId xmlns:a16="http://schemas.microsoft.com/office/drawing/2014/main" id="{C6A93AE5-8A56-4DC5-B399-329F295E0E4A}"/>
              </a:ext>
            </a:extLst>
          </p:cNvPr>
          <p:cNvSpPr txBox="1"/>
          <p:nvPr/>
        </p:nvSpPr>
        <p:spPr>
          <a:xfrm>
            <a:off x="16667790" y="33769045"/>
            <a:ext cx="5314275" cy="1323439"/>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内受容感覚の高群低群</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で</a:t>
            </a:r>
            <a:r>
              <a:rPr kumimoji="1" lang="en-US" altLang="ja-JP" sz="4000" dirty="0">
                <a:latin typeface="游ゴシック" panose="020B0400000000000000" pitchFamily="50" charset="-128"/>
                <a:ea typeface="游ゴシック" panose="020B0400000000000000" pitchFamily="50" charset="-128"/>
              </a:rPr>
              <a:t>t</a:t>
            </a:r>
            <a:r>
              <a:rPr kumimoji="1" lang="ja-JP" altLang="en-US" sz="4000" dirty="0">
                <a:latin typeface="游ゴシック" panose="020B0400000000000000" pitchFamily="50" charset="-128"/>
                <a:ea typeface="游ゴシック" panose="020B0400000000000000" pitchFamily="50" charset="-128"/>
              </a:rPr>
              <a:t>検定</a:t>
            </a:r>
          </a:p>
        </p:txBody>
      </p:sp>
      <p:sp>
        <p:nvSpPr>
          <p:cNvPr id="40" name="テキスト ボックス 39">
            <a:extLst>
              <a:ext uri="{FF2B5EF4-FFF2-40B4-BE49-F238E27FC236}">
                <a16:creationId xmlns:a16="http://schemas.microsoft.com/office/drawing/2014/main" id="{1E2EC451-5049-4305-8E06-EEE27F7B5662}"/>
              </a:ext>
            </a:extLst>
          </p:cNvPr>
          <p:cNvSpPr txBox="1"/>
          <p:nvPr/>
        </p:nvSpPr>
        <p:spPr>
          <a:xfrm>
            <a:off x="16667790" y="36778089"/>
            <a:ext cx="5314275" cy="1938992"/>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高感動時の活動に有意</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な差のみられた領域</a:t>
            </a:r>
            <a:endParaRPr kumimoji="1" lang="en-US" altLang="ja-JP" sz="4000" dirty="0">
              <a:latin typeface="游ゴシック" panose="020B0400000000000000" pitchFamily="50" charset="-128"/>
              <a:ea typeface="游ゴシック" panose="020B0400000000000000" pitchFamily="50" charset="-128"/>
            </a:endParaRPr>
          </a:p>
          <a:p>
            <a:r>
              <a:rPr lang="ja-JP" altLang="en-US" sz="4000" dirty="0">
                <a:latin typeface="游ゴシック" panose="020B0400000000000000" pitchFamily="50" charset="-128"/>
                <a:ea typeface="游ゴシック" panose="020B0400000000000000" pitchFamily="50" charset="-128"/>
              </a:rPr>
              <a:t>（</a:t>
            </a:r>
            <a:r>
              <a:rPr lang="en-US" altLang="ja-JP" sz="4000" i="1" dirty="0">
                <a:latin typeface="游ゴシック" panose="020B0400000000000000" pitchFamily="50" charset="-128"/>
                <a:ea typeface="游ゴシック" panose="020B0400000000000000" pitchFamily="50" charset="-128"/>
              </a:rPr>
              <a:t>p</a:t>
            </a:r>
            <a:r>
              <a:rPr lang="en-US" altLang="ja-JP" sz="4000" dirty="0">
                <a:latin typeface="游ゴシック" panose="020B0400000000000000" pitchFamily="50" charset="-128"/>
                <a:ea typeface="游ゴシック" panose="020B0400000000000000" pitchFamily="50" charset="-128"/>
              </a:rPr>
              <a:t> &lt; 0.05</a:t>
            </a:r>
            <a:r>
              <a:rPr lang="ja-JP" altLang="en-US" sz="4000" dirty="0">
                <a:latin typeface="游ゴシック" panose="020B0400000000000000" pitchFamily="50" charset="-128"/>
                <a:ea typeface="游ゴシック" panose="020B0400000000000000" pitchFamily="50" charset="-128"/>
              </a:rPr>
              <a:t>）</a:t>
            </a:r>
            <a:endParaRPr kumimoji="1" lang="ja-JP" altLang="en-US" sz="4000" dirty="0">
              <a:latin typeface="游ゴシック" panose="020B0400000000000000" pitchFamily="50" charset="-128"/>
              <a:ea typeface="游ゴシック" panose="020B0400000000000000" pitchFamily="50" charset="-128"/>
            </a:endParaRPr>
          </a:p>
        </p:txBody>
      </p:sp>
      <p:sp>
        <p:nvSpPr>
          <p:cNvPr id="121" name="テキスト ボックス 120">
            <a:extLst>
              <a:ext uri="{FF2B5EF4-FFF2-40B4-BE49-F238E27FC236}">
                <a16:creationId xmlns:a16="http://schemas.microsoft.com/office/drawing/2014/main" id="{35697901-CAEC-42A1-86BF-5CCEF1483C0E}"/>
              </a:ext>
            </a:extLst>
          </p:cNvPr>
          <p:cNvSpPr txBox="1"/>
          <p:nvPr/>
        </p:nvSpPr>
        <p:spPr>
          <a:xfrm>
            <a:off x="17699983" y="41021554"/>
            <a:ext cx="10956846" cy="1323439"/>
          </a:xfrm>
          <a:prstGeom prst="rect">
            <a:avLst/>
          </a:prstGeom>
          <a:noFill/>
        </p:spPr>
        <p:txBody>
          <a:bodyPr wrap="none" rtlCol="0">
            <a:spAutoFit/>
          </a:bodyPr>
          <a:lstStyle/>
          <a:p>
            <a:r>
              <a:rPr lang="ja-JP" altLang="en-US" sz="4000" b="1" dirty="0">
                <a:solidFill>
                  <a:schemeClr val="accent2"/>
                </a:solidFill>
                <a:latin typeface="游ゴシック" panose="020B0400000000000000" pitchFamily="50" charset="-128"/>
                <a:ea typeface="游ゴシック" panose="020B0400000000000000" pitchFamily="50" charset="-128"/>
              </a:rPr>
              <a:t>内受容感覚による島の活動の違いが感動体験の</a:t>
            </a:r>
            <a:endParaRPr lang="en-US" altLang="ja-JP" sz="4000" b="1" dirty="0">
              <a:solidFill>
                <a:schemeClr val="accent2"/>
              </a:solidFill>
              <a:latin typeface="游ゴシック" panose="020B0400000000000000" pitchFamily="50" charset="-128"/>
              <a:ea typeface="游ゴシック" panose="020B0400000000000000" pitchFamily="50" charset="-128"/>
            </a:endParaRPr>
          </a:p>
          <a:p>
            <a:r>
              <a:rPr lang="ja-JP" altLang="en-US" sz="4000" b="1" dirty="0">
                <a:solidFill>
                  <a:schemeClr val="accent2"/>
                </a:solidFill>
                <a:latin typeface="游ゴシック" panose="020B0400000000000000" pitchFamily="50" charset="-128"/>
                <a:ea typeface="游ゴシック" panose="020B0400000000000000" pitchFamily="50" charset="-128"/>
              </a:rPr>
              <a:t>差につながっていた可能性</a:t>
            </a:r>
            <a:endParaRPr kumimoji="1" lang="en-US" altLang="ja-JP" sz="4000" b="1" dirty="0">
              <a:solidFill>
                <a:schemeClr val="accent2"/>
              </a:solidFill>
              <a:latin typeface="游ゴシック" panose="020B0400000000000000" pitchFamily="50" charset="-128"/>
              <a:ea typeface="游ゴシック" panose="020B0400000000000000" pitchFamily="50" charset="-128"/>
            </a:endParaRPr>
          </a:p>
        </p:txBody>
      </p:sp>
      <p:sp>
        <p:nvSpPr>
          <p:cNvPr id="122" name="テキスト ボックス 121">
            <a:extLst>
              <a:ext uri="{FF2B5EF4-FFF2-40B4-BE49-F238E27FC236}">
                <a16:creationId xmlns:a16="http://schemas.microsoft.com/office/drawing/2014/main" id="{F7D41CB9-5A68-44CD-B50F-5DD0651C84BC}"/>
              </a:ext>
            </a:extLst>
          </p:cNvPr>
          <p:cNvSpPr txBox="1"/>
          <p:nvPr/>
        </p:nvSpPr>
        <p:spPr>
          <a:xfrm>
            <a:off x="16667790" y="39126442"/>
            <a:ext cx="5314275" cy="1323439"/>
          </a:xfrm>
          <a:prstGeom prst="rect">
            <a:avLst/>
          </a:prstGeom>
          <a:noFill/>
        </p:spPr>
        <p:txBody>
          <a:bodyPr wrap="none" rtlCol="0">
            <a:spAutoFit/>
          </a:bodyPr>
          <a:lstStyle/>
          <a:p>
            <a:r>
              <a:rPr lang="ja-JP" altLang="en-US" sz="4000" dirty="0">
                <a:latin typeface="游ゴシック" panose="020B0400000000000000" pitchFamily="50" charset="-128"/>
                <a:ea typeface="游ゴシック" panose="020B0400000000000000" pitchFamily="50" charset="-128"/>
              </a:rPr>
              <a:t>内受容感覚の高い人は</a:t>
            </a:r>
            <a:endParaRPr lang="en-US" altLang="ja-JP" sz="4000" dirty="0">
              <a:latin typeface="游ゴシック" panose="020B0400000000000000" pitchFamily="50" charset="-128"/>
              <a:ea typeface="游ゴシック" panose="020B0400000000000000" pitchFamily="50" charset="-128"/>
            </a:endParaRPr>
          </a:p>
          <a:p>
            <a:r>
              <a:rPr lang="ja-JP" altLang="en-US" sz="4000" dirty="0">
                <a:latin typeface="游ゴシック" panose="020B0400000000000000" pitchFamily="50" charset="-128"/>
                <a:ea typeface="游ゴシック" panose="020B0400000000000000" pitchFamily="50" charset="-128"/>
              </a:rPr>
              <a:t>複数の領域で強い活動</a:t>
            </a:r>
            <a:endParaRPr kumimoji="1" lang="ja-JP" altLang="en-US" sz="4000"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1095DE6E-C0FB-46BE-B209-CE8CD64DFEA9}"/>
              </a:ext>
            </a:extLst>
          </p:cNvPr>
          <p:cNvSpPr txBox="1"/>
          <p:nvPr/>
        </p:nvSpPr>
        <p:spPr>
          <a:xfrm>
            <a:off x="18155864" y="30779569"/>
            <a:ext cx="4419800" cy="646331"/>
          </a:xfrm>
          <a:prstGeom prst="rect">
            <a:avLst/>
          </a:prstGeom>
          <a:noFill/>
        </p:spPr>
        <p:txBody>
          <a:bodyPr wrap="none" rtlCol="0">
            <a:spAutoFit/>
          </a:bodyPr>
          <a:lstStyle/>
          <a:p>
            <a:r>
              <a:rPr lang="en-US" altLang="ja-JP" sz="1800" dirty="0">
                <a:latin typeface="游ゴシック" panose="020B0400000000000000" pitchFamily="50" charset="-128"/>
                <a:ea typeface="游ゴシック" panose="020B0400000000000000" pitchFamily="50" charset="-128"/>
                <a:cs typeface="Times New Roman" panose="02020603050405020304" pitchFamily="18" charset="0"/>
              </a:rPr>
              <a:t>U</a:t>
            </a:r>
            <a:r>
              <a:rPr lang="en-US" altLang="ja-JP" sz="1800" dirty="0">
                <a:effectLst/>
                <a:latin typeface="游ゴシック" panose="020B0400000000000000" pitchFamily="50" charset="-128"/>
                <a:ea typeface="游ゴシック" panose="020B0400000000000000" pitchFamily="50" charset="-128"/>
                <a:cs typeface="Times New Roman" panose="02020603050405020304" pitchFamily="18" charset="0"/>
              </a:rPr>
              <a:t>ncorrected </a:t>
            </a:r>
            <a:r>
              <a:rPr lang="en-US" altLang="ja-JP" sz="1800" i="1" dirty="0">
                <a:effectLst/>
                <a:latin typeface="游ゴシック" panose="020B0400000000000000" pitchFamily="50" charset="-128"/>
                <a:ea typeface="游ゴシック" panose="020B0400000000000000" pitchFamily="50" charset="-128"/>
                <a:cs typeface="Times New Roman" panose="02020603050405020304" pitchFamily="18" charset="0"/>
              </a:rPr>
              <a:t>p</a:t>
            </a:r>
            <a:r>
              <a:rPr lang="en-US" altLang="ja-JP" sz="1800" dirty="0">
                <a:effectLst/>
                <a:latin typeface="游ゴシック" panose="020B0400000000000000" pitchFamily="50" charset="-128"/>
                <a:ea typeface="游ゴシック" panose="020B0400000000000000" pitchFamily="50" charset="-128"/>
                <a:cs typeface="Times New Roman" panose="02020603050405020304" pitchFamily="18" charset="0"/>
              </a:rPr>
              <a:t> &lt; 0.001 at voxel-level</a:t>
            </a:r>
          </a:p>
          <a:p>
            <a:r>
              <a:rPr lang="en-US" altLang="ja-JP" sz="1800" dirty="0">
                <a:effectLst/>
                <a:latin typeface="游ゴシック" panose="020B0400000000000000" pitchFamily="50" charset="-128"/>
                <a:ea typeface="游ゴシック" panose="020B0400000000000000" pitchFamily="50" charset="-128"/>
                <a:cs typeface="Times New Roman" panose="02020603050405020304" pitchFamily="18" charset="0"/>
              </a:rPr>
              <a:t> FWE corrected </a:t>
            </a:r>
            <a:r>
              <a:rPr lang="en-US" altLang="ja-JP" sz="1800" i="1" dirty="0">
                <a:effectLst/>
                <a:latin typeface="游ゴシック" panose="020B0400000000000000" pitchFamily="50" charset="-128"/>
                <a:ea typeface="游ゴシック" panose="020B0400000000000000" pitchFamily="50" charset="-128"/>
                <a:cs typeface="Times New Roman" panose="02020603050405020304" pitchFamily="18" charset="0"/>
              </a:rPr>
              <a:t>p</a:t>
            </a:r>
            <a:r>
              <a:rPr lang="en-US" altLang="ja-JP" sz="1800" dirty="0">
                <a:effectLst/>
                <a:latin typeface="游ゴシック" panose="020B0400000000000000" pitchFamily="50" charset="-128"/>
                <a:ea typeface="游ゴシック" panose="020B0400000000000000" pitchFamily="50" charset="-128"/>
                <a:cs typeface="Times New Roman" panose="02020603050405020304" pitchFamily="18" charset="0"/>
              </a:rPr>
              <a:t> &lt; 0.05 at cluster-level</a:t>
            </a:r>
            <a:endParaRPr kumimoji="1" lang="ja-JP" altLang="en-US" dirty="0">
              <a:latin typeface="游ゴシック" panose="020B0400000000000000" pitchFamily="50" charset="-128"/>
              <a:ea typeface="游ゴシック" panose="020B0400000000000000" pitchFamily="50" charset="-128"/>
            </a:endParaRPr>
          </a:p>
        </p:txBody>
      </p:sp>
      <p:graphicFrame>
        <p:nvGraphicFramePr>
          <p:cNvPr id="128" name="表 127">
            <a:extLst>
              <a:ext uri="{FF2B5EF4-FFF2-40B4-BE49-F238E27FC236}">
                <a16:creationId xmlns:a16="http://schemas.microsoft.com/office/drawing/2014/main" id="{486D41B3-CD95-4C62-859D-5FB3F905FB39}"/>
              </a:ext>
            </a:extLst>
          </p:cNvPr>
          <p:cNvGraphicFramePr>
            <a:graphicFrameLocks noGrp="1"/>
          </p:cNvGraphicFramePr>
          <p:nvPr>
            <p:extLst>
              <p:ext uri="{D42A27DB-BD31-4B8C-83A1-F6EECF244321}">
                <p14:modId xmlns:p14="http://schemas.microsoft.com/office/powerpoint/2010/main" val="489451779"/>
              </p:ext>
            </p:extLst>
          </p:nvPr>
        </p:nvGraphicFramePr>
        <p:xfrm>
          <a:off x="6198503" y="18962851"/>
          <a:ext cx="6078892" cy="4040505"/>
        </p:xfrm>
        <a:graphic>
          <a:graphicData uri="http://schemas.openxmlformats.org/drawingml/2006/table">
            <a:tbl>
              <a:tblPr>
                <a:tableStyleId>{5C22544A-7EE6-4342-B048-85BDC9FD1C3A}</a:tableStyleId>
              </a:tblPr>
              <a:tblGrid>
                <a:gridCol w="2112643">
                  <a:extLst>
                    <a:ext uri="{9D8B030D-6E8A-4147-A177-3AD203B41FA5}">
                      <a16:colId xmlns:a16="http://schemas.microsoft.com/office/drawing/2014/main" val="20002"/>
                    </a:ext>
                  </a:extLst>
                </a:gridCol>
                <a:gridCol w="3966249">
                  <a:extLst>
                    <a:ext uri="{9D8B030D-6E8A-4147-A177-3AD203B41FA5}">
                      <a16:colId xmlns:a16="http://schemas.microsoft.com/office/drawing/2014/main" val="20003"/>
                    </a:ext>
                  </a:extLst>
                </a:gridCol>
              </a:tblGrid>
              <a:tr h="171450">
                <a:tc>
                  <a:txBody>
                    <a:bodyPr/>
                    <a:lstStyle/>
                    <a:p>
                      <a:pPr algn="ctr" fontAlgn="b"/>
                      <a:r>
                        <a:rPr lang="en-US" altLang="ja-JP" sz="1200" u="none" strike="noStrike" dirty="0">
                          <a:effectLst/>
                        </a:rPr>
                        <a:t>Composer</a:t>
                      </a:r>
                      <a:endParaRPr lang="ja-JP"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200" u="none" strike="noStrike" dirty="0">
                          <a:effectLst/>
                        </a:rPr>
                        <a:t>Title</a:t>
                      </a:r>
                      <a:endParaRPr lang="ja-JP"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200" u="none" strike="noStrike">
                          <a:effectLst/>
                        </a:rPr>
                        <a:t>Beethoven, Ludwig</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Fourth Movement of Symphony No. 5 in C major (op. 67)</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200" u="none" strike="noStrike">
                          <a:effectLst/>
                        </a:rPr>
                        <a:t>Mozart, Wolfgang Amadeus</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The Marriage of Figaro – Overture in D major (K492)</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200" u="none" strike="noStrike">
                          <a:effectLst/>
                        </a:rPr>
                        <a:t>Mendelssohn, Bartholdy Felix</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First Movement of Symphony No.4 “Italian” in A major</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200" u="none" strike="noStrike">
                          <a:effectLst/>
                        </a:rPr>
                        <a:t>Mahler, Gustav</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Symphony no. 5 in F major (Adagietto)</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200" u="none" strike="noStrike">
                          <a:effectLst/>
                        </a:rPr>
                        <a:t>Ravel, Maurice</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Second movement of concert in G major</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200" u="none" strike="noStrike">
                          <a:effectLst/>
                        </a:rPr>
                        <a:t>Bach, Johann Sebastian</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Second Movement of Concert for two Violins in D minor</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200" u="none" strike="noStrike">
                          <a:effectLst/>
                        </a:rPr>
                        <a:t>Mahler, Gustav</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Der Abschied from “The Song of the Earth” in C-minor</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200" u="none" strike="noStrike">
                          <a:effectLst/>
                        </a:rPr>
                        <a:t>Holst, Gustave</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The Planets: Mars, the bringer of war in C minor (op. 32)</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200" u="none" strike="noStrike" dirty="0">
                          <a:effectLst/>
                        </a:rPr>
                        <a:t>Beethoven, Ludwig van</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Piano sonata No. 14 in C-sharp minor, First Movement.</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200" u="none" strike="noStrike" dirty="0">
                          <a:effectLst/>
                        </a:rPr>
                        <a:t>Beethoven, Ludwig van</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Symphony No. 5, First Movement in C minor (op. 67)</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r h="171450">
                <a:tc>
                  <a:txBody>
                    <a:bodyPr/>
                    <a:lstStyle/>
                    <a:p>
                      <a:pPr algn="l" fontAlgn="b"/>
                      <a:r>
                        <a:rPr lang="en-US" sz="1200" u="none" strike="noStrike" dirty="0">
                          <a:effectLst/>
                        </a:rPr>
                        <a:t>Cage, John</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Fontana Mix, for magnetic tape</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775929001"/>
                  </a:ext>
                </a:extLst>
              </a:tr>
              <a:tr h="171450">
                <a:tc>
                  <a:txBody>
                    <a:bodyPr/>
                    <a:lstStyle/>
                    <a:p>
                      <a:pPr algn="l" fontAlgn="b"/>
                      <a:r>
                        <a:rPr lang="en-US" sz="1200" u="none" strike="noStrike" dirty="0" err="1">
                          <a:effectLst/>
                        </a:rPr>
                        <a:t>Maderna</a:t>
                      </a:r>
                      <a:r>
                        <a:rPr lang="en-US" sz="1200" u="none" strike="noStrike" dirty="0">
                          <a:effectLst/>
                        </a:rPr>
                        <a:t>, Bruno</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Serenade for a satellite</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283347411"/>
                  </a:ext>
                </a:extLst>
              </a:tr>
              <a:tr h="171450">
                <a:tc>
                  <a:txBody>
                    <a:bodyPr/>
                    <a:lstStyle/>
                    <a:p>
                      <a:pPr algn="l" fontAlgn="b"/>
                      <a:r>
                        <a:rPr lang="en-US" sz="1200" u="none" strike="noStrike">
                          <a:effectLst/>
                        </a:rPr>
                        <a:t>Pärt, Arvo</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Cantus in Memoriam of Benjamin Britten</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211259453"/>
                  </a:ext>
                </a:extLst>
              </a:tr>
              <a:tr h="171450">
                <a:tc>
                  <a:txBody>
                    <a:bodyPr/>
                    <a:lstStyle/>
                    <a:p>
                      <a:pPr algn="l" fontAlgn="b"/>
                      <a:r>
                        <a:rPr lang="en-US" sz="1200" u="none" strike="noStrike">
                          <a:effectLst/>
                        </a:rPr>
                        <a:t>Ives, Charles</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The Unanswered question</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170478900"/>
                  </a:ext>
                </a:extLst>
              </a:tr>
              <a:tr h="171450">
                <a:tc>
                  <a:txBody>
                    <a:bodyPr/>
                    <a:lstStyle/>
                    <a:p>
                      <a:pPr algn="l" fontAlgn="b"/>
                      <a:r>
                        <a:rPr lang="en-US" sz="1200" u="none" strike="noStrike">
                          <a:effectLst/>
                        </a:rPr>
                        <a:t>Berg, Alban</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Last orchestra interlude from the last scene of Wozzeck</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905736468"/>
                  </a:ext>
                </a:extLst>
              </a:tr>
              <a:tr h="171450">
                <a:tc>
                  <a:txBody>
                    <a:bodyPr/>
                    <a:lstStyle/>
                    <a:p>
                      <a:pPr algn="l" fontAlgn="b"/>
                      <a:r>
                        <a:rPr lang="en-US" sz="1200" u="none" strike="noStrike">
                          <a:effectLst/>
                        </a:rPr>
                        <a:t>Ligeti, György</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Concert for cello and orchestra</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550795313"/>
                  </a:ext>
                </a:extLst>
              </a:tr>
              <a:tr h="171450">
                <a:tc>
                  <a:txBody>
                    <a:bodyPr/>
                    <a:lstStyle/>
                    <a:p>
                      <a:pPr algn="l" fontAlgn="b"/>
                      <a:r>
                        <a:rPr lang="en-US" sz="1200" u="none" strike="noStrike">
                          <a:effectLst/>
                        </a:rPr>
                        <a:t>Donatoni, Franco</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Duo Pour Bruno (ninth panel, from 14×  37×× )</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2816185166"/>
                  </a:ext>
                </a:extLst>
              </a:tr>
              <a:tr h="171450">
                <a:tc>
                  <a:txBody>
                    <a:bodyPr/>
                    <a:lstStyle/>
                    <a:p>
                      <a:pPr algn="l" fontAlgn="b"/>
                      <a:r>
                        <a:rPr lang="en-US" sz="1200" u="none" strike="noStrike">
                          <a:effectLst/>
                        </a:rPr>
                        <a:t>Petrassi, Goffredo</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(Chorus of the Dead) Coro di </a:t>
                      </a:r>
                      <a:r>
                        <a:rPr lang="en-US" sz="1200" u="none" strike="noStrike" dirty="0" err="1">
                          <a:effectLst/>
                        </a:rPr>
                        <a:t>morti</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819523337"/>
                  </a:ext>
                </a:extLst>
              </a:tr>
              <a:tr h="171450">
                <a:tc>
                  <a:txBody>
                    <a:bodyPr/>
                    <a:lstStyle/>
                    <a:p>
                      <a:pPr algn="l" fontAlgn="b"/>
                      <a:r>
                        <a:rPr lang="en-US" sz="1200" u="none" strike="noStrike">
                          <a:effectLst/>
                        </a:rPr>
                        <a:t>Boulez, Pierre</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Second piano sonata</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263339291"/>
                  </a:ext>
                </a:extLst>
              </a:tr>
              <a:tr h="171450">
                <a:tc>
                  <a:txBody>
                    <a:bodyPr/>
                    <a:lstStyle/>
                    <a:p>
                      <a:pPr algn="l" fontAlgn="b"/>
                      <a:r>
                        <a:rPr lang="en-US" sz="1200" u="none" strike="noStrike" dirty="0" err="1">
                          <a:effectLst/>
                        </a:rPr>
                        <a:t>Kurtag</a:t>
                      </a:r>
                      <a:r>
                        <a:rPr lang="en-US" sz="1200" u="none" strike="noStrike" dirty="0">
                          <a:effectLst/>
                        </a:rPr>
                        <a:t>, </a:t>
                      </a:r>
                      <a:r>
                        <a:rPr lang="en-US" sz="1200" u="none" strike="noStrike" dirty="0" err="1">
                          <a:effectLst/>
                        </a:rPr>
                        <a:t>Gyorgy</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String Quartet No. 1</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271021454"/>
                  </a:ext>
                </a:extLst>
              </a:tr>
            </a:tbl>
          </a:graphicData>
        </a:graphic>
      </p:graphicFrame>
      <p:pic>
        <p:nvPicPr>
          <p:cNvPr id="129" name="図 128">
            <a:extLst>
              <a:ext uri="{FF2B5EF4-FFF2-40B4-BE49-F238E27FC236}">
                <a16:creationId xmlns:a16="http://schemas.microsoft.com/office/drawing/2014/main" id="{C9DC735E-A972-420F-8B9D-34A0D6C9F7B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414795" y="15826262"/>
            <a:ext cx="2748915" cy="1543050"/>
          </a:xfrm>
          <a:prstGeom prst="rect">
            <a:avLst/>
          </a:prstGeom>
          <a:ln w="25400">
            <a:solidFill>
              <a:schemeClr val="bg1"/>
            </a:solidFill>
          </a:ln>
        </p:spPr>
      </p:pic>
      <p:pic>
        <p:nvPicPr>
          <p:cNvPr id="130" name="図 129">
            <a:extLst>
              <a:ext uri="{FF2B5EF4-FFF2-40B4-BE49-F238E27FC236}">
                <a16:creationId xmlns:a16="http://schemas.microsoft.com/office/drawing/2014/main" id="{ECDBA5CA-F78B-4DD7-AF53-CBE2CD40115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136405" y="16339898"/>
            <a:ext cx="2748915" cy="1543050"/>
          </a:xfrm>
          <a:prstGeom prst="rect">
            <a:avLst/>
          </a:prstGeom>
          <a:ln w="25400">
            <a:solidFill>
              <a:schemeClr val="bg1"/>
            </a:solidFill>
          </a:ln>
        </p:spPr>
      </p:pic>
      <p:sp>
        <p:nvSpPr>
          <p:cNvPr id="131" name="テキスト ボックス 130">
            <a:extLst>
              <a:ext uri="{FF2B5EF4-FFF2-40B4-BE49-F238E27FC236}">
                <a16:creationId xmlns:a16="http://schemas.microsoft.com/office/drawing/2014/main" id="{D5D0D716-6259-4AD6-986C-B8F4F7BD6CE7}"/>
              </a:ext>
            </a:extLst>
          </p:cNvPr>
          <p:cNvSpPr txBox="1"/>
          <p:nvPr/>
        </p:nvSpPr>
        <p:spPr>
          <a:xfrm>
            <a:off x="9587794" y="15309018"/>
            <a:ext cx="1588897" cy="523220"/>
          </a:xfrm>
          <a:prstGeom prst="rect">
            <a:avLst/>
          </a:prstGeom>
          <a:noFill/>
        </p:spPr>
        <p:txBody>
          <a:bodyPr wrap="none" rtlCol="0">
            <a:spAutoFit/>
          </a:bodyPr>
          <a:lstStyle/>
          <a:p>
            <a:r>
              <a:rPr lang="ja-JP" altLang="en-US" sz="2800" dirty="0">
                <a:latin typeface="游ゴシック" panose="020B0400000000000000" pitchFamily="50" charset="-128"/>
                <a:ea typeface="游ゴシック" panose="020B0400000000000000" pitchFamily="50" charset="-128"/>
              </a:rPr>
              <a:t>音楽</a:t>
            </a:r>
            <a:r>
              <a:rPr kumimoji="1" lang="ja-JP" altLang="en-US" sz="2800" dirty="0">
                <a:latin typeface="游ゴシック" panose="020B0400000000000000" pitchFamily="50" charset="-128"/>
                <a:ea typeface="游ゴシック" panose="020B0400000000000000" pitchFamily="50" charset="-128"/>
              </a:rPr>
              <a:t> </a:t>
            </a:r>
            <a:r>
              <a:rPr kumimoji="1" lang="en-US" altLang="ja-JP" sz="2800" dirty="0">
                <a:latin typeface="游ゴシック" panose="020B0400000000000000" pitchFamily="50" charset="-128"/>
                <a:ea typeface="游ゴシック" panose="020B0400000000000000" pitchFamily="50" charset="-128"/>
              </a:rPr>
              <a:t>30s</a:t>
            </a:r>
            <a:endParaRPr kumimoji="1" lang="ja-JP" altLang="en-US" sz="2800" dirty="0">
              <a:latin typeface="游ゴシック" panose="020B0400000000000000" pitchFamily="50" charset="-128"/>
              <a:ea typeface="游ゴシック" panose="020B0400000000000000" pitchFamily="50" charset="-128"/>
            </a:endParaRPr>
          </a:p>
        </p:txBody>
      </p:sp>
      <p:sp>
        <p:nvSpPr>
          <p:cNvPr id="132" name="テキスト ボックス 131">
            <a:extLst>
              <a:ext uri="{FF2B5EF4-FFF2-40B4-BE49-F238E27FC236}">
                <a16:creationId xmlns:a16="http://schemas.microsoft.com/office/drawing/2014/main" id="{64CEB6F2-C1A4-4066-8E7F-41206F671091}"/>
              </a:ext>
            </a:extLst>
          </p:cNvPr>
          <p:cNvSpPr txBox="1"/>
          <p:nvPr/>
        </p:nvSpPr>
        <p:spPr>
          <a:xfrm>
            <a:off x="8400208" y="15841043"/>
            <a:ext cx="800219" cy="461665"/>
          </a:xfrm>
          <a:prstGeom prst="rect">
            <a:avLst/>
          </a:prstGeom>
          <a:noFill/>
        </p:spPr>
        <p:txBody>
          <a:bodyPr wrap="none" rtlCol="0">
            <a:spAutoFit/>
          </a:bodyPr>
          <a:lstStyle/>
          <a:p>
            <a:r>
              <a:rPr kumimoji="1" lang="ja-JP" altLang="en-US" sz="2400" dirty="0">
                <a:latin typeface="游ゴシック" panose="020B0400000000000000" pitchFamily="50" charset="-128"/>
                <a:ea typeface="游ゴシック" panose="020B0400000000000000" pitchFamily="50" charset="-128"/>
              </a:rPr>
              <a:t>♪♫</a:t>
            </a:r>
          </a:p>
        </p:txBody>
      </p:sp>
      <p:sp>
        <p:nvSpPr>
          <p:cNvPr id="133" name="テキスト ボックス 132">
            <a:extLst>
              <a:ext uri="{FF2B5EF4-FFF2-40B4-BE49-F238E27FC236}">
                <a16:creationId xmlns:a16="http://schemas.microsoft.com/office/drawing/2014/main" id="{EB328DE1-E8BC-4652-9395-08966CCF30FF}"/>
              </a:ext>
            </a:extLst>
          </p:cNvPr>
          <p:cNvSpPr txBox="1"/>
          <p:nvPr/>
        </p:nvSpPr>
        <p:spPr>
          <a:xfrm>
            <a:off x="11270502" y="15859781"/>
            <a:ext cx="1620957" cy="523220"/>
          </a:xfrm>
          <a:prstGeom prst="rect">
            <a:avLst/>
          </a:prstGeom>
          <a:noFill/>
        </p:spPr>
        <p:txBody>
          <a:bodyPr wrap="none" rtlCol="0">
            <a:spAutoFit/>
          </a:bodyPr>
          <a:lstStyle/>
          <a:p>
            <a:r>
              <a:rPr kumimoji="1" lang="ja-JP" altLang="en-US" sz="2800" dirty="0">
                <a:latin typeface="游ゴシック" panose="020B0400000000000000" pitchFamily="50" charset="-128"/>
                <a:ea typeface="游ゴシック" panose="020B0400000000000000" pitchFamily="50" charset="-128"/>
              </a:rPr>
              <a:t>感動評定</a:t>
            </a:r>
          </a:p>
        </p:txBody>
      </p:sp>
      <p:sp>
        <p:nvSpPr>
          <p:cNvPr id="44" name="テキスト ボックス 43">
            <a:extLst>
              <a:ext uri="{FF2B5EF4-FFF2-40B4-BE49-F238E27FC236}">
                <a16:creationId xmlns:a16="http://schemas.microsoft.com/office/drawing/2014/main" id="{0228B0FC-98AC-47B5-B4F0-4EB2FA390238}"/>
              </a:ext>
            </a:extLst>
          </p:cNvPr>
          <p:cNvSpPr txBox="1"/>
          <p:nvPr/>
        </p:nvSpPr>
        <p:spPr>
          <a:xfrm>
            <a:off x="8324879" y="18346391"/>
            <a:ext cx="1826141" cy="584775"/>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使用楽曲</a:t>
            </a:r>
          </a:p>
        </p:txBody>
      </p:sp>
      <p:sp>
        <p:nvSpPr>
          <p:cNvPr id="45" name="テキスト ボックス 44">
            <a:extLst>
              <a:ext uri="{FF2B5EF4-FFF2-40B4-BE49-F238E27FC236}">
                <a16:creationId xmlns:a16="http://schemas.microsoft.com/office/drawing/2014/main" id="{F5F1B659-9301-4D1B-B2D7-833F8EDA1E7D}"/>
              </a:ext>
            </a:extLst>
          </p:cNvPr>
          <p:cNvSpPr txBox="1"/>
          <p:nvPr/>
        </p:nvSpPr>
        <p:spPr>
          <a:xfrm>
            <a:off x="381125" y="17144936"/>
            <a:ext cx="4839786" cy="2062103"/>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音楽刺激</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1</a:t>
            </a:r>
            <a:r>
              <a:rPr lang="ja-JP" altLang="en-US" sz="3200" dirty="0">
                <a:latin typeface="游ゴシック" panose="020B0400000000000000" pitchFamily="50" charset="-128"/>
                <a:ea typeface="游ゴシック" panose="020B0400000000000000" pitchFamily="50" charset="-128"/>
              </a:rPr>
              <a:t>曲</a:t>
            </a:r>
            <a:r>
              <a:rPr lang="en-US" altLang="ja-JP" sz="3200" dirty="0">
                <a:latin typeface="游ゴシック" panose="020B0400000000000000" pitchFamily="50" charset="-128"/>
                <a:ea typeface="游ゴシック" panose="020B0400000000000000" pitchFamily="50" charset="-128"/>
              </a:rPr>
              <a:t>30</a:t>
            </a:r>
            <a:r>
              <a:rPr lang="ja-JP" altLang="en-US" sz="3200" dirty="0">
                <a:latin typeface="游ゴシック" panose="020B0400000000000000" pitchFamily="50" charset="-128"/>
                <a:ea typeface="游ゴシック" panose="020B0400000000000000" pitchFamily="50" charset="-128"/>
              </a:rPr>
              <a:t>秒</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kumimoji="1" lang="en-US" altLang="ja-JP" sz="3200" dirty="0">
                <a:latin typeface="游ゴシック" panose="020B0400000000000000" pitchFamily="50" charset="-128"/>
                <a:ea typeface="游ゴシック" panose="020B0400000000000000" pitchFamily="50" charset="-128"/>
              </a:rPr>
              <a:t>20</a:t>
            </a:r>
            <a:r>
              <a:rPr kumimoji="1" lang="ja-JP" altLang="en-US" sz="3200" dirty="0">
                <a:latin typeface="游ゴシック" panose="020B0400000000000000" pitchFamily="50" charset="-128"/>
                <a:ea typeface="游ゴシック" panose="020B0400000000000000" pitchFamily="50" charset="-128"/>
              </a:rPr>
              <a:t>曲＋不協和音化</a:t>
            </a:r>
            <a:r>
              <a:rPr kumimoji="1" lang="en-US" altLang="ja-JP" sz="3200" dirty="0">
                <a:latin typeface="游ゴシック" panose="020B0400000000000000" pitchFamily="50" charset="-128"/>
                <a:ea typeface="游ゴシック" panose="020B0400000000000000" pitchFamily="50" charset="-128"/>
              </a:rPr>
              <a:t>10</a:t>
            </a:r>
            <a:r>
              <a:rPr kumimoji="1" lang="ja-JP" altLang="en-US" sz="3200" dirty="0">
                <a:latin typeface="游ゴシック" panose="020B0400000000000000" pitchFamily="50" charset="-128"/>
                <a:ea typeface="游ゴシック" panose="020B0400000000000000" pitchFamily="50" charset="-128"/>
              </a:rPr>
              <a:t>曲</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30</a:t>
            </a:r>
            <a:r>
              <a:rPr lang="ja-JP" altLang="en-US" sz="3200" dirty="0">
                <a:latin typeface="游ゴシック" panose="020B0400000000000000" pitchFamily="50" charset="-128"/>
                <a:ea typeface="游ゴシック" panose="020B0400000000000000" pitchFamily="50" charset="-128"/>
              </a:rPr>
              <a:t>試行</a:t>
            </a:r>
            <a:endParaRPr kumimoji="1" lang="ja-JP" altLang="en-US" sz="3200" dirty="0">
              <a:latin typeface="游ゴシック" panose="020B0400000000000000" pitchFamily="50" charset="-128"/>
              <a:ea typeface="游ゴシック" panose="020B0400000000000000" pitchFamily="50" charset="-128"/>
            </a:endParaRPr>
          </a:p>
        </p:txBody>
      </p:sp>
      <p:sp>
        <p:nvSpPr>
          <p:cNvPr id="136" name="テキスト ボックス 135">
            <a:extLst>
              <a:ext uri="{FF2B5EF4-FFF2-40B4-BE49-F238E27FC236}">
                <a16:creationId xmlns:a16="http://schemas.microsoft.com/office/drawing/2014/main" id="{809A5970-30F6-4EDD-A9D3-E26AC76D1CC5}"/>
              </a:ext>
            </a:extLst>
          </p:cNvPr>
          <p:cNvSpPr txBox="1"/>
          <p:nvPr/>
        </p:nvSpPr>
        <p:spPr>
          <a:xfrm>
            <a:off x="381125" y="21294967"/>
            <a:ext cx="4456669" cy="1569660"/>
          </a:xfrm>
          <a:prstGeom prst="rect">
            <a:avLst/>
          </a:prstGeom>
          <a:noFill/>
        </p:spPr>
        <p:txBody>
          <a:bodyPr wrap="none" rtlCol="0">
            <a:spAutoFit/>
          </a:bodyPr>
          <a:lstStyle/>
          <a:p>
            <a:r>
              <a:rPr kumimoji="1" lang="en-US" altLang="ja-JP" sz="3200" dirty="0">
                <a:latin typeface="游ゴシック" panose="020B0400000000000000" pitchFamily="50" charset="-128"/>
                <a:ea typeface="游ゴシック" panose="020B0400000000000000" pitchFamily="50" charset="-128"/>
              </a:rPr>
              <a:t>fMRI</a:t>
            </a: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TR: 1</a:t>
            </a:r>
            <a:r>
              <a:rPr lang="ja-JP" altLang="en-US" sz="3200" dirty="0">
                <a:latin typeface="游ゴシック" panose="020B0400000000000000" pitchFamily="50" charset="-128"/>
                <a:ea typeface="游ゴシック" panose="020B0400000000000000" pitchFamily="50" charset="-128"/>
              </a:rPr>
              <a:t>秒</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kumimoji="1" lang="en-US" altLang="ja-JP" sz="3200" dirty="0">
                <a:latin typeface="游ゴシック" panose="020B0400000000000000" pitchFamily="50" charset="-128"/>
                <a:ea typeface="游ゴシック" panose="020B0400000000000000" pitchFamily="50" charset="-128"/>
              </a:rPr>
              <a:t>Voxel: 3×3×3.2mm</a:t>
            </a:r>
          </a:p>
        </p:txBody>
      </p:sp>
      <p:sp>
        <p:nvSpPr>
          <p:cNvPr id="137" name="テキスト ボックス 136">
            <a:extLst>
              <a:ext uri="{FF2B5EF4-FFF2-40B4-BE49-F238E27FC236}">
                <a16:creationId xmlns:a16="http://schemas.microsoft.com/office/drawing/2014/main" id="{6D4E7A7C-C556-43DE-AE7E-FA93669E7E00}"/>
              </a:ext>
            </a:extLst>
          </p:cNvPr>
          <p:cNvSpPr txBox="1"/>
          <p:nvPr/>
        </p:nvSpPr>
        <p:spPr>
          <a:xfrm>
            <a:off x="381125" y="19466173"/>
            <a:ext cx="4838184" cy="1569660"/>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感動度評定</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Visual Analogue Scale</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時間制限なし</a:t>
            </a:r>
            <a:endParaRPr lang="en-US" altLang="ja-JP" sz="3200" dirty="0">
              <a:latin typeface="游ゴシック" panose="020B0400000000000000" pitchFamily="50" charset="-128"/>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7A86CB6D-E2E9-4D9F-8478-ABEC1C69C952}"/>
                  </a:ext>
                </a:extLst>
              </p:cNvPr>
              <p:cNvSpPr txBox="1"/>
              <p:nvPr/>
            </p:nvSpPr>
            <p:spPr>
              <a:xfrm>
                <a:off x="15037334" y="20344597"/>
                <a:ext cx="8040791" cy="12448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𝑟𝑎𝑡𝑖𝑜</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𝑒𝑥𝑝</m:t>
                      </m:r>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m:t>
                          </m:r>
                          <m:f>
                            <m:fPr>
                              <m:ctrlPr>
                                <a:rPr kumimoji="1" lang="en-US" altLang="ja-JP" sz="3600" b="0" i="1" smtClean="0">
                                  <a:latin typeface="Cambria Math" panose="02040503050406030204" pitchFamily="18" charset="0"/>
                                  <a:ea typeface="Cambria Math" panose="02040503050406030204" pitchFamily="18" charset="0"/>
                                </a:rPr>
                              </m:ctrlPr>
                            </m:fPr>
                            <m:num>
                              <m:sSup>
                                <m:sSupPr>
                                  <m:ctrlPr>
                                    <a:rPr kumimoji="1" lang="en-US" altLang="ja-JP" sz="3600" b="0" i="1" smtClean="0">
                                      <a:latin typeface="Cambria Math" panose="02040503050406030204" pitchFamily="18" charset="0"/>
                                      <a:ea typeface="Cambria Math" panose="02040503050406030204" pitchFamily="18" charset="0"/>
                                    </a:rPr>
                                  </m:ctrlPr>
                                </m:sSupPr>
                                <m:e>
                                  <m:d>
                                    <m:dPr>
                                      <m:ctrlPr>
                                        <a:rPr lang="en-US" altLang="ja-JP" sz="3600" i="1">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𝑑𝑒𝑙𝑎𝑦</m:t>
                                      </m:r>
                                      <m:r>
                                        <a:rPr lang="en-US" altLang="ja-JP" sz="3600" i="1">
                                          <a:latin typeface="Cambria Math" panose="02040503050406030204" pitchFamily="18" charset="0"/>
                                          <a:ea typeface="Cambria Math" panose="02040503050406030204" pitchFamily="18" charset="0"/>
                                        </a:rPr>
                                        <m:t>−</m:t>
                                      </m:r>
                                      <m:r>
                                        <a:rPr lang="ja-JP" altLang="en-US" sz="3600" i="1" smtClean="0">
                                          <a:latin typeface="Cambria Math" panose="02040503050406030204" pitchFamily="18" charset="0"/>
                                          <a:ea typeface="Cambria Math" panose="02040503050406030204" pitchFamily="18" charset="0"/>
                                        </a:rPr>
                                        <m:t>𝜇</m:t>
                                      </m:r>
                                    </m:e>
                                  </m:d>
                                </m:e>
                                <m:sup>
                                  <m:r>
                                    <a:rPr lang="ja-JP" altLang="en-US" sz="3600" i="1">
                                      <a:latin typeface="Cambria Math" panose="02040503050406030204" pitchFamily="18" charset="0"/>
                                      <a:ea typeface="Cambria Math" panose="02040503050406030204" pitchFamily="18" charset="0"/>
                                    </a:rPr>
                                    <m:t>２</m:t>
                                  </m:r>
                                </m:sup>
                              </m:sSup>
                            </m:num>
                            <m:den>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ja-JP" altLang="en-US" sz="3600" b="0" i="1" smtClean="0">
                                      <a:latin typeface="Cambria Math" panose="02040503050406030204" pitchFamily="18" charset="0"/>
                                      <a:ea typeface="Cambria Math" panose="02040503050406030204" pitchFamily="18" charset="0"/>
                                    </a:rPr>
                                    <m:t>𝜎</m:t>
                                  </m:r>
                                </m:e>
                                <m:sup>
                                  <m:r>
                                    <a:rPr kumimoji="1" lang="en-US" altLang="ja-JP" sz="3600" b="0" i="1" smtClean="0">
                                      <a:latin typeface="Cambria Math" panose="02040503050406030204" pitchFamily="18" charset="0"/>
                                      <a:ea typeface="Cambria Math" panose="02040503050406030204" pitchFamily="18" charset="0"/>
                                    </a:rPr>
                                    <m:t>2</m:t>
                                  </m:r>
                                </m:sup>
                              </m:sSup>
                            </m:den>
                          </m:f>
                        </m:e>
                      </m:d>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𝑏</m:t>
                      </m:r>
                    </m:oMath>
                  </m:oMathPara>
                </a14:m>
                <a:endParaRPr kumimoji="1" lang="ja-JP" altLang="en-US" sz="3600" dirty="0"/>
              </a:p>
            </p:txBody>
          </p:sp>
        </mc:Choice>
        <mc:Fallback xmlns="">
          <p:sp>
            <p:nvSpPr>
              <p:cNvPr id="138" name="テキスト ボックス 137">
                <a:extLst>
                  <a:ext uri="{FF2B5EF4-FFF2-40B4-BE49-F238E27FC236}">
                    <a16:creationId xmlns:a16="http://schemas.microsoft.com/office/drawing/2014/main" id="{7A86CB6D-E2E9-4D9F-8478-ABEC1C69C952}"/>
                  </a:ext>
                </a:extLst>
              </p:cNvPr>
              <p:cNvSpPr txBox="1">
                <a:spLocks noRot="1" noChangeAspect="1" noMove="1" noResize="1" noEditPoints="1" noAdjustHandles="1" noChangeArrowheads="1" noChangeShapeType="1" noTextEdit="1"/>
              </p:cNvSpPr>
              <p:nvPr/>
            </p:nvSpPr>
            <p:spPr>
              <a:xfrm>
                <a:off x="15037334" y="20344597"/>
                <a:ext cx="8040791" cy="1244828"/>
              </a:xfrm>
              <a:prstGeom prst="rect">
                <a:avLst/>
              </a:prstGeom>
              <a:blipFill>
                <a:blip r:embed="rId17"/>
                <a:stretch>
                  <a:fillRect/>
                </a:stretch>
              </a:blipFill>
            </p:spPr>
            <p:txBody>
              <a:bodyPr/>
              <a:lstStyle/>
              <a:p>
                <a:r>
                  <a:rPr lang="ja-JP" altLang="en-US">
                    <a:noFill/>
                  </a:rPr>
                  <a:t> </a:t>
                </a:r>
              </a:p>
            </p:txBody>
          </p:sp>
        </mc:Fallback>
      </mc:AlternateContent>
      <p:sp>
        <p:nvSpPr>
          <p:cNvPr id="143" name="テキスト ボックス 142">
            <a:extLst>
              <a:ext uri="{FF2B5EF4-FFF2-40B4-BE49-F238E27FC236}">
                <a16:creationId xmlns:a16="http://schemas.microsoft.com/office/drawing/2014/main" id="{93A4B4EF-FF07-47CD-BEFA-2E8C67C228FF}"/>
              </a:ext>
            </a:extLst>
          </p:cNvPr>
          <p:cNvSpPr txBox="1"/>
          <p:nvPr/>
        </p:nvSpPr>
        <p:spPr>
          <a:xfrm>
            <a:off x="381125" y="15316142"/>
            <a:ext cx="5295039" cy="1569660"/>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参加者</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52</a:t>
            </a:r>
            <a:r>
              <a:rPr lang="ja-JP" altLang="en-US" sz="3200" dirty="0">
                <a:latin typeface="游ゴシック" panose="020B0400000000000000" pitchFamily="50" charset="-128"/>
                <a:ea typeface="游ゴシック" panose="020B0400000000000000" pitchFamily="50" charset="-128"/>
              </a:rPr>
              <a:t>名（女性</a:t>
            </a:r>
            <a:r>
              <a:rPr lang="en-US" altLang="ja-JP" sz="3200" dirty="0">
                <a:latin typeface="游ゴシック" panose="020B0400000000000000" pitchFamily="50" charset="-128"/>
                <a:ea typeface="游ゴシック" panose="020B0400000000000000" pitchFamily="50" charset="-128"/>
              </a:rPr>
              <a:t>31</a:t>
            </a:r>
            <a:r>
              <a:rPr lang="ja-JP" altLang="en-US" sz="3200" dirty="0">
                <a:latin typeface="游ゴシック" panose="020B0400000000000000" pitchFamily="50" charset="-128"/>
                <a:ea typeface="游ゴシック" panose="020B0400000000000000" pitchFamily="50" charset="-128"/>
              </a:rPr>
              <a:t>，男性</a:t>
            </a:r>
            <a:r>
              <a:rPr lang="en-US" altLang="ja-JP" sz="3200" dirty="0">
                <a:latin typeface="游ゴシック" panose="020B0400000000000000" pitchFamily="50" charset="-128"/>
                <a:ea typeface="游ゴシック" panose="020B0400000000000000" pitchFamily="50" charset="-128"/>
              </a:rPr>
              <a:t>21</a:t>
            </a:r>
            <a:r>
              <a:rPr lang="ja-JP" altLang="en-US" sz="3200" dirty="0">
                <a:latin typeface="游ゴシック" panose="020B0400000000000000" pitchFamily="50" charset="-128"/>
                <a:ea typeface="游ゴシック" panose="020B0400000000000000" pitchFamily="50" charset="-128"/>
              </a:rPr>
              <a:t>）</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kumimoji="1" lang="en-US" altLang="ja-JP" sz="3200" dirty="0">
                <a:latin typeface="游ゴシック" panose="020B0400000000000000" pitchFamily="50" charset="-128"/>
                <a:ea typeface="游ゴシック" panose="020B0400000000000000" pitchFamily="50" charset="-128"/>
              </a:rPr>
              <a:t>22.6±2.81 </a:t>
            </a:r>
            <a:r>
              <a:rPr kumimoji="1" lang="ja-JP" altLang="en-US" sz="3200" dirty="0">
                <a:latin typeface="游ゴシック" panose="020B0400000000000000" pitchFamily="50" charset="-128"/>
                <a:ea typeface="游ゴシック" panose="020B0400000000000000" pitchFamily="50" charset="-128"/>
              </a:rPr>
              <a:t>歳</a:t>
            </a:r>
          </a:p>
        </p:txBody>
      </p:sp>
      <p:grpSp>
        <p:nvGrpSpPr>
          <p:cNvPr id="517" name="グループ化 516">
            <a:extLst>
              <a:ext uri="{FF2B5EF4-FFF2-40B4-BE49-F238E27FC236}">
                <a16:creationId xmlns:a16="http://schemas.microsoft.com/office/drawing/2014/main" id="{C0561116-E5D2-45A5-8179-5EDE97F1306E}"/>
              </a:ext>
            </a:extLst>
          </p:cNvPr>
          <p:cNvGrpSpPr/>
          <p:nvPr/>
        </p:nvGrpSpPr>
        <p:grpSpPr>
          <a:xfrm>
            <a:off x="23770782" y="15436532"/>
            <a:ext cx="5726544" cy="3481997"/>
            <a:chOff x="23770782" y="15436532"/>
            <a:chExt cx="5726544" cy="3481997"/>
          </a:xfrm>
        </p:grpSpPr>
        <p:graphicFrame>
          <p:nvGraphicFramePr>
            <p:cNvPr id="145" name="グラフ 144">
              <a:extLst>
                <a:ext uri="{FF2B5EF4-FFF2-40B4-BE49-F238E27FC236}">
                  <a16:creationId xmlns:a16="http://schemas.microsoft.com/office/drawing/2014/main" id="{1CBF77EB-265F-44DF-B19C-0A3809849A68}"/>
                </a:ext>
              </a:extLst>
            </p:cNvPr>
            <p:cNvGraphicFramePr>
              <a:graphicFrameLocks/>
            </p:cNvGraphicFramePr>
            <p:nvPr>
              <p:extLst>
                <p:ext uri="{D42A27DB-BD31-4B8C-83A1-F6EECF244321}">
                  <p14:modId xmlns:p14="http://schemas.microsoft.com/office/powerpoint/2010/main" val="1991846715"/>
                </p:ext>
              </p:extLst>
            </p:nvPr>
          </p:nvGraphicFramePr>
          <p:xfrm>
            <a:off x="23800394" y="15723086"/>
            <a:ext cx="5696932" cy="1253609"/>
          </p:xfrm>
          <a:graphic>
            <a:graphicData uri="http://schemas.openxmlformats.org/drawingml/2006/chart">
              <c:chart xmlns:c="http://schemas.openxmlformats.org/drawingml/2006/chart" xmlns:r="http://schemas.openxmlformats.org/officeDocument/2006/relationships" r:id="rId18"/>
            </a:graphicData>
          </a:graphic>
        </p:graphicFrame>
        <p:sp>
          <p:nvSpPr>
            <p:cNvPr id="146" name="テキスト ボックス 145">
              <a:extLst>
                <a:ext uri="{FF2B5EF4-FFF2-40B4-BE49-F238E27FC236}">
                  <a16:creationId xmlns:a16="http://schemas.microsoft.com/office/drawing/2014/main" id="{EA347566-61F7-4DBA-91F5-259F54EB8EF7}"/>
                </a:ext>
              </a:extLst>
            </p:cNvPr>
            <p:cNvSpPr txBox="1"/>
            <p:nvPr/>
          </p:nvSpPr>
          <p:spPr>
            <a:xfrm>
              <a:off x="25730568" y="15436532"/>
              <a:ext cx="1683137"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遅れ</a:t>
              </a:r>
              <a:r>
                <a:rPr lang="en-US" altLang="ja-JP" sz="2400" dirty="0">
                  <a:latin typeface="游ゴシック" panose="020B0400000000000000" pitchFamily="50" charset="-128"/>
                  <a:ea typeface="游ゴシック" panose="020B0400000000000000" pitchFamily="50" charset="-128"/>
                </a:rPr>
                <a:t> 0ms</a:t>
              </a:r>
              <a:endParaRPr lang="ja-JP" altLang="en-US" sz="2400" dirty="0">
                <a:latin typeface="游ゴシック" panose="020B0400000000000000" pitchFamily="50" charset="-128"/>
                <a:ea typeface="游ゴシック" panose="020B0400000000000000" pitchFamily="50" charset="-128"/>
              </a:endParaRPr>
            </a:p>
          </p:txBody>
        </p:sp>
        <p:sp>
          <p:nvSpPr>
            <p:cNvPr id="148" name="テキスト ボックス 147">
              <a:extLst>
                <a:ext uri="{FF2B5EF4-FFF2-40B4-BE49-F238E27FC236}">
                  <a16:creationId xmlns:a16="http://schemas.microsoft.com/office/drawing/2014/main" id="{07BE5684-1202-401D-B470-0B4928CB1E9D}"/>
                </a:ext>
              </a:extLst>
            </p:cNvPr>
            <p:cNvSpPr txBox="1"/>
            <p:nvPr/>
          </p:nvSpPr>
          <p:spPr>
            <a:xfrm>
              <a:off x="24377107"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49" name="テキスト ボックス 148">
              <a:extLst>
                <a:ext uri="{FF2B5EF4-FFF2-40B4-BE49-F238E27FC236}">
                  <a16:creationId xmlns:a16="http://schemas.microsoft.com/office/drawing/2014/main" id="{41981EA8-E6EE-410A-B235-673DF4870333}"/>
                </a:ext>
              </a:extLst>
            </p:cNvPr>
            <p:cNvSpPr txBox="1"/>
            <p:nvPr/>
          </p:nvSpPr>
          <p:spPr>
            <a:xfrm>
              <a:off x="24861184"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0" name="テキスト ボックス 149">
              <a:extLst>
                <a:ext uri="{FF2B5EF4-FFF2-40B4-BE49-F238E27FC236}">
                  <a16:creationId xmlns:a16="http://schemas.microsoft.com/office/drawing/2014/main" id="{DEFF9829-AEF1-435D-BBB8-5C03404D6696}"/>
                </a:ext>
              </a:extLst>
            </p:cNvPr>
            <p:cNvSpPr txBox="1"/>
            <p:nvPr/>
          </p:nvSpPr>
          <p:spPr>
            <a:xfrm>
              <a:off x="25345261"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1" name="テキスト ボックス 150">
              <a:extLst>
                <a:ext uri="{FF2B5EF4-FFF2-40B4-BE49-F238E27FC236}">
                  <a16:creationId xmlns:a16="http://schemas.microsoft.com/office/drawing/2014/main" id="{312F6E18-D4D6-4252-83EF-19E70A52B084}"/>
                </a:ext>
              </a:extLst>
            </p:cNvPr>
            <p:cNvSpPr txBox="1"/>
            <p:nvPr/>
          </p:nvSpPr>
          <p:spPr>
            <a:xfrm>
              <a:off x="25829338"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2" name="テキスト ボックス 151">
              <a:extLst>
                <a:ext uri="{FF2B5EF4-FFF2-40B4-BE49-F238E27FC236}">
                  <a16:creationId xmlns:a16="http://schemas.microsoft.com/office/drawing/2014/main" id="{1AB21BA8-3E39-48CF-B5C9-CF976926F95F}"/>
                </a:ext>
              </a:extLst>
            </p:cNvPr>
            <p:cNvSpPr txBox="1"/>
            <p:nvPr/>
          </p:nvSpPr>
          <p:spPr>
            <a:xfrm>
              <a:off x="26313415"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3" name="テキスト ボックス 152">
              <a:extLst>
                <a:ext uri="{FF2B5EF4-FFF2-40B4-BE49-F238E27FC236}">
                  <a16:creationId xmlns:a16="http://schemas.microsoft.com/office/drawing/2014/main" id="{AA4B61B5-D15E-4689-B283-C0AC5E5B0BCD}"/>
                </a:ext>
              </a:extLst>
            </p:cNvPr>
            <p:cNvSpPr txBox="1"/>
            <p:nvPr/>
          </p:nvSpPr>
          <p:spPr>
            <a:xfrm>
              <a:off x="26797492"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4" name="テキスト ボックス 153">
              <a:extLst>
                <a:ext uri="{FF2B5EF4-FFF2-40B4-BE49-F238E27FC236}">
                  <a16:creationId xmlns:a16="http://schemas.microsoft.com/office/drawing/2014/main" id="{6CE25743-8534-47CC-9468-8AAD88C6A599}"/>
                </a:ext>
              </a:extLst>
            </p:cNvPr>
            <p:cNvSpPr txBox="1"/>
            <p:nvPr/>
          </p:nvSpPr>
          <p:spPr>
            <a:xfrm>
              <a:off x="27281569"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5" name="テキスト ボックス 154">
              <a:extLst>
                <a:ext uri="{FF2B5EF4-FFF2-40B4-BE49-F238E27FC236}">
                  <a16:creationId xmlns:a16="http://schemas.microsoft.com/office/drawing/2014/main" id="{066EE875-960C-4F9A-92BB-A43AFA9745CF}"/>
                </a:ext>
              </a:extLst>
            </p:cNvPr>
            <p:cNvSpPr txBox="1"/>
            <p:nvPr/>
          </p:nvSpPr>
          <p:spPr>
            <a:xfrm>
              <a:off x="28249723"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6" name="テキスト ボックス 155">
              <a:extLst>
                <a:ext uri="{FF2B5EF4-FFF2-40B4-BE49-F238E27FC236}">
                  <a16:creationId xmlns:a16="http://schemas.microsoft.com/office/drawing/2014/main" id="{8D1BC6AA-D70D-462C-9496-2A47DB8F3989}"/>
                </a:ext>
              </a:extLst>
            </p:cNvPr>
            <p:cNvSpPr txBox="1"/>
            <p:nvPr/>
          </p:nvSpPr>
          <p:spPr>
            <a:xfrm>
              <a:off x="28733802"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7" name="テキスト ボックス 156">
              <a:extLst>
                <a:ext uri="{FF2B5EF4-FFF2-40B4-BE49-F238E27FC236}">
                  <a16:creationId xmlns:a16="http://schemas.microsoft.com/office/drawing/2014/main" id="{B3FFEFB8-8F68-4921-B75A-734982CAA289}"/>
                </a:ext>
              </a:extLst>
            </p:cNvPr>
            <p:cNvSpPr txBox="1"/>
            <p:nvPr/>
          </p:nvSpPr>
          <p:spPr>
            <a:xfrm>
              <a:off x="27765646"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graphicFrame>
          <p:nvGraphicFramePr>
            <p:cNvPr id="159" name="グラフ 158">
              <a:extLst>
                <a:ext uri="{FF2B5EF4-FFF2-40B4-BE49-F238E27FC236}">
                  <a16:creationId xmlns:a16="http://schemas.microsoft.com/office/drawing/2014/main" id="{47323887-1E9C-481A-8FDA-2C7FEB0AFDB4}"/>
                </a:ext>
              </a:extLst>
            </p:cNvPr>
            <p:cNvGraphicFramePr>
              <a:graphicFrameLocks/>
            </p:cNvGraphicFramePr>
            <p:nvPr>
              <p:extLst>
                <p:ext uri="{D42A27DB-BD31-4B8C-83A1-F6EECF244321}">
                  <p14:modId xmlns:p14="http://schemas.microsoft.com/office/powerpoint/2010/main" val="495648884"/>
                </p:ext>
              </p:extLst>
            </p:nvPr>
          </p:nvGraphicFramePr>
          <p:xfrm>
            <a:off x="23770782" y="17431003"/>
            <a:ext cx="5696932" cy="1253609"/>
          </p:xfrm>
          <a:graphic>
            <a:graphicData uri="http://schemas.openxmlformats.org/drawingml/2006/chart">
              <c:chart xmlns:c="http://schemas.openxmlformats.org/drawingml/2006/chart" xmlns:r="http://schemas.openxmlformats.org/officeDocument/2006/relationships" r:id="rId19"/>
            </a:graphicData>
          </a:graphic>
        </p:graphicFrame>
        <p:sp>
          <p:nvSpPr>
            <p:cNvPr id="160" name="テキスト ボックス 159">
              <a:extLst>
                <a:ext uri="{FF2B5EF4-FFF2-40B4-BE49-F238E27FC236}">
                  <a16:creationId xmlns:a16="http://schemas.microsoft.com/office/drawing/2014/main" id="{14013FD9-5B4C-4D2E-8613-132DAD677CA5}"/>
                </a:ext>
              </a:extLst>
            </p:cNvPr>
            <p:cNvSpPr txBox="1"/>
            <p:nvPr/>
          </p:nvSpPr>
          <p:spPr>
            <a:xfrm>
              <a:off x="25532896" y="17189858"/>
              <a:ext cx="20728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遅れ</a:t>
              </a:r>
              <a:r>
                <a:rPr lang="en-US" altLang="ja-JP" sz="2400" dirty="0">
                  <a:latin typeface="游ゴシック" panose="020B0400000000000000" pitchFamily="50" charset="-128"/>
                  <a:ea typeface="游ゴシック" panose="020B0400000000000000" pitchFamily="50" charset="-128"/>
                </a:rPr>
                <a:t> 450ms</a:t>
              </a:r>
              <a:endParaRPr lang="ja-JP" altLang="en-US" sz="2400" dirty="0">
                <a:latin typeface="游ゴシック" panose="020B0400000000000000" pitchFamily="50" charset="-128"/>
                <a:ea typeface="游ゴシック" panose="020B0400000000000000" pitchFamily="50" charset="-128"/>
              </a:endParaRPr>
            </a:p>
          </p:txBody>
        </p:sp>
        <p:sp>
          <p:nvSpPr>
            <p:cNvPr id="161" name="テキスト ボックス 160">
              <a:extLst>
                <a:ext uri="{FF2B5EF4-FFF2-40B4-BE49-F238E27FC236}">
                  <a16:creationId xmlns:a16="http://schemas.microsoft.com/office/drawing/2014/main" id="{A7111C81-6BDD-44A4-A187-3D679B58E0BB}"/>
                </a:ext>
              </a:extLst>
            </p:cNvPr>
            <p:cNvSpPr txBox="1"/>
            <p:nvPr/>
          </p:nvSpPr>
          <p:spPr>
            <a:xfrm>
              <a:off x="24570453"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2" name="テキスト ボックス 161">
              <a:extLst>
                <a:ext uri="{FF2B5EF4-FFF2-40B4-BE49-F238E27FC236}">
                  <a16:creationId xmlns:a16="http://schemas.microsoft.com/office/drawing/2014/main" id="{108E0452-0AAC-443B-9A05-F1B7F2185C3D}"/>
                </a:ext>
              </a:extLst>
            </p:cNvPr>
            <p:cNvSpPr txBox="1"/>
            <p:nvPr/>
          </p:nvSpPr>
          <p:spPr>
            <a:xfrm>
              <a:off x="25041830"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3" name="テキスト ボックス 162">
              <a:extLst>
                <a:ext uri="{FF2B5EF4-FFF2-40B4-BE49-F238E27FC236}">
                  <a16:creationId xmlns:a16="http://schemas.microsoft.com/office/drawing/2014/main" id="{481C3720-A1C7-41E8-A9E2-4B44C4319555}"/>
                </a:ext>
              </a:extLst>
            </p:cNvPr>
            <p:cNvSpPr txBox="1"/>
            <p:nvPr/>
          </p:nvSpPr>
          <p:spPr>
            <a:xfrm>
              <a:off x="25513207"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4" name="テキスト ボックス 163">
              <a:extLst>
                <a:ext uri="{FF2B5EF4-FFF2-40B4-BE49-F238E27FC236}">
                  <a16:creationId xmlns:a16="http://schemas.microsoft.com/office/drawing/2014/main" id="{86AB26E4-EA2F-48AE-995E-17525FC6F739}"/>
                </a:ext>
              </a:extLst>
            </p:cNvPr>
            <p:cNvSpPr txBox="1"/>
            <p:nvPr/>
          </p:nvSpPr>
          <p:spPr>
            <a:xfrm>
              <a:off x="25984584"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5" name="テキスト ボックス 164">
              <a:extLst>
                <a:ext uri="{FF2B5EF4-FFF2-40B4-BE49-F238E27FC236}">
                  <a16:creationId xmlns:a16="http://schemas.microsoft.com/office/drawing/2014/main" id="{00DD9ABD-7129-4433-8CC8-46D388352FEE}"/>
                </a:ext>
              </a:extLst>
            </p:cNvPr>
            <p:cNvSpPr txBox="1"/>
            <p:nvPr/>
          </p:nvSpPr>
          <p:spPr>
            <a:xfrm>
              <a:off x="26455961"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6" name="テキスト ボックス 165">
              <a:extLst>
                <a:ext uri="{FF2B5EF4-FFF2-40B4-BE49-F238E27FC236}">
                  <a16:creationId xmlns:a16="http://schemas.microsoft.com/office/drawing/2014/main" id="{7A4F09A7-0016-4FA4-933D-74F95918393C}"/>
                </a:ext>
              </a:extLst>
            </p:cNvPr>
            <p:cNvSpPr txBox="1"/>
            <p:nvPr/>
          </p:nvSpPr>
          <p:spPr>
            <a:xfrm>
              <a:off x="26927338"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7" name="テキスト ボックス 166">
              <a:extLst>
                <a:ext uri="{FF2B5EF4-FFF2-40B4-BE49-F238E27FC236}">
                  <a16:creationId xmlns:a16="http://schemas.microsoft.com/office/drawing/2014/main" id="{3A31B4E8-1952-482E-99B3-C69C0516A539}"/>
                </a:ext>
              </a:extLst>
            </p:cNvPr>
            <p:cNvSpPr txBox="1"/>
            <p:nvPr/>
          </p:nvSpPr>
          <p:spPr>
            <a:xfrm>
              <a:off x="27398715"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8" name="テキスト ボックス 167">
              <a:extLst>
                <a:ext uri="{FF2B5EF4-FFF2-40B4-BE49-F238E27FC236}">
                  <a16:creationId xmlns:a16="http://schemas.microsoft.com/office/drawing/2014/main" id="{6D5B53F1-3D9E-471B-802B-96CEE882EBE3}"/>
                </a:ext>
              </a:extLst>
            </p:cNvPr>
            <p:cNvSpPr txBox="1"/>
            <p:nvPr/>
          </p:nvSpPr>
          <p:spPr>
            <a:xfrm>
              <a:off x="28341469"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9" name="テキスト ボックス 168">
              <a:extLst>
                <a:ext uri="{FF2B5EF4-FFF2-40B4-BE49-F238E27FC236}">
                  <a16:creationId xmlns:a16="http://schemas.microsoft.com/office/drawing/2014/main" id="{9B3D8F7B-4001-4BFA-9029-19701E2BB108}"/>
                </a:ext>
              </a:extLst>
            </p:cNvPr>
            <p:cNvSpPr txBox="1"/>
            <p:nvPr/>
          </p:nvSpPr>
          <p:spPr>
            <a:xfrm>
              <a:off x="28812848"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70" name="テキスト ボックス 169">
              <a:extLst>
                <a:ext uri="{FF2B5EF4-FFF2-40B4-BE49-F238E27FC236}">
                  <a16:creationId xmlns:a16="http://schemas.microsoft.com/office/drawing/2014/main" id="{72B14268-CD0C-4965-AE80-33C0B3EE3938}"/>
                </a:ext>
              </a:extLst>
            </p:cNvPr>
            <p:cNvSpPr txBox="1"/>
            <p:nvPr/>
          </p:nvSpPr>
          <p:spPr>
            <a:xfrm>
              <a:off x="27870092"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grpSp>
      <p:sp>
        <p:nvSpPr>
          <p:cNvPr id="47" name="テキスト ボックス 46">
            <a:extLst>
              <a:ext uri="{FF2B5EF4-FFF2-40B4-BE49-F238E27FC236}">
                <a16:creationId xmlns:a16="http://schemas.microsoft.com/office/drawing/2014/main" id="{D94E18DD-79BF-40C8-8334-22BD20D1BBCE}"/>
              </a:ext>
            </a:extLst>
          </p:cNvPr>
          <p:cNvSpPr txBox="1"/>
          <p:nvPr/>
        </p:nvSpPr>
        <p:spPr>
          <a:xfrm>
            <a:off x="14327248" y="19695838"/>
            <a:ext cx="3467616" cy="584775"/>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応答を次式で近似</a:t>
            </a:r>
          </a:p>
        </p:txBody>
      </p:sp>
      <p:sp>
        <p:nvSpPr>
          <p:cNvPr id="48" name="テキスト ボックス 47">
            <a:extLst>
              <a:ext uri="{FF2B5EF4-FFF2-40B4-BE49-F238E27FC236}">
                <a16:creationId xmlns:a16="http://schemas.microsoft.com/office/drawing/2014/main" id="{2F372A61-FC3F-4C30-BEED-98A01856E116}"/>
              </a:ext>
            </a:extLst>
          </p:cNvPr>
          <p:cNvSpPr txBox="1"/>
          <p:nvPr/>
        </p:nvSpPr>
        <p:spPr>
          <a:xfrm>
            <a:off x="15037334" y="21783841"/>
            <a:ext cx="5343129" cy="1077218"/>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振幅</a:t>
            </a:r>
            <a:r>
              <a:rPr lang="en-US" altLang="ja-JP" sz="3200" dirty="0">
                <a:latin typeface="游ゴシック" panose="020B0400000000000000" pitchFamily="50" charset="-128"/>
                <a:ea typeface="游ゴシック" panose="020B0400000000000000" pitchFamily="50" charset="-128"/>
              </a:rPr>
              <a:t>A</a:t>
            </a:r>
            <a:r>
              <a:rPr kumimoji="1" lang="en-US" altLang="ja-JP" sz="3200" dirty="0">
                <a:latin typeface="游ゴシック" panose="020B0400000000000000" pitchFamily="50" charset="-128"/>
                <a:ea typeface="游ゴシック" panose="020B0400000000000000" pitchFamily="50" charset="-128"/>
              </a:rPr>
              <a:t>  </a:t>
            </a:r>
            <a:r>
              <a:rPr kumimoji="1" lang="ja-JP" altLang="en-US" sz="3200" dirty="0">
                <a:latin typeface="游ゴシック" panose="020B0400000000000000" pitchFamily="50" charset="-128"/>
                <a:ea typeface="游ゴシック" panose="020B0400000000000000" pitchFamily="50" charset="-128"/>
              </a:rPr>
              <a:t>⇒ 内受容感覚の感度</a:t>
            </a:r>
            <a:endParaRPr kumimoji="1"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分散</a:t>
            </a:r>
            <a:r>
              <a:rPr lang="en-US" altLang="ja-JP" sz="3200" dirty="0">
                <a:latin typeface="游ゴシック" panose="020B0400000000000000" pitchFamily="50" charset="-128"/>
                <a:ea typeface="游ゴシック" panose="020B0400000000000000" pitchFamily="50" charset="-128"/>
              </a:rPr>
              <a:t>σ </a:t>
            </a:r>
            <a:r>
              <a:rPr lang="ja-JP" altLang="en-US" sz="3200" dirty="0">
                <a:latin typeface="游ゴシック" panose="020B0400000000000000" pitchFamily="50" charset="-128"/>
                <a:ea typeface="游ゴシック" panose="020B0400000000000000" pitchFamily="50" charset="-128"/>
              </a:rPr>
              <a:t>⇒ 内受容感覚の精度</a:t>
            </a:r>
            <a:endParaRPr kumimoji="1" lang="ja-JP" altLang="en-US" sz="3200" dirty="0">
              <a:latin typeface="游ゴシック" panose="020B0400000000000000" pitchFamily="50" charset="-128"/>
              <a:ea typeface="游ゴシック" panose="020B0400000000000000" pitchFamily="50" charset="-128"/>
            </a:endParaRPr>
          </a:p>
        </p:txBody>
      </p:sp>
      <p:sp>
        <p:nvSpPr>
          <p:cNvPr id="174" name="テキスト ボックス 173">
            <a:extLst>
              <a:ext uri="{FF2B5EF4-FFF2-40B4-BE49-F238E27FC236}">
                <a16:creationId xmlns:a16="http://schemas.microsoft.com/office/drawing/2014/main" id="{2D369BAF-E2F3-4306-8526-FDB0F679236F}"/>
              </a:ext>
            </a:extLst>
          </p:cNvPr>
          <p:cNvSpPr txBox="1"/>
          <p:nvPr/>
        </p:nvSpPr>
        <p:spPr>
          <a:xfrm>
            <a:off x="14327248" y="15525833"/>
            <a:ext cx="9082452" cy="3539430"/>
          </a:xfrm>
          <a:prstGeom prst="rect">
            <a:avLst/>
          </a:prstGeom>
          <a:noFill/>
        </p:spPr>
        <p:txBody>
          <a:bodyPr wrap="square">
            <a:spAutoFit/>
          </a:bodyPr>
          <a:lstStyle/>
          <a:p>
            <a:r>
              <a:rPr lang="ja-JP" altLang="en-US" sz="3200" dirty="0">
                <a:latin typeface="游ゴシック" panose="020B0400000000000000" pitchFamily="50" charset="-128"/>
                <a:ea typeface="游ゴシック" panose="020B0400000000000000" pitchFamily="50" charset="-128"/>
              </a:rPr>
              <a:t>心電から検出した</a:t>
            </a:r>
            <a:r>
              <a:rPr lang="en-US" altLang="ja-JP" sz="3200" dirty="0">
                <a:latin typeface="游ゴシック" panose="020B0400000000000000" pitchFamily="50" charset="-128"/>
                <a:ea typeface="游ゴシック" panose="020B0400000000000000" pitchFamily="50" charset="-128"/>
              </a:rPr>
              <a:t>R</a:t>
            </a:r>
            <a:r>
              <a:rPr lang="ja-JP" altLang="en-US" sz="3200" dirty="0">
                <a:latin typeface="游ゴシック" panose="020B0400000000000000" pitchFamily="50" charset="-128"/>
                <a:ea typeface="游ゴシック" panose="020B0400000000000000" pitchFamily="50" charset="-128"/>
              </a:rPr>
              <a:t>波のタイミングに，一定の遅れを加えてビープ音を</a:t>
            </a:r>
            <a:r>
              <a:rPr lang="en-US" altLang="ja-JP" sz="3200" dirty="0">
                <a:latin typeface="游ゴシック" panose="020B0400000000000000" pitchFamily="50" charset="-128"/>
                <a:ea typeface="游ゴシック" panose="020B0400000000000000" pitchFamily="50" charset="-128"/>
              </a:rPr>
              <a:t>10</a:t>
            </a:r>
            <a:r>
              <a:rPr lang="ja-JP" altLang="en-US" sz="3200" dirty="0">
                <a:latin typeface="游ゴシック" panose="020B0400000000000000" pitchFamily="50" charset="-128"/>
                <a:ea typeface="游ゴシック" panose="020B0400000000000000" pitchFamily="50" charset="-128"/>
              </a:rPr>
              <a:t>拍呈示</a:t>
            </a:r>
          </a:p>
          <a:p>
            <a:r>
              <a:rPr lang="ja-JP" altLang="en-US" sz="3200" dirty="0">
                <a:latin typeface="游ゴシック" panose="020B0400000000000000" pitchFamily="50" charset="-128"/>
                <a:ea typeface="游ゴシック" panose="020B0400000000000000" pitchFamily="50" charset="-128"/>
              </a:rPr>
              <a:t>音刺激のタイミングが自身の心拍と一致しているかを二択応答</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遅れ条件：</a:t>
            </a:r>
            <a:r>
              <a:rPr lang="en-US" altLang="ja-JP" sz="3200" dirty="0">
                <a:latin typeface="游ゴシック" panose="020B0400000000000000" pitchFamily="50" charset="-128"/>
                <a:ea typeface="游ゴシック" panose="020B0400000000000000" pitchFamily="50" charset="-128"/>
              </a:rPr>
              <a:t>0ms, 150ms, 300ms, 450ms</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繰り返し：</a:t>
            </a:r>
            <a:r>
              <a:rPr lang="en-US" altLang="ja-JP" sz="3200" dirty="0">
                <a:latin typeface="游ゴシック" panose="020B0400000000000000" pitchFamily="50" charset="-128"/>
                <a:ea typeface="游ゴシック" panose="020B0400000000000000" pitchFamily="50" charset="-128"/>
              </a:rPr>
              <a:t>6</a:t>
            </a:r>
            <a:r>
              <a:rPr lang="ja-JP" altLang="en-US" sz="3200" dirty="0">
                <a:latin typeface="游ゴシック" panose="020B0400000000000000" pitchFamily="50" charset="-128"/>
                <a:ea typeface="游ゴシック" panose="020B0400000000000000" pitchFamily="50" charset="-128"/>
              </a:rPr>
              <a:t>回</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試行数：</a:t>
            </a:r>
            <a:r>
              <a:rPr lang="en-US" altLang="ja-JP" sz="3200" dirty="0">
                <a:latin typeface="游ゴシック" panose="020B0400000000000000" pitchFamily="50" charset="-128"/>
                <a:ea typeface="游ゴシック" panose="020B0400000000000000" pitchFamily="50" charset="-128"/>
              </a:rPr>
              <a:t>4</a:t>
            </a:r>
            <a:r>
              <a:rPr lang="ja-JP" altLang="en-US" sz="3200" dirty="0">
                <a:latin typeface="游ゴシック" panose="020B0400000000000000" pitchFamily="50" charset="-128"/>
                <a:ea typeface="游ゴシック" panose="020B0400000000000000" pitchFamily="50" charset="-128"/>
              </a:rPr>
              <a:t>条件</a:t>
            </a:r>
            <a:r>
              <a:rPr lang="en-US" altLang="ja-JP" sz="3200" dirty="0">
                <a:latin typeface="游ゴシック" panose="020B0400000000000000" pitchFamily="50" charset="-128"/>
                <a:ea typeface="游ゴシック" panose="020B0400000000000000" pitchFamily="50" charset="-128"/>
              </a:rPr>
              <a:t>×6</a:t>
            </a:r>
            <a:r>
              <a:rPr lang="ja-JP" altLang="en-US" sz="3200" dirty="0">
                <a:latin typeface="游ゴシック" panose="020B0400000000000000" pitchFamily="50" charset="-128"/>
                <a:ea typeface="游ゴシック" panose="020B0400000000000000" pitchFamily="50" charset="-128"/>
              </a:rPr>
              <a:t>繰り返し＝</a:t>
            </a:r>
            <a:r>
              <a:rPr lang="en-US" altLang="ja-JP" sz="3200" dirty="0">
                <a:latin typeface="游ゴシック" panose="020B0400000000000000" pitchFamily="50" charset="-128"/>
                <a:ea typeface="游ゴシック" panose="020B0400000000000000" pitchFamily="50" charset="-128"/>
              </a:rPr>
              <a:t>24</a:t>
            </a:r>
            <a:r>
              <a:rPr lang="ja-JP" altLang="en-US" sz="3200" dirty="0">
                <a:latin typeface="游ゴシック" panose="020B0400000000000000" pitchFamily="50" charset="-128"/>
                <a:ea typeface="游ゴシック" panose="020B0400000000000000" pitchFamily="50" charset="-128"/>
              </a:rPr>
              <a:t>試行</a:t>
            </a:r>
          </a:p>
        </p:txBody>
      </p:sp>
      <p:pic>
        <p:nvPicPr>
          <p:cNvPr id="516" name="図 515" descr="グラフ, 散布図&#10;&#10;自動的に生成された説明">
            <a:extLst>
              <a:ext uri="{FF2B5EF4-FFF2-40B4-BE49-F238E27FC236}">
                <a16:creationId xmlns:a16="http://schemas.microsoft.com/office/drawing/2014/main" id="{CACB88BB-A9EF-4060-88C1-204BE2EE529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833820" y="24747431"/>
            <a:ext cx="5582100" cy="4184979"/>
          </a:xfrm>
          <a:prstGeom prst="rect">
            <a:avLst/>
          </a:prstGeom>
        </p:spPr>
      </p:pic>
      <p:graphicFrame>
        <p:nvGraphicFramePr>
          <p:cNvPr id="181" name="グラフ 180">
            <a:extLst>
              <a:ext uri="{FF2B5EF4-FFF2-40B4-BE49-F238E27FC236}">
                <a16:creationId xmlns:a16="http://schemas.microsoft.com/office/drawing/2014/main" id="{2577EC4F-13D4-44B8-8875-7358ED35A754}"/>
              </a:ext>
            </a:extLst>
          </p:cNvPr>
          <p:cNvGraphicFramePr>
            <a:graphicFrameLocks/>
          </p:cNvGraphicFramePr>
          <p:nvPr>
            <p:extLst>
              <p:ext uri="{D42A27DB-BD31-4B8C-83A1-F6EECF244321}">
                <p14:modId xmlns:p14="http://schemas.microsoft.com/office/powerpoint/2010/main" val="298171161"/>
              </p:ext>
            </p:extLst>
          </p:nvPr>
        </p:nvGraphicFramePr>
        <p:xfrm>
          <a:off x="23475014" y="19063249"/>
          <a:ext cx="6148394" cy="4065077"/>
        </p:xfrm>
        <a:graphic>
          <a:graphicData uri="http://schemas.openxmlformats.org/drawingml/2006/chart">
            <c:chart xmlns:c="http://schemas.openxmlformats.org/drawingml/2006/chart" xmlns:r="http://schemas.openxmlformats.org/officeDocument/2006/relationships" r:id="rId21"/>
          </a:graphicData>
        </a:graphic>
      </p:graphicFrame>
      <p:grpSp>
        <p:nvGrpSpPr>
          <p:cNvPr id="191" name="グループ化 190">
            <a:extLst>
              <a:ext uri="{FF2B5EF4-FFF2-40B4-BE49-F238E27FC236}">
                <a16:creationId xmlns:a16="http://schemas.microsoft.com/office/drawing/2014/main" id="{51516E1D-BBAC-4286-9B09-001B91666CF3}"/>
              </a:ext>
            </a:extLst>
          </p:cNvPr>
          <p:cNvGrpSpPr/>
          <p:nvPr/>
        </p:nvGrpSpPr>
        <p:grpSpPr>
          <a:xfrm>
            <a:off x="16794509" y="35501843"/>
            <a:ext cx="5060836" cy="866887"/>
            <a:chOff x="15902434" y="12259836"/>
            <a:chExt cx="5060836" cy="866887"/>
          </a:xfrm>
        </p:grpSpPr>
        <p:sp>
          <p:nvSpPr>
            <p:cNvPr id="192" name="テキスト ボックス 191">
              <a:extLst>
                <a:ext uri="{FF2B5EF4-FFF2-40B4-BE49-F238E27FC236}">
                  <a16:creationId xmlns:a16="http://schemas.microsoft.com/office/drawing/2014/main" id="{D8350313-A24D-4785-B2DE-46B7C62E1942}"/>
                </a:ext>
              </a:extLst>
            </p:cNvPr>
            <p:cNvSpPr txBox="1"/>
            <p:nvPr/>
          </p:nvSpPr>
          <p:spPr>
            <a:xfrm>
              <a:off x="16046424" y="12295726"/>
              <a:ext cx="4801314" cy="830997"/>
            </a:xfrm>
            <a:prstGeom prst="rect">
              <a:avLst/>
            </a:prstGeom>
            <a:noFill/>
          </p:spPr>
          <p:txBody>
            <a:bodyPr wrap="none" rtlCol="0">
              <a:spAutoFit/>
            </a:bodyPr>
            <a:lstStyle/>
            <a:p>
              <a:r>
                <a:rPr lang="en-US" altLang="ja-JP" sz="2400" dirty="0" err="1">
                  <a:latin typeface="游ゴシック" panose="020B0400000000000000" pitchFamily="50" charset="-128"/>
                  <a:ea typeface="游ゴシック" panose="020B0400000000000000" pitchFamily="50" charset="-128"/>
                </a:rPr>
                <a:t>v</a:t>
              </a:r>
              <a:r>
                <a:rPr kumimoji="1" lang="en-US" altLang="ja-JP" sz="2400" dirty="0" err="1">
                  <a:latin typeface="游ゴシック" panose="020B0400000000000000" pitchFamily="50" charset="-128"/>
                  <a:ea typeface="游ゴシック" panose="020B0400000000000000" pitchFamily="50" charset="-128"/>
                </a:rPr>
                <a:t>d</a:t>
              </a:r>
              <a:r>
                <a:rPr kumimoji="1" lang="en-US" altLang="ja-JP" sz="2400" dirty="0">
                  <a:latin typeface="游ゴシック" panose="020B0400000000000000" pitchFamily="50" charset="-128"/>
                  <a:ea typeface="游ゴシック" panose="020B0400000000000000" pitchFamily="50" charset="-128"/>
                </a:rPr>
                <a:t>/vg: </a:t>
              </a:r>
              <a:r>
                <a:rPr lang="ja-JP" altLang="en-US" sz="2400" dirty="0">
                  <a:latin typeface="游ゴシック" panose="020B0400000000000000" pitchFamily="50" charset="-128"/>
                  <a:ea typeface="游ゴシック" panose="020B0400000000000000" pitchFamily="50" charset="-128"/>
                </a:rPr>
                <a:t>腹側無</a:t>
              </a:r>
              <a:r>
                <a:rPr kumimoji="1" lang="ja-JP" altLang="en-US" sz="2400" dirty="0">
                  <a:latin typeface="游ゴシック" panose="020B0400000000000000" pitchFamily="50" charset="-128"/>
                  <a:ea typeface="游ゴシック" panose="020B0400000000000000" pitchFamily="50" charset="-128"/>
                </a:rPr>
                <a:t>顆</a:t>
              </a:r>
              <a:r>
                <a:rPr lang="ja-JP" altLang="en-US" sz="2400" dirty="0">
                  <a:latin typeface="游ゴシック" panose="020B0400000000000000" pitchFamily="50" charset="-128"/>
                  <a:ea typeface="游ゴシック" panose="020B0400000000000000" pitchFamily="50" charset="-128"/>
                </a:rPr>
                <a:t>粒層</a:t>
              </a:r>
              <a:r>
                <a:rPr lang="en-US" altLang="ja-JP" sz="2400" dirty="0">
                  <a:latin typeface="游ゴシック" panose="020B0400000000000000" pitchFamily="50" charset="-128"/>
                  <a:ea typeface="游ゴシック" panose="020B0400000000000000" pitchFamily="50" charset="-128"/>
                </a:rPr>
                <a:t>/</a:t>
              </a:r>
              <a:r>
                <a:rPr lang="ja-JP" altLang="en-US" sz="2400" dirty="0">
                  <a:latin typeface="游ゴシック" panose="020B0400000000000000" pitchFamily="50" charset="-128"/>
                  <a:ea typeface="游ゴシック" panose="020B0400000000000000" pitchFamily="50" charset="-128"/>
                </a:rPr>
                <a:t>腹側</a:t>
              </a:r>
              <a:r>
                <a:rPr kumimoji="1" lang="ja-JP" altLang="en-US" sz="2400" dirty="0">
                  <a:latin typeface="游ゴシック" panose="020B0400000000000000" pitchFamily="50" charset="-128"/>
                  <a:ea typeface="游ゴシック" panose="020B0400000000000000" pitchFamily="50" charset="-128"/>
                </a:rPr>
                <a:t>顆</a:t>
              </a:r>
              <a:r>
                <a:rPr lang="ja-JP" altLang="en-US" sz="2400" dirty="0">
                  <a:latin typeface="游ゴシック" panose="020B0400000000000000" pitchFamily="50" charset="-128"/>
                  <a:ea typeface="游ゴシック" panose="020B0400000000000000" pitchFamily="50" charset="-128"/>
                </a:rPr>
                <a:t>粒層</a:t>
              </a:r>
              <a:endParaRPr lang="en-US" altLang="ja-JP" sz="2400" dirty="0">
                <a:latin typeface="游ゴシック" panose="020B0400000000000000" pitchFamily="50" charset="-128"/>
                <a:ea typeface="游ゴシック" panose="020B0400000000000000" pitchFamily="50" charset="-128"/>
              </a:endParaRPr>
            </a:p>
            <a:p>
              <a:r>
                <a:rPr kumimoji="1" lang="en-US" altLang="ja-JP" sz="2400" dirty="0">
                  <a:latin typeface="游ゴシック" panose="020B0400000000000000" pitchFamily="50" charset="-128"/>
                  <a:ea typeface="游ゴシック" panose="020B0400000000000000" pitchFamily="50" charset="-128"/>
                </a:rPr>
                <a:t>dg: </a:t>
              </a:r>
              <a:r>
                <a:rPr kumimoji="1" lang="ja-JP" altLang="en-US" sz="2400" dirty="0">
                  <a:latin typeface="游ゴシック" panose="020B0400000000000000" pitchFamily="50" charset="-128"/>
                  <a:ea typeface="游ゴシック" panose="020B0400000000000000" pitchFamily="50" charset="-128"/>
                </a:rPr>
                <a:t>背側顆粒層</a:t>
              </a:r>
              <a:r>
                <a:rPr kumimoji="1" lang="en-US" altLang="ja-JP" sz="2400" dirty="0">
                  <a:latin typeface="游ゴシック" panose="020B0400000000000000" pitchFamily="50" charset="-128"/>
                  <a:ea typeface="游ゴシック" panose="020B0400000000000000" pitchFamily="50" charset="-128"/>
                </a:rPr>
                <a:t>; dd: </a:t>
              </a:r>
              <a:r>
                <a:rPr kumimoji="1" lang="ja-JP" altLang="en-US" sz="2400" dirty="0">
                  <a:latin typeface="游ゴシック" panose="020B0400000000000000" pitchFamily="50" charset="-128"/>
                  <a:ea typeface="游ゴシック" panose="020B0400000000000000" pitchFamily="50" charset="-128"/>
                </a:rPr>
                <a:t>背側無顆粒層</a:t>
              </a:r>
            </a:p>
          </p:txBody>
        </p:sp>
        <p:sp>
          <p:nvSpPr>
            <p:cNvPr id="193" name="左大かっこ 192">
              <a:extLst>
                <a:ext uri="{FF2B5EF4-FFF2-40B4-BE49-F238E27FC236}">
                  <a16:creationId xmlns:a16="http://schemas.microsoft.com/office/drawing/2014/main" id="{E5E8BA1D-A1DC-45C3-AC04-DEF6FFBEAF73}"/>
                </a:ext>
              </a:extLst>
            </p:cNvPr>
            <p:cNvSpPr/>
            <p:nvPr/>
          </p:nvSpPr>
          <p:spPr>
            <a:xfrm>
              <a:off x="15902434"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194" name="左大かっこ 193">
              <a:extLst>
                <a:ext uri="{FF2B5EF4-FFF2-40B4-BE49-F238E27FC236}">
                  <a16:creationId xmlns:a16="http://schemas.microsoft.com/office/drawing/2014/main" id="{0CC7557E-0FFC-4CF2-8B9D-DB28B2D7D7EE}"/>
                </a:ext>
              </a:extLst>
            </p:cNvPr>
            <p:cNvSpPr/>
            <p:nvPr/>
          </p:nvSpPr>
          <p:spPr>
            <a:xfrm flipH="1">
              <a:off x="20827253"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29379153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5115</TotalTime>
  <Words>921</Words>
  <Application>Microsoft Office PowerPoint</Application>
  <PresentationFormat>ユーザー設定</PresentationFormat>
  <Paragraphs>168</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ＭＳ Ｐゴシック</vt:lpstr>
      <vt:lpstr>游ゴシック</vt:lpstr>
      <vt:lpstr>Arial</vt:lpstr>
      <vt:lpstr>Calibri</vt:lpstr>
      <vt:lpstr>Cambria Math</vt:lpstr>
      <vt:lpstr>Office テーマ</vt:lpstr>
      <vt:lpstr>PowerPoint プレゼンテーション</vt:lpstr>
    </vt:vector>
  </TitlesOfParts>
  <Company>bsys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owner</dc:creator>
  <cp:lastModifiedBy>前川 亮</cp:lastModifiedBy>
  <cp:revision>327</cp:revision>
  <cp:lastPrinted>2017-08-25T08:20:42Z</cp:lastPrinted>
  <dcterms:created xsi:type="dcterms:W3CDTF">2016-08-16T02:18:27Z</dcterms:created>
  <dcterms:modified xsi:type="dcterms:W3CDTF">2022-02-14T00:59:46Z</dcterms:modified>
</cp:coreProperties>
</file>