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972CF-6909-47F4-A556-D2A19EC89953}" v="6" dt="2022-12-12T07:16:43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前川 亮" userId="d7d429a203bb0ce1" providerId="LiveId" clId="{82B972CF-6909-47F4-A556-D2A19EC89953}"/>
    <pc:docChg chg="undo custSel addSld delSld modSld">
      <pc:chgData name="前川 亮" userId="d7d429a203bb0ce1" providerId="LiveId" clId="{82B972CF-6909-47F4-A556-D2A19EC89953}" dt="2022-12-12T07:17:07.615" v="41" actId="1076"/>
      <pc:docMkLst>
        <pc:docMk/>
      </pc:docMkLst>
      <pc:sldChg chg="addSp modSp new mod">
        <pc:chgData name="前川 亮" userId="d7d429a203bb0ce1" providerId="LiveId" clId="{82B972CF-6909-47F4-A556-D2A19EC89953}" dt="2022-12-12T07:17:07.615" v="41" actId="1076"/>
        <pc:sldMkLst>
          <pc:docMk/>
          <pc:sldMk cId="1807043576" sldId="257"/>
        </pc:sldMkLst>
        <pc:picChg chg="add mod">
          <ac:chgData name="前川 亮" userId="d7d429a203bb0ce1" providerId="LiveId" clId="{82B972CF-6909-47F4-A556-D2A19EC89953}" dt="2022-12-12T07:17:07.615" v="41" actId="1076"/>
          <ac:picMkLst>
            <pc:docMk/>
            <pc:sldMk cId="1807043576" sldId="257"/>
            <ac:picMk id="2" creationId="{B2185293-3AD2-65E7-9653-B110B42AE9EF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3" creationId="{05E799BA-8325-35E1-4AB9-A0118FD6C5BC}"/>
          </ac:picMkLst>
        </pc:picChg>
        <pc:picChg chg="add mod">
          <ac:chgData name="前川 亮" userId="d7d429a203bb0ce1" providerId="LiveId" clId="{82B972CF-6909-47F4-A556-D2A19EC89953}" dt="2022-12-12T07:16:29.727" v="24" actId="1076"/>
          <ac:picMkLst>
            <pc:docMk/>
            <pc:sldMk cId="1807043576" sldId="257"/>
            <ac:picMk id="4" creationId="{36707D4F-F0A8-811F-6263-FD019DF7B178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5" creationId="{05EEE1D9-E005-9714-8AE1-E11F62BDE735}"/>
          </ac:picMkLst>
        </pc:picChg>
        <pc:picChg chg="add mod modCrop">
          <ac:chgData name="前川 亮" userId="d7d429a203bb0ce1" providerId="LiveId" clId="{82B972CF-6909-47F4-A556-D2A19EC89953}" dt="2022-12-12T07:17:05.760" v="40" actId="1076"/>
          <ac:picMkLst>
            <pc:docMk/>
            <pc:sldMk cId="1807043576" sldId="257"/>
            <ac:picMk id="6" creationId="{09BB9107-D0EE-9B98-5CC6-7DF6A253C3E3}"/>
          </ac:picMkLst>
        </pc:picChg>
      </pc:sldChg>
      <pc:sldChg chg="modSp add del mod">
        <pc:chgData name="前川 亮" userId="d7d429a203bb0ce1" providerId="LiveId" clId="{82B972CF-6909-47F4-A556-D2A19EC89953}" dt="2022-12-12T07:15:48.705" v="13" actId="47"/>
        <pc:sldMkLst>
          <pc:docMk/>
          <pc:sldMk cId="764225315" sldId="269"/>
        </pc:sldMkLst>
        <pc:picChg chg="mod">
          <ac:chgData name="前川 亮" userId="d7d429a203bb0ce1" providerId="LiveId" clId="{82B972CF-6909-47F4-A556-D2A19EC89953}" dt="2022-12-12T07:15:45.222" v="11" actId="1076"/>
          <ac:picMkLst>
            <pc:docMk/>
            <pc:sldMk cId="764225315" sldId="269"/>
            <ac:picMk id="2" creationId="{8DCBE75F-0F59-BFCD-B034-9F618C32BE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5CB090-8836-534C-80C3-621B53061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BF3C3D-4046-5053-3D68-0B216D6F1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7B8AB4-027F-6300-812F-EA5B9ABB2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D6077-2243-3895-F11F-F255B4D0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2DA023-7BC5-0062-B4F5-4510374F8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67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353D8-4A1E-2A5A-653E-D0A25184B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BC357D4-A3EA-38EF-C193-41708C6BD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881D3B-A4C5-6B49-BD7B-75750E12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6A63ED-9914-8CBD-D60C-AA2A6735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EC5271-E9AF-0ACD-3EE7-BA2958359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51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9C1C394-2068-A801-EF03-58574DE19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F0DCF9-68C5-D9F8-8204-05A4F034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54B15-7A1D-B896-8DE3-32E481AB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DC09AB-C574-763C-3B6D-82401D1D6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DACCF7-1260-7668-4ECB-142DC64E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4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769044-86A4-AD9A-63E7-A4B137E8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9C0D2E-25FA-FD92-CE91-64713CC2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437E6A-791B-B600-A852-3AD376D6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4FD48E-CF05-25E6-FC43-9A5184FBC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82A926-67E9-70D6-7A7C-CAA6DC95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51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4607F-A866-5BAE-7F38-3406A02D1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A6E13E-66A8-001F-CFD9-2FB3C337C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F67743-CD62-CFB0-EFD3-1B2FE5BD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EB15CD-D205-57A9-1ED2-A2B7F5BF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37A99E-6C15-D628-9F2D-2CB2128A0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326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F49118-EBD4-E583-AEBC-E51424E9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92804F-EDC0-F1B2-B0C6-28EEC9404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D8A716-FEC0-7C1A-7A08-C52719965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D3147C-68EA-CDFD-025E-6BCECE65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1F4E80-D178-EF85-AAC7-F4AE257E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70EB88-4DF6-0CD6-9B2C-590F4DB3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334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C204D-9201-50FE-1E5D-859E87DD2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74F311-BB9A-7563-550D-A5AC115A4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6AA6F1-C6CB-0D33-FEC6-DC1D57948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1A018E-AB0D-9DB8-3490-019F56053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45C382-064B-EB32-39C1-3740B03B1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789A29-9C46-360F-0728-4BF1DDF48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2793B9-5EBD-2E63-12A2-3602F426E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531B8A5-BF0D-5C59-3132-553D69F3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442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42817-FCA1-4B52-BA52-535182B49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FE37A9-D03B-A719-5505-A711A953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BC12C67-3FE7-C7A1-BDF1-30EBA454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83D2F5C-96A0-D849-1433-C0E2F9E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70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3AF348D-7FA3-9661-DA6F-BE0211969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9795CF-DB81-0CCD-EA42-3A6335FD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576D4E-9061-FB20-E02F-80093188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47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FF291-C3CE-6314-B43A-1E08F00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C0F40-F91F-2B29-5D86-CC9E4C9EC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2FB996-B746-2E02-380F-06EF2849C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4DD7FD-5616-7C9F-4EBF-E20CD28B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021AFD-DC17-6C4E-1186-6F90301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5A29017-0677-5221-473E-104D2189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791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7B559-1374-BBD8-C81F-CB47EC8E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8DC54FC-2E15-62F2-A672-E94379F53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E7E91B4-6A39-2301-5E8C-1E569F9A3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BD463-FE05-D2E4-E669-B6C03EE4D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70D9C8-355B-0242-178D-CCF70AEF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C5EB19-97CD-A9AC-CD15-F651EA98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357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5F9366-050E-3542-5958-D25B02E93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CAD9492-C00F-807B-D253-C967A9530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4B70D-4AE1-1829-1EF6-F26F0C455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F3F85-DF67-4287-BF05-E09D54C2E821}" type="datetimeFigureOut">
              <a:rPr kumimoji="1" lang="ja-JP" altLang="en-US" smtClean="0"/>
              <a:t>2022/12/12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C3E8A0-4B42-BA70-5E29-F01C2607F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25529B-6A0D-76CC-60B9-3C792020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EF0D8-7CF4-42F2-B70A-BFEF9FA0BA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9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58C857-792D-18DA-61B9-6EC20EED4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7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2185293-3AD2-65E7-9653-B110B42AE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44" y="1700417"/>
            <a:ext cx="5050973" cy="378967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5E799BA-8325-35E1-4AB9-A0118FD6C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223" t="3771" r="53638" b="56614"/>
          <a:stretch/>
        </p:blipFill>
        <p:spPr>
          <a:xfrm>
            <a:off x="5995880" y="402451"/>
            <a:ext cx="2124364" cy="19632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36707D4F-F0A8-811F-6263-FD019DF7B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629" y="2508017"/>
            <a:ext cx="5261372" cy="394753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5EEE1D9-E005-9714-8AE1-E11F62BDE7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01" t="4106" r="10460" b="56279"/>
          <a:stretch/>
        </p:blipFill>
        <p:spPr>
          <a:xfrm>
            <a:off x="7950154" y="402451"/>
            <a:ext cx="2124364" cy="196320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9BB9107-D0EE-9B98-5CC6-7DF6A253C3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69" t="51525" r="54592" b="8860"/>
          <a:stretch/>
        </p:blipFill>
        <p:spPr>
          <a:xfrm>
            <a:off x="9904428" y="402451"/>
            <a:ext cx="2124364" cy="19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4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前川 亮</dc:creator>
  <cp:lastModifiedBy>前川 亮</cp:lastModifiedBy>
  <cp:revision>1</cp:revision>
  <dcterms:created xsi:type="dcterms:W3CDTF">2022-12-12T07:14:15Z</dcterms:created>
  <dcterms:modified xsi:type="dcterms:W3CDTF">2022-12-12T07:17:09Z</dcterms:modified>
</cp:coreProperties>
</file>