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98" r:id="rId3"/>
    <p:sldId id="302" r:id="rId4"/>
    <p:sldId id="304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972CF-6909-47F4-A556-D2A19EC89953}" v="6" dt="2022-12-12T07:16:43.367"/>
    <p1510:client id="{F993C199-4563-49F4-A5BD-F393A04C6089}" v="9" dt="2022-12-12T07:41:42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川 亮" userId="d7d429a203bb0ce1" providerId="LiveId" clId="{F993C199-4563-49F4-A5BD-F393A04C6089}"/>
    <pc:docChg chg="undo custSel addSld delSld modSld sldOrd">
      <pc:chgData name="前川 亮" userId="d7d429a203bb0ce1" providerId="LiveId" clId="{F993C199-4563-49F4-A5BD-F393A04C6089}" dt="2022-12-12T07:42:41.792" v="70" actId="47"/>
      <pc:docMkLst>
        <pc:docMk/>
      </pc:docMkLst>
      <pc:sldChg chg="del">
        <pc:chgData name="前川 亮" userId="d7d429a203bb0ce1" providerId="LiveId" clId="{F993C199-4563-49F4-A5BD-F393A04C6089}" dt="2022-12-12T07:38:16.131" v="4" actId="47"/>
        <pc:sldMkLst>
          <pc:docMk/>
          <pc:sldMk cId="1887976950" sldId="256"/>
        </pc:sldMkLst>
      </pc:sldChg>
      <pc:sldChg chg="del">
        <pc:chgData name="前川 亮" userId="d7d429a203bb0ce1" providerId="LiveId" clId="{F993C199-4563-49F4-A5BD-F393A04C6089}" dt="2022-12-12T07:38:16.131" v="4" actId="47"/>
        <pc:sldMkLst>
          <pc:docMk/>
          <pc:sldMk cId="1807043576" sldId="257"/>
        </pc:sldMkLst>
      </pc:sldChg>
      <pc:sldChg chg="add">
        <pc:chgData name="前川 亮" userId="d7d429a203bb0ce1" providerId="LiveId" clId="{F993C199-4563-49F4-A5BD-F393A04C6089}" dt="2022-12-12T07:36:56.311" v="3"/>
        <pc:sldMkLst>
          <pc:docMk/>
          <pc:sldMk cId="3266497252" sldId="298"/>
        </pc:sldMkLst>
      </pc:sldChg>
      <pc:sldChg chg="add ord">
        <pc:chgData name="前川 亮" userId="d7d429a203bb0ce1" providerId="LiveId" clId="{F993C199-4563-49F4-A5BD-F393A04C6089}" dt="2022-12-12T07:36:32.248" v="2"/>
        <pc:sldMkLst>
          <pc:docMk/>
          <pc:sldMk cId="1123928342" sldId="301"/>
        </pc:sldMkLst>
      </pc:sldChg>
      <pc:sldChg chg="addSp modSp new mod">
        <pc:chgData name="前川 亮" userId="d7d429a203bb0ce1" providerId="LiveId" clId="{F993C199-4563-49F4-A5BD-F393A04C6089}" dt="2022-12-12T07:40:43.886" v="43" actId="408"/>
        <pc:sldMkLst>
          <pc:docMk/>
          <pc:sldMk cId="2113258521" sldId="302"/>
        </pc:sldMkLst>
        <pc:picChg chg="add mod">
          <ac:chgData name="前川 亮" userId="d7d429a203bb0ce1" providerId="LiveId" clId="{F993C199-4563-49F4-A5BD-F393A04C6089}" dt="2022-12-12T07:40:37.383" v="41" actId="1076"/>
          <ac:picMkLst>
            <pc:docMk/>
            <pc:sldMk cId="2113258521" sldId="302"/>
            <ac:picMk id="2" creationId="{9EE15105-130C-2275-4F60-8C0B74CBC6FE}"/>
          </ac:picMkLst>
        </pc:picChg>
        <pc:picChg chg="add mod">
          <ac:chgData name="前川 亮" userId="d7d429a203bb0ce1" providerId="LiveId" clId="{F993C199-4563-49F4-A5BD-F393A04C6089}" dt="2022-12-12T07:40:24.444" v="33" actId="1076"/>
          <ac:picMkLst>
            <pc:docMk/>
            <pc:sldMk cId="2113258521" sldId="302"/>
            <ac:picMk id="3" creationId="{74AC8210-315F-D397-A692-80B5F5B8CE61}"/>
          </ac:picMkLst>
        </pc:picChg>
        <pc:picChg chg="add mod modCrop">
          <ac:chgData name="前川 亮" userId="d7d429a203bb0ce1" providerId="LiveId" clId="{F993C199-4563-49F4-A5BD-F393A04C6089}" dt="2022-12-12T07:40:43.223" v="42" actId="12789"/>
          <ac:picMkLst>
            <pc:docMk/>
            <pc:sldMk cId="2113258521" sldId="302"/>
            <ac:picMk id="4" creationId="{197A42CE-FC66-11CF-34DD-B55D3DA27F2B}"/>
          </ac:picMkLst>
        </pc:picChg>
        <pc:picChg chg="add mod modCrop">
          <ac:chgData name="前川 亮" userId="d7d429a203bb0ce1" providerId="LiveId" clId="{F993C199-4563-49F4-A5BD-F393A04C6089}" dt="2022-12-12T07:40:43.886" v="43" actId="408"/>
          <ac:picMkLst>
            <pc:docMk/>
            <pc:sldMk cId="2113258521" sldId="302"/>
            <ac:picMk id="5" creationId="{5E766A06-B5D5-02DF-3A60-4E380EB92BD9}"/>
          </ac:picMkLst>
        </pc:picChg>
        <pc:picChg chg="add mod modCrop">
          <ac:chgData name="前川 亮" userId="d7d429a203bb0ce1" providerId="LiveId" clId="{F993C199-4563-49F4-A5BD-F393A04C6089}" dt="2022-12-12T07:40:43.223" v="42" actId="12789"/>
          <ac:picMkLst>
            <pc:docMk/>
            <pc:sldMk cId="2113258521" sldId="302"/>
            <ac:picMk id="6" creationId="{55D6AFEA-253F-5C7A-7311-2FE99F3824C8}"/>
          </ac:picMkLst>
        </pc:picChg>
      </pc:sldChg>
      <pc:sldChg chg="modSp new del mod">
        <pc:chgData name="前川 亮" userId="d7d429a203bb0ce1" providerId="LiveId" clId="{F993C199-4563-49F4-A5BD-F393A04C6089}" dt="2022-12-12T07:42:41.792" v="70" actId="47"/>
        <pc:sldMkLst>
          <pc:docMk/>
          <pc:sldMk cId="3512905188" sldId="303"/>
        </pc:sldMkLst>
        <pc:spChg chg="mod">
          <ac:chgData name="前川 亮" userId="d7d429a203bb0ce1" providerId="LiveId" clId="{F993C199-4563-49F4-A5BD-F393A04C6089}" dt="2022-12-12T07:42:06.308" v="58" actId="20577"/>
          <ac:spMkLst>
            <pc:docMk/>
            <pc:sldMk cId="3512905188" sldId="303"/>
            <ac:spMk id="3" creationId="{6B8D10A1-A249-730F-0828-234EC5244358}"/>
          </ac:spMkLst>
        </pc:spChg>
      </pc:sldChg>
      <pc:sldChg chg="modSp new mod">
        <pc:chgData name="前川 亮" userId="d7d429a203bb0ce1" providerId="LiveId" clId="{F993C199-4563-49F4-A5BD-F393A04C6089}" dt="2022-12-12T07:42:40.079" v="69"/>
        <pc:sldMkLst>
          <pc:docMk/>
          <pc:sldMk cId="1783022926" sldId="304"/>
        </pc:sldMkLst>
        <pc:spChg chg="mod">
          <ac:chgData name="前川 亮" userId="d7d429a203bb0ce1" providerId="LiveId" clId="{F993C199-4563-49F4-A5BD-F393A04C6089}" dt="2022-12-12T07:42:40.079" v="69"/>
          <ac:spMkLst>
            <pc:docMk/>
            <pc:sldMk cId="1783022926" sldId="304"/>
            <ac:spMk id="3" creationId="{0CA4D7E1-620B-A0AE-1A0E-CA65E265ED0E}"/>
          </ac:spMkLst>
        </pc:spChg>
      </pc:sldChg>
    </pc:docChg>
  </pc:docChgLst>
  <pc:docChgLst>
    <pc:chgData name="前川 亮" userId="d7d429a203bb0ce1" providerId="LiveId" clId="{82B972CF-6909-47F4-A556-D2A19EC89953}"/>
    <pc:docChg chg="undo custSel addSld delSld modSld">
      <pc:chgData name="前川 亮" userId="d7d429a203bb0ce1" providerId="LiveId" clId="{82B972CF-6909-47F4-A556-D2A19EC89953}" dt="2022-12-12T07:17:07.615" v="41" actId="1076"/>
      <pc:docMkLst>
        <pc:docMk/>
      </pc:docMkLst>
      <pc:sldChg chg="addSp modSp new mod">
        <pc:chgData name="前川 亮" userId="d7d429a203bb0ce1" providerId="LiveId" clId="{82B972CF-6909-47F4-A556-D2A19EC89953}" dt="2022-12-12T07:17:07.615" v="41" actId="1076"/>
        <pc:sldMkLst>
          <pc:docMk/>
          <pc:sldMk cId="1807043576" sldId="257"/>
        </pc:sldMkLst>
        <pc:picChg chg="add mod">
          <ac:chgData name="前川 亮" userId="d7d429a203bb0ce1" providerId="LiveId" clId="{82B972CF-6909-47F4-A556-D2A19EC89953}" dt="2022-12-12T07:17:07.615" v="41" actId="1076"/>
          <ac:picMkLst>
            <pc:docMk/>
            <pc:sldMk cId="1807043576" sldId="257"/>
            <ac:picMk id="2" creationId="{B2185293-3AD2-65E7-9653-B110B42AE9EF}"/>
          </ac:picMkLst>
        </pc:picChg>
        <pc:picChg chg="add mod modCrop">
          <ac:chgData name="前川 亮" userId="d7d429a203bb0ce1" providerId="LiveId" clId="{82B972CF-6909-47F4-A556-D2A19EC89953}" dt="2022-12-12T07:17:05.760" v="40" actId="1076"/>
          <ac:picMkLst>
            <pc:docMk/>
            <pc:sldMk cId="1807043576" sldId="257"/>
            <ac:picMk id="3" creationId="{05E799BA-8325-35E1-4AB9-A0118FD6C5BC}"/>
          </ac:picMkLst>
        </pc:picChg>
        <pc:picChg chg="add mod">
          <ac:chgData name="前川 亮" userId="d7d429a203bb0ce1" providerId="LiveId" clId="{82B972CF-6909-47F4-A556-D2A19EC89953}" dt="2022-12-12T07:16:29.727" v="24" actId="1076"/>
          <ac:picMkLst>
            <pc:docMk/>
            <pc:sldMk cId="1807043576" sldId="257"/>
            <ac:picMk id="4" creationId="{36707D4F-F0A8-811F-6263-FD019DF7B178}"/>
          </ac:picMkLst>
        </pc:picChg>
        <pc:picChg chg="add mod modCrop">
          <ac:chgData name="前川 亮" userId="d7d429a203bb0ce1" providerId="LiveId" clId="{82B972CF-6909-47F4-A556-D2A19EC89953}" dt="2022-12-12T07:17:05.760" v="40" actId="1076"/>
          <ac:picMkLst>
            <pc:docMk/>
            <pc:sldMk cId="1807043576" sldId="257"/>
            <ac:picMk id="5" creationId="{05EEE1D9-E005-9714-8AE1-E11F62BDE735}"/>
          </ac:picMkLst>
        </pc:picChg>
        <pc:picChg chg="add mod modCrop">
          <ac:chgData name="前川 亮" userId="d7d429a203bb0ce1" providerId="LiveId" clId="{82B972CF-6909-47F4-A556-D2A19EC89953}" dt="2022-12-12T07:17:05.760" v="40" actId="1076"/>
          <ac:picMkLst>
            <pc:docMk/>
            <pc:sldMk cId="1807043576" sldId="257"/>
            <ac:picMk id="6" creationId="{09BB9107-D0EE-9B98-5CC6-7DF6A253C3E3}"/>
          </ac:picMkLst>
        </pc:picChg>
      </pc:sldChg>
      <pc:sldChg chg="modSp add del mod">
        <pc:chgData name="前川 亮" userId="d7d429a203bb0ce1" providerId="LiveId" clId="{82B972CF-6909-47F4-A556-D2A19EC89953}" dt="2022-12-12T07:15:48.705" v="13" actId="47"/>
        <pc:sldMkLst>
          <pc:docMk/>
          <pc:sldMk cId="764225315" sldId="269"/>
        </pc:sldMkLst>
        <pc:picChg chg="mod">
          <ac:chgData name="前川 亮" userId="d7d429a203bb0ce1" providerId="LiveId" clId="{82B972CF-6909-47F4-A556-D2A19EC89953}" dt="2022-12-12T07:15:45.222" v="11" actId="1076"/>
          <ac:picMkLst>
            <pc:docMk/>
            <pc:sldMk cId="764225315" sldId="269"/>
            <ac:picMk id="2" creationId="{8DCBE75F-0F59-BFCD-B034-9F618C32BE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CB090-8836-534C-80C3-621B53061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BF3C3D-4046-5053-3D68-0B216D6F1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B8AB4-027F-6300-812F-EA5B9ABB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1D6077-2243-3895-F11F-F255B4D0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2DA023-7BC5-0062-B4F5-4510374F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56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353D8-4A1E-2A5A-653E-D0A25184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C357D4-A3EA-38EF-C193-41708C6BD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81D3B-A4C5-6B49-BD7B-75750E12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A63ED-9914-8CBD-D60C-AA2A6735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C5271-E9AF-0ACD-3EE7-BA295835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1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C1C394-2068-A801-EF03-58574DE19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F0DCF9-68C5-D9F8-8204-05A4F034F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954B15-7A1D-B896-8DE3-32E481AB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DC09AB-C574-763C-3B6D-82401D1D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DACCF7-1260-7668-4ECB-142DC64E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84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769044-86A4-AD9A-63E7-A4B137E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9C0D2E-25FA-FD92-CE91-64713CC2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437E6A-791B-B600-A852-3AD376D6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4FD48E-CF05-25E6-FC43-9A5184FB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2A926-67E9-70D6-7A7C-CAA6DC95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51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4607F-A866-5BAE-7F38-3406A02D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A6E13E-66A8-001F-CFD9-2FB3C337C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67743-CD62-CFB0-EFD3-1B2FE5BD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EB15CD-D205-57A9-1ED2-A2B7F5BF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37A99E-6C15-D628-9F2D-2CB2128A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32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49118-EBD4-E583-AEBC-E51424E9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92804F-EDC0-F1B2-B0C6-28EEC9404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D8A716-FEC0-7C1A-7A08-C52719965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D3147C-68EA-CDFD-025E-6BCECE65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1F4E80-D178-EF85-AAC7-F4AE257E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70EB88-4DF6-0CD6-9B2C-590F4DB3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33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C204D-9201-50FE-1E5D-859E87DD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74F311-BB9A-7563-550D-A5AC115A4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6AA6F1-C6CB-0D33-FEC6-DC1D5794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1A018E-AB0D-9DB8-3490-019F56053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45C382-064B-EB32-39C1-3740B03B1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789A29-9C46-360F-0728-4BF1DDF4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2793B9-5EBD-2E63-12A2-3602F426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31B8A5-BF0D-5C59-3132-553D69F3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42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42817-FCA1-4B52-BA52-535182B4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FE37A9-D03B-A719-5505-A711A953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C12C67-3FE7-C7A1-BDF1-30EBA454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3D2F5C-96A0-D849-1433-C0E2F9E1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01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AF348D-7FA3-9661-DA6F-BE021196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9795CF-DB81-0CCD-EA42-3A6335FD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576D4E-9061-FB20-E02F-80093188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47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FF291-C3CE-6314-B43A-1E08F00A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4C0F40-F91F-2B29-5D86-CC9E4C9E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2FB996-B746-2E02-380F-06EF2849C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DD7FD-5616-7C9F-4EBF-E20CD28B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021AFD-DC17-6C4E-1186-6F903018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A29017-0677-5221-473E-104D2189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91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7B559-1374-BBD8-C81F-CB47EC8E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DC54FC-2E15-62F2-A672-E94379F53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7E91B4-6A39-2301-5E8C-1E569F9A3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4BD463-FE05-D2E4-E669-B6C03EE4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70D9C8-355B-0242-178D-CCF70AEF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C5EB19-97CD-A9AC-CD15-F651EA98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57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5F9366-050E-3542-5958-D25B02E9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AD9492-C00F-807B-D253-C967A9530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4B70D-4AE1-1829-1EF6-F26F0C455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C3E8A0-4B42-BA70-5E29-F01C2607F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25529B-6A0D-76CC-60B9-3C7920209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39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cercor/article/28/10/3650/4210990?login=true" TargetMode="External"/><Relationship Id="rId2" Type="http://schemas.openxmlformats.org/officeDocument/2006/relationships/hyperlink" Target="https://www.sciencedirect.com/science/article/pii/S030105111400019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ACB467B-D8FD-4A73-92ED-D37F708D5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A7B0746-9AD3-4EA1-9B8A-96B31F4A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9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EE15105-130C-2275-4F60-8C0B74CBC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0" y="1445962"/>
            <a:ext cx="5786051" cy="434119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4AC8210-315F-D397-A692-80B5F5B8C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97" y="2619513"/>
            <a:ext cx="5317316" cy="398950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97A42CE-FC66-11CF-34DD-B55D3DA27F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01" t="3393" r="55194" b="57653"/>
          <a:stretch/>
        </p:blipFill>
        <p:spPr>
          <a:xfrm>
            <a:off x="6042991" y="468891"/>
            <a:ext cx="1982203" cy="19228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766A06-B5D5-02DF-3A60-4E380EB92B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090" t="3737" r="11805" b="57309"/>
          <a:stretch/>
        </p:blipFill>
        <p:spPr>
          <a:xfrm>
            <a:off x="8039150" y="468891"/>
            <a:ext cx="1982203" cy="192287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5D6AFEA-253F-5C7A-7311-2FE99F3824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61" t="51113" r="55134" b="9933"/>
          <a:stretch/>
        </p:blipFill>
        <p:spPr>
          <a:xfrm>
            <a:off x="10035309" y="468891"/>
            <a:ext cx="1982203" cy="19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5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1280C-0D1D-F664-A825-28C100E3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A4D7E1-620B-A0AE-1A0E-CA65E265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Increased insula coactivation with salience networks in insomnia</a:t>
            </a:r>
          </a:p>
          <a:p>
            <a:pPr lvl="1"/>
            <a:r>
              <a:rPr kumimoji="1" lang="en-US" altLang="ja-JP" dirty="0">
                <a:hlinkClick r:id="rId2"/>
              </a:rPr>
              <a:t>https://www.sciencedirect.com/science/article/pii/S0301051114000192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Gamma-Band Oscillations Preferential for Nociception can be Recorded in the Human Insula</a:t>
            </a:r>
          </a:p>
          <a:p>
            <a:pPr lvl="1"/>
            <a:r>
              <a:rPr kumimoji="1" lang="en-US" altLang="ja-JP" dirty="0">
                <a:hlinkClick r:id="rId3"/>
              </a:rPr>
              <a:t>https://academic.oup.com/cercor/article/28/10/3650/4210990?login=true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02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前川 亮</dc:creator>
  <cp:lastModifiedBy>前川 亮</cp:lastModifiedBy>
  <cp:revision>1</cp:revision>
  <dcterms:created xsi:type="dcterms:W3CDTF">2022-12-12T07:14:15Z</dcterms:created>
  <dcterms:modified xsi:type="dcterms:W3CDTF">2022-12-12T07:42:42Z</dcterms:modified>
</cp:coreProperties>
</file>