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301" r:id="rId5"/>
    <p:sldId id="298" r:id="rId6"/>
    <p:sldId id="302" r:id="rId7"/>
    <p:sldId id="304" r:id="rId8"/>
    <p:sldId id="258" r:id="rId9"/>
    <p:sldId id="256" r:id="rId10"/>
    <p:sldId id="25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5E7F4-1E92-483D-8007-BC547F9ADA1C}" v="6" dt="2022-12-12T08:02:17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BCCE1489-2068-4E0C-83D7-3E594B0907B1}"/>
    <pc:docChg chg="undo custSel modSld">
      <pc:chgData name="前川 亮" userId="d7d429a203bb0ce1" providerId="LiveId" clId="{BCCE1489-2068-4E0C-83D7-3E594B0907B1}" dt="2022-12-12T08:12:56.293" v="160" actId="20577"/>
      <pc:docMkLst>
        <pc:docMk/>
      </pc:docMkLst>
      <pc:sldChg chg="modSp mod">
        <pc:chgData name="前川 亮" userId="d7d429a203bb0ce1" providerId="LiveId" clId="{BCCE1489-2068-4E0C-83D7-3E594B0907B1}" dt="2022-12-12T08:12:56.293" v="160" actId="20577"/>
        <pc:sldMkLst>
          <pc:docMk/>
          <pc:sldMk cId="1783022926" sldId="304"/>
        </pc:sldMkLst>
        <pc:spChg chg="mod">
          <ac:chgData name="前川 亮" userId="d7d429a203bb0ce1" providerId="LiveId" clId="{BCCE1489-2068-4E0C-83D7-3E594B0907B1}" dt="2022-12-12T08:12:56.293" v="160" actId="20577"/>
          <ac:spMkLst>
            <pc:docMk/>
            <pc:sldMk cId="1783022926" sldId="304"/>
            <ac:spMk id="3" creationId="{0CA4D7E1-620B-A0AE-1A0E-CA65E265ED0E}"/>
          </ac:spMkLst>
        </pc:spChg>
      </pc:sldChg>
    </pc:docChg>
  </pc:docChgLst>
  <pc:docChgLst>
    <pc:chgData name="前川 亮" userId="d7d429a203bb0ce1" providerId="LiveId" clId="{1635E7F4-1E92-483D-8007-BC547F9ADA1C}"/>
    <pc:docChg chg="addSld modSld">
      <pc:chgData name="前川 亮" userId="d7d429a203bb0ce1" providerId="LiveId" clId="{1635E7F4-1E92-483D-8007-BC547F9ADA1C}" dt="2022-12-12T08:04:54.395" v="430" actId="20577"/>
      <pc:docMkLst>
        <pc:docMk/>
      </pc:docMkLst>
      <pc:sldChg chg="add">
        <pc:chgData name="前川 亮" userId="d7d429a203bb0ce1" providerId="LiveId" clId="{1635E7F4-1E92-483D-8007-BC547F9ADA1C}" dt="2022-12-12T07:58:18.709" v="0"/>
        <pc:sldMkLst>
          <pc:docMk/>
          <pc:sldMk cId="1388166975" sldId="256"/>
        </pc:sldMkLst>
      </pc:sldChg>
      <pc:sldChg chg="addSp modSp add mod modAnim">
        <pc:chgData name="前川 亮" userId="d7d429a203bb0ce1" providerId="LiveId" clId="{1635E7F4-1E92-483D-8007-BC547F9ADA1C}" dt="2022-12-12T08:01:06.532" v="162"/>
        <pc:sldMkLst>
          <pc:docMk/>
          <pc:sldMk cId="1502924529" sldId="257"/>
        </pc:sldMkLst>
        <pc:spChg chg="add mod">
          <ac:chgData name="前川 亮" userId="d7d429a203bb0ce1" providerId="LiveId" clId="{1635E7F4-1E92-483D-8007-BC547F9ADA1C}" dt="2022-12-12T08:00:27.009" v="161" actId="12788"/>
          <ac:spMkLst>
            <pc:docMk/>
            <pc:sldMk cId="1502924529" sldId="257"/>
            <ac:spMk id="3" creationId="{56E9E1A8-697D-04FF-CF4F-2CDAB529304E}"/>
          </ac:spMkLst>
        </pc:spChg>
      </pc:sldChg>
      <pc:sldChg chg="modSp new mod">
        <pc:chgData name="前川 亮" userId="d7d429a203bb0ce1" providerId="LiveId" clId="{1635E7F4-1E92-483D-8007-BC547F9ADA1C}" dt="2022-12-12T07:59:03.609" v="28" actId="20577"/>
        <pc:sldMkLst>
          <pc:docMk/>
          <pc:sldMk cId="1700241964" sldId="258"/>
        </pc:sldMkLst>
        <pc:spChg chg="mod">
          <ac:chgData name="前川 亮" userId="d7d429a203bb0ce1" providerId="LiveId" clId="{1635E7F4-1E92-483D-8007-BC547F9ADA1C}" dt="2022-12-12T07:59:03.609" v="28" actId="20577"/>
          <ac:spMkLst>
            <pc:docMk/>
            <pc:sldMk cId="1700241964" sldId="258"/>
            <ac:spMk id="2" creationId="{1060C2E4-ED7C-0FEE-33E8-A0AAE7239D3C}"/>
          </ac:spMkLst>
        </pc:spChg>
      </pc:sldChg>
      <pc:sldChg chg="modSp new mod">
        <pc:chgData name="前川 亮" userId="d7d429a203bb0ce1" providerId="LiveId" clId="{1635E7F4-1E92-483D-8007-BC547F9ADA1C}" dt="2022-12-12T08:01:35.715" v="188" actId="20577"/>
        <pc:sldMkLst>
          <pc:docMk/>
          <pc:sldMk cId="2190601482" sldId="259"/>
        </pc:sldMkLst>
        <pc:spChg chg="mod">
          <ac:chgData name="前川 亮" userId="d7d429a203bb0ce1" providerId="LiveId" clId="{1635E7F4-1E92-483D-8007-BC547F9ADA1C}" dt="2022-12-12T08:01:35.715" v="188" actId="20577"/>
          <ac:spMkLst>
            <pc:docMk/>
            <pc:sldMk cId="2190601482" sldId="259"/>
            <ac:spMk id="2" creationId="{CC27593C-B09F-3B92-5751-7A3972DA26CA}"/>
          </ac:spMkLst>
        </pc:spChg>
      </pc:sldChg>
      <pc:sldChg chg="addSp modSp add mod">
        <pc:chgData name="前川 亮" userId="d7d429a203bb0ce1" providerId="LiveId" clId="{1635E7F4-1E92-483D-8007-BC547F9ADA1C}" dt="2022-12-12T08:04:54.395" v="430" actId="20577"/>
        <pc:sldMkLst>
          <pc:docMk/>
          <pc:sldMk cId="1887976950" sldId="260"/>
        </pc:sldMkLst>
        <pc:spChg chg="add mod">
          <ac:chgData name="前川 亮" userId="d7d429a203bb0ce1" providerId="LiveId" clId="{1635E7F4-1E92-483D-8007-BC547F9ADA1C}" dt="2022-12-12T08:04:54.395" v="430" actId="20577"/>
          <ac:spMkLst>
            <pc:docMk/>
            <pc:sldMk cId="1887976950" sldId="260"/>
            <ac:spMk id="3" creationId="{EEC2D453-23D9-6000-45F8-8E0BE60D874B}"/>
          </ac:spMkLst>
        </pc:spChg>
      </pc:sldChg>
      <pc:sldChg chg="add">
        <pc:chgData name="前川 亮" userId="d7d429a203bb0ce1" providerId="LiveId" clId="{1635E7F4-1E92-483D-8007-BC547F9ADA1C}" dt="2022-12-12T08:01:50.332" v="189"/>
        <pc:sldMkLst>
          <pc:docMk/>
          <pc:sldMk cId="1807043576" sldId="261"/>
        </pc:sldMkLst>
      </pc:sldChg>
      <pc:sldChg chg="add">
        <pc:chgData name="前川 亮" userId="d7d429a203bb0ce1" providerId="LiveId" clId="{1635E7F4-1E92-483D-8007-BC547F9ADA1C}" dt="2022-12-12T08:02:02.791" v="190"/>
        <pc:sldMkLst>
          <pc:docMk/>
          <pc:sldMk cId="3266497252" sldId="298"/>
        </pc:sldMkLst>
      </pc:sldChg>
      <pc:sldChg chg="add">
        <pc:chgData name="前川 亮" userId="d7d429a203bb0ce1" providerId="LiveId" clId="{1635E7F4-1E92-483D-8007-BC547F9ADA1C}" dt="2022-12-12T08:02:02.791" v="190"/>
        <pc:sldMkLst>
          <pc:docMk/>
          <pc:sldMk cId="1123928342" sldId="301"/>
        </pc:sldMkLst>
      </pc:sldChg>
      <pc:sldChg chg="add">
        <pc:chgData name="前川 亮" userId="d7d429a203bb0ce1" providerId="LiveId" clId="{1635E7F4-1E92-483D-8007-BC547F9ADA1C}" dt="2022-12-12T08:02:02.791" v="190"/>
        <pc:sldMkLst>
          <pc:docMk/>
          <pc:sldMk cId="2113258521" sldId="302"/>
        </pc:sldMkLst>
      </pc:sldChg>
      <pc:sldChg chg="add">
        <pc:chgData name="前川 亮" userId="d7d429a203bb0ce1" providerId="LiveId" clId="{1635E7F4-1E92-483D-8007-BC547F9ADA1C}" dt="2022-12-12T08:02:02.791" v="190"/>
        <pc:sldMkLst>
          <pc:docMk/>
          <pc:sldMk cId="1783022926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70C66-553C-CF7E-4B77-B3D76937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C25F85-5C3E-DD83-E83E-BB338C688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F3835-016A-7390-3252-F0D484D1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962A5-3C27-70D7-953E-A71EB9DE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9542C-110A-DE9E-234B-9DB504FE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2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A9496-1725-B5CE-C061-A7B762C4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02CA99-421A-807D-5BFE-DC90DACE2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28C94-21A1-E772-A6FA-7ACC7EA3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4B2EE-8DAA-C9F0-5C21-12A4C2A9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0698A4-5A40-11BF-9668-7B2B8E4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44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E88CC6-C89E-2168-E605-89E440F7D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514C84-EB83-5B12-DC87-7C8969758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3FE31-6FF9-93AD-41C0-24DF9256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04A14-8576-A0DF-5F6A-BA6DA3B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774545-33D8-9554-705C-C6523E85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30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F63F-170E-DD09-750E-658CE597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FB4638-ED8A-53BB-9EFC-2542F51B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D5215-BA22-CE36-00B8-339B68EF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A1F53D-7015-C6F7-14A1-1A22FD08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B54F5-BD66-513A-7EE2-9D744E91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E6446-9A08-5490-9DE8-D68ADAF4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C6A84D-6F78-98D7-18B5-054F7DF7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8E39F8-F22D-BD7E-C39F-FABB9402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AEFFE-4ED2-7036-491C-CF591893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7FBA9-821B-4DB9-A087-F3D8DC8B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96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E951-E25B-7510-DFDC-B51D335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BB289-8D2E-3105-A555-95B1590E2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E456F0-FF55-7567-7481-8FC8A6DFA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4E2A91-DC03-D74A-A818-35359A5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9FADB2-087B-4CD4-D629-D217A985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9FE84-44BF-2764-93A5-7CB4A964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5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AD0AB-C921-961E-CD1F-3B73A0AE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13C6AB-16D1-0A1D-C949-FE919267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BCA371-949F-73A6-4320-3976DB59F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A4791A-F24A-091D-8C20-790C4AB4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DA6EDF-FB36-55A5-77FC-3B578198B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8A0762-1F4F-274F-5A7E-4D8F5863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927C26-1E37-4D8A-8B4E-5FBA9B51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A1D4E4-1940-32E5-38C7-665B0E62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45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DDA65-00AF-7FFA-E44F-56531C24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ABA6C5-2E0E-7BA4-E742-2F83BAC2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B1F1E3-B761-3060-3744-8153B329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CC7542-B3B5-B483-4B93-78E3023D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97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DD35D1-9E7A-A09A-B455-2044B459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2881A9-4320-0F98-6244-394C80CF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C6A2AB-8408-BC3A-4B48-849E4E5F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6BC29-EBCE-C188-CBEB-EF4737F2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A20322-DF79-8A8C-50AF-291674F4E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CBD494-84ED-1774-014C-63B64306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06D66-F11E-4C8B-969A-F94A64A6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BB320D-EB78-B25B-AF25-6201975C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74954-CAC5-6BCA-3128-86C9EFC2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94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DBE79-281C-8BFB-E018-E61AFE5C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D5C04B-4E8E-DD9F-0C0E-26D777655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4E1F2D-493B-88E3-12BA-69C788DA3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814637-6E92-7AA9-8E54-F2B0A0D4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5E1DEB-3295-EE17-28A6-27F0D60A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1B64EB-784E-6EF0-A781-523EF5E1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1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D3BF52-0847-C97C-14EE-577797D8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C9634-1761-3244-8889-28B8B74A6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72751-2C19-842B-23B2-26B82DE21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F5ED-418A-4CE6-8E98-AEEF90E2A0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A17BF-C2BD-E168-388A-3CA2B3FB0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F77067-C5CA-8E20-699D-86FC4BCA0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D676-F5A9-436D-91D7-C05558AC9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4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cercor/article/28/10/3650/4210990?login=true" TargetMode="External"/><Relationship Id="rId2" Type="http://schemas.openxmlformats.org/officeDocument/2006/relationships/hyperlink" Target="https://www.sciencedirect.com/science/article/pii/S030105111400019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7593C-B09F-3B92-5751-7A3972DA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ICA</a:t>
            </a:r>
            <a:r>
              <a:rPr kumimoji="1" lang="ja-JP" altLang="en-US" dirty="0"/>
              <a:t>，クラスター解析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F97324-9D5E-1B96-8EB6-CF7D7EC6E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0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A8DE7E5-9878-D261-BADE-3507B073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E9E1A8-697D-04FF-CF4F-2CDAB529304E}"/>
              </a:ext>
            </a:extLst>
          </p:cNvPr>
          <p:cNvSpPr txBox="1"/>
          <p:nvPr/>
        </p:nvSpPr>
        <p:spPr>
          <a:xfrm>
            <a:off x="1515259" y="5625388"/>
            <a:ext cx="916148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内受容感覚感度の高い人でのみ，課題中に左頭頂部の</a:t>
            </a:r>
            <a:r>
              <a:rPr kumimoji="1" lang="en-US" altLang="ja-JP" sz="2000" dirty="0"/>
              <a:t>θ</a:t>
            </a:r>
            <a:r>
              <a:rPr kumimoji="1" lang="ja-JP" altLang="en-US" sz="2000" dirty="0"/>
              <a:t>波の活動が強くなった</a:t>
            </a:r>
          </a:p>
        </p:txBody>
      </p:sp>
    </p:spTree>
    <p:extLst>
      <p:ext uri="{BB962C8B-B14F-4D97-AF65-F5344CB8AC3E}">
        <p14:creationId xmlns:p14="http://schemas.microsoft.com/office/powerpoint/2010/main" val="15029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58C857-792D-18DA-61B9-6EC20EED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C2D453-23D9-6000-45F8-8E0BE60D874B}"/>
              </a:ext>
            </a:extLst>
          </p:cNvPr>
          <p:cNvSpPr txBox="1"/>
          <p:nvPr/>
        </p:nvSpPr>
        <p:spPr>
          <a:xfrm>
            <a:off x="310393" y="4324525"/>
            <a:ext cx="42825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内受容感覚感度の高い人でのみ，計算課題中の</a:t>
            </a:r>
            <a:r>
              <a:rPr kumimoji="1" lang="en-US" altLang="ja-JP" sz="2000" dirty="0"/>
              <a:t>α</a:t>
            </a:r>
            <a:r>
              <a:rPr kumimoji="1" lang="ja-JP" altLang="en-US" sz="2000" dirty="0"/>
              <a:t>波の減衰がみられた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認知的負荷に対し，素早く適切に反応できていること</a:t>
            </a:r>
            <a:r>
              <a:rPr kumimoji="1" lang="ja-JP" altLang="en-US" sz="2000"/>
              <a:t>を示唆する？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797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2185293-3AD2-65E7-9653-B110B42A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4" y="1700417"/>
            <a:ext cx="5050973" cy="378967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5E799BA-8325-35E1-4AB9-A0118FD6C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3" t="3771" r="53638" b="56614"/>
          <a:stretch/>
        </p:blipFill>
        <p:spPr>
          <a:xfrm>
            <a:off x="5995880" y="402451"/>
            <a:ext cx="2124364" cy="19632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6707D4F-F0A8-811F-6263-FD019DF7B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29" y="2508017"/>
            <a:ext cx="5261372" cy="394753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5EEE1D9-E005-9714-8AE1-E11F62BDE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1" t="4106" r="10460" b="56279"/>
          <a:stretch/>
        </p:blipFill>
        <p:spPr>
          <a:xfrm>
            <a:off x="7950154" y="402451"/>
            <a:ext cx="2124364" cy="19632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9BB9107-D0EE-9B98-5CC6-7DF6A253C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9" t="51525" r="54592" b="8860"/>
          <a:stretch/>
        </p:blipFill>
        <p:spPr>
          <a:xfrm>
            <a:off x="9904428" y="402451"/>
            <a:ext cx="2124364" cy="19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ACB467B-D8FD-4A73-92ED-D37F708D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A7B0746-9AD3-4EA1-9B8A-96B31F4A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9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E15105-130C-2275-4F60-8C0B74CB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0" y="1445962"/>
            <a:ext cx="5786051" cy="434119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4AC8210-315F-D397-A692-80B5F5B8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97" y="2619513"/>
            <a:ext cx="5317316" cy="398950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97A42CE-FC66-11CF-34DD-B55D3DA27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1" t="3393" r="55194" b="57653"/>
          <a:stretch/>
        </p:blipFill>
        <p:spPr>
          <a:xfrm>
            <a:off x="6042991" y="468891"/>
            <a:ext cx="1982203" cy="19228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766A06-B5D5-02DF-3A60-4E380EB92B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090" t="3737" r="11805" b="57309"/>
          <a:stretch/>
        </p:blipFill>
        <p:spPr>
          <a:xfrm>
            <a:off x="8039150" y="468891"/>
            <a:ext cx="1982203" cy="19228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5D6AFEA-253F-5C7A-7311-2FE99F382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61" t="51113" r="55134" b="9933"/>
          <a:stretch/>
        </p:blipFill>
        <p:spPr>
          <a:xfrm>
            <a:off x="10035309" y="468891"/>
            <a:ext cx="1982203" cy="19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5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1280C-0D1D-F664-A825-28C100E3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A4D7E1-620B-A0AE-1A0E-CA65E265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γ</a:t>
            </a:r>
            <a:r>
              <a:rPr lang="ja-JP" altLang="en-US" sz="2000" dirty="0"/>
              <a:t>波の振幅と島の活動に関連がある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それが，内受容感覚感度の個人差によって変調される？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Increased insula coactivation with salience networks in insomnia</a:t>
            </a:r>
          </a:p>
          <a:p>
            <a:pPr lvl="1"/>
            <a:r>
              <a:rPr kumimoji="1" lang="en-US" altLang="ja-JP" sz="2000" dirty="0">
                <a:hlinkClick r:id="rId2"/>
              </a:rPr>
              <a:t>https://www.sciencedirect.com/science/article/pii/S0301051114000192</a:t>
            </a:r>
            <a:endParaRPr kumimoji="1" lang="en-US" altLang="ja-JP" sz="2000" dirty="0"/>
          </a:p>
          <a:p>
            <a:pPr lvl="1"/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/>
              <a:t>Gamma-Band Oscillations Preferential for Nociception can be Recorded in the Human Insula</a:t>
            </a:r>
          </a:p>
          <a:p>
            <a:pPr lvl="1"/>
            <a:r>
              <a:rPr kumimoji="1" lang="en-US" altLang="ja-JP" sz="2000" dirty="0">
                <a:hlinkClick r:id="rId3"/>
              </a:rPr>
              <a:t>https://academic.oup.com/cercor/article/28/10/3650/4210990?login=true</a:t>
            </a:r>
            <a:endParaRPr kumimoji="1" lang="en-US" altLang="ja-JP" sz="2000" dirty="0"/>
          </a:p>
          <a:p>
            <a:pPr lvl="1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302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0C2E4-ED7C-0FEE-33E8-A0AAE723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チャンネルごとの解析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7CFBFB-C086-3C20-AA46-DFF1DB393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4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E58102-4684-5A60-FEBB-109646FA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6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140</Words>
  <Application>Microsoft Office PowerPoint</Application>
  <PresentationFormat>ワイド画面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ICA，クラスター解析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チャンネルごとの解析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ICA，クラスター解析</dc:title>
  <dc:creator>前川 亮</dc:creator>
  <cp:lastModifiedBy>前川 亮</cp:lastModifiedBy>
  <cp:revision>1</cp:revision>
  <dcterms:created xsi:type="dcterms:W3CDTF">2022-12-12T07:58:05Z</dcterms:created>
  <dcterms:modified xsi:type="dcterms:W3CDTF">2022-12-12T08:12:57Z</dcterms:modified>
</cp:coreProperties>
</file>