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F5F99A-E4F2-4B01-A01C-08730A57BE06}" v="1" dt="2022-10-05T08:06:29.9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84"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 亮" userId="d7d429a203bb0ce1" providerId="LiveId" clId="{15F5F99A-E4F2-4B01-A01C-08730A57BE06}"/>
    <pc:docChg chg="custSel addSld modSld">
      <pc:chgData name="前川 亮" userId="d7d429a203bb0ce1" providerId="LiveId" clId="{15F5F99A-E4F2-4B01-A01C-08730A57BE06}" dt="2022-10-06T01:31:49.661" v="2938" actId="20577"/>
      <pc:docMkLst>
        <pc:docMk/>
      </pc:docMkLst>
      <pc:sldChg chg="addSp modSp new mod modClrScheme chgLayout">
        <pc:chgData name="前川 亮" userId="d7d429a203bb0ce1" providerId="LiveId" clId="{15F5F99A-E4F2-4B01-A01C-08730A57BE06}" dt="2022-10-05T07:49:51.523" v="2571" actId="20577"/>
        <pc:sldMkLst>
          <pc:docMk/>
          <pc:sldMk cId="2411317562" sldId="256"/>
        </pc:sldMkLst>
        <pc:spChg chg="mod ord">
          <ac:chgData name="前川 亮" userId="d7d429a203bb0ce1" providerId="LiveId" clId="{15F5F99A-E4F2-4B01-A01C-08730A57BE06}" dt="2022-10-05T05:53:24.510" v="1275" actId="20577"/>
          <ac:spMkLst>
            <pc:docMk/>
            <pc:sldMk cId="2411317562" sldId="256"/>
            <ac:spMk id="2" creationId="{AE511F14-475D-E180-6521-FB05D018A004}"/>
          </ac:spMkLst>
        </pc:spChg>
        <pc:spChg chg="mod ord">
          <ac:chgData name="前川 亮" userId="d7d429a203bb0ce1" providerId="LiveId" clId="{15F5F99A-E4F2-4B01-A01C-08730A57BE06}" dt="2022-10-05T07:49:31.757" v="2507" actId="27636"/>
          <ac:spMkLst>
            <pc:docMk/>
            <pc:sldMk cId="2411317562" sldId="256"/>
            <ac:spMk id="3" creationId="{F8D3A9DE-4DD5-238F-5A65-DC3FB5E43014}"/>
          </ac:spMkLst>
        </pc:spChg>
        <pc:spChg chg="add mod ord">
          <ac:chgData name="前川 亮" userId="d7d429a203bb0ce1" providerId="LiveId" clId="{15F5F99A-E4F2-4B01-A01C-08730A57BE06}" dt="2022-10-05T07:49:51.523" v="2571" actId="20577"/>
          <ac:spMkLst>
            <pc:docMk/>
            <pc:sldMk cId="2411317562" sldId="256"/>
            <ac:spMk id="4" creationId="{F53179CD-9C1F-95E1-585B-C0C4B835E490}"/>
          </ac:spMkLst>
        </pc:spChg>
      </pc:sldChg>
      <pc:sldChg chg="modSp new mod">
        <pc:chgData name="前川 亮" userId="d7d429a203bb0ce1" providerId="LiveId" clId="{15F5F99A-E4F2-4B01-A01C-08730A57BE06}" dt="2022-10-06T01:31:49.661" v="2938" actId="20577"/>
        <pc:sldMkLst>
          <pc:docMk/>
          <pc:sldMk cId="423536042" sldId="257"/>
        </pc:sldMkLst>
        <pc:spChg chg="mod">
          <ac:chgData name="前川 亮" userId="d7d429a203bb0ce1" providerId="LiveId" clId="{15F5F99A-E4F2-4B01-A01C-08730A57BE06}" dt="2022-10-05T06:43:50.102" v="2253" actId="20577"/>
          <ac:spMkLst>
            <pc:docMk/>
            <pc:sldMk cId="423536042" sldId="257"/>
            <ac:spMk id="2" creationId="{D495A50E-3829-EF37-3C49-53B5752AE6ED}"/>
          </ac:spMkLst>
        </pc:spChg>
        <pc:spChg chg="mod">
          <ac:chgData name="前川 亮" userId="d7d429a203bb0ce1" providerId="LiveId" clId="{15F5F99A-E4F2-4B01-A01C-08730A57BE06}" dt="2022-10-06T01:31:49.661" v="2938" actId="20577"/>
          <ac:spMkLst>
            <pc:docMk/>
            <pc:sldMk cId="423536042" sldId="257"/>
            <ac:spMk id="3" creationId="{E53E7EA9-9820-8D3B-9B2D-7E9100299933}"/>
          </ac:spMkLst>
        </pc:spChg>
      </pc:sldChg>
      <pc:sldChg chg="modSp new mod">
        <pc:chgData name="前川 亮" userId="d7d429a203bb0ce1" providerId="LiveId" clId="{15F5F99A-E4F2-4B01-A01C-08730A57BE06}" dt="2022-10-05T06:45:05.768" v="2503" actId="20577"/>
        <pc:sldMkLst>
          <pc:docMk/>
          <pc:sldMk cId="655544528" sldId="258"/>
        </pc:sldMkLst>
        <pc:spChg chg="mod">
          <ac:chgData name="前川 亮" userId="d7d429a203bb0ce1" providerId="LiveId" clId="{15F5F99A-E4F2-4B01-A01C-08730A57BE06}" dt="2022-10-05T05:39:34.521" v="1115" actId="20577"/>
          <ac:spMkLst>
            <pc:docMk/>
            <pc:sldMk cId="655544528" sldId="258"/>
            <ac:spMk id="2" creationId="{5FEC5E3E-BC79-8194-8DAD-3D6C6A921381}"/>
          </ac:spMkLst>
        </pc:spChg>
        <pc:spChg chg="mod">
          <ac:chgData name="前川 亮" userId="d7d429a203bb0ce1" providerId="LiveId" clId="{15F5F99A-E4F2-4B01-A01C-08730A57BE06}" dt="2022-10-05T06:45:05.768" v="2503" actId="20577"/>
          <ac:spMkLst>
            <pc:docMk/>
            <pc:sldMk cId="655544528" sldId="258"/>
            <ac:spMk id="3" creationId="{B8E1C1E7-576C-FF97-E9DA-C648F336B15E}"/>
          </ac:spMkLst>
        </pc:spChg>
      </pc:sldChg>
      <pc:sldChg chg="modSp new mod">
        <pc:chgData name="前川 亮" userId="d7d429a203bb0ce1" providerId="LiveId" clId="{15F5F99A-E4F2-4B01-A01C-08730A57BE06}" dt="2022-10-05T07:51:50.580" v="2634" actId="20577"/>
        <pc:sldMkLst>
          <pc:docMk/>
          <pc:sldMk cId="83925281" sldId="259"/>
        </pc:sldMkLst>
        <pc:spChg chg="mod">
          <ac:chgData name="前川 亮" userId="d7d429a203bb0ce1" providerId="LiveId" clId="{15F5F99A-E4F2-4B01-A01C-08730A57BE06}" dt="2022-10-05T07:51:33.122" v="2580" actId="20577"/>
          <ac:spMkLst>
            <pc:docMk/>
            <pc:sldMk cId="83925281" sldId="259"/>
            <ac:spMk id="2" creationId="{E9930032-064E-4633-AAA2-A8C31AC74161}"/>
          </ac:spMkLst>
        </pc:spChg>
        <pc:spChg chg="mod">
          <ac:chgData name="前川 亮" userId="d7d429a203bb0ce1" providerId="LiveId" clId="{15F5F99A-E4F2-4B01-A01C-08730A57BE06}" dt="2022-10-05T07:51:50.580" v="2634" actId="20577"/>
          <ac:spMkLst>
            <pc:docMk/>
            <pc:sldMk cId="83925281" sldId="259"/>
            <ac:spMk id="3" creationId="{725BC2C7-CC56-374F-8A71-22F271B24E0C}"/>
          </ac:spMkLst>
        </pc:spChg>
      </pc:sldChg>
      <pc:sldChg chg="modSp add mod">
        <pc:chgData name="前川 亮" userId="d7d429a203bb0ce1" providerId="LiveId" clId="{15F5F99A-E4F2-4B01-A01C-08730A57BE06}" dt="2022-10-06T01:26:52.848" v="2748" actId="20577"/>
        <pc:sldMkLst>
          <pc:docMk/>
          <pc:sldMk cId="998745591" sldId="260"/>
        </pc:sldMkLst>
        <pc:spChg chg="mod">
          <ac:chgData name="前川 亮" userId="d7d429a203bb0ce1" providerId="LiveId" clId="{15F5F99A-E4F2-4B01-A01C-08730A57BE06}" dt="2022-10-05T08:06:41.719" v="2663" actId="20577"/>
          <ac:spMkLst>
            <pc:docMk/>
            <pc:sldMk cId="998745591" sldId="260"/>
            <ac:spMk id="3" creationId="{F8D3A9DE-4DD5-238F-5A65-DC3FB5E43014}"/>
          </ac:spMkLst>
        </pc:spChg>
        <pc:spChg chg="mod">
          <ac:chgData name="前川 亮" userId="d7d429a203bb0ce1" providerId="LiveId" clId="{15F5F99A-E4F2-4B01-A01C-08730A57BE06}" dt="2022-10-06T01:26:52.848" v="2748" actId="20577"/>
          <ac:spMkLst>
            <pc:docMk/>
            <pc:sldMk cId="998745591" sldId="260"/>
            <ac:spMk id="4" creationId="{F53179CD-9C1F-95E1-585B-C0C4B835E49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F12798-9E90-5A06-F09C-350AC95E528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BC0D54-D052-3339-221D-0B593010F8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79F6B2-4B80-74BA-0C85-65CB1AAA580D}"/>
              </a:ext>
            </a:extLst>
          </p:cNvPr>
          <p:cNvSpPr>
            <a:spLocks noGrp="1"/>
          </p:cNvSpPr>
          <p:nvPr>
            <p:ph type="dt" sz="half" idx="10"/>
          </p:nvPr>
        </p:nvSpPr>
        <p:spPr/>
        <p:txBody>
          <a:bodyPr/>
          <a:lstStyle/>
          <a:p>
            <a:fld id="{8A5E111F-0F66-402F-B068-1B9C9B4958A0}" type="datetimeFigureOut">
              <a:rPr kumimoji="1" lang="ja-JP" altLang="en-US" smtClean="0"/>
              <a:t>2022/10/6</a:t>
            </a:fld>
            <a:endParaRPr kumimoji="1" lang="ja-JP" altLang="en-US"/>
          </a:p>
        </p:txBody>
      </p:sp>
      <p:sp>
        <p:nvSpPr>
          <p:cNvPr id="5" name="フッター プレースホルダー 4">
            <a:extLst>
              <a:ext uri="{FF2B5EF4-FFF2-40B4-BE49-F238E27FC236}">
                <a16:creationId xmlns:a16="http://schemas.microsoft.com/office/drawing/2014/main" id="{484EBF40-6CCF-210B-B921-13DAF0C4B9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D40A6E-43B3-7F5A-F5EE-A0D0DDD26C62}"/>
              </a:ext>
            </a:extLst>
          </p:cNvPr>
          <p:cNvSpPr>
            <a:spLocks noGrp="1"/>
          </p:cNvSpPr>
          <p:nvPr>
            <p:ph type="sldNum" sz="quarter" idx="12"/>
          </p:nvPr>
        </p:nvSpPr>
        <p:spPr/>
        <p:txBody>
          <a:bodyPr/>
          <a:lstStyle/>
          <a:p>
            <a:fld id="{52058FA4-F25D-4276-AA99-37ACE0A0C14A}" type="slidenum">
              <a:rPr kumimoji="1" lang="ja-JP" altLang="en-US" smtClean="0"/>
              <a:t>‹#›</a:t>
            </a:fld>
            <a:endParaRPr kumimoji="1" lang="ja-JP" altLang="en-US"/>
          </a:p>
        </p:txBody>
      </p:sp>
    </p:spTree>
    <p:extLst>
      <p:ext uri="{BB962C8B-B14F-4D97-AF65-F5344CB8AC3E}">
        <p14:creationId xmlns:p14="http://schemas.microsoft.com/office/powerpoint/2010/main" val="3539271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A4004-BAB2-A049-A5BE-68669329B46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45A7B03-E4C5-8C70-AF38-2ED966A500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EF89F7D-2D79-6B01-B823-B2F6712B79A3}"/>
              </a:ext>
            </a:extLst>
          </p:cNvPr>
          <p:cNvSpPr>
            <a:spLocks noGrp="1"/>
          </p:cNvSpPr>
          <p:nvPr>
            <p:ph type="dt" sz="half" idx="10"/>
          </p:nvPr>
        </p:nvSpPr>
        <p:spPr/>
        <p:txBody>
          <a:bodyPr/>
          <a:lstStyle/>
          <a:p>
            <a:fld id="{8A5E111F-0F66-402F-B068-1B9C9B4958A0}" type="datetimeFigureOut">
              <a:rPr kumimoji="1" lang="ja-JP" altLang="en-US" smtClean="0"/>
              <a:t>2022/10/6</a:t>
            </a:fld>
            <a:endParaRPr kumimoji="1" lang="ja-JP" altLang="en-US"/>
          </a:p>
        </p:txBody>
      </p:sp>
      <p:sp>
        <p:nvSpPr>
          <p:cNvPr id="5" name="フッター プレースホルダー 4">
            <a:extLst>
              <a:ext uri="{FF2B5EF4-FFF2-40B4-BE49-F238E27FC236}">
                <a16:creationId xmlns:a16="http://schemas.microsoft.com/office/drawing/2014/main" id="{69F1E2AB-9F71-3D2E-B5A0-CCF5A766815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1A4BBB-67A8-26F0-F8D8-E451D44DD37D}"/>
              </a:ext>
            </a:extLst>
          </p:cNvPr>
          <p:cNvSpPr>
            <a:spLocks noGrp="1"/>
          </p:cNvSpPr>
          <p:nvPr>
            <p:ph type="sldNum" sz="quarter" idx="12"/>
          </p:nvPr>
        </p:nvSpPr>
        <p:spPr/>
        <p:txBody>
          <a:bodyPr/>
          <a:lstStyle/>
          <a:p>
            <a:fld id="{52058FA4-F25D-4276-AA99-37ACE0A0C14A}" type="slidenum">
              <a:rPr kumimoji="1" lang="ja-JP" altLang="en-US" smtClean="0"/>
              <a:t>‹#›</a:t>
            </a:fld>
            <a:endParaRPr kumimoji="1" lang="ja-JP" altLang="en-US"/>
          </a:p>
        </p:txBody>
      </p:sp>
    </p:spTree>
    <p:extLst>
      <p:ext uri="{BB962C8B-B14F-4D97-AF65-F5344CB8AC3E}">
        <p14:creationId xmlns:p14="http://schemas.microsoft.com/office/powerpoint/2010/main" val="187271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891457-8F9E-A420-5BE1-660CEE9BF11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E699EF-92B5-9528-D809-26EBB0A9DBE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EDA3C27-09E2-76E5-D93F-2EDE252A9B25}"/>
              </a:ext>
            </a:extLst>
          </p:cNvPr>
          <p:cNvSpPr>
            <a:spLocks noGrp="1"/>
          </p:cNvSpPr>
          <p:nvPr>
            <p:ph type="dt" sz="half" idx="10"/>
          </p:nvPr>
        </p:nvSpPr>
        <p:spPr/>
        <p:txBody>
          <a:bodyPr/>
          <a:lstStyle/>
          <a:p>
            <a:fld id="{8A5E111F-0F66-402F-B068-1B9C9B4958A0}" type="datetimeFigureOut">
              <a:rPr kumimoji="1" lang="ja-JP" altLang="en-US" smtClean="0"/>
              <a:t>2022/10/6</a:t>
            </a:fld>
            <a:endParaRPr kumimoji="1" lang="ja-JP" altLang="en-US"/>
          </a:p>
        </p:txBody>
      </p:sp>
      <p:sp>
        <p:nvSpPr>
          <p:cNvPr id="5" name="フッター プレースホルダー 4">
            <a:extLst>
              <a:ext uri="{FF2B5EF4-FFF2-40B4-BE49-F238E27FC236}">
                <a16:creationId xmlns:a16="http://schemas.microsoft.com/office/drawing/2014/main" id="{A17B646D-1553-5D14-9A74-B3AD91C6C1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699A1B-865B-2924-EB10-F16CB39726D2}"/>
              </a:ext>
            </a:extLst>
          </p:cNvPr>
          <p:cNvSpPr>
            <a:spLocks noGrp="1"/>
          </p:cNvSpPr>
          <p:nvPr>
            <p:ph type="sldNum" sz="quarter" idx="12"/>
          </p:nvPr>
        </p:nvSpPr>
        <p:spPr/>
        <p:txBody>
          <a:bodyPr/>
          <a:lstStyle/>
          <a:p>
            <a:fld id="{52058FA4-F25D-4276-AA99-37ACE0A0C14A}" type="slidenum">
              <a:rPr kumimoji="1" lang="ja-JP" altLang="en-US" smtClean="0"/>
              <a:t>‹#›</a:t>
            </a:fld>
            <a:endParaRPr kumimoji="1" lang="ja-JP" altLang="en-US"/>
          </a:p>
        </p:txBody>
      </p:sp>
    </p:spTree>
    <p:extLst>
      <p:ext uri="{BB962C8B-B14F-4D97-AF65-F5344CB8AC3E}">
        <p14:creationId xmlns:p14="http://schemas.microsoft.com/office/powerpoint/2010/main" val="157210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916495-76C7-117B-F102-5F5AE845AB1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A9A8873-BF75-3FD0-C4DA-2ADE251FD91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3B7F32-8604-4524-E9A7-BA9850F32BAE}"/>
              </a:ext>
            </a:extLst>
          </p:cNvPr>
          <p:cNvSpPr>
            <a:spLocks noGrp="1"/>
          </p:cNvSpPr>
          <p:nvPr>
            <p:ph type="dt" sz="half" idx="10"/>
          </p:nvPr>
        </p:nvSpPr>
        <p:spPr/>
        <p:txBody>
          <a:bodyPr/>
          <a:lstStyle/>
          <a:p>
            <a:fld id="{8A5E111F-0F66-402F-B068-1B9C9B4958A0}" type="datetimeFigureOut">
              <a:rPr kumimoji="1" lang="ja-JP" altLang="en-US" smtClean="0"/>
              <a:t>2022/10/6</a:t>
            </a:fld>
            <a:endParaRPr kumimoji="1" lang="ja-JP" altLang="en-US"/>
          </a:p>
        </p:txBody>
      </p:sp>
      <p:sp>
        <p:nvSpPr>
          <p:cNvPr id="5" name="フッター プレースホルダー 4">
            <a:extLst>
              <a:ext uri="{FF2B5EF4-FFF2-40B4-BE49-F238E27FC236}">
                <a16:creationId xmlns:a16="http://schemas.microsoft.com/office/drawing/2014/main" id="{CA448869-CBC1-1F3B-FB87-25301A4E8A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B8461D-1263-48AF-A02F-00FD87E0DA60}"/>
              </a:ext>
            </a:extLst>
          </p:cNvPr>
          <p:cNvSpPr>
            <a:spLocks noGrp="1"/>
          </p:cNvSpPr>
          <p:nvPr>
            <p:ph type="sldNum" sz="quarter" idx="12"/>
          </p:nvPr>
        </p:nvSpPr>
        <p:spPr/>
        <p:txBody>
          <a:bodyPr/>
          <a:lstStyle/>
          <a:p>
            <a:fld id="{52058FA4-F25D-4276-AA99-37ACE0A0C14A}" type="slidenum">
              <a:rPr kumimoji="1" lang="ja-JP" altLang="en-US" smtClean="0"/>
              <a:t>‹#›</a:t>
            </a:fld>
            <a:endParaRPr kumimoji="1" lang="ja-JP" altLang="en-US"/>
          </a:p>
        </p:txBody>
      </p:sp>
    </p:spTree>
    <p:extLst>
      <p:ext uri="{BB962C8B-B14F-4D97-AF65-F5344CB8AC3E}">
        <p14:creationId xmlns:p14="http://schemas.microsoft.com/office/powerpoint/2010/main" val="787511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211189-0379-ABE8-1BB9-6339F83660E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456603-5224-0037-6A45-09D3C56AE6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344A174-AEE1-169B-E8B4-690CCFDE1F11}"/>
              </a:ext>
            </a:extLst>
          </p:cNvPr>
          <p:cNvSpPr>
            <a:spLocks noGrp="1"/>
          </p:cNvSpPr>
          <p:nvPr>
            <p:ph type="dt" sz="half" idx="10"/>
          </p:nvPr>
        </p:nvSpPr>
        <p:spPr/>
        <p:txBody>
          <a:bodyPr/>
          <a:lstStyle/>
          <a:p>
            <a:fld id="{8A5E111F-0F66-402F-B068-1B9C9B4958A0}" type="datetimeFigureOut">
              <a:rPr kumimoji="1" lang="ja-JP" altLang="en-US" smtClean="0"/>
              <a:t>2022/10/6</a:t>
            </a:fld>
            <a:endParaRPr kumimoji="1" lang="ja-JP" altLang="en-US"/>
          </a:p>
        </p:txBody>
      </p:sp>
      <p:sp>
        <p:nvSpPr>
          <p:cNvPr id="5" name="フッター プレースホルダー 4">
            <a:extLst>
              <a:ext uri="{FF2B5EF4-FFF2-40B4-BE49-F238E27FC236}">
                <a16:creationId xmlns:a16="http://schemas.microsoft.com/office/drawing/2014/main" id="{59EB551D-E25B-79CE-A2CB-96764C9CCD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74F513-88E8-0455-E81A-198524F04C40}"/>
              </a:ext>
            </a:extLst>
          </p:cNvPr>
          <p:cNvSpPr>
            <a:spLocks noGrp="1"/>
          </p:cNvSpPr>
          <p:nvPr>
            <p:ph type="sldNum" sz="quarter" idx="12"/>
          </p:nvPr>
        </p:nvSpPr>
        <p:spPr/>
        <p:txBody>
          <a:bodyPr/>
          <a:lstStyle/>
          <a:p>
            <a:fld id="{52058FA4-F25D-4276-AA99-37ACE0A0C14A}" type="slidenum">
              <a:rPr kumimoji="1" lang="ja-JP" altLang="en-US" smtClean="0"/>
              <a:t>‹#›</a:t>
            </a:fld>
            <a:endParaRPr kumimoji="1" lang="ja-JP" altLang="en-US"/>
          </a:p>
        </p:txBody>
      </p:sp>
    </p:spTree>
    <p:extLst>
      <p:ext uri="{BB962C8B-B14F-4D97-AF65-F5344CB8AC3E}">
        <p14:creationId xmlns:p14="http://schemas.microsoft.com/office/powerpoint/2010/main" val="2140138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8F1F-3C78-2BE3-9799-92D2069D23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FEE8D7-1D37-2FD3-19F0-0F90FD7D380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DD91BED-B02B-78EF-CD08-F5D01DD2C57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DCCE33B-5AEF-7DE1-29F4-59649F56F268}"/>
              </a:ext>
            </a:extLst>
          </p:cNvPr>
          <p:cNvSpPr>
            <a:spLocks noGrp="1"/>
          </p:cNvSpPr>
          <p:nvPr>
            <p:ph type="dt" sz="half" idx="10"/>
          </p:nvPr>
        </p:nvSpPr>
        <p:spPr/>
        <p:txBody>
          <a:bodyPr/>
          <a:lstStyle/>
          <a:p>
            <a:fld id="{8A5E111F-0F66-402F-B068-1B9C9B4958A0}" type="datetimeFigureOut">
              <a:rPr kumimoji="1" lang="ja-JP" altLang="en-US" smtClean="0"/>
              <a:t>2022/10/6</a:t>
            </a:fld>
            <a:endParaRPr kumimoji="1" lang="ja-JP" altLang="en-US"/>
          </a:p>
        </p:txBody>
      </p:sp>
      <p:sp>
        <p:nvSpPr>
          <p:cNvPr id="6" name="フッター プレースホルダー 5">
            <a:extLst>
              <a:ext uri="{FF2B5EF4-FFF2-40B4-BE49-F238E27FC236}">
                <a16:creationId xmlns:a16="http://schemas.microsoft.com/office/drawing/2014/main" id="{273FC1BF-8EF7-45E2-ABB3-8713AC9652A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03689E3-9964-2348-1EB5-C3DB4E3288F1}"/>
              </a:ext>
            </a:extLst>
          </p:cNvPr>
          <p:cNvSpPr>
            <a:spLocks noGrp="1"/>
          </p:cNvSpPr>
          <p:nvPr>
            <p:ph type="sldNum" sz="quarter" idx="12"/>
          </p:nvPr>
        </p:nvSpPr>
        <p:spPr/>
        <p:txBody>
          <a:bodyPr/>
          <a:lstStyle/>
          <a:p>
            <a:fld id="{52058FA4-F25D-4276-AA99-37ACE0A0C14A}" type="slidenum">
              <a:rPr kumimoji="1" lang="ja-JP" altLang="en-US" smtClean="0"/>
              <a:t>‹#›</a:t>
            </a:fld>
            <a:endParaRPr kumimoji="1" lang="ja-JP" altLang="en-US"/>
          </a:p>
        </p:txBody>
      </p:sp>
    </p:spTree>
    <p:extLst>
      <p:ext uri="{BB962C8B-B14F-4D97-AF65-F5344CB8AC3E}">
        <p14:creationId xmlns:p14="http://schemas.microsoft.com/office/powerpoint/2010/main" val="192004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D448EE-E524-4395-6DC2-5FDC29336E2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7285DD-8506-6AFA-B761-827DF75D9C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BA47F7A-45DE-6D81-1481-87A2910EB8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A8498B7-6ED0-6ECC-3A26-2B978EE8F4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0D9D9C1-EBDB-383D-5191-6EF0D0F579D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E1D029A-1BA0-4D35-4329-BA8A06EF6A54}"/>
              </a:ext>
            </a:extLst>
          </p:cNvPr>
          <p:cNvSpPr>
            <a:spLocks noGrp="1"/>
          </p:cNvSpPr>
          <p:nvPr>
            <p:ph type="dt" sz="half" idx="10"/>
          </p:nvPr>
        </p:nvSpPr>
        <p:spPr/>
        <p:txBody>
          <a:bodyPr/>
          <a:lstStyle/>
          <a:p>
            <a:fld id="{8A5E111F-0F66-402F-B068-1B9C9B4958A0}" type="datetimeFigureOut">
              <a:rPr kumimoji="1" lang="ja-JP" altLang="en-US" smtClean="0"/>
              <a:t>2022/10/6</a:t>
            </a:fld>
            <a:endParaRPr kumimoji="1" lang="ja-JP" altLang="en-US"/>
          </a:p>
        </p:txBody>
      </p:sp>
      <p:sp>
        <p:nvSpPr>
          <p:cNvPr id="8" name="フッター プレースホルダー 7">
            <a:extLst>
              <a:ext uri="{FF2B5EF4-FFF2-40B4-BE49-F238E27FC236}">
                <a16:creationId xmlns:a16="http://schemas.microsoft.com/office/drawing/2014/main" id="{1D161304-4C47-7E39-E859-5A20BF3383B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8CB9D05-F9B6-80E8-B029-18A835A7B983}"/>
              </a:ext>
            </a:extLst>
          </p:cNvPr>
          <p:cNvSpPr>
            <a:spLocks noGrp="1"/>
          </p:cNvSpPr>
          <p:nvPr>
            <p:ph type="sldNum" sz="quarter" idx="12"/>
          </p:nvPr>
        </p:nvSpPr>
        <p:spPr/>
        <p:txBody>
          <a:bodyPr/>
          <a:lstStyle/>
          <a:p>
            <a:fld id="{52058FA4-F25D-4276-AA99-37ACE0A0C14A}" type="slidenum">
              <a:rPr kumimoji="1" lang="ja-JP" altLang="en-US" smtClean="0"/>
              <a:t>‹#›</a:t>
            </a:fld>
            <a:endParaRPr kumimoji="1" lang="ja-JP" altLang="en-US"/>
          </a:p>
        </p:txBody>
      </p:sp>
    </p:spTree>
    <p:extLst>
      <p:ext uri="{BB962C8B-B14F-4D97-AF65-F5344CB8AC3E}">
        <p14:creationId xmlns:p14="http://schemas.microsoft.com/office/powerpoint/2010/main" val="3871525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7E847-B08C-B80F-080F-1E3F699A8CD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3253FB4-B7C5-6188-4F36-B4E5E1F60003}"/>
              </a:ext>
            </a:extLst>
          </p:cNvPr>
          <p:cNvSpPr>
            <a:spLocks noGrp="1"/>
          </p:cNvSpPr>
          <p:nvPr>
            <p:ph type="dt" sz="half" idx="10"/>
          </p:nvPr>
        </p:nvSpPr>
        <p:spPr/>
        <p:txBody>
          <a:bodyPr/>
          <a:lstStyle/>
          <a:p>
            <a:fld id="{8A5E111F-0F66-402F-B068-1B9C9B4958A0}" type="datetimeFigureOut">
              <a:rPr kumimoji="1" lang="ja-JP" altLang="en-US" smtClean="0"/>
              <a:t>2022/10/6</a:t>
            </a:fld>
            <a:endParaRPr kumimoji="1" lang="ja-JP" altLang="en-US"/>
          </a:p>
        </p:txBody>
      </p:sp>
      <p:sp>
        <p:nvSpPr>
          <p:cNvPr id="4" name="フッター プレースホルダー 3">
            <a:extLst>
              <a:ext uri="{FF2B5EF4-FFF2-40B4-BE49-F238E27FC236}">
                <a16:creationId xmlns:a16="http://schemas.microsoft.com/office/drawing/2014/main" id="{27BCB58A-76A1-ED59-E125-46F7A9B2870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9F3E757-33C7-F894-C30E-1A116D5985D7}"/>
              </a:ext>
            </a:extLst>
          </p:cNvPr>
          <p:cNvSpPr>
            <a:spLocks noGrp="1"/>
          </p:cNvSpPr>
          <p:nvPr>
            <p:ph type="sldNum" sz="quarter" idx="12"/>
          </p:nvPr>
        </p:nvSpPr>
        <p:spPr/>
        <p:txBody>
          <a:bodyPr/>
          <a:lstStyle/>
          <a:p>
            <a:fld id="{52058FA4-F25D-4276-AA99-37ACE0A0C14A}" type="slidenum">
              <a:rPr kumimoji="1" lang="ja-JP" altLang="en-US" smtClean="0"/>
              <a:t>‹#›</a:t>
            </a:fld>
            <a:endParaRPr kumimoji="1" lang="ja-JP" altLang="en-US"/>
          </a:p>
        </p:txBody>
      </p:sp>
    </p:spTree>
    <p:extLst>
      <p:ext uri="{BB962C8B-B14F-4D97-AF65-F5344CB8AC3E}">
        <p14:creationId xmlns:p14="http://schemas.microsoft.com/office/powerpoint/2010/main" val="2659474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83AADDD-E0E6-ABB8-361C-C3C891343860}"/>
              </a:ext>
            </a:extLst>
          </p:cNvPr>
          <p:cNvSpPr>
            <a:spLocks noGrp="1"/>
          </p:cNvSpPr>
          <p:nvPr>
            <p:ph type="dt" sz="half" idx="10"/>
          </p:nvPr>
        </p:nvSpPr>
        <p:spPr/>
        <p:txBody>
          <a:bodyPr/>
          <a:lstStyle/>
          <a:p>
            <a:fld id="{8A5E111F-0F66-402F-B068-1B9C9B4958A0}" type="datetimeFigureOut">
              <a:rPr kumimoji="1" lang="ja-JP" altLang="en-US" smtClean="0"/>
              <a:t>2022/10/6</a:t>
            </a:fld>
            <a:endParaRPr kumimoji="1" lang="ja-JP" altLang="en-US"/>
          </a:p>
        </p:txBody>
      </p:sp>
      <p:sp>
        <p:nvSpPr>
          <p:cNvPr id="3" name="フッター プレースホルダー 2">
            <a:extLst>
              <a:ext uri="{FF2B5EF4-FFF2-40B4-BE49-F238E27FC236}">
                <a16:creationId xmlns:a16="http://schemas.microsoft.com/office/drawing/2014/main" id="{FDBD5C62-70DD-9C29-7B1B-F97FFF32F5B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CADCAE6-F520-377C-ED89-DBA7DB64A135}"/>
              </a:ext>
            </a:extLst>
          </p:cNvPr>
          <p:cNvSpPr>
            <a:spLocks noGrp="1"/>
          </p:cNvSpPr>
          <p:nvPr>
            <p:ph type="sldNum" sz="quarter" idx="12"/>
          </p:nvPr>
        </p:nvSpPr>
        <p:spPr/>
        <p:txBody>
          <a:bodyPr/>
          <a:lstStyle/>
          <a:p>
            <a:fld id="{52058FA4-F25D-4276-AA99-37ACE0A0C14A}" type="slidenum">
              <a:rPr kumimoji="1" lang="ja-JP" altLang="en-US" smtClean="0"/>
              <a:t>‹#›</a:t>
            </a:fld>
            <a:endParaRPr kumimoji="1" lang="ja-JP" altLang="en-US"/>
          </a:p>
        </p:txBody>
      </p:sp>
    </p:spTree>
    <p:extLst>
      <p:ext uri="{BB962C8B-B14F-4D97-AF65-F5344CB8AC3E}">
        <p14:creationId xmlns:p14="http://schemas.microsoft.com/office/powerpoint/2010/main" val="3248008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DC3EA-2634-05EB-0433-B279B6C2844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3EFA552-988B-7C42-C915-3B28C7785D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192807C-98A1-35DA-20FA-B14C116A2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0E65B3-D43E-C182-4725-F700C9A5105E}"/>
              </a:ext>
            </a:extLst>
          </p:cNvPr>
          <p:cNvSpPr>
            <a:spLocks noGrp="1"/>
          </p:cNvSpPr>
          <p:nvPr>
            <p:ph type="dt" sz="half" idx="10"/>
          </p:nvPr>
        </p:nvSpPr>
        <p:spPr/>
        <p:txBody>
          <a:bodyPr/>
          <a:lstStyle/>
          <a:p>
            <a:fld id="{8A5E111F-0F66-402F-B068-1B9C9B4958A0}" type="datetimeFigureOut">
              <a:rPr kumimoji="1" lang="ja-JP" altLang="en-US" smtClean="0"/>
              <a:t>2022/10/6</a:t>
            </a:fld>
            <a:endParaRPr kumimoji="1" lang="ja-JP" altLang="en-US"/>
          </a:p>
        </p:txBody>
      </p:sp>
      <p:sp>
        <p:nvSpPr>
          <p:cNvPr id="6" name="フッター プレースホルダー 5">
            <a:extLst>
              <a:ext uri="{FF2B5EF4-FFF2-40B4-BE49-F238E27FC236}">
                <a16:creationId xmlns:a16="http://schemas.microsoft.com/office/drawing/2014/main" id="{6EBA1CC3-6F93-3FB2-3725-8832AD4507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9B498C-2359-3E23-62E4-A8EB658F0064}"/>
              </a:ext>
            </a:extLst>
          </p:cNvPr>
          <p:cNvSpPr>
            <a:spLocks noGrp="1"/>
          </p:cNvSpPr>
          <p:nvPr>
            <p:ph type="sldNum" sz="quarter" idx="12"/>
          </p:nvPr>
        </p:nvSpPr>
        <p:spPr/>
        <p:txBody>
          <a:bodyPr/>
          <a:lstStyle/>
          <a:p>
            <a:fld id="{52058FA4-F25D-4276-AA99-37ACE0A0C14A}" type="slidenum">
              <a:rPr kumimoji="1" lang="ja-JP" altLang="en-US" smtClean="0"/>
              <a:t>‹#›</a:t>
            </a:fld>
            <a:endParaRPr kumimoji="1" lang="ja-JP" altLang="en-US"/>
          </a:p>
        </p:txBody>
      </p:sp>
    </p:spTree>
    <p:extLst>
      <p:ext uri="{BB962C8B-B14F-4D97-AF65-F5344CB8AC3E}">
        <p14:creationId xmlns:p14="http://schemas.microsoft.com/office/powerpoint/2010/main" val="2214829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BE60D1-80A7-556D-F10A-416EF4BB36A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0F3F5F2-B586-B9FB-4F05-259A075F61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F48E3D9-41D1-959F-61F0-FA2CD97A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089DBF7-9E5D-939E-643F-5AFC1749CD87}"/>
              </a:ext>
            </a:extLst>
          </p:cNvPr>
          <p:cNvSpPr>
            <a:spLocks noGrp="1"/>
          </p:cNvSpPr>
          <p:nvPr>
            <p:ph type="dt" sz="half" idx="10"/>
          </p:nvPr>
        </p:nvSpPr>
        <p:spPr/>
        <p:txBody>
          <a:bodyPr/>
          <a:lstStyle/>
          <a:p>
            <a:fld id="{8A5E111F-0F66-402F-B068-1B9C9B4958A0}" type="datetimeFigureOut">
              <a:rPr kumimoji="1" lang="ja-JP" altLang="en-US" smtClean="0"/>
              <a:t>2022/10/6</a:t>
            </a:fld>
            <a:endParaRPr kumimoji="1" lang="ja-JP" altLang="en-US"/>
          </a:p>
        </p:txBody>
      </p:sp>
      <p:sp>
        <p:nvSpPr>
          <p:cNvPr id="6" name="フッター プレースホルダー 5">
            <a:extLst>
              <a:ext uri="{FF2B5EF4-FFF2-40B4-BE49-F238E27FC236}">
                <a16:creationId xmlns:a16="http://schemas.microsoft.com/office/drawing/2014/main" id="{F0B27B52-2134-12E7-E8A5-F4B118EAE3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DEDD1FD-4703-C6DC-C99C-84518255590E}"/>
              </a:ext>
            </a:extLst>
          </p:cNvPr>
          <p:cNvSpPr>
            <a:spLocks noGrp="1"/>
          </p:cNvSpPr>
          <p:nvPr>
            <p:ph type="sldNum" sz="quarter" idx="12"/>
          </p:nvPr>
        </p:nvSpPr>
        <p:spPr/>
        <p:txBody>
          <a:bodyPr/>
          <a:lstStyle/>
          <a:p>
            <a:fld id="{52058FA4-F25D-4276-AA99-37ACE0A0C14A}" type="slidenum">
              <a:rPr kumimoji="1" lang="ja-JP" altLang="en-US" smtClean="0"/>
              <a:t>‹#›</a:t>
            </a:fld>
            <a:endParaRPr kumimoji="1" lang="ja-JP" altLang="en-US"/>
          </a:p>
        </p:txBody>
      </p:sp>
    </p:spTree>
    <p:extLst>
      <p:ext uri="{BB962C8B-B14F-4D97-AF65-F5344CB8AC3E}">
        <p14:creationId xmlns:p14="http://schemas.microsoft.com/office/powerpoint/2010/main" val="53475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CF2BA19-EEB6-1F63-E3CB-533218526C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D3BF0E-0B08-F71B-518B-8D3451DB61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CFCA2E6-099B-4D3B-B197-BACCB7A8BB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E111F-0F66-402F-B068-1B9C9B4958A0}" type="datetimeFigureOut">
              <a:rPr kumimoji="1" lang="ja-JP" altLang="en-US" smtClean="0"/>
              <a:t>2022/10/6</a:t>
            </a:fld>
            <a:endParaRPr kumimoji="1" lang="ja-JP" altLang="en-US"/>
          </a:p>
        </p:txBody>
      </p:sp>
      <p:sp>
        <p:nvSpPr>
          <p:cNvPr id="5" name="フッター プレースホルダー 4">
            <a:extLst>
              <a:ext uri="{FF2B5EF4-FFF2-40B4-BE49-F238E27FC236}">
                <a16:creationId xmlns:a16="http://schemas.microsoft.com/office/drawing/2014/main" id="{6E879652-8437-9433-F8BC-AB961813DB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D11D006-12A2-54D2-BE47-ED0E55BE6E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058FA4-F25D-4276-AA99-37ACE0A0C14A}" type="slidenum">
              <a:rPr kumimoji="1" lang="ja-JP" altLang="en-US" smtClean="0"/>
              <a:t>‹#›</a:t>
            </a:fld>
            <a:endParaRPr kumimoji="1" lang="ja-JP" altLang="en-US"/>
          </a:p>
        </p:txBody>
      </p:sp>
    </p:spTree>
    <p:extLst>
      <p:ext uri="{BB962C8B-B14F-4D97-AF65-F5344CB8AC3E}">
        <p14:creationId xmlns:p14="http://schemas.microsoft.com/office/powerpoint/2010/main" val="3581894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511F14-475D-E180-6521-FB05D018A004}"/>
              </a:ext>
            </a:extLst>
          </p:cNvPr>
          <p:cNvSpPr>
            <a:spLocks noGrp="1"/>
          </p:cNvSpPr>
          <p:nvPr>
            <p:ph type="title"/>
          </p:nvPr>
        </p:nvSpPr>
        <p:spPr/>
        <p:txBody>
          <a:bodyPr/>
          <a:lstStyle/>
          <a:p>
            <a:r>
              <a:rPr kumimoji="1" lang="ja-JP" altLang="en-US" dirty="0"/>
              <a:t>わかっていること</a:t>
            </a:r>
          </a:p>
        </p:txBody>
      </p:sp>
      <p:sp>
        <p:nvSpPr>
          <p:cNvPr id="3" name="コンテンツ プレースホルダー 2">
            <a:extLst>
              <a:ext uri="{FF2B5EF4-FFF2-40B4-BE49-F238E27FC236}">
                <a16:creationId xmlns:a16="http://schemas.microsoft.com/office/drawing/2014/main" id="{F8D3A9DE-4DD5-238F-5A65-DC3FB5E43014}"/>
              </a:ext>
            </a:extLst>
          </p:cNvPr>
          <p:cNvSpPr>
            <a:spLocks noGrp="1"/>
          </p:cNvSpPr>
          <p:nvPr>
            <p:ph sz="half" idx="1"/>
          </p:nvPr>
        </p:nvSpPr>
        <p:spPr/>
        <p:txBody>
          <a:bodyPr>
            <a:normAutofit fontScale="47500" lnSpcReduction="20000"/>
          </a:bodyPr>
          <a:lstStyle/>
          <a:p>
            <a:r>
              <a:rPr kumimoji="1" lang="ja-JP" altLang="en-US" dirty="0"/>
              <a:t>後部島</a:t>
            </a:r>
            <a:endParaRPr kumimoji="1" lang="en-US" altLang="ja-JP" dirty="0"/>
          </a:p>
          <a:p>
            <a:pPr lvl="1"/>
            <a:r>
              <a:rPr kumimoji="1" lang="ja-JP" altLang="en-US" dirty="0"/>
              <a:t>内受容信号を受ける</a:t>
            </a:r>
            <a:endParaRPr kumimoji="1" lang="en-US" altLang="ja-JP" dirty="0"/>
          </a:p>
          <a:p>
            <a:pPr lvl="1"/>
            <a:r>
              <a:rPr lang="ja-JP" altLang="en-US" dirty="0"/>
              <a:t>内受容信号を生成（と仮定）</a:t>
            </a:r>
            <a:endParaRPr kumimoji="1" lang="en-US" altLang="ja-JP" dirty="0"/>
          </a:p>
          <a:p>
            <a:endParaRPr kumimoji="1" lang="en-US" altLang="ja-JP" dirty="0"/>
          </a:p>
          <a:p>
            <a:r>
              <a:rPr kumimoji="1" lang="ja-JP" altLang="en-US" dirty="0"/>
              <a:t>前部島で統合</a:t>
            </a:r>
            <a:endParaRPr kumimoji="1" lang="en-US" altLang="ja-JP" dirty="0"/>
          </a:p>
          <a:p>
            <a:pPr lvl="1"/>
            <a:r>
              <a:rPr kumimoji="1" lang="ja-JP" altLang="en-US" dirty="0"/>
              <a:t>外受容信号（感覚野）</a:t>
            </a:r>
            <a:endParaRPr kumimoji="1" lang="en-US" altLang="ja-JP" dirty="0"/>
          </a:p>
          <a:p>
            <a:pPr lvl="1"/>
            <a:r>
              <a:rPr lang="ja-JP" altLang="en-US" dirty="0"/>
              <a:t>高次認知（前頭葉）</a:t>
            </a:r>
            <a:endParaRPr lang="en-US" altLang="ja-JP" dirty="0"/>
          </a:p>
          <a:p>
            <a:pPr lvl="1"/>
            <a:r>
              <a:rPr lang="ja-JP" altLang="en-US" dirty="0"/>
              <a:t>内受容信号（後部島）</a:t>
            </a:r>
            <a:endParaRPr lang="en-US" altLang="ja-JP" dirty="0"/>
          </a:p>
          <a:p>
            <a:endParaRPr lang="en-US" altLang="ja-JP" dirty="0"/>
          </a:p>
          <a:p>
            <a:r>
              <a:rPr lang="ja-JP" altLang="en-US" dirty="0"/>
              <a:t>内受容感覚測度</a:t>
            </a:r>
            <a:endParaRPr lang="en-US" altLang="ja-JP" dirty="0"/>
          </a:p>
          <a:p>
            <a:pPr lvl="1"/>
            <a:r>
              <a:rPr lang="ja-JP" altLang="en-US" dirty="0"/>
              <a:t>質問紙</a:t>
            </a:r>
            <a:endParaRPr lang="en-US" altLang="ja-JP" dirty="0"/>
          </a:p>
          <a:p>
            <a:pPr lvl="1"/>
            <a:r>
              <a:rPr lang="ja-JP" altLang="en-US" dirty="0"/>
              <a:t>心拍課題</a:t>
            </a:r>
            <a:endParaRPr lang="en-US" altLang="ja-JP" dirty="0"/>
          </a:p>
          <a:p>
            <a:pPr lvl="1"/>
            <a:endParaRPr lang="en-US" altLang="ja-JP" dirty="0"/>
          </a:p>
          <a:p>
            <a:r>
              <a:rPr lang="ja-JP" altLang="en-US" dirty="0"/>
              <a:t>内受容感覚の個人差</a:t>
            </a:r>
            <a:endParaRPr lang="en-US" altLang="ja-JP" dirty="0"/>
          </a:p>
          <a:p>
            <a:pPr lvl="1"/>
            <a:r>
              <a:rPr lang="en-US" altLang="ja-JP" dirty="0"/>
              <a:t>ADHD</a:t>
            </a:r>
            <a:r>
              <a:rPr lang="ja-JP" altLang="en-US" dirty="0"/>
              <a:t>，不安障害，自閉症，失感情症で悪い</a:t>
            </a:r>
            <a:endParaRPr lang="en-US" altLang="ja-JP" dirty="0"/>
          </a:p>
          <a:p>
            <a:pPr lvl="1"/>
            <a:endParaRPr lang="en-US" altLang="ja-JP" dirty="0"/>
          </a:p>
          <a:p>
            <a:r>
              <a:rPr lang="ja-JP" altLang="en-US" dirty="0"/>
              <a:t>島皮質の活動，容量</a:t>
            </a:r>
            <a:endParaRPr lang="en-US" altLang="ja-JP" dirty="0"/>
          </a:p>
          <a:p>
            <a:pPr lvl="1"/>
            <a:r>
              <a:rPr lang="ja-JP" altLang="en-US" dirty="0"/>
              <a:t>統合失調，</a:t>
            </a:r>
            <a:r>
              <a:rPr lang="en-US" altLang="ja-JP" dirty="0"/>
              <a:t>ADHD</a:t>
            </a:r>
            <a:r>
              <a:rPr lang="ja-JP" altLang="en-US" dirty="0"/>
              <a:t>，うつ病，不安障害，自閉症で悪い</a:t>
            </a:r>
            <a:endParaRPr lang="en-US" altLang="ja-JP" dirty="0"/>
          </a:p>
        </p:txBody>
      </p:sp>
      <p:sp>
        <p:nvSpPr>
          <p:cNvPr id="4" name="コンテンツ プレースホルダー 3">
            <a:extLst>
              <a:ext uri="{FF2B5EF4-FFF2-40B4-BE49-F238E27FC236}">
                <a16:creationId xmlns:a16="http://schemas.microsoft.com/office/drawing/2014/main" id="{F53179CD-9C1F-95E1-585B-C0C4B835E490}"/>
              </a:ext>
            </a:extLst>
          </p:cNvPr>
          <p:cNvSpPr>
            <a:spLocks noGrp="1"/>
          </p:cNvSpPr>
          <p:nvPr>
            <p:ph sz="half" idx="2"/>
          </p:nvPr>
        </p:nvSpPr>
        <p:spPr/>
        <p:txBody>
          <a:bodyPr>
            <a:normAutofit fontScale="47500" lnSpcReduction="20000"/>
          </a:bodyPr>
          <a:lstStyle/>
          <a:p>
            <a:r>
              <a:rPr lang="ja-JP" altLang="en-US" dirty="0"/>
              <a:t>内受容感覚の自覚と心拍感度は異なる</a:t>
            </a:r>
            <a:endParaRPr lang="en-US" altLang="ja-JP" dirty="0"/>
          </a:p>
          <a:p>
            <a:endParaRPr lang="en-US" altLang="ja-JP" dirty="0"/>
          </a:p>
          <a:p>
            <a:r>
              <a:rPr lang="ja-JP" altLang="en-US" dirty="0"/>
              <a:t>島によるホメオスタシス制御モデル</a:t>
            </a:r>
            <a:endParaRPr lang="en-US" altLang="ja-JP" dirty="0"/>
          </a:p>
          <a:p>
            <a:pPr lvl="1"/>
            <a:r>
              <a:rPr lang="en-US" altLang="ja-JP" dirty="0"/>
              <a:t>Active inference, free energy, predictive coding</a:t>
            </a:r>
          </a:p>
          <a:p>
            <a:endParaRPr lang="en-US" altLang="ja-JP" dirty="0"/>
          </a:p>
          <a:p>
            <a:r>
              <a:rPr lang="ja-JP" altLang="en-US" dirty="0"/>
              <a:t>内受容感覚が良い人は音楽聴取時の感動評定と身体反応が強く相関する</a:t>
            </a:r>
            <a:endParaRPr lang="en-US" altLang="ja-JP" dirty="0"/>
          </a:p>
          <a:p>
            <a:endParaRPr lang="en-US" altLang="ja-JP" dirty="0"/>
          </a:p>
          <a:p>
            <a:r>
              <a:rPr lang="ja-JP" altLang="en-US" dirty="0"/>
              <a:t>交感神経，副交感神経による身体状態の制御</a:t>
            </a:r>
            <a:endParaRPr lang="en-US" altLang="ja-JP" dirty="0"/>
          </a:p>
          <a:p>
            <a:endParaRPr lang="en-US" altLang="ja-JP" dirty="0"/>
          </a:p>
          <a:p>
            <a:r>
              <a:rPr lang="ja-JP" altLang="en-US" dirty="0"/>
              <a:t>吊り橋効果</a:t>
            </a:r>
            <a:endParaRPr lang="en-US" altLang="ja-JP" dirty="0"/>
          </a:p>
          <a:p>
            <a:endParaRPr lang="en-US" altLang="ja-JP" dirty="0"/>
          </a:p>
          <a:p>
            <a:r>
              <a:rPr lang="en-US" altLang="ja-JP" dirty="0"/>
              <a:t>Systole, diastole</a:t>
            </a:r>
            <a:r>
              <a:rPr lang="ja-JP" altLang="en-US" dirty="0"/>
              <a:t>による認知の違い</a:t>
            </a:r>
            <a:endParaRPr lang="en-US" altLang="ja-JP" dirty="0"/>
          </a:p>
          <a:p>
            <a:endParaRPr lang="en-US" altLang="ja-JP" dirty="0"/>
          </a:p>
          <a:p>
            <a:r>
              <a:rPr lang="ja-JP" altLang="en-US" dirty="0"/>
              <a:t>痛み⇒後部島</a:t>
            </a:r>
            <a:endParaRPr lang="en-US" altLang="ja-JP" dirty="0"/>
          </a:p>
          <a:p>
            <a:endParaRPr lang="en-US" altLang="ja-JP" dirty="0"/>
          </a:p>
          <a:p>
            <a:r>
              <a:rPr lang="ja-JP" altLang="en-US" dirty="0"/>
              <a:t>内受容感覚感度と感情制御に相関</a:t>
            </a:r>
          </a:p>
        </p:txBody>
      </p:sp>
    </p:spTree>
    <p:extLst>
      <p:ext uri="{BB962C8B-B14F-4D97-AF65-F5344CB8AC3E}">
        <p14:creationId xmlns:p14="http://schemas.microsoft.com/office/powerpoint/2010/main" val="2411317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511F14-475D-E180-6521-FB05D018A004}"/>
              </a:ext>
            </a:extLst>
          </p:cNvPr>
          <p:cNvSpPr>
            <a:spLocks noGrp="1"/>
          </p:cNvSpPr>
          <p:nvPr>
            <p:ph type="title"/>
          </p:nvPr>
        </p:nvSpPr>
        <p:spPr/>
        <p:txBody>
          <a:bodyPr/>
          <a:lstStyle/>
          <a:p>
            <a:r>
              <a:rPr kumimoji="1" lang="ja-JP" altLang="en-US" dirty="0"/>
              <a:t>わかっていること</a:t>
            </a:r>
          </a:p>
        </p:txBody>
      </p:sp>
      <p:sp>
        <p:nvSpPr>
          <p:cNvPr id="3" name="コンテンツ プレースホルダー 2">
            <a:extLst>
              <a:ext uri="{FF2B5EF4-FFF2-40B4-BE49-F238E27FC236}">
                <a16:creationId xmlns:a16="http://schemas.microsoft.com/office/drawing/2014/main" id="{F8D3A9DE-4DD5-238F-5A65-DC3FB5E43014}"/>
              </a:ext>
            </a:extLst>
          </p:cNvPr>
          <p:cNvSpPr>
            <a:spLocks noGrp="1"/>
          </p:cNvSpPr>
          <p:nvPr>
            <p:ph sz="half" idx="1"/>
          </p:nvPr>
        </p:nvSpPr>
        <p:spPr/>
        <p:txBody>
          <a:bodyPr>
            <a:normAutofit/>
          </a:bodyPr>
          <a:lstStyle/>
          <a:p>
            <a:r>
              <a:rPr lang="en-US" altLang="ja-JP" dirty="0"/>
              <a:t>HEP</a:t>
            </a:r>
            <a:r>
              <a:rPr lang="ja-JP" altLang="en-US" dirty="0"/>
              <a:t>と認知の関係</a:t>
            </a:r>
            <a:endParaRPr lang="en-US" altLang="ja-JP" dirty="0"/>
          </a:p>
        </p:txBody>
      </p:sp>
      <p:sp>
        <p:nvSpPr>
          <p:cNvPr id="4" name="コンテンツ プレースホルダー 3">
            <a:extLst>
              <a:ext uri="{FF2B5EF4-FFF2-40B4-BE49-F238E27FC236}">
                <a16:creationId xmlns:a16="http://schemas.microsoft.com/office/drawing/2014/main" id="{F53179CD-9C1F-95E1-585B-C0C4B835E490}"/>
              </a:ext>
            </a:extLst>
          </p:cNvPr>
          <p:cNvSpPr>
            <a:spLocks noGrp="1"/>
          </p:cNvSpPr>
          <p:nvPr>
            <p:ph sz="half" idx="2"/>
          </p:nvPr>
        </p:nvSpPr>
        <p:spPr/>
        <p:txBody>
          <a:bodyPr>
            <a:normAutofit/>
          </a:bodyPr>
          <a:lstStyle/>
          <a:p>
            <a:r>
              <a:rPr lang="ja-JP" altLang="en-US" dirty="0"/>
              <a:t>音楽による</a:t>
            </a:r>
            <a:endParaRPr lang="en-US" altLang="ja-JP" dirty="0"/>
          </a:p>
          <a:p>
            <a:pPr lvl="1"/>
            <a:r>
              <a:rPr lang="ja-JP" altLang="en-US" dirty="0"/>
              <a:t>生理反応</a:t>
            </a:r>
            <a:endParaRPr lang="en-US" altLang="ja-JP" dirty="0"/>
          </a:p>
          <a:p>
            <a:pPr lvl="1"/>
            <a:r>
              <a:rPr lang="ja-JP" altLang="en-US" dirty="0"/>
              <a:t>ゾクゾク感</a:t>
            </a:r>
            <a:endParaRPr lang="en-US" altLang="ja-JP" dirty="0"/>
          </a:p>
          <a:p>
            <a:pPr lvl="1"/>
            <a:r>
              <a:rPr lang="ja-JP" altLang="en-US" dirty="0"/>
              <a:t>感動・感情</a:t>
            </a:r>
            <a:endParaRPr lang="en-US" altLang="ja-JP" dirty="0"/>
          </a:p>
        </p:txBody>
      </p:sp>
    </p:spTree>
    <p:extLst>
      <p:ext uri="{BB962C8B-B14F-4D97-AF65-F5344CB8AC3E}">
        <p14:creationId xmlns:p14="http://schemas.microsoft.com/office/powerpoint/2010/main" val="998745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5A50E-3829-EF37-3C49-53B5752AE6ED}"/>
              </a:ext>
            </a:extLst>
          </p:cNvPr>
          <p:cNvSpPr>
            <a:spLocks noGrp="1"/>
          </p:cNvSpPr>
          <p:nvPr>
            <p:ph type="title"/>
          </p:nvPr>
        </p:nvSpPr>
        <p:spPr/>
        <p:txBody>
          <a:bodyPr/>
          <a:lstStyle/>
          <a:p>
            <a:r>
              <a:rPr kumimoji="1" lang="ja-JP" altLang="en-US" dirty="0"/>
              <a:t>仮説</a:t>
            </a:r>
          </a:p>
        </p:txBody>
      </p:sp>
      <p:sp>
        <p:nvSpPr>
          <p:cNvPr id="3" name="コンテンツ プレースホルダー 2">
            <a:extLst>
              <a:ext uri="{FF2B5EF4-FFF2-40B4-BE49-F238E27FC236}">
                <a16:creationId xmlns:a16="http://schemas.microsoft.com/office/drawing/2014/main" id="{E53E7EA9-9820-8D3B-9B2D-7E9100299933}"/>
              </a:ext>
            </a:extLst>
          </p:cNvPr>
          <p:cNvSpPr>
            <a:spLocks noGrp="1"/>
          </p:cNvSpPr>
          <p:nvPr>
            <p:ph idx="1"/>
          </p:nvPr>
        </p:nvSpPr>
        <p:spPr/>
        <p:txBody>
          <a:bodyPr/>
          <a:lstStyle/>
          <a:p>
            <a:r>
              <a:rPr kumimoji="1" lang="ja-JP" altLang="en-US" dirty="0"/>
              <a:t>音楽により内受容予測が変更され，身体状態が徐々にそれに一致するように変化する</a:t>
            </a:r>
            <a:endParaRPr kumimoji="1" lang="en-US" altLang="ja-JP" dirty="0"/>
          </a:p>
          <a:p>
            <a:endParaRPr lang="en-US" altLang="ja-JP" dirty="0"/>
          </a:p>
          <a:p>
            <a:r>
              <a:rPr kumimoji="1" lang="ja-JP" altLang="en-US" dirty="0"/>
              <a:t>内受容感覚信号が感情体験に影響を与える</a:t>
            </a:r>
            <a:endParaRPr kumimoji="1" lang="en-US" altLang="ja-JP" dirty="0"/>
          </a:p>
          <a:p>
            <a:r>
              <a:rPr kumimoji="1" lang="ja-JP" altLang="en-US"/>
              <a:t>感情体験</a:t>
            </a:r>
            <a:r>
              <a:rPr lang="ja-JP" altLang="en-US"/>
              <a:t>の大きさが</a:t>
            </a:r>
            <a:r>
              <a:rPr kumimoji="1" lang="ja-JP" altLang="en-US"/>
              <a:t>内受容感覚感度の影響を受ける</a:t>
            </a:r>
            <a:endParaRPr kumimoji="1" lang="ja-JP" altLang="en-US" dirty="0"/>
          </a:p>
        </p:txBody>
      </p:sp>
    </p:spTree>
    <p:extLst>
      <p:ext uri="{BB962C8B-B14F-4D97-AF65-F5344CB8AC3E}">
        <p14:creationId xmlns:p14="http://schemas.microsoft.com/office/powerpoint/2010/main" val="423536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EC5E3E-BC79-8194-8DAD-3D6C6A921381}"/>
              </a:ext>
            </a:extLst>
          </p:cNvPr>
          <p:cNvSpPr>
            <a:spLocks noGrp="1"/>
          </p:cNvSpPr>
          <p:nvPr>
            <p:ph type="title"/>
          </p:nvPr>
        </p:nvSpPr>
        <p:spPr/>
        <p:txBody>
          <a:bodyPr/>
          <a:lstStyle/>
          <a:p>
            <a:r>
              <a:rPr kumimoji="1" lang="en-US" altLang="ja-JP" dirty="0"/>
              <a:t>Question</a:t>
            </a:r>
            <a:endParaRPr kumimoji="1" lang="ja-JP" altLang="en-US" dirty="0"/>
          </a:p>
        </p:txBody>
      </p:sp>
      <p:sp>
        <p:nvSpPr>
          <p:cNvPr id="3" name="コンテンツ プレースホルダー 2">
            <a:extLst>
              <a:ext uri="{FF2B5EF4-FFF2-40B4-BE49-F238E27FC236}">
                <a16:creationId xmlns:a16="http://schemas.microsoft.com/office/drawing/2014/main" id="{B8E1C1E7-576C-FF97-E9DA-C648F336B15E}"/>
              </a:ext>
            </a:extLst>
          </p:cNvPr>
          <p:cNvSpPr>
            <a:spLocks noGrp="1"/>
          </p:cNvSpPr>
          <p:nvPr>
            <p:ph idx="1"/>
          </p:nvPr>
        </p:nvSpPr>
        <p:spPr/>
        <p:txBody>
          <a:bodyPr/>
          <a:lstStyle/>
          <a:p>
            <a:r>
              <a:rPr kumimoji="1" lang="ja-JP" altLang="en-US" dirty="0"/>
              <a:t>音楽聴取時の感動の個人差の解明</a:t>
            </a:r>
            <a:endParaRPr kumimoji="1" lang="en-US" altLang="ja-JP" dirty="0"/>
          </a:p>
          <a:p>
            <a:endParaRPr lang="en-US" altLang="ja-JP" dirty="0"/>
          </a:p>
          <a:p>
            <a:r>
              <a:rPr kumimoji="1" lang="ja-JP" altLang="en-US" dirty="0"/>
              <a:t>感動時の</a:t>
            </a:r>
            <a:r>
              <a:rPr kumimoji="1" lang="en-US" altLang="ja-JP" dirty="0"/>
              <a:t>HEP</a:t>
            </a:r>
            <a:r>
              <a:rPr kumimoji="1" lang="ja-JP" altLang="en-US" dirty="0"/>
              <a:t>と</a:t>
            </a:r>
            <a:r>
              <a:rPr lang="ja-JP" altLang="en-US" dirty="0"/>
              <a:t>島皮質活動変化の相関</a:t>
            </a:r>
            <a:endParaRPr lang="en-US" altLang="ja-JP" dirty="0"/>
          </a:p>
          <a:p>
            <a:endParaRPr kumimoji="1" lang="en-US" altLang="ja-JP" dirty="0"/>
          </a:p>
          <a:p>
            <a:r>
              <a:rPr lang="en-US" altLang="ja-JP" dirty="0"/>
              <a:t>Critchley </a:t>
            </a:r>
            <a:r>
              <a:rPr lang="ja-JP" altLang="en-US" dirty="0"/>
              <a:t>の内受容注意課題を音楽を聴きながらやる</a:t>
            </a:r>
            <a:endParaRPr kumimoji="1" lang="ja-JP" altLang="en-US" dirty="0"/>
          </a:p>
        </p:txBody>
      </p:sp>
    </p:spTree>
    <p:extLst>
      <p:ext uri="{BB962C8B-B14F-4D97-AF65-F5344CB8AC3E}">
        <p14:creationId xmlns:p14="http://schemas.microsoft.com/office/powerpoint/2010/main" val="655544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30032-064E-4633-AAA2-A8C31AC74161}"/>
              </a:ext>
            </a:extLst>
          </p:cNvPr>
          <p:cNvSpPr>
            <a:spLocks noGrp="1"/>
          </p:cNvSpPr>
          <p:nvPr>
            <p:ph type="title"/>
          </p:nvPr>
        </p:nvSpPr>
        <p:spPr/>
        <p:txBody>
          <a:bodyPr/>
          <a:lstStyle/>
          <a:p>
            <a:r>
              <a:rPr kumimoji="1" lang="ja-JP" altLang="en-US" dirty="0"/>
              <a:t>方法</a:t>
            </a:r>
          </a:p>
        </p:txBody>
      </p:sp>
      <p:sp>
        <p:nvSpPr>
          <p:cNvPr id="3" name="コンテンツ プレースホルダー 2">
            <a:extLst>
              <a:ext uri="{FF2B5EF4-FFF2-40B4-BE49-F238E27FC236}">
                <a16:creationId xmlns:a16="http://schemas.microsoft.com/office/drawing/2014/main" id="{725BC2C7-CC56-374F-8A71-22F271B24E0C}"/>
              </a:ext>
            </a:extLst>
          </p:cNvPr>
          <p:cNvSpPr>
            <a:spLocks noGrp="1"/>
          </p:cNvSpPr>
          <p:nvPr>
            <p:ph idx="1"/>
          </p:nvPr>
        </p:nvSpPr>
        <p:spPr/>
        <p:txBody>
          <a:bodyPr/>
          <a:lstStyle/>
          <a:p>
            <a:r>
              <a:rPr kumimoji="1" lang="en-US" altLang="ja-JP" dirty="0"/>
              <a:t>EGG</a:t>
            </a:r>
          </a:p>
          <a:p>
            <a:r>
              <a:rPr lang="ja-JP" altLang="en-US" dirty="0"/>
              <a:t>同時計測</a:t>
            </a:r>
            <a:endParaRPr lang="en-US" altLang="ja-JP" dirty="0"/>
          </a:p>
          <a:p>
            <a:r>
              <a:rPr kumimoji="1" lang="ja-JP" altLang="en-US" dirty="0"/>
              <a:t>脳と生理反応のネットワーク</a:t>
            </a:r>
          </a:p>
        </p:txBody>
      </p:sp>
    </p:spTree>
    <p:extLst>
      <p:ext uri="{BB962C8B-B14F-4D97-AF65-F5344CB8AC3E}">
        <p14:creationId xmlns:p14="http://schemas.microsoft.com/office/powerpoint/2010/main" val="839252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256</Words>
  <Application>Microsoft Office PowerPoint</Application>
  <PresentationFormat>ワイド画面</PresentationFormat>
  <Paragraphs>56</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わかっていること</vt:lpstr>
      <vt:lpstr>わかっていること</vt:lpstr>
      <vt:lpstr>仮説</vt:lpstr>
      <vt:lpstr>Question</vt:lpstr>
      <vt:lpstr>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わかっていること</dc:title>
  <dc:creator>前川 亮</dc:creator>
  <cp:lastModifiedBy>前川 亮</cp:lastModifiedBy>
  <cp:revision>1</cp:revision>
  <dcterms:created xsi:type="dcterms:W3CDTF">2022-10-05T04:11:07Z</dcterms:created>
  <dcterms:modified xsi:type="dcterms:W3CDTF">2022-10-06T01:31:57Z</dcterms:modified>
</cp:coreProperties>
</file>