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0" r:id="rId2"/>
    <p:sldId id="321" r:id="rId3"/>
    <p:sldId id="300" r:id="rId4"/>
    <p:sldId id="302" r:id="rId5"/>
    <p:sldId id="297" r:id="rId6"/>
    <p:sldId id="304" r:id="rId7"/>
    <p:sldId id="292" r:id="rId8"/>
    <p:sldId id="303" r:id="rId9"/>
    <p:sldId id="305" r:id="rId10"/>
    <p:sldId id="258" r:id="rId11"/>
    <p:sldId id="259" r:id="rId12"/>
    <p:sldId id="260" r:id="rId13"/>
    <p:sldId id="261" r:id="rId14"/>
    <p:sldId id="308" r:id="rId15"/>
    <p:sldId id="310" r:id="rId16"/>
    <p:sldId id="319" r:id="rId17"/>
    <p:sldId id="257" r:id="rId18"/>
    <p:sldId id="306" r:id="rId19"/>
    <p:sldId id="307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2E3DD-FF2F-4BAA-B9B2-B3B52A07FDCD}" v="5" dt="2022-10-13T01:22:07.673"/>
    <p1510:client id="{EA6E020B-088F-44D9-83EC-5FD3A30DAA32}" v="65" dt="2022-10-12T11:15:3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2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6592E3DD-FF2F-4BAA-B9B2-B3B52A07FDCD}"/>
    <pc:docChg chg="custSel delSld modSld sldOrd">
      <pc:chgData name="前川 亮" userId="d7d429a203bb0ce1" providerId="LiveId" clId="{6592E3DD-FF2F-4BAA-B9B2-B3B52A07FDCD}" dt="2022-10-13T01:22:17.527" v="79" actId="1076"/>
      <pc:docMkLst>
        <pc:docMk/>
      </pc:docMkLst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87477785" sldId="28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211041694" sldId="285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512172382" sldId="28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4251589265" sldId="288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19194231" sldId="289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73142128" sldId="293"/>
        </pc:sldMkLst>
      </pc:sldChg>
      <pc:sldChg chg="del">
        <pc:chgData name="前川 亮" userId="d7d429a203bb0ce1" providerId="LiveId" clId="{6592E3DD-FF2F-4BAA-B9B2-B3B52A07FDCD}" dt="2022-10-07T08:46:37.562" v="25" actId="47"/>
        <pc:sldMkLst>
          <pc:docMk/>
          <pc:sldMk cId="2246428037" sldId="29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47563925" sldId="295"/>
        </pc:sldMkLst>
      </pc:sldChg>
      <pc:sldChg chg="del ord">
        <pc:chgData name="前川 亮" userId="d7d429a203bb0ce1" providerId="LiveId" clId="{6592E3DD-FF2F-4BAA-B9B2-B3B52A07FDCD}" dt="2022-10-06T07:07:05.187" v="3" actId="47"/>
        <pc:sldMkLst>
          <pc:docMk/>
          <pc:sldMk cId="377749060" sldId="29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923279785" sldId="311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517618919" sldId="312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1972694370" sldId="314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006659736" sldId="315"/>
        </pc:sldMkLst>
      </pc:sldChg>
      <pc:sldChg chg="del">
        <pc:chgData name="前川 亮" userId="d7d429a203bb0ce1" providerId="LiveId" clId="{6592E3DD-FF2F-4BAA-B9B2-B3B52A07FDCD}" dt="2022-10-06T07:06:25.873" v="0" actId="47"/>
        <pc:sldMkLst>
          <pc:docMk/>
          <pc:sldMk cId="2730359588" sldId="316"/>
        </pc:sldMkLst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2823629962" sldId="317"/>
        </pc:sldMkLst>
      </pc:sldChg>
      <pc:sldChg chg="addSp modSp del mod modClrScheme chgLayout">
        <pc:chgData name="前川 亮" userId="d7d429a203bb0ce1" providerId="LiveId" clId="{6592E3DD-FF2F-4BAA-B9B2-B3B52A07FDCD}" dt="2022-10-07T08:46:37.562" v="25" actId="47"/>
        <pc:sldMkLst>
          <pc:docMk/>
          <pc:sldMk cId="4234799997" sldId="318"/>
        </pc:sldMkLst>
        <pc:spChg chg="add mod">
          <ac:chgData name="前川 亮" userId="d7d429a203bb0ce1" providerId="LiveId" clId="{6592E3DD-FF2F-4BAA-B9B2-B3B52A07FDCD}" dt="2022-10-06T07:07:35.183" v="22" actId="20577"/>
          <ac:spMkLst>
            <pc:docMk/>
            <pc:sldMk cId="4234799997" sldId="318"/>
            <ac:spMk id="2" creationId="{F8614B46-F697-389A-D80E-45B1E2B2F4DE}"/>
          </ac:spMkLst>
        </pc:spChg>
        <pc:spChg chg="add mod">
          <ac:chgData name="前川 亮" userId="d7d429a203bb0ce1" providerId="LiveId" clId="{6592E3DD-FF2F-4BAA-B9B2-B3B52A07FDCD}" dt="2022-10-06T07:07:31.453" v="6" actId="700"/>
          <ac:spMkLst>
            <pc:docMk/>
            <pc:sldMk cId="4234799997" sldId="318"/>
            <ac:spMk id="3" creationId="{7D9F1BB4-AC32-8656-B2A2-C320E09FC695}"/>
          </ac:spMkLst>
        </pc:spChg>
      </pc:sldChg>
      <pc:sldChg chg="addSp delSp modSp mod">
        <pc:chgData name="前川 亮" userId="d7d429a203bb0ce1" providerId="LiveId" clId="{6592E3DD-FF2F-4BAA-B9B2-B3B52A07FDCD}" dt="2022-10-13T01:22:17.527" v="79" actId="1076"/>
        <pc:sldMkLst>
          <pc:docMk/>
          <pc:sldMk cId="1935051732" sldId="320"/>
        </pc:sldMkLst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7" creationId="{F3653721-9D38-E52E-E846-C7D23E5D3E88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8" creationId="{616E233F-CB19-87F2-9C7A-ED13F64584E6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9" creationId="{54DAC635-797E-228C-D8C6-DD865FF4F3D5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0" creationId="{444C3576-7CF2-A4C9-4F45-23A1F329B4F1}"/>
          </ac:spMkLst>
        </pc:spChg>
        <pc:spChg chg="mod">
          <ac:chgData name="前川 亮" userId="d7d429a203bb0ce1" providerId="LiveId" clId="{6592E3DD-FF2F-4BAA-B9B2-B3B52A07FDCD}" dt="2022-10-13T01:21:22.194" v="62" actId="1038"/>
          <ac:spMkLst>
            <pc:docMk/>
            <pc:sldMk cId="1935051732" sldId="320"/>
            <ac:spMk id="13" creationId="{56E7C533-FCA4-4C62-26A4-C16A2BFEBCF0}"/>
          </ac:spMkLst>
        </pc:spChg>
        <pc:spChg chg="add mod">
          <ac:chgData name="前川 亮" userId="d7d429a203bb0ce1" providerId="LiveId" clId="{6592E3DD-FF2F-4BAA-B9B2-B3B52A07FDCD}" dt="2022-10-13T01:22:01.457" v="64" actId="1076"/>
          <ac:spMkLst>
            <pc:docMk/>
            <pc:sldMk cId="1935051732" sldId="320"/>
            <ac:spMk id="18" creationId="{C9CEADB2-A73D-5A2F-F44E-0434C378B6D2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19" creationId="{5C5D5398-9828-E599-0F63-1C31A49F348B}"/>
          </ac:spMkLst>
        </pc:spChg>
        <pc:spChg chg="add mod">
          <ac:chgData name="前川 亮" userId="d7d429a203bb0ce1" providerId="LiveId" clId="{6592E3DD-FF2F-4BAA-B9B2-B3B52A07FDCD}" dt="2022-10-13T01:22:05.330" v="72" actId="1038"/>
          <ac:spMkLst>
            <pc:docMk/>
            <pc:sldMk cId="1935051732" sldId="320"/>
            <ac:spMk id="20" creationId="{92A7768E-E566-442F-FF3C-3F9286E3F4C9}"/>
          </ac:spMkLst>
        </pc:spChg>
        <pc:spChg chg="add mod">
          <ac:chgData name="前川 亮" userId="d7d429a203bb0ce1" providerId="LiveId" clId="{6592E3DD-FF2F-4BAA-B9B2-B3B52A07FDCD}" dt="2022-10-13T01:22:17.527" v="79" actId="1076"/>
          <ac:spMkLst>
            <pc:docMk/>
            <pc:sldMk cId="1935051732" sldId="320"/>
            <ac:spMk id="21" creationId="{22658357-79A8-2E57-BB78-7EA1D558BDD4}"/>
          </ac:spMkLst>
        </pc:spChg>
        <pc:graphicFrameChg chg="mod">
          <ac:chgData name="前川 亮" userId="d7d429a203bb0ce1" providerId="LiveId" clId="{6592E3DD-FF2F-4BAA-B9B2-B3B52A07FDCD}" dt="2022-10-13T01:21:22.194" v="62" actId="1038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5" creationId="{B1D7779E-3DBB-77BB-7794-2AE3E41A5531}"/>
          </ac:picMkLst>
        </pc:picChg>
        <pc:picChg chg="mod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6" creationId="{1D69113C-E787-6DE7-375B-F7BF63E5B592}"/>
          </ac:picMkLst>
        </pc:picChg>
        <pc:picChg chg="add mod ord">
          <ac:chgData name="前川 亮" userId="d7d429a203bb0ce1" providerId="LiveId" clId="{6592E3DD-FF2F-4BAA-B9B2-B3B52A07FDCD}" dt="2022-10-13T01:19:38.813" v="35" actId="1076"/>
          <ac:picMkLst>
            <pc:docMk/>
            <pc:sldMk cId="1935051732" sldId="320"/>
            <ac:picMk id="12" creationId="{69FAF38D-1D3E-6B35-8D41-B2622B581F89}"/>
          </ac:picMkLst>
        </pc:picChg>
        <pc:picChg chg="del">
          <ac:chgData name="前川 亮" userId="d7d429a203bb0ce1" providerId="LiveId" clId="{6592E3DD-FF2F-4BAA-B9B2-B3B52A07FDCD}" dt="2022-10-13T01:19:28.050" v="30" actId="478"/>
          <ac:picMkLst>
            <pc:docMk/>
            <pc:sldMk cId="1935051732" sldId="320"/>
            <ac:picMk id="15" creationId="{DBB3C9F6-E16B-FA02-49FC-E3ADC4F68590}"/>
          </ac:picMkLst>
        </pc:picChg>
        <pc:picChg chg="add mod modCrop">
          <ac:chgData name="前川 亮" userId="d7d429a203bb0ce1" providerId="LiveId" clId="{6592E3DD-FF2F-4BAA-B9B2-B3B52A07FDCD}" dt="2022-10-13T01:21:22.194" v="62" actId="1038"/>
          <ac:picMkLst>
            <pc:docMk/>
            <pc:sldMk cId="1935051732" sldId="320"/>
            <ac:picMk id="17" creationId="{B89E430A-C44B-6CBF-58A3-C20F9A104DFF}"/>
          </ac:picMkLst>
        </pc:picChg>
        <pc:picChg chg="del">
          <ac:chgData name="前川 亮" userId="d7d429a203bb0ce1" providerId="LiveId" clId="{6592E3DD-FF2F-4BAA-B9B2-B3B52A07FDCD}" dt="2022-10-13T01:21:01.375" v="46" actId="478"/>
          <ac:picMkLst>
            <pc:docMk/>
            <pc:sldMk cId="1935051732" sldId="320"/>
            <ac:picMk id="1026" creationId="{3DEF460A-2FC8-36C8-C662-34C321CC6F7E}"/>
          </ac:picMkLst>
        </pc:picChg>
      </pc:sldChg>
      <pc:sldChg chg="del ord">
        <pc:chgData name="前川 亮" userId="d7d429a203bb0ce1" providerId="LiveId" clId="{6592E3DD-FF2F-4BAA-B9B2-B3B52A07FDCD}" dt="2022-10-07T08:46:37.562" v="25" actId="47"/>
        <pc:sldMkLst>
          <pc:docMk/>
          <pc:sldMk cId="3864973101" sldId="320"/>
        </pc:sldMkLst>
      </pc:sldChg>
    </pc:docChg>
  </pc:docChgLst>
  <pc:docChgLst>
    <pc:chgData name="前川 亮" userId="d7d429a203bb0ce1" providerId="LiveId" clId="{AB60E750-401A-4BBC-9C3E-082EB7E2ABBA}"/>
    <pc:docChg chg="undo custSel addSld modSld">
      <pc:chgData name="前川 亮" userId="d7d429a203bb0ce1" providerId="LiveId" clId="{AB60E750-401A-4BBC-9C3E-082EB7E2ABBA}" dt="2022-06-27T23:59:54.341" v="73" actId="1076"/>
      <pc:docMkLst>
        <pc:docMk/>
      </pc:docMkLst>
      <pc:sldChg chg="modSp mod">
        <pc:chgData name="前川 亮" userId="d7d429a203bb0ce1" providerId="LiveId" clId="{AB60E750-401A-4BBC-9C3E-082EB7E2ABBA}" dt="2022-06-27T23:53:50.731" v="34" actId="20577"/>
        <pc:sldMkLst>
          <pc:docMk/>
          <pc:sldMk cId="599781648" sldId="307"/>
        </pc:sldMkLst>
        <pc:spChg chg="mod">
          <ac:chgData name="前川 亮" userId="d7d429a203bb0ce1" providerId="LiveId" clId="{AB60E750-401A-4BBC-9C3E-082EB7E2ABBA}" dt="2022-06-27T23:53:50.731" v="34" actId="20577"/>
          <ac:spMkLst>
            <pc:docMk/>
            <pc:sldMk cId="599781648" sldId="307"/>
            <ac:spMk id="2" creationId="{185B3349-BDF9-3ADA-C0E4-5D8902697F2E}"/>
          </ac:spMkLst>
        </pc:spChg>
      </pc:sldChg>
      <pc:sldChg chg="addSp delSp mod">
        <pc:chgData name="前川 亮" userId="d7d429a203bb0ce1" providerId="LiveId" clId="{AB60E750-401A-4BBC-9C3E-082EB7E2ABBA}" dt="2022-06-27T14:21:43.588" v="3" actId="478"/>
        <pc:sldMkLst>
          <pc:docMk/>
          <pc:sldMk cId="3923279785" sldId="311"/>
        </pc:sldMkLst>
        <pc:spChg chg="add del">
          <ac:chgData name="前川 亮" userId="d7d429a203bb0ce1" providerId="LiveId" clId="{AB60E750-401A-4BBC-9C3E-082EB7E2ABBA}" dt="2022-06-27T14:21:33.828" v="1" actId="22"/>
          <ac:spMkLst>
            <pc:docMk/>
            <pc:sldMk cId="3923279785" sldId="311"/>
            <ac:spMk id="4" creationId="{0B14CC03-400F-2A4C-330E-C03D2BAA4CB9}"/>
          </ac:spMkLst>
        </pc:spChg>
        <pc:spChg chg="add del">
          <ac:chgData name="前川 亮" userId="d7d429a203bb0ce1" providerId="LiveId" clId="{AB60E750-401A-4BBC-9C3E-082EB7E2ABBA}" dt="2022-06-27T14:21:43.588" v="3" actId="478"/>
          <ac:spMkLst>
            <pc:docMk/>
            <pc:sldMk cId="3923279785" sldId="311"/>
            <ac:spMk id="6" creationId="{03AA43CE-DBCB-493E-1D52-77EEC29DD263}"/>
          </ac:spMkLst>
        </pc:spChg>
      </pc:sldChg>
      <pc:sldChg chg="addSp modSp new mod modNotesTx">
        <pc:chgData name="前川 亮" userId="d7d429a203bb0ce1" providerId="LiveId" clId="{AB60E750-401A-4BBC-9C3E-082EB7E2ABBA}" dt="2022-06-27T23:59:54.341" v="73" actId="1076"/>
        <pc:sldMkLst>
          <pc:docMk/>
          <pc:sldMk cId="3864973101" sldId="320"/>
        </pc:sldMkLst>
        <pc:spChg chg="mod">
          <ac:chgData name="前川 亮" userId="d7d429a203bb0ce1" providerId="LiveId" clId="{AB60E750-401A-4BBC-9C3E-082EB7E2ABBA}" dt="2022-06-27T23:51:03.975" v="19" actId="20577"/>
          <ac:spMkLst>
            <pc:docMk/>
            <pc:sldMk cId="3864973101" sldId="320"/>
            <ac:spMk id="2" creationId="{7ED022B5-94C3-2884-3842-8EDDDE2FD1CE}"/>
          </ac:spMkLst>
        </pc:spChg>
        <pc:spChg chg="add mod">
          <ac:chgData name="前川 亮" userId="d7d429a203bb0ce1" providerId="LiveId" clId="{AB60E750-401A-4BBC-9C3E-082EB7E2ABBA}" dt="2022-06-27T23:58:41.584" v="67" actId="12"/>
          <ac:spMkLst>
            <pc:docMk/>
            <pc:sldMk cId="3864973101" sldId="320"/>
            <ac:spMk id="5" creationId="{5C77AE02-0EFA-B7C3-B9E9-81146E737BD1}"/>
          </ac:spMkLst>
        </pc:spChg>
        <pc:spChg chg="add mod">
          <ac:chgData name="前川 亮" userId="d7d429a203bb0ce1" providerId="LiveId" clId="{AB60E750-401A-4BBC-9C3E-082EB7E2ABBA}" dt="2022-06-27T23:59:45.486" v="71" actId="208"/>
          <ac:spMkLst>
            <pc:docMk/>
            <pc:sldMk cId="3864973101" sldId="320"/>
            <ac:spMk id="6" creationId="{C153BA28-A1FA-3D5B-BC86-37DBC2BC3FB5}"/>
          </ac:spMkLst>
        </pc:spChg>
        <pc:picChg chg="add mod modCrop">
          <ac:chgData name="前川 亮" userId="d7d429a203bb0ce1" providerId="LiveId" clId="{AB60E750-401A-4BBC-9C3E-082EB7E2ABBA}" dt="2022-06-27T23:59:54.341" v="73" actId="1076"/>
          <ac:picMkLst>
            <pc:docMk/>
            <pc:sldMk cId="3864973101" sldId="320"/>
            <ac:picMk id="4" creationId="{27E3C4C4-E1CA-AA02-B121-DB53603BB516}"/>
          </ac:picMkLst>
        </pc:picChg>
      </pc:sldChg>
    </pc:docChg>
  </pc:docChgLst>
  <pc:docChgLst>
    <pc:chgData name="前川 亮" userId="d7d429a203bb0ce1" providerId="LiveId" clId="{8BA49465-4A07-4AF2-B3BA-F9465DA86491}"/>
    <pc:docChg chg="undo custSel addSld delSld modSld">
      <pc:chgData name="前川 亮" userId="d7d429a203bb0ce1" providerId="LiveId" clId="{8BA49465-4A07-4AF2-B3BA-F9465DA86491}" dt="2022-06-27T07:57:19.824" v="1075" actId="47"/>
      <pc:docMkLst>
        <pc:docMk/>
      </pc:docMkLst>
      <pc:sldChg chg="modSp new del mod">
        <pc:chgData name="前川 亮" userId="d7d429a203bb0ce1" providerId="LiveId" clId="{8BA49465-4A07-4AF2-B3BA-F9465DA86491}" dt="2022-06-27T05:58:59.217" v="419" actId="47"/>
        <pc:sldMkLst>
          <pc:docMk/>
          <pc:sldMk cId="4013048395" sldId="256"/>
        </pc:sldMkLst>
        <pc:spChg chg="mod">
          <ac:chgData name="前川 亮" userId="d7d429a203bb0ce1" providerId="LiveId" clId="{8BA49465-4A07-4AF2-B3BA-F9465DA86491}" dt="2022-06-27T03:14:43.641" v="10" actId="20577"/>
          <ac:spMkLst>
            <pc:docMk/>
            <pc:sldMk cId="4013048395" sldId="256"/>
            <ac:spMk id="2" creationId="{304CD669-24BF-DE26-7F91-05FB0D4EDA13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3857471949" sldId="257"/>
        </pc:sldMkLst>
      </pc:sldChg>
      <pc:sldChg chg="addSp modSp add mod modClrScheme chgLayout">
        <pc:chgData name="前川 亮" userId="d7d429a203bb0ce1" providerId="LiveId" clId="{8BA49465-4A07-4AF2-B3BA-F9465DA86491}" dt="2022-06-27T05:58:53.153" v="418" actId="20577"/>
        <pc:sldMkLst>
          <pc:docMk/>
          <pc:sldMk cId="4230110483" sldId="258"/>
        </pc:sldMkLst>
        <pc:spChg chg="add mod">
          <ac:chgData name="前川 亮" userId="d7d429a203bb0ce1" providerId="LiveId" clId="{8BA49465-4A07-4AF2-B3BA-F9465DA86491}" dt="2022-06-27T05:58:53.153" v="418" actId="20577"/>
          <ac:spMkLst>
            <pc:docMk/>
            <pc:sldMk cId="4230110483" sldId="258"/>
            <ac:spMk id="3" creationId="{4426B533-B27E-CF45-A832-09A5B90F64E8}"/>
          </ac:spMkLst>
        </pc:spChg>
        <pc:spChg chg="add mod ord">
          <ac:chgData name="前川 亮" userId="d7d429a203bb0ce1" providerId="LiveId" clId="{8BA49465-4A07-4AF2-B3BA-F9465DA86491}" dt="2022-06-27T05:58:39.638" v="407" actId="5793"/>
          <ac:spMkLst>
            <pc:docMk/>
            <pc:sldMk cId="4230110483" sldId="258"/>
            <ac:spMk id="4" creationId="{0A939ECC-DC00-5516-000F-E09E6013A94F}"/>
          </ac:spMkLst>
        </pc:spChg>
        <pc:picChg chg="mod">
          <ac:chgData name="前川 亮" userId="d7d429a203bb0ce1" providerId="LiveId" clId="{8BA49465-4A07-4AF2-B3BA-F9465DA86491}" dt="2022-06-27T05:58:44.574" v="409" actId="12788"/>
          <ac:picMkLst>
            <pc:docMk/>
            <pc:sldMk cId="4230110483" sldId="258"/>
            <ac:picMk id="2" creationId="{B278C165-2914-49D6-85A5-C9E2A75D6561}"/>
          </ac:picMkLst>
        </pc:picChg>
      </pc:sldChg>
      <pc:sldChg chg="addSp delSp modSp new mod">
        <pc:chgData name="前川 亮" userId="d7d429a203bb0ce1" providerId="LiveId" clId="{8BA49465-4A07-4AF2-B3BA-F9465DA86491}" dt="2022-06-27T05:59:34.605" v="449" actId="1076"/>
        <pc:sldMkLst>
          <pc:docMk/>
          <pc:sldMk cId="905752167" sldId="259"/>
        </pc:sldMkLst>
        <pc:spChg chg="mod">
          <ac:chgData name="前川 亮" userId="d7d429a203bb0ce1" providerId="LiveId" clId="{8BA49465-4A07-4AF2-B3BA-F9465DA86491}" dt="2022-06-27T05:38:36.626" v="73" actId="20577"/>
          <ac:spMkLst>
            <pc:docMk/>
            <pc:sldMk cId="905752167" sldId="259"/>
            <ac:spMk id="2" creationId="{78BB4C65-98DD-7057-7E3A-1F2BEBDBB096}"/>
          </ac:spMkLst>
        </pc:spChg>
        <pc:spChg chg="add mod">
          <ac:chgData name="前川 亮" userId="d7d429a203bb0ce1" providerId="LiveId" clId="{8BA49465-4A07-4AF2-B3BA-F9465DA86491}" dt="2022-06-27T05:48:03.786" v="211" actId="20577"/>
          <ac:spMkLst>
            <pc:docMk/>
            <pc:sldMk cId="905752167" sldId="259"/>
            <ac:spMk id="3" creationId="{FFD2481C-AAFD-262A-F8D0-BA2D1BCE8E89}"/>
          </ac:spMkLst>
        </pc:spChg>
        <pc:spChg chg="add mod">
          <ac:chgData name="前川 亮" userId="d7d429a203bb0ce1" providerId="LiveId" clId="{8BA49465-4A07-4AF2-B3BA-F9465DA86491}" dt="2022-06-27T05:49:39.132" v="232" actId="12789"/>
          <ac:spMkLst>
            <pc:docMk/>
            <pc:sldMk cId="905752167" sldId="259"/>
            <ac:spMk id="4" creationId="{B0894C27-C7CC-41DF-23BC-9BBF810C73D9}"/>
          </ac:spMkLst>
        </pc:spChg>
        <pc:spChg chg="add del mod">
          <ac:chgData name="前川 亮" userId="d7d429a203bb0ce1" providerId="LiveId" clId="{8BA49465-4A07-4AF2-B3BA-F9465DA86491}" dt="2022-06-27T05:40:16.642" v="81" actId="478"/>
          <ac:spMkLst>
            <pc:docMk/>
            <pc:sldMk cId="905752167" sldId="259"/>
            <ac:spMk id="5" creationId="{2A357656-6DB6-43B2-F10F-743EF35D4FF7}"/>
          </ac:spMkLst>
        </pc:spChg>
        <pc:spChg chg="add mod">
          <ac:chgData name="前川 亮" userId="d7d429a203bb0ce1" providerId="LiveId" clId="{8BA49465-4A07-4AF2-B3BA-F9465DA86491}" dt="2022-06-27T05:49:51.376" v="235" actId="13822"/>
          <ac:spMkLst>
            <pc:docMk/>
            <pc:sldMk cId="905752167" sldId="259"/>
            <ac:spMk id="6" creationId="{81FCE2FC-A76D-CBC4-2EEE-FAD5E87554DB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7" creationId="{C6D41247-EC8F-E025-A520-EC704506AEF1}"/>
          </ac:spMkLst>
        </pc:spChg>
        <pc:spChg chg="add mod">
          <ac:chgData name="前川 亮" userId="d7d429a203bb0ce1" providerId="LiveId" clId="{8BA49465-4A07-4AF2-B3BA-F9465DA86491}" dt="2022-06-27T05:49:48.973" v="234" actId="13822"/>
          <ac:spMkLst>
            <pc:docMk/>
            <pc:sldMk cId="905752167" sldId="259"/>
            <ac:spMk id="8" creationId="{CC7CB3F8-3663-0D52-3CB6-2689936D5547}"/>
          </ac:spMkLst>
        </pc:spChg>
        <pc:spChg chg="add mod">
          <ac:chgData name="前川 亮" userId="d7d429a203bb0ce1" providerId="LiveId" clId="{8BA49465-4A07-4AF2-B3BA-F9465DA86491}" dt="2022-06-27T05:56:02.608" v="325" actId="12789"/>
          <ac:spMkLst>
            <pc:docMk/>
            <pc:sldMk cId="905752167" sldId="259"/>
            <ac:spMk id="19" creationId="{F700CD42-42A0-E706-D06C-218755DD1B09}"/>
          </ac:spMkLst>
        </pc:spChg>
        <pc:spChg chg="add mod">
          <ac:chgData name="前川 亮" userId="d7d429a203bb0ce1" providerId="LiveId" clId="{8BA49465-4A07-4AF2-B3BA-F9465DA86491}" dt="2022-06-27T05:53:33.745" v="307" actId="552"/>
          <ac:spMkLst>
            <pc:docMk/>
            <pc:sldMk cId="905752167" sldId="259"/>
            <ac:spMk id="20" creationId="{E70B8EAC-2522-A655-F300-AE0044D974A8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1" creationId="{F2159D9C-4655-D39B-91A2-FED445664CE4}"/>
          </ac:spMkLst>
        </pc:spChg>
        <pc:spChg chg="add mod">
          <ac:chgData name="前川 亮" userId="d7d429a203bb0ce1" providerId="LiveId" clId="{8BA49465-4A07-4AF2-B3BA-F9465DA86491}" dt="2022-06-27T05:57:12.523" v="374" actId="1076"/>
          <ac:spMkLst>
            <pc:docMk/>
            <pc:sldMk cId="905752167" sldId="259"/>
            <ac:spMk id="25" creationId="{EA77D363-61C5-0DAE-238E-E2BF3B3F2294}"/>
          </ac:spMkLst>
        </pc:spChg>
        <pc:spChg chg="add mod">
          <ac:chgData name="前川 亮" userId="d7d429a203bb0ce1" providerId="LiveId" clId="{8BA49465-4A07-4AF2-B3BA-F9465DA86491}" dt="2022-06-27T05:56:35.870" v="363" actId="552"/>
          <ac:spMkLst>
            <pc:docMk/>
            <pc:sldMk cId="905752167" sldId="259"/>
            <ac:spMk id="26" creationId="{B232ABB7-618D-9259-C1EA-94965E847DB6}"/>
          </ac:spMkLst>
        </pc:spChg>
        <pc:spChg chg="add mod">
          <ac:chgData name="前川 亮" userId="d7d429a203bb0ce1" providerId="LiveId" clId="{8BA49465-4A07-4AF2-B3BA-F9465DA86491}" dt="2022-06-27T05:56:42.482" v="365" actId="465"/>
          <ac:spMkLst>
            <pc:docMk/>
            <pc:sldMk cId="905752167" sldId="259"/>
            <ac:spMk id="27" creationId="{B77D916E-5B1B-771E-AA34-00867EFA612F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28" creationId="{00FAB082-F844-508E-0C6D-5BE5D9B01354}"/>
          </ac:spMkLst>
        </pc:spChg>
        <pc:spChg chg="add mod">
          <ac:chgData name="前川 亮" userId="d7d429a203bb0ce1" providerId="LiveId" clId="{8BA49465-4A07-4AF2-B3BA-F9465DA86491}" dt="2022-06-27T05:57:04.485" v="372" actId="12788"/>
          <ac:spMkLst>
            <pc:docMk/>
            <pc:sldMk cId="905752167" sldId="259"/>
            <ac:spMk id="29" creationId="{FE89A683-FD81-0AC7-C3F9-E2BF08410E3E}"/>
          </ac:spMkLst>
        </pc:spChg>
        <pc:spChg chg="add mod">
          <ac:chgData name="前川 亮" userId="d7d429a203bb0ce1" providerId="LiveId" clId="{8BA49465-4A07-4AF2-B3BA-F9465DA86491}" dt="2022-06-27T05:57:05.202" v="373" actId="465"/>
          <ac:spMkLst>
            <pc:docMk/>
            <pc:sldMk cId="905752167" sldId="259"/>
            <ac:spMk id="30" creationId="{3E751F27-F57A-9AC5-6AA9-8437668A463D}"/>
          </ac:spMkLst>
        </pc:spChg>
        <pc:spChg chg="add mod">
          <ac:chgData name="前川 亮" userId="d7d429a203bb0ce1" providerId="LiveId" clId="{8BA49465-4A07-4AF2-B3BA-F9465DA86491}" dt="2022-06-27T05:57:28.820" v="377" actId="12789"/>
          <ac:spMkLst>
            <pc:docMk/>
            <pc:sldMk cId="905752167" sldId="259"/>
            <ac:spMk id="31" creationId="{89B777A5-42DF-FFBE-9453-E5543211A29B}"/>
          </ac:spMkLst>
        </pc:spChg>
        <pc:spChg chg="add mod">
          <ac:chgData name="前川 亮" userId="d7d429a203bb0ce1" providerId="LiveId" clId="{8BA49465-4A07-4AF2-B3BA-F9465DA86491}" dt="2022-06-27T05:59:34.605" v="449" actId="1076"/>
          <ac:spMkLst>
            <pc:docMk/>
            <pc:sldMk cId="905752167" sldId="259"/>
            <ac:spMk id="32" creationId="{E0DC3810-DB9A-5A74-4A04-9F1B3B8060C0}"/>
          </ac:spMkLst>
        </pc:sp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0" creationId="{92E4DF5A-FE9B-554E-BC18-45B24CA1998E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2" creationId="{2289BEAB-FFCD-7630-8CB3-90EAD0D78BE9}"/>
          </ac:cxnSpMkLst>
        </pc:cxnChg>
        <pc:cxnChg chg="add del mod">
          <ac:chgData name="前川 亮" userId="d7d429a203bb0ce1" providerId="LiveId" clId="{8BA49465-4A07-4AF2-B3BA-F9465DA86491}" dt="2022-06-27T05:49:24.834" v="229" actId="478"/>
          <ac:cxnSpMkLst>
            <pc:docMk/>
            <pc:sldMk cId="905752167" sldId="259"/>
            <ac:cxnSpMk id="14" creationId="{D516B12D-2E74-EDBF-A15E-D73984A91198}"/>
          </ac:cxnSpMkLst>
        </pc:cxnChg>
        <pc:cxnChg chg="add mod">
          <ac:chgData name="前川 亮" userId="d7d429a203bb0ce1" providerId="LiveId" clId="{8BA49465-4A07-4AF2-B3BA-F9465DA86491}" dt="2022-06-27T05:43:09.243" v="123" actId="12788"/>
          <ac:cxnSpMkLst>
            <pc:docMk/>
            <pc:sldMk cId="905752167" sldId="259"/>
            <ac:cxnSpMk id="16" creationId="{29F80B9D-246D-96AD-8543-A464FA3EA1C8}"/>
          </ac:cxnSpMkLst>
        </pc:cxnChg>
        <pc:cxnChg chg="add mod">
          <ac:chgData name="前川 亮" userId="d7d429a203bb0ce1" providerId="LiveId" clId="{8BA49465-4A07-4AF2-B3BA-F9465DA86491}" dt="2022-06-27T05:49:42.276" v="233" actId="1076"/>
          <ac:cxnSpMkLst>
            <pc:docMk/>
            <pc:sldMk cId="905752167" sldId="259"/>
            <ac:cxnSpMk id="23" creationId="{9A9C2D0A-0425-93B8-1F32-E3818FF0036F}"/>
          </ac:cxnSpMkLst>
        </pc:cxnChg>
      </pc:sldChg>
      <pc:sldChg chg="addSp modSp new mod">
        <pc:chgData name="前川 亮" userId="d7d429a203bb0ce1" providerId="LiveId" clId="{8BA49465-4A07-4AF2-B3BA-F9465DA86491}" dt="2022-06-27T06:41:55.807" v="477" actId="1076"/>
        <pc:sldMkLst>
          <pc:docMk/>
          <pc:sldMk cId="3294095328" sldId="260"/>
        </pc:sldMkLst>
        <pc:spChg chg="mod">
          <ac:chgData name="前川 亮" userId="d7d429a203bb0ce1" providerId="LiveId" clId="{8BA49465-4A07-4AF2-B3BA-F9465DA86491}" dt="2022-06-27T06:10:01.322" v="467" actId="20577"/>
          <ac:spMkLst>
            <pc:docMk/>
            <pc:sldMk cId="3294095328" sldId="260"/>
            <ac:spMk id="2" creationId="{725D098D-514B-7A91-F1BA-06078CD9D3C0}"/>
          </ac:spMkLst>
        </pc:spChg>
        <pc:picChg chg="add mod">
          <ac:chgData name="前川 亮" userId="d7d429a203bb0ce1" providerId="LiveId" clId="{8BA49465-4A07-4AF2-B3BA-F9465DA86491}" dt="2022-06-27T06:41:38.661" v="474" actId="1076"/>
          <ac:picMkLst>
            <pc:docMk/>
            <pc:sldMk cId="3294095328" sldId="260"/>
            <ac:picMk id="4" creationId="{A006FB7A-8E88-3EA4-6218-B8469D6E0950}"/>
          </ac:picMkLst>
        </pc:picChg>
        <pc:picChg chg="mod">
          <ac:chgData name="前川 亮" userId="d7d429a203bb0ce1" providerId="LiveId" clId="{8BA49465-4A07-4AF2-B3BA-F9465DA86491}" dt="2022-06-27T06:41:55.807" v="477" actId="1076"/>
          <ac:picMkLst>
            <pc:docMk/>
            <pc:sldMk cId="3294095328" sldId="260"/>
            <ac:picMk id="5" creationId="{F2FC2279-B5AF-68A4-8495-1192B99A2A91}"/>
          </ac:picMkLst>
        </pc:picChg>
      </pc:sldChg>
      <pc:sldChg chg="addSp delSp modSp new mod">
        <pc:chgData name="前川 亮" userId="d7d429a203bb0ce1" providerId="LiveId" clId="{8BA49465-4A07-4AF2-B3BA-F9465DA86491}" dt="2022-06-27T06:56:50.737" v="549" actId="1076"/>
        <pc:sldMkLst>
          <pc:docMk/>
          <pc:sldMk cId="744402414" sldId="261"/>
        </pc:sldMkLst>
        <pc:spChg chg="mod">
          <ac:chgData name="前川 亮" userId="d7d429a203bb0ce1" providerId="LiveId" clId="{8BA49465-4A07-4AF2-B3BA-F9465DA86491}" dt="2022-06-27T06:56:05.307" v="512" actId="20577"/>
          <ac:spMkLst>
            <pc:docMk/>
            <pc:sldMk cId="744402414" sldId="261"/>
            <ac:spMk id="2" creationId="{0300DE07-EC68-89C9-8D95-235D6C6BFD90}"/>
          </ac:spMkLst>
        </pc:spChg>
        <pc:spChg chg="add del">
          <ac:chgData name="前川 亮" userId="d7d429a203bb0ce1" providerId="LiveId" clId="{8BA49465-4A07-4AF2-B3BA-F9465DA86491}" dt="2022-06-27T06:56:32.430" v="516" actId="22"/>
          <ac:spMkLst>
            <pc:docMk/>
            <pc:sldMk cId="744402414" sldId="261"/>
            <ac:spMk id="6" creationId="{038E7DAA-F2F7-BE67-65BA-D23341B28753}"/>
          </ac:spMkLst>
        </pc:spChg>
        <pc:spChg chg="add mod">
          <ac:chgData name="前川 亮" userId="d7d429a203bb0ce1" providerId="LiveId" clId="{8BA49465-4A07-4AF2-B3BA-F9465DA86491}" dt="2022-06-27T06:56:49.465" v="548" actId="1076"/>
          <ac:spMkLst>
            <pc:docMk/>
            <pc:sldMk cId="744402414" sldId="261"/>
            <ac:spMk id="7" creationId="{C7905961-B0FD-BCDC-13D3-3EBBAD82F49B}"/>
          </ac:spMkLst>
        </pc:spChg>
        <pc:picChg chg="add mod">
          <ac:chgData name="前川 亮" userId="d7d429a203bb0ce1" providerId="LiveId" clId="{8BA49465-4A07-4AF2-B3BA-F9465DA86491}" dt="2022-06-27T06:56:50.737" v="549" actId="1076"/>
          <ac:picMkLst>
            <pc:docMk/>
            <pc:sldMk cId="744402414" sldId="261"/>
            <ac:picMk id="4" creationId="{EDEAE2FD-0B4A-5D96-91A2-B1725D6443AF}"/>
          </ac:picMkLst>
        </pc:pic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87477785" sldId="28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211041694" sldId="28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512172382" sldId="28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485646943" sldId="28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251589265" sldId="28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919194231" sldId="28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131337656" sldId="292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973142128" sldId="29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246428037" sldId="294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247563925" sldId="295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77749060" sldId="296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995368712" sldId="297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139785191" sldId="298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298669680" sldId="299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3527847707" sldId="300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50158939" sldId="301"/>
        </pc:sldMkLst>
      </pc:sldChg>
      <pc:sldChg chg="modSp add mod">
        <pc:chgData name="前川 亮" userId="d7d429a203bb0ce1" providerId="LiveId" clId="{8BA49465-4A07-4AF2-B3BA-F9465DA86491}" dt="2022-06-27T07:31:52.671" v="753" actId="20577"/>
        <pc:sldMkLst>
          <pc:docMk/>
          <pc:sldMk cId="4179848150" sldId="302"/>
        </pc:sldMkLst>
        <pc:spChg chg="mod">
          <ac:chgData name="前川 亮" userId="d7d429a203bb0ce1" providerId="LiveId" clId="{8BA49465-4A07-4AF2-B3BA-F9465DA86491}" dt="2022-06-27T07:31:52.671" v="753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4024655130" sldId="303"/>
        </pc:sldMkLst>
      </pc:sldChg>
      <pc:sldChg chg="add">
        <pc:chgData name="前川 亮" userId="d7d429a203bb0ce1" providerId="LiveId" clId="{8BA49465-4A07-4AF2-B3BA-F9465DA86491}" dt="2022-06-27T06:57:27.339" v="550"/>
        <pc:sldMkLst>
          <pc:docMk/>
          <pc:sldMk cId="1024488527" sldId="304"/>
        </pc:sldMkLst>
      </pc:sldChg>
      <pc:sldChg chg="modSp new mod">
        <pc:chgData name="前川 亮" userId="d7d429a203bb0ce1" providerId="LiveId" clId="{8BA49465-4A07-4AF2-B3BA-F9465DA86491}" dt="2022-06-27T06:57:52.544" v="562" actId="20577"/>
        <pc:sldMkLst>
          <pc:docMk/>
          <pc:sldMk cId="1978466440" sldId="305"/>
        </pc:sldMkLst>
        <pc:spChg chg="mod">
          <ac:chgData name="前川 亮" userId="d7d429a203bb0ce1" providerId="LiveId" clId="{8BA49465-4A07-4AF2-B3BA-F9465DA86491}" dt="2022-06-27T06:57:52.544" v="562" actId="20577"/>
          <ac:spMkLst>
            <pc:docMk/>
            <pc:sldMk cId="1978466440" sldId="305"/>
            <ac:spMk id="2" creationId="{163CC0CC-D9E1-311C-227D-EA6F66331E8F}"/>
          </ac:spMkLst>
        </pc:spChg>
      </pc:sldChg>
      <pc:sldChg chg="add">
        <pc:chgData name="前川 亮" userId="d7d429a203bb0ce1" providerId="LiveId" clId="{8BA49465-4A07-4AF2-B3BA-F9465DA86491}" dt="2022-06-27T07:01:00.903" v="563"/>
        <pc:sldMkLst>
          <pc:docMk/>
          <pc:sldMk cId="2458488694" sldId="306"/>
        </pc:sldMkLst>
      </pc:sldChg>
      <pc:sldChg chg="modSp add mod">
        <pc:chgData name="前川 亮" userId="d7d429a203bb0ce1" providerId="LiveId" clId="{8BA49465-4A07-4AF2-B3BA-F9465DA86491}" dt="2022-06-27T07:33:47.962" v="862" actId="20577"/>
        <pc:sldMkLst>
          <pc:docMk/>
          <pc:sldMk cId="599781648" sldId="307"/>
        </pc:sldMkLst>
        <pc:spChg chg="mod">
          <ac:chgData name="前川 亮" userId="d7d429a203bb0ce1" providerId="LiveId" clId="{8BA49465-4A07-4AF2-B3BA-F9465DA86491}" dt="2022-06-27T07:33:47.962" v="862" actId="20577"/>
          <ac:spMkLst>
            <pc:docMk/>
            <pc:sldMk cId="599781648" sldId="307"/>
            <ac:spMk id="2" creationId="{185B3349-BDF9-3ADA-C0E4-5D8902697F2E}"/>
          </ac:spMkLst>
        </pc:spChg>
        <pc:spChg chg="mod">
          <ac:chgData name="前川 亮" userId="d7d429a203bb0ce1" providerId="LiveId" clId="{8BA49465-4A07-4AF2-B3BA-F9465DA86491}" dt="2022-06-27T07:33:35.597" v="848" actId="27636"/>
          <ac:spMkLst>
            <pc:docMk/>
            <pc:sldMk cId="599781648" sldId="307"/>
            <ac:spMk id="3" creationId="{0B02A509-AF18-45FF-887A-EAE6C1ECAED6}"/>
          </ac:spMkLst>
        </pc:spChg>
      </pc:sldChg>
      <pc:sldChg chg="addSp modSp new mod">
        <pc:chgData name="前川 亮" userId="d7d429a203bb0ce1" providerId="LiveId" clId="{8BA49465-4A07-4AF2-B3BA-F9465DA86491}" dt="2022-06-27T07:28:35.802" v="647" actId="1076"/>
        <pc:sldMkLst>
          <pc:docMk/>
          <pc:sldMk cId="2950972194" sldId="308"/>
        </pc:sldMkLst>
        <pc:spChg chg="mod">
          <ac:chgData name="前川 亮" userId="d7d429a203bb0ce1" providerId="LiveId" clId="{8BA49465-4A07-4AF2-B3BA-F9465DA86491}" dt="2022-06-27T07:27:58.902" v="590" actId="20577"/>
          <ac:spMkLst>
            <pc:docMk/>
            <pc:sldMk cId="2950972194" sldId="308"/>
            <ac:spMk id="2" creationId="{575BCDE1-15D7-1AE1-4E25-635BA2C30958}"/>
          </ac:spMkLst>
        </pc:spChg>
        <pc:spChg chg="add mod">
          <ac:chgData name="前川 亮" userId="d7d429a203bb0ce1" providerId="LiveId" clId="{8BA49465-4A07-4AF2-B3BA-F9465DA86491}" dt="2022-06-27T07:28:33.781" v="646" actId="14100"/>
          <ac:spMkLst>
            <pc:docMk/>
            <pc:sldMk cId="2950972194" sldId="308"/>
            <ac:spMk id="5" creationId="{36ED96C1-9EE7-FA08-BC4A-B5CC303702CB}"/>
          </ac:spMkLst>
        </pc:spChg>
        <pc:picChg chg="add mod">
          <ac:chgData name="前川 亮" userId="d7d429a203bb0ce1" providerId="LiveId" clId="{8BA49465-4A07-4AF2-B3BA-F9465DA86491}" dt="2022-06-27T07:28:35.802" v="647" actId="1076"/>
          <ac:picMkLst>
            <pc:docMk/>
            <pc:sldMk cId="2950972194" sldId="308"/>
            <ac:picMk id="4" creationId="{E676A0D2-A129-B8B0-2165-F53D30AE17CF}"/>
          </ac:picMkLst>
        </pc:picChg>
      </pc:sldChg>
      <pc:sldChg chg="addSp modSp new del mod">
        <pc:chgData name="前川 亮" userId="d7d429a203bb0ce1" providerId="LiveId" clId="{8BA49465-4A07-4AF2-B3BA-F9465DA86491}" dt="2022-06-27T07:57:19.824" v="1075" actId="47"/>
        <pc:sldMkLst>
          <pc:docMk/>
          <pc:sldMk cId="11045836" sldId="309"/>
        </pc:sldMkLst>
        <pc:picChg chg="add mod modCrop">
          <ac:chgData name="前川 亮" userId="d7d429a203bb0ce1" providerId="LiveId" clId="{8BA49465-4A07-4AF2-B3BA-F9465DA86491}" dt="2022-06-27T07:52:53.400" v="870" actId="1076"/>
          <ac:picMkLst>
            <pc:docMk/>
            <pc:sldMk cId="11045836" sldId="309"/>
            <ac:picMk id="6" creationId="{82B7F296-EBA4-80D3-6A70-05696345DE97}"/>
          </ac:picMkLst>
        </pc:picChg>
      </pc:sldChg>
      <pc:sldChg chg="addSp modSp add mod">
        <pc:chgData name="前川 亮" userId="d7d429a203bb0ce1" providerId="LiveId" clId="{8BA49465-4A07-4AF2-B3BA-F9465DA86491}" dt="2022-06-27T07:57:12.413" v="1074" actId="1037"/>
        <pc:sldMkLst>
          <pc:docMk/>
          <pc:sldMk cId="2963067546" sldId="310"/>
        </pc:sldMkLst>
        <pc:spChg chg="mod">
          <ac:chgData name="前川 亮" userId="d7d429a203bb0ce1" providerId="LiveId" clId="{8BA49465-4A07-4AF2-B3BA-F9465DA86491}" dt="2022-06-27T07:54:04.814" v="882" actId="20577"/>
          <ac:spMkLst>
            <pc:docMk/>
            <pc:sldMk cId="2963067546" sldId="310"/>
            <ac:spMk id="2" creationId="{A3757B9A-B6AF-5C45-5BDF-7816E54F2E44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5" creationId="{7D7F33DC-1550-2F7A-CFFA-5057E78C8252}"/>
          </ac:spMkLst>
        </pc:spChg>
        <pc:spChg chg="add mod">
          <ac:chgData name="前川 亮" userId="d7d429a203bb0ce1" providerId="LiveId" clId="{8BA49465-4A07-4AF2-B3BA-F9465DA86491}" dt="2022-06-27T07:57:12.413" v="1074" actId="1037"/>
          <ac:spMkLst>
            <pc:docMk/>
            <pc:sldMk cId="2963067546" sldId="310"/>
            <ac:spMk id="7" creationId="{E1415128-B8FE-F427-1E06-5DF29F733C23}"/>
          </ac:spMkLst>
        </pc:spChg>
        <pc:picChg chg="add mod modCrop">
          <ac:chgData name="前川 亮" userId="d7d429a203bb0ce1" providerId="LiveId" clId="{8BA49465-4A07-4AF2-B3BA-F9465DA86491}" dt="2022-06-27T07:54:17.322" v="887" actId="1076"/>
          <ac:picMkLst>
            <pc:docMk/>
            <pc:sldMk cId="2963067546" sldId="310"/>
            <ac:picMk id="4" creationId="{FD50DDB3-46BE-0C63-DE56-E91690ADE524}"/>
          </ac:picMkLst>
        </pc:picChg>
        <pc:picChg chg="mod">
          <ac:chgData name="前川 亮" userId="d7d429a203bb0ce1" providerId="LiveId" clId="{8BA49465-4A07-4AF2-B3BA-F9465DA86491}" dt="2022-06-27T07:54:18.789" v="888" actId="1076"/>
          <ac:picMkLst>
            <pc:docMk/>
            <pc:sldMk cId="2963067546" sldId="310"/>
            <ac:picMk id="6" creationId="{82B7F296-EBA4-80D3-6A70-05696345DE97}"/>
          </ac:picMkLst>
        </pc:picChg>
      </pc:sldChg>
    </pc:docChg>
  </pc:docChgLst>
  <pc:docChgLst>
    <pc:chgData name="前川 亮" userId="d7d429a203bb0ce1" providerId="LiveId" clId="{C4B0D392-E785-4F0F-A20B-5D1589A0CAF4}"/>
    <pc:docChg chg="modSld">
      <pc:chgData name="前川 亮" userId="d7d429a203bb0ce1" providerId="LiveId" clId="{C4B0D392-E785-4F0F-A20B-5D1589A0CAF4}" dt="2022-06-28T00:27:35.413" v="156" actId="1035"/>
      <pc:docMkLst>
        <pc:docMk/>
      </pc:docMkLst>
      <pc:sldChg chg="modSp mod">
        <pc:chgData name="前川 亮" userId="d7d429a203bb0ce1" providerId="LiveId" clId="{C4B0D392-E785-4F0F-A20B-5D1589A0CAF4}" dt="2022-06-28T00:27:35.413" v="156" actId="1035"/>
        <pc:sldMkLst>
          <pc:docMk/>
          <pc:sldMk cId="905752167" sldId="259"/>
        </pc:sldMkLst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19" creationId="{F700CD42-42A0-E706-D06C-218755DD1B09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1" creationId="{F2159D9C-4655-D39B-91A2-FED445664CE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6" creationId="{B232ABB7-618D-9259-C1EA-94965E847DB6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28" creationId="{00FAB082-F844-508E-0C6D-5BE5D9B01354}"/>
          </ac:spMkLst>
        </pc:spChg>
        <pc:spChg chg="mod">
          <ac:chgData name="前川 亮" userId="d7d429a203bb0ce1" providerId="LiveId" clId="{C4B0D392-E785-4F0F-A20B-5D1589A0CAF4}" dt="2022-06-28T00:27:20.932" v="150" actId="1076"/>
          <ac:spMkLst>
            <pc:docMk/>
            <pc:sldMk cId="905752167" sldId="259"/>
            <ac:spMk id="29" creationId="{FE89A683-FD81-0AC7-C3F9-E2BF08410E3E}"/>
          </ac:spMkLst>
        </pc:spChg>
        <pc:spChg chg="mod">
          <ac:chgData name="前川 亮" userId="d7d429a203bb0ce1" providerId="LiveId" clId="{C4B0D392-E785-4F0F-A20B-5D1589A0CAF4}" dt="2022-06-28T00:27:35.413" v="156" actId="1035"/>
          <ac:spMkLst>
            <pc:docMk/>
            <pc:sldMk cId="905752167" sldId="259"/>
            <ac:spMk id="31" creationId="{89B777A5-42DF-FFBE-9453-E5543211A29B}"/>
          </ac:spMkLst>
        </pc:spChg>
      </pc:sldChg>
      <pc:sldChg chg="modNotesTx">
        <pc:chgData name="前川 亮" userId="d7d429a203bb0ce1" providerId="LiveId" clId="{C4B0D392-E785-4F0F-A20B-5D1589A0CAF4}" dt="2022-06-28T00:19:25.126" v="107" actId="20577"/>
        <pc:sldMkLst>
          <pc:docMk/>
          <pc:sldMk cId="2517618919" sldId="312"/>
        </pc:sldMkLst>
      </pc:sldChg>
      <pc:sldChg chg="modNotesTx">
        <pc:chgData name="前川 亮" userId="d7d429a203bb0ce1" providerId="LiveId" clId="{C4B0D392-E785-4F0F-A20B-5D1589A0CAF4}" dt="2022-06-28T00:18:04.383" v="86" actId="20577"/>
        <pc:sldMkLst>
          <pc:docMk/>
          <pc:sldMk cId="1972694370" sldId="314"/>
        </pc:sldMkLst>
      </pc:sldChg>
      <pc:sldChg chg="modNotesTx">
        <pc:chgData name="前川 亮" userId="d7d429a203bb0ce1" providerId="LiveId" clId="{C4B0D392-E785-4F0F-A20B-5D1589A0CAF4}" dt="2022-06-28T00:17:06.634" v="33" actId="20577"/>
        <pc:sldMkLst>
          <pc:docMk/>
          <pc:sldMk cId="2006659736" sldId="315"/>
        </pc:sldMkLst>
      </pc:sldChg>
      <pc:sldChg chg="modNotesTx">
        <pc:chgData name="前川 亮" userId="d7d429a203bb0ce1" providerId="LiveId" clId="{C4B0D392-E785-4F0F-A20B-5D1589A0CAF4}" dt="2022-06-28T00:20:18.992" v="147" actId="20577"/>
        <pc:sldMkLst>
          <pc:docMk/>
          <pc:sldMk cId="2823629962" sldId="317"/>
        </pc:sldMkLst>
      </pc:sldChg>
    </pc:docChg>
  </pc:docChgLst>
  <pc:docChgLst>
    <pc:chgData name="前川 亮" userId="d7d429a203bb0ce1" providerId="LiveId" clId="{EA6E020B-088F-44D9-83EC-5FD3A30DAA32}"/>
    <pc:docChg chg="undo custSel addSld modSld">
      <pc:chgData name="前川 亮" userId="d7d429a203bb0ce1" providerId="LiveId" clId="{EA6E020B-088F-44D9-83EC-5FD3A30DAA32}" dt="2022-10-12T11:16:19.939" v="523" actId="1076"/>
      <pc:docMkLst>
        <pc:docMk/>
      </pc:docMkLst>
      <pc:sldChg chg="addSp delSp modSp new mod">
        <pc:chgData name="前川 亮" userId="d7d429a203bb0ce1" providerId="LiveId" clId="{EA6E020B-088F-44D9-83EC-5FD3A30DAA32}" dt="2022-10-12T11:16:19.939" v="523" actId="1076"/>
        <pc:sldMkLst>
          <pc:docMk/>
          <pc:sldMk cId="1935051732" sldId="320"/>
        </pc:sldMkLst>
        <pc:spChg chg="add mod">
          <ac:chgData name="前川 亮" userId="d7d429a203bb0ce1" providerId="LiveId" clId="{EA6E020B-088F-44D9-83EC-5FD3A30DAA32}" dt="2022-10-12T10:44:54.758" v="170" actId="1076"/>
          <ac:spMkLst>
            <pc:docMk/>
            <pc:sldMk cId="1935051732" sldId="320"/>
            <ac:spMk id="3" creationId="{8F08C045-F0A6-6593-39A3-4A4CE0E33C5E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7" creationId="{F3653721-9D38-E52E-E846-C7D23E5D3E88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8" creationId="{616E233F-CB19-87F2-9C7A-ED13F64584E6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9" creationId="{54DAC635-797E-228C-D8C6-DD865FF4F3D5}"/>
          </ac:spMkLst>
        </pc:spChg>
        <pc:spChg chg="add mod topLvl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0" creationId="{444C3576-7CF2-A4C9-4F45-23A1F329B4F1}"/>
          </ac:spMkLst>
        </pc:spChg>
        <pc:spChg chg="add del">
          <ac:chgData name="前川 亮" userId="d7d429a203bb0ce1" providerId="LiveId" clId="{EA6E020B-088F-44D9-83EC-5FD3A30DAA32}" dt="2022-10-12T10:34:26.673" v="122" actId="11529"/>
          <ac:spMkLst>
            <pc:docMk/>
            <pc:sldMk cId="1935051732" sldId="320"/>
            <ac:spMk id="11" creationId="{0A15407B-576F-1023-905C-D8760DB25FF2}"/>
          </ac:spMkLst>
        </pc:spChg>
        <pc:spChg chg="add del">
          <ac:chgData name="前川 亮" userId="d7d429a203bb0ce1" providerId="LiveId" clId="{EA6E020B-088F-44D9-83EC-5FD3A30DAA32}" dt="2022-10-12T10:34:42.044" v="124" actId="11529"/>
          <ac:spMkLst>
            <pc:docMk/>
            <pc:sldMk cId="1935051732" sldId="320"/>
            <ac:spMk id="12" creationId="{2A65AFA8-A065-7338-F58F-E8286FD44302}"/>
          </ac:spMkLst>
        </pc:spChg>
        <pc:spChg chg="add mod">
          <ac:chgData name="前川 亮" userId="d7d429a203bb0ce1" providerId="LiveId" clId="{EA6E020B-088F-44D9-83EC-5FD3A30DAA32}" dt="2022-10-12T11:14:06.480" v="506" actId="1035"/>
          <ac:spMkLst>
            <pc:docMk/>
            <pc:sldMk cId="1935051732" sldId="320"/>
            <ac:spMk id="13" creationId="{56E7C533-FCA4-4C62-26A4-C16A2BFEBCF0}"/>
          </ac:spMkLst>
        </pc:spChg>
        <pc:spChg chg="add del mod">
          <ac:chgData name="前川 亮" userId="d7d429a203bb0ce1" providerId="LiveId" clId="{EA6E020B-088F-44D9-83EC-5FD3A30DAA32}" dt="2022-10-12T11:05:27.352" v="237" actId="478"/>
          <ac:spMkLst>
            <pc:docMk/>
            <pc:sldMk cId="1935051732" sldId="320"/>
            <ac:spMk id="17" creationId="{82D8053D-4D52-0990-00CE-2EE9AE97D0A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1" creationId="{92D7D133-A162-168D-0C27-0F6EE17863F5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2" creationId="{88910CAF-BC91-4B78-8DC4-8303B36D9F60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4" creationId="{37495F12-D43C-4139-FE64-BF2616657C5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5" creationId="{4F9A7722-DC45-ED9F-9980-80496939FB0F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7" creationId="{E388C73B-C63C-96AA-CE81-0BB5A787CD9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8" creationId="{506B7389-3355-E282-96B5-B455F8227B7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29" creationId="{B69E831E-B418-98F7-1DAC-1510BB18B839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0" creationId="{B70A2408-8085-6F9A-8DFC-E2E2EC6126AE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2" creationId="{AA120D51-5110-8C19-8F25-FB7700DB7A7D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3" creationId="{A68A564A-CCA8-1413-6464-023C64006DA3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5" creationId="{EA4F49D2-05C7-2A01-7F09-A6C0723CB37A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6" creationId="{76557E34-3B6B-57DB-0C0E-92F2A3E2A072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8" creationId="{C9D612FC-8025-6A85-BAC1-324AFDDA7781}"/>
          </ac:spMkLst>
        </pc:spChg>
        <pc:spChg chg="add del mod">
          <ac:chgData name="前川 亮" userId="d7d429a203bb0ce1" providerId="LiveId" clId="{EA6E020B-088F-44D9-83EC-5FD3A30DAA32}" dt="2022-10-12T11:10:33.880" v="416"/>
          <ac:spMkLst>
            <pc:docMk/>
            <pc:sldMk cId="1935051732" sldId="320"/>
            <ac:spMk id="39" creationId="{2CB2BAEE-242D-8412-D3C3-9A7193F8E1A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1" creationId="{BA07E4E4-8358-A43E-9383-1B960630F86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5" creationId="{2234AFDF-7861-BFE7-719C-63BF20EABBCB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6" creationId="{B3E186BA-B245-CA1D-EAE6-CC53E21B497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8" creationId="{FE1812D6-2194-429A-2EC3-F8B9F5C5876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49" creationId="{74D2EC9C-9815-4A75-C163-9511F5EAAD1F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1" creationId="{37F05988-01E5-3DD1-8411-DD13C2287CF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2" creationId="{9E498F35-E1AA-4B8D-95D6-36827A6E1C23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3" creationId="{3C07D361-B316-C718-49F6-7A0F43B743C7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4" creationId="{A7ABB3EB-5226-C043-1A51-88A554864491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6" creationId="{6E13E1CC-1811-1C31-AA25-0E7F624B321A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7" creationId="{4B7840E1-FFCD-0754-3EDB-9F7E2820D9E8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59" creationId="{FCAAA21A-30ED-C0C4-4B78-A28E4CC81C76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0" creationId="{D8318417-D4FA-ECA8-480C-E24D75DB8F7D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2" creationId="{E572802A-596B-D099-E053-A2AE07E2ED95}"/>
          </ac:spMkLst>
        </pc:spChg>
        <pc:spChg chg="add mod">
          <ac:chgData name="前川 亮" userId="d7d429a203bb0ce1" providerId="LiveId" clId="{EA6E020B-088F-44D9-83EC-5FD3A30DAA32}" dt="2022-10-12T11:13:52.383" v="485" actId="1035"/>
          <ac:spMkLst>
            <pc:docMk/>
            <pc:sldMk cId="1935051732" sldId="320"/>
            <ac:spMk id="63" creationId="{1965C6CF-5FB1-58D6-F44A-472BAC58022B}"/>
          </ac:spMkLst>
        </pc:spChg>
        <pc:spChg chg="add mod">
          <ac:chgData name="前川 亮" userId="d7d429a203bb0ce1" providerId="LiveId" clId="{EA6E020B-088F-44D9-83EC-5FD3A30DAA32}" dt="2022-10-12T11:14:42.963" v="517" actId="2085"/>
          <ac:spMkLst>
            <pc:docMk/>
            <pc:sldMk cId="1935051732" sldId="320"/>
            <ac:spMk id="1030" creationId="{EB2B9521-3E1B-34A2-7B4E-C42959F0F8DB}"/>
          </ac:spMkLst>
        </pc:spChg>
        <pc:spChg chg="add mod">
          <ac:chgData name="前川 亮" userId="d7d429a203bb0ce1" providerId="LiveId" clId="{EA6E020B-088F-44D9-83EC-5FD3A30DAA32}" dt="2022-10-12T11:15:55.271" v="521" actId="1076"/>
          <ac:spMkLst>
            <pc:docMk/>
            <pc:sldMk cId="1935051732" sldId="320"/>
            <ac:spMk id="1031" creationId="{AA9A8952-A350-25F1-5E19-FD1E119A5F6B}"/>
          </ac:spMkLst>
        </pc:spChg>
        <pc:grpChg chg="add del mod">
          <ac:chgData name="前川 亮" userId="d7d429a203bb0ce1" providerId="LiveId" clId="{EA6E020B-088F-44D9-83EC-5FD3A30DAA32}" dt="2022-10-12T10:36:13.345" v="153" actId="165"/>
          <ac:grpSpMkLst>
            <pc:docMk/>
            <pc:sldMk cId="1935051732" sldId="320"/>
            <ac:grpSpMk id="14" creationId="{478D91CC-5864-C782-14FB-C4C7A9DCDE41}"/>
          </ac:grpSpMkLst>
        </pc:grpChg>
        <pc:graphicFrameChg chg="add mod">
          <ac:chgData name="前川 亮" userId="d7d429a203bb0ce1" providerId="LiveId" clId="{EA6E020B-088F-44D9-83EC-5FD3A30DAA32}" dt="2022-10-12T11:14:09.614" v="514" actId="1035"/>
          <ac:graphicFrameMkLst>
            <pc:docMk/>
            <pc:sldMk cId="1935051732" sldId="320"/>
            <ac:graphicFrameMk id="4" creationId="{DF03BB2F-AE85-FB09-745B-315F1E4F8B8B}"/>
          </ac:graphicFrameMkLst>
        </pc:graphicFrameChg>
        <pc:picChg chg="add mod">
          <ac:chgData name="前川 亮" userId="d7d429a203bb0ce1" providerId="LiveId" clId="{EA6E020B-088F-44D9-83EC-5FD3A30DAA32}" dt="2022-10-12T11:14:13.215" v="515" actId="14100"/>
          <ac:picMkLst>
            <pc:docMk/>
            <pc:sldMk cId="1935051732" sldId="320"/>
            <ac:picMk id="2" creationId="{2D737997-2FE0-5174-A5DE-CF7579E63801}"/>
          </ac:picMkLst>
        </pc:picChg>
        <pc:picChg chg="add mod topLvl modCrop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5" creationId="{B1D7779E-3DBB-77BB-7794-2AE3E41A5531}"/>
          </ac:picMkLst>
        </pc:picChg>
        <pc:picChg chg="add mod topLvl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6" creationId="{1D69113C-E787-6DE7-375B-F7BF63E5B592}"/>
          </ac:picMkLst>
        </pc:picChg>
        <pc:picChg chg="add mod">
          <ac:chgData name="前川 亮" userId="d7d429a203bb0ce1" providerId="LiveId" clId="{EA6E020B-088F-44D9-83EC-5FD3A30DAA32}" dt="2022-10-12T11:13:59.739" v="502" actId="1036"/>
          <ac:picMkLst>
            <pc:docMk/>
            <pc:sldMk cId="1935051732" sldId="320"/>
            <ac:picMk id="15" creationId="{DBB3C9F6-E16B-FA02-49FC-E3ADC4F68590}"/>
          </ac:picMkLst>
        </pc:picChg>
        <pc:picChg chg="add mod">
          <ac:chgData name="前川 亮" userId="d7d429a203bb0ce1" providerId="LiveId" clId="{EA6E020B-088F-44D9-83EC-5FD3A30DAA32}" dt="2022-10-12T11:16:19.939" v="523" actId="1076"/>
          <ac:picMkLst>
            <pc:docMk/>
            <pc:sldMk cId="1935051732" sldId="320"/>
            <ac:picMk id="16" creationId="{4F9C5AE9-742A-E68D-DDD6-E375E3AAF8A0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5" creationId="{967B33D9-5D8D-3CEA-D68C-9727FE140EA5}"/>
          </ac:picMkLst>
        </pc:picChg>
        <pc:picChg chg="add mod">
          <ac:chgData name="前川 亮" userId="d7d429a203bb0ce1" providerId="LiveId" clId="{EA6E020B-088F-44D9-83EC-5FD3A30DAA32}" dt="2022-10-12T11:14:06.480" v="506" actId="1035"/>
          <ac:picMkLst>
            <pc:docMk/>
            <pc:sldMk cId="1935051732" sldId="320"/>
            <ac:picMk id="1026" creationId="{3DEF460A-2FC8-36C8-C662-34C321CC6F7E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7" creationId="{12C8B894-76BF-BB77-D1FD-27259C492D79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8" creationId="{E925FAC6-6816-9121-2EA4-C37E37FB93C8}"/>
          </ac:picMkLst>
        </pc:picChg>
        <pc:picChg chg="add mod">
          <ac:chgData name="前川 亮" userId="d7d429a203bb0ce1" providerId="LiveId" clId="{EA6E020B-088F-44D9-83EC-5FD3A30DAA32}" dt="2022-10-12T11:13:52.383" v="485" actId="1035"/>
          <ac:picMkLst>
            <pc:docMk/>
            <pc:sldMk cId="1935051732" sldId="320"/>
            <ac:picMk id="1029" creationId="{9DBD70F7-BDB8-A488-F76E-60CDC3952E6A}"/>
          </ac:picMkLst>
        </pc:pic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8" creationId="{0520EBE1-9907-EC20-9B1F-425817EB4765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19" creationId="{63936E96-6F84-B88F-F361-C3D07FF6A5CD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0" creationId="{D6604AAB-5219-0438-4195-2D3CE066833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3" creationId="{16EDC878-8E08-B09E-8B88-4D8ACBD5F978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26" creationId="{A42AC541-7B82-2CE6-0DFC-8D1F4BD8705C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1" creationId="{D0721A95-E728-BCAB-2BC2-F2567E84498E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4" creationId="{FBB2C205-8B23-B19D-966C-F4BE2343370F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37" creationId="{1AB9AC34-2818-9707-844C-5668FFC68CE6}"/>
          </ac:cxnSpMkLst>
        </pc:cxnChg>
        <pc:cxnChg chg="add del mod">
          <ac:chgData name="前川 亮" userId="d7d429a203bb0ce1" providerId="LiveId" clId="{EA6E020B-088F-44D9-83EC-5FD3A30DAA32}" dt="2022-10-12T11:10:33.880" v="416"/>
          <ac:cxnSpMkLst>
            <pc:docMk/>
            <pc:sldMk cId="1935051732" sldId="320"/>
            <ac:cxnSpMk id="40" creationId="{8262430E-0740-E30D-3484-85EF279B59FD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2" creationId="{9A129B42-4FEA-0B43-3EC3-87D76DDDB721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3" creationId="{48022FE1-76CE-92A1-9D95-A9EDEA397FA0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4" creationId="{372E719B-BC70-985C-1302-16C4D970BC36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47" creationId="{F8D93868-FEAF-BE14-1A8F-1CCEBFFF81A4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0" creationId="{33893349-D8AC-2D18-EC26-EEE0CBE9B26F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5" creationId="{6DB81839-26CE-D778-F120-4805447B857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58" creationId="{989DC018-FCD0-A1B3-E3C2-8954390ABCFA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61" creationId="{6671BA7F-92DC-C59C-61B7-6A35925D8B48}"/>
          </ac:cxnSpMkLst>
        </pc:cxnChg>
        <pc:cxnChg chg="add mod">
          <ac:chgData name="前川 亮" userId="d7d429a203bb0ce1" providerId="LiveId" clId="{EA6E020B-088F-44D9-83EC-5FD3A30DAA32}" dt="2022-10-12T11:13:52.383" v="485" actId="1035"/>
          <ac:cxnSpMkLst>
            <pc:docMk/>
            <pc:sldMk cId="1935051732" sldId="320"/>
            <ac:cxnSpMk id="1024" creationId="{84B999A9-D1C8-A1FC-2F51-F8C0C1873A06}"/>
          </ac:cxnSpMkLst>
        </pc:cxnChg>
      </pc:sldChg>
      <pc:sldChg chg="addSp delSp modSp new mod">
        <pc:chgData name="前川 亮" userId="d7d429a203bb0ce1" providerId="LiveId" clId="{EA6E020B-088F-44D9-83EC-5FD3A30DAA32}" dt="2022-10-12T11:14:58.216" v="518" actId="478"/>
        <pc:sldMkLst>
          <pc:docMk/>
          <pc:sldMk cId="4165654726" sldId="321"/>
        </pc:sldMkLst>
        <pc:spChg chg="add del mod">
          <ac:chgData name="前川 亮" userId="d7d429a203bb0ce1" providerId="LiveId" clId="{EA6E020B-088F-44D9-83EC-5FD3A30DAA32}" dt="2022-10-12T11:07:48.328" v="242" actId="478"/>
          <ac:spMkLst>
            <pc:docMk/>
            <pc:sldMk cId="4165654726" sldId="321"/>
            <ac:spMk id="5" creationId="{88BB4107-1B65-FA39-8FB0-B11B8D50A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7" creationId="{8A1A449F-FC6B-466A-751F-73273F4FED48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8" creationId="{0039DFB3-7F26-6600-872B-E14B5C15BD0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0" creationId="{E52A2494-B3B4-33F9-71BB-F08671DCAC1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1" creationId="{E3F26F5B-E1DC-9455-FB9B-CA2688E1D920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3" creationId="{6142FC89-3673-3DC0-98A6-60064B71830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4" creationId="{BF00F10E-0E49-1050-468B-5CE77F986D7A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5" creationId="{FBD663E5-9947-83FA-4EAF-12F73A12C3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6" creationId="{760CD7C1-C441-3359-296B-AAE2FDCB81C5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8" creationId="{C923CB39-9E98-A1E0-F135-835F3741974E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19" creationId="{1FFCEF1C-31DD-8A1D-1D6C-1B5895699DA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1" creationId="{A8351A3A-790B-1DF6-A2F4-347BAEFC126C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2" creationId="{9B7E9902-2782-01B3-EBDC-CADA364D5E5F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4" creationId="{7286569A-410D-0E11-F480-812DA35C3EE6}"/>
          </ac:spMkLst>
        </pc:spChg>
        <pc:spChg chg="add del mod topLvl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25" creationId="{747C490F-E708-6F91-B7B9-CA981DC99B72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7" creationId="{045380BD-51F7-2A4E-D882-469D356FBD51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8" creationId="{DDCE8CA1-2D89-4DFF-F99B-04C9F5BDD58A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29" creationId="{A3EEAB9E-8333-3BBC-3940-37CAA2B4749F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0" creationId="{66A015C6-3976-A389-DB83-324C8AC65263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1" creationId="{472AD44D-6E13-2FDE-4331-BB958A79B7DB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2" creationId="{5D41D73B-D56C-02B3-148C-D2CADC887484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3" creationId="{F24BA329-C028-D081-AF98-63BA46B041AC}"/>
          </ac:spMkLst>
        </pc:spChg>
        <pc:spChg chg="add del mod">
          <ac:chgData name="前川 亮" userId="d7d429a203bb0ce1" providerId="LiveId" clId="{EA6E020B-088F-44D9-83EC-5FD3A30DAA32}" dt="2022-10-12T11:07:44.359" v="241" actId="478"/>
          <ac:spMkLst>
            <pc:docMk/>
            <pc:sldMk cId="4165654726" sldId="321"/>
            <ac:spMk id="34" creationId="{1F1C115F-CD34-6BA2-52B6-E18C0CEC7E00}"/>
          </ac:spMkLst>
        </pc:spChg>
        <pc:spChg chg="add del mo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2" creationId="{A5CB9217-5A84-AB30-7981-031146172DE9}"/>
          </ac:spMkLst>
        </pc:spChg>
        <pc:spChg chg="add del mod ord">
          <ac:chgData name="前川 亮" userId="d7d429a203bb0ce1" providerId="LiveId" clId="{EA6E020B-088F-44D9-83EC-5FD3A30DAA32}" dt="2022-10-12T11:14:58.216" v="518" actId="478"/>
          <ac:spMkLst>
            <pc:docMk/>
            <pc:sldMk cId="4165654726" sldId="321"/>
            <ac:spMk id="43" creationId="{B5F0C176-280E-89B0-0224-DCF8A59CD7F1}"/>
          </ac:spMkLst>
        </pc:spChg>
        <pc:grpChg chg="add del mod">
          <ac:chgData name="前川 亮" userId="d7d429a203bb0ce1" providerId="LiveId" clId="{EA6E020B-088F-44D9-83EC-5FD3A30DAA32}" dt="2022-10-12T11:08:12.753" v="250" actId="165"/>
          <ac:grpSpMkLst>
            <pc:docMk/>
            <pc:sldMk cId="4165654726" sldId="321"/>
            <ac:grpSpMk id="36" creationId="{07BFE3C8-0F74-444A-B5E6-252D8C7CC4E3}"/>
          </ac:grpSpMkLst>
        </pc:grp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7" creationId="{5DF09C13-77BE-087B-0774-62F6263354C8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8" creationId="{4C47A94B-DB59-8698-F867-0D112ADA6E39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39" creationId="{EB7C3C32-6AFC-CB03-2F36-03187D25F446}"/>
          </ac:picMkLst>
        </pc:picChg>
        <pc:picChg chg="add del mod">
          <ac:chgData name="前川 亮" userId="d7d429a203bb0ce1" providerId="LiveId" clId="{EA6E020B-088F-44D9-83EC-5FD3A30DAA32}" dt="2022-10-12T11:14:58.216" v="518" actId="478"/>
          <ac:picMkLst>
            <pc:docMk/>
            <pc:sldMk cId="4165654726" sldId="321"/>
            <ac:picMk id="40" creationId="{6A847768-1223-E2AE-F1A1-7754C5BA0481}"/>
          </ac:picMkLst>
        </pc:picChg>
        <pc:picChg chg="add del mod">
          <ac:chgData name="前川 亮" userId="d7d429a203bb0ce1" providerId="LiveId" clId="{EA6E020B-088F-44D9-83EC-5FD3A30DAA32}" dt="2022-10-12T11:12:00.254" v="441" actId="478"/>
          <ac:picMkLst>
            <pc:docMk/>
            <pc:sldMk cId="4165654726" sldId="321"/>
            <ac:picMk id="41" creationId="{4F517C40-E36A-7045-6B6F-8C8CA97DD451}"/>
          </ac:picMkLst>
        </pc:pic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" creationId="{4A3A5239-0222-A371-351F-33FEFB0A74FA}"/>
          </ac:cxnSpMkLst>
        </pc:cxnChg>
        <pc:cxnChg chg="add del mod">
          <ac:chgData name="前川 亮" userId="d7d429a203bb0ce1" providerId="LiveId" clId="{EA6E020B-088F-44D9-83EC-5FD3A30DAA32}" dt="2022-10-12T11:07:49.334" v="243" actId="478"/>
          <ac:cxnSpMkLst>
            <pc:docMk/>
            <pc:sldMk cId="4165654726" sldId="321"/>
            <ac:cxnSpMk id="3" creationId="{0505DAFC-A866-49B6-7FDC-33AE852EDE40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4" creationId="{8F745BBB-029A-3B91-C365-B418B716095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6" creationId="{326F09E2-E3EA-EF56-D811-6A0D68F5A2E4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9" creationId="{2D8654EC-5D84-1DD6-F1E9-CA11FE629F1D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2" creationId="{8527F0BE-EF57-C8ED-C886-94625754F9C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17" creationId="{2DD7273F-87C9-9A16-58D4-7515D7A039AA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0" creationId="{55F3EE34-F4D4-4DED-3DC0-4D3896670086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3" creationId="{E0B4DA36-BC44-214E-3D16-599594DBA7B5}"/>
          </ac:cxnSpMkLst>
        </pc:cxnChg>
        <pc:cxnChg chg="add del mod topLvl">
          <ac:chgData name="前川 亮" userId="d7d429a203bb0ce1" providerId="LiveId" clId="{EA6E020B-088F-44D9-83EC-5FD3A30DAA32}" dt="2022-10-12T11:14:58.216" v="518" actId="478"/>
          <ac:cxnSpMkLst>
            <pc:docMk/>
            <pc:sldMk cId="4165654726" sldId="321"/>
            <ac:cxnSpMk id="26" creationId="{6120BC7B-C8AA-158F-A299-6DCA43B869F1}"/>
          </ac:cxnSpMkLst>
        </pc:cxnChg>
      </pc:sldChg>
    </pc:docChg>
  </pc:docChgLst>
  <pc:docChgLst>
    <pc:chgData name="前川 亮" userId="d7d429a203bb0ce1" providerId="LiveId" clId="{E60D5F3B-1D06-4C15-8796-3B7C3E1C7E2B}"/>
    <pc:docChg chg="undo custSel addSld delSld modSld sldOrd">
      <pc:chgData name="前川 亮" userId="d7d429a203bb0ce1" providerId="LiveId" clId="{E60D5F3B-1D06-4C15-8796-3B7C3E1C7E2B}" dt="2022-06-27T17:18:51.957" v="1396" actId="1076"/>
      <pc:docMkLst>
        <pc:docMk/>
      </pc:docMkLst>
      <pc:sldChg chg="modSp">
        <pc:chgData name="前川 亮" userId="d7d429a203bb0ce1" providerId="LiveId" clId="{E60D5F3B-1D06-4C15-8796-3B7C3E1C7E2B}" dt="2022-06-27T17:18:51.957" v="1396" actId="1076"/>
        <pc:sldMkLst>
          <pc:docMk/>
          <pc:sldMk cId="905752167" sldId="259"/>
        </pc:sldMkLst>
        <pc:spChg chg="mod">
          <ac:chgData name="前川 亮" userId="d7d429a203bb0ce1" providerId="LiveId" clId="{E60D5F3B-1D06-4C15-8796-3B7C3E1C7E2B}" dt="2022-06-27T17:18:51.957" v="1396" actId="1076"/>
          <ac:spMkLst>
            <pc:docMk/>
            <pc:sldMk cId="905752167" sldId="259"/>
            <ac:spMk id="32" creationId="{E0DC3810-DB9A-5A74-4A04-9F1B3B8060C0}"/>
          </ac:spMkLst>
        </pc:spChg>
      </pc:sldChg>
      <pc:sldChg chg="modSp">
        <pc:chgData name="前川 亮" userId="d7d429a203bb0ce1" providerId="LiveId" clId="{E60D5F3B-1D06-4C15-8796-3B7C3E1C7E2B}" dt="2022-06-27T16:53:19.888" v="1161" actId="1035"/>
        <pc:sldMkLst>
          <pc:docMk/>
          <pc:sldMk cId="1287477785" sldId="284"/>
        </pc:sldMkLst>
        <pc:spChg chg="mod">
          <ac:chgData name="前川 亮" userId="d7d429a203bb0ce1" providerId="LiveId" clId="{E60D5F3B-1D06-4C15-8796-3B7C3E1C7E2B}" dt="2022-06-27T16:53:02.917" v="1132" actId="403"/>
          <ac:spMkLst>
            <pc:docMk/>
            <pc:sldMk cId="1287477785" sldId="284"/>
            <ac:spMk id="3" creationId="{5BC13378-6F9C-452A-8247-638D95745986}"/>
          </ac:spMkLst>
        </pc:spChg>
        <pc:spChg chg="mod">
          <ac:chgData name="前川 亮" userId="d7d429a203bb0ce1" providerId="LiveId" clId="{E60D5F3B-1D06-4C15-8796-3B7C3E1C7E2B}" dt="2022-06-27T16:53:13.313" v="1135" actId="2711"/>
          <ac:spMkLst>
            <pc:docMk/>
            <pc:sldMk cId="1287477785" sldId="284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6" creationId="{6016E294-DDE0-43F3-8249-94F5DD56AD9E}"/>
          </ac:spMkLst>
        </pc:spChg>
        <pc:spChg chg="mod">
          <ac:chgData name="前川 亮" userId="d7d429a203bb0ce1" providerId="LiveId" clId="{E60D5F3B-1D06-4C15-8796-3B7C3E1C7E2B}" dt="2022-06-27T16:53:19.888" v="1161" actId="1035"/>
          <ac:spMkLst>
            <pc:docMk/>
            <pc:sldMk cId="1287477785" sldId="284"/>
            <ac:spMk id="7" creationId="{27641250-5929-4287-B5B8-69558D6C00B1}"/>
          </ac:spMkLst>
        </pc:sp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5" creationId="{3F76A103-2510-47D0-84D2-93A9800D4916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6" creationId="{9319C290-C909-4922-BC1F-2510230BF554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28" creationId="{C9A50197-239F-4E8A-BA62-6D96C58745A5}"/>
          </ac:picMkLst>
        </pc:picChg>
        <pc:picChg chg="mod">
          <ac:chgData name="前川 亮" userId="d7d429a203bb0ce1" providerId="LiveId" clId="{E60D5F3B-1D06-4C15-8796-3B7C3E1C7E2B}" dt="2022-06-27T16:53:19.888" v="1161" actId="1035"/>
          <ac:picMkLst>
            <pc:docMk/>
            <pc:sldMk cId="1287477785" sldId="284"/>
            <ac:picMk id="1030" creationId="{02131CB8-EDA8-4A00-8C48-3F2A34D57F55}"/>
          </ac:picMkLst>
        </pc:picChg>
      </pc:sldChg>
      <pc:sldChg chg="addSp delSp modSp">
        <pc:chgData name="前川 亮" userId="d7d429a203bb0ce1" providerId="LiveId" clId="{E60D5F3B-1D06-4C15-8796-3B7C3E1C7E2B}" dt="2022-06-27T16:54:01.802" v="1194" actId="20577"/>
        <pc:sldMkLst>
          <pc:docMk/>
          <pc:sldMk cId="1211041694" sldId="285"/>
        </pc:sldMkLst>
        <pc:spChg chg="mod">
          <ac:chgData name="前川 亮" userId="d7d429a203bb0ce1" providerId="LiveId" clId="{E60D5F3B-1D06-4C15-8796-3B7C3E1C7E2B}" dt="2022-06-27T16:54:01.802" v="1194" actId="20577"/>
          <ac:spMkLst>
            <pc:docMk/>
            <pc:sldMk cId="1211041694" sldId="285"/>
            <ac:spMk id="4" creationId="{5E292D73-CAB9-49EF-873F-AD078965CE89}"/>
          </ac:spMkLst>
        </pc:spChg>
        <pc:spChg chg="add del">
          <ac:chgData name="前川 亮" userId="d7d429a203bb0ce1" providerId="LiveId" clId="{E60D5F3B-1D06-4C15-8796-3B7C3E1C7E2B}" dt="2022-06-27T16:53:27.759" v="1163"/>
          <ac:spMkLst>
            <pc:docMk/>
            <pc:sldMk cId="1211041694" sldId="285"/>
            <ac:spMk id="14" creationId="{802AFC87-0EEE-424D-889E-1097F6270CC6}"/>
          </ac:spMkLst>
        </pc:spChg>
        <pc:spChg chg="add">
          <ac:chgData name="前川 亮" userId="d7d429a203bb0ce1" providerId="LiveId" clId="{E60D5F3B-1D06-4C15-8796-3B7C3E1C7E2B}" dt="2022-06-27T16:53:29.850" v="1165"/>
          <ac:spMkLst>
            <pc:docMk/>
            <pc:sldMk cId="1211041694" sldId="285"/>
            <ac:spMk id="15" creationId="{F597811F-0877-4A7C-955F-E920A59DCC57}"/>
          </ac:spMkLst>
        </pc:spChg>
        <pc:spChg chg="del">
          <ac:chgData name="前川 亮" userId="d7d429a203bb0ce1" providerId="LiveId" clId="{E60D5F3B-1D06-4C15-8796-3B7C3E1C7E2B}" dt="2022-06-27T16:53:29.481" v="1164" actId="478"/>
          <ac:spMkLst>
            <pc:docMk/>
            <pc:sldMk cId="1211041694" sldId="285"/>
            <ac:spMk id="16" creationId="{C527F93C-A4C2-663F-D0DA-58D01C82EC19}"/>
          </ac:spMkLst>
        </pc:spChg>
      </pc:sldChg>
      <pc:sldChg chg="addSp delSp modSp">
        <pc:chgData name="前川 亮" userId="d7d429a203bb0ce1" providerId="LiveId" clId="{E60D5F3B-1D06-4C15-8796-3B7C3E1C7E2B}" dt="2022-06-27T16:54:19.881" v="1217" actId="1036"/>
        <pc:sldMkLst>
          <pc:docMk/>
          <pc:sldMk cId="1512172382" sldId="286"/>
        </pc:sldMkLst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3" creationId="{9A179DDC-665C-48F7-8AB5-08C8A30AB043}"/>
          </ac:spMkLst>
        </pc:spChg>
        <pc:spChg chg="mod">
          <ac:chgData name="前川 亮" userId="d7d429a203bb0ce1" providerId="LiveId" clId="{E60D5F3B-1D06-4C15-8796-3B7C3E1C7E2B}" dt="2022-06-27T16:54:15.738" v="1208" actId="1035"/>
          <ac:spMkLst>
            <pc:docMk/>
            <pc:sldMk cId="1512172382" sldId="286"/>
            <ac:spMk id="4" creationId="{5E292D73-CAB9-49EF-873F-AD078965CE89}"/>
          </ac:spMkLst>
        </pc:spChg>
        <pc:spChg chg="mod">
          <ac:chgData name="前川 亮" userId="d7d429a203bb0ce1" providerId="LiveId" clId="{E60D5F3B-1D06-4C15-8796-3B7C3E1C7E2B}" dt="2022-06-27T16:54:19.881" v="1217" actId="1036"/>
          <ac:spMkLst>
            <pc:docMk/>
            <pc:sldMk cId="1512172382" sldId="286"/>
            <ac:spMk id="5" creationId="{DE879637-AB13-4DA8-9877-6C6863194732}"/>
          </ac:spMkLst>
        </pc:spChg>
        <pc:spChg chg="add">
          <ac:chgData name="前川 亮" userId="d7d429a203bb0ce1" providerId="LiveId" clId="{E60D5F3B-1D06-4C15-8796-3B7C3E1C7E2B}" dt="2022-06-27T16:53:33.330" v="1167"/>
          <ac:spMkLst>
            <pc:docMk/>
            <pc:sldMk cId="1512172382" sldId="286"/>
            <ac:spMk id="9" creationId="{54A7A20B-0244-4B55-A53F-FC3E33CCC8B9}"/>
          </ac:spMkLst>
        </pc:spChg>
        <pc:spChg chg="del">
          <ac:chgData name="前川 亮" userId="d7d429a203bb0ce1" providerId="LiveId" clId="{E60D5F3B-1D06-4C15-8796-3B7C3E1C7E2B}" dt="2022-06-27T16:53:33.086" v="1166" actId="478"/>
          <ac:spMkLst>
            <pc:docMk/>
            <pc:sldMk cId="1512172382" sldId="286"/>
            <ac:spMk id="11" creationId="{5A0E5A3C-F5BC-22A3-634B-ED65F7CD03DA}"/>
          </ac:spMkLst>
        </pc:sp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14" creationId="{C9F32B5C-615C-43D1-B851-A34EC0068D8B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78" creationId="{E48CB85C-2BDE-49F4-BC81-DDA932734FAA}"/>
          </ac:picMkLst>
        </pc:picChg>
        <pc:picChg chg="mod">
          <ac:chgData name="前川 亮" userId="d7d429a203bb0ce1" providerId="LiveId" clId="{E60D5F3B-1D06-4C15-8796-3B7C3E1C7E2B}" dt="2022-06-27T16:54:19.881" v="1217" actId="1036"/>
          <ac:picMkLst>
            <pc:docMk/>
            <pc:sldMk cId="1512172382" sldId="286"/>
            <ac:picMk id="3082" creationId="{6CE6557F-EDBE-4CF5-AB7C-8CA16B1D411B}"/>
          </ac:picMkLst>
        </pc:picChg>
      </pc:sldChg>
      <pc:sldChg chg="del">
        <pc:chgData name="前川 亮" userId="d7d429a203bb0ce1" providerId="LiveId" clId="{E60D5F3B-1D06-4C15-8796-3B7C3E1C7E2B}" dt="2022-06-27T16:54:57.815" v="1240" actId="2696"/>
        <pc:sldMkLst>
          <pc:docMk/>
          <pc:sldMk cId="1485646943" sldId="287"/>
        </pc:sldMkLst>
      </pc:sldChg>
      <pc:sldChg chg="addSp delSp modSp ord">
        <pc:chgData name="前川 亮" userId="d7d429a203bb0ce1" providerId="LiveId" clId="{E60D5F3B-1D06-4C15-8796-3B7C3E1C7E2B}" dt="2022-06-27T16:52:14.119" v="1101" actId="1035"/>
        <pc:sldMkLst>
          <pc:docMk/>
          <pc:sldMk cId="4251589265" sldId="288"/>
        </pc:sldMkLst>
        <pc:spChg chg="add mod">
          <ac:chgData name="前川 亮" userId="d7d429a203bb0ce1" providerId="LiveId" clId="{E60D5F3B-1D06-4C15-8796-3B7C3E1C7E2B}" dt="2022-06-27T16:24:34.389" v="840"/>
          <ac:spMkLst>
            <pc:docMk/>
            <pc:sldMk cId="4251589265" sldId="288"/>
            <ac:spMk id="2" creationId="{13C781FD-A5AC-4B58-A327-F6BA98DDDCEB}"/>
          </ac:spMkLst>
        </pc:spChg>
        <pc:spChg chg="mod">
          <ac:chgData name="前川 亮" userId="d7d429a203bb0ce1" providerId="LiveId" clId="{E60D5F3B-1D06-4C15-8796-3B7C3E1C7E2B}" dt="2022-06-27T16:52:14.119" v="1101" actId="1035"/>
          <ac:spMkLst>
            <pc:docMk/>
            <pc:sldMk cId="4251589265" sldId="288"/>
            <ac:spMk id="7" creationId="{75665CF0-2879-42EC-8C56-3A6E8B4A85E0}"/>
          </ac:spMkLst>
        </pc:spChg>
        <pc:spChg chg="del">
          <ac:chgData name="前川 亮" userId="d7d429a203bb0ce1" providerId="LiveId" clId="{E60D5F3B-1D06-4C15-8796-3B7C3E1C7E2B}" dt="2022-06-27T16:24:28.808" v="838" actId="478"/>
          <ac:spMkLst>
            <pc:docMk/>
            <pc:sldMk cId="4251589265" sldId="288"/>
            <ac:spMk id="8" creationId="{30614376-7D76-5E67-1835-6883417F685A}"/>
          </ac:spMkLst>
        </pc:sp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0" creationId="{8A123C9F-8CA2-4072-BF1E-C929F13BE9EC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2" creationId="{D0FE3857-79CB-4309-A8EC-E26EFA7D1EA3}"/>
          </ac:picMkLst>
        </pc:picChg>
        <pc:picChg chg="mod">
          <ac:chgData name="前川 亮" userId="d7d429a203bb0ce1" providerId="LiveId" clId="{E60D5F3B-1D06-4C15-8796-3B7C3E1C7E2B}" dt="2022-06-27T16:24:41.802" v="855" actId="1036"/>
          <ac:picMkLst>
            <pc:docMk/>
            <pc:sldMk cId="4251589265" sldId="288"/>
            <ac:picMk id="2054" creationId="{E705E84F-B567-47D9-BA48-D3608C03EA38}"/>
          </ac:picMkLst>
        </pc:picChg>
      </pc:sldChg>
      <pc:sldChg chg="addSp delSp modSp ord">
        <pc:chgData name="前川 亮" userId="d7d429a203bb0ce1" providerId="LiveId" clId="{E60D5F3B-1D06-4C15-8796-3B7C3E1C7E2B}" dt="2022-06-27T16:25:02.136" v="883" actId="1036"/>
        <pc:sldMkLst>
          <pc:docMk/>
          <pc:sldMk cId="1919194231" sldId="289"/>
        </pc:sldMkLst>
        <pc:spChg chg="add mod">
          <ac:chgData name="前川 亮" userId="d7d429a203bb0ce1" providerId="LiveId" clId="{E60D5F3B-1D06-4C15-8796-3B7C3E1C7E2B}" dt="2022-06-27T16:19:48.399" v="786" actId="20577"/>
          <ac:spMkLst>
            <pc:docMk/>
            <pc:sldMk cId="1919194231" sldId="289"/>
            <ac:spMk id="2" creationId="{61DC4A7E-DC8A-460C-9E87-D911F8E302D4}"/>
          </ac:spMkLst>
        </pc:spChg>
        <pc:spChg chg="mod">
          <ac:chgData name="前川 亮" userId="d7d429a203bb0ce1" providerId="LiveId" clId="{E60D5F3B-1D06-4C15-8796-3B7C3E1C7E2B}" dt="2022-06-27T16:19:56.424" v="797" actId="1036"/>
          <ac:spMkLst>
            <pc:docMk/>
            <pc:sldMk cId="1919194231" sldId="289"/>
            <ac:spMk id="3" creationId="{2BEFF9E7-61D4-4B7A-B0AE-58CBAFF9FAF2}"/>
          </ac:spMkLst>
        </pc:spChg>
        <pc:spChg chg="mod">
          <ac:chgData name="前川 亮" userId="d7d429a203bb0ce1" providerId="LiveId" clId="{E60D5F3B-1D06-4C15-8796-3B7C3E1C7E2B}" dt="2022-06-27T16:25:02.136" v="883" actId="1036"/>
          <ac:spMkLst>
            <pc:docMk/>
            <pc:sldMk cId="1919194231" sldId="289"/>
            <ac:spMk id="7" creationId="{75665CF0-2879-42EC-8C56-3A6E8B4A85E0}"/>
          </ac:spMkLst>
        </pc:spChg>
        <pc:spChg chg="mod">
          <ac:chgData name="前川 亮" userId="d7d429a203bb0ce1" providerId="LiveId" clId="{E60D5F3B-1D06-4C15-8796-3B7C3E1C7E2B}" dt="2022-06-27T16:24:16.788" v="837" actId="14100"/>
          <ac:spMkLst>
            <pc:docMk/>
            <pc:sldMk cId="1919194231" sldId="289"/>
            <ac:spMk id="12" creationId="{2D210E0C-D0B2-402C-9305-E86692B80243}"/>
          </ac:spMkLst>
        </pc:spChg>
        <pc:spChg chg="del">
          <ac:chgData name="前川 亮" userId="d7d429a203bb0ce1" providerId="LiveId" clId="{E60D5F3B-1D06-4C15-8796-3B7C3E1C7E2B}" dt="2022-06-27T16:19:36.441" v="764" actId="478"/>
          <ac:spMkLst>
            <pc:docMk/>
            <pc:sldMk cId="1919194231" sldId="289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4" creationId="{C0367A82-76AD-47E4-B387-C0EC39E22C87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6" creationId="{48DE16C1-D1F6-481A-88B2-842BC1688161}"/>
          </ac:picMkLst>
        </pc:picChg>
        <pc:picChg chg="mod">
          <ac:chgData name="前川 亮" userId="d7d429a203bb0ce1" providerId="LiveId" clId="{E60D5F3B-1D06-4C15-8796-3B7C3E1C7E2B}" dt="2022-06-27T16:19:56.424" v="797" actId="1036"/>
          <ac:picMkLst>
            <pc:docMk/>
            <pc:sldMk cId="1919194231" sldId="289"/>
            <ac:picMk id="3078" creationId="{FC076049-7CC7-426A-9F28-62B58CBDCB53}"/>
          </ac:picMkLst>
        </pc:picChg>
      </pc:sldChg>
      <pc:sldChg chg="modSp ord">
        <pc:chgData name="前川 亮" userId="d7d429a203bb0ce1" providerId="LiveId" clId="{E60D5F3B-1D06-4C15-8796-3B7C3E1C7E2B}" dt="2022-06-27T16:54:34.264" v="1236" actId="1035"/>
        <pc:sldMkLst>
          <pc:docMk/>
          <pc:sldMk cId="3973142128" sldId="293"/>
        </pc:sldMkLst>
        <pc:spChg chg="mod">
          <ac:chgData name="前川 亮" userId="d7d429a203bb0ce1" providerId="LiveId" clId="{E60D5F3B-1D06-4C15-8796-3B7C3E1C7E2B}" dt="2022-06-27T16:52:28.152" v="1104" actId="20577"/>
          <ac:spMkLst>
            <pc:docMk/>
            <pc:sldMk cId="3973142128" sldId="293"/>
            <ac:spMk id="2" creationId="{BB8CF5A3-62A9-89D6-7C3D-78BCB0A154CD}"/>
          </ac:spMkLst>
        </pc:spChg>
        <pc:spChg chg="mod">
          <ac:chgData name="前川 亮" userId="d7d429a203bb0ce1" providerId="LiveId" clId="{E60D5F3B-1D06-4C15-8796-3B7C3E1C7E2B}" dt="2022-06-27T16:54:31.821" v="1234" actId="1035"/>
          <ac:spMkLst>
            <pc:docMk/>
            <pc:sldMk cId="3973142128" sldId="293"/>
            <ac:spMk id="4" creationId="{8F3577AE-A36D-C35C-64B8-59BE3A8E1AD0}"/>
          </ac:spMkLst>
        </pc:sp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6" creationId="{8DEE7D54-B847-5FB2-E4B0-55549F78357F}"/>
          </ac:picMkLst>
        </pc:picChg>
        <pc:picChg chg="mod">
          <ac:chgData name="前川 亮" userId="d7d429a203bb0ce1" providerId="LiveId" clId="{E60D5F3B-1D06-4C15-8796-3B7C3E1C7E2B}" dt="2022-06-27T16:54:31.821" v="1234" actId="1035"/>
          <ac:picMkLst>
            <pc:docMk/>
            <pc:sldMk cId="3973142128" sldId="293"/>
            <ac:picMk id="1028" creationId="{5D7238EF-4468-7F0B-B0F1-5E9F296F8C8E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0" creationId="{E78231CF-41F3-7F8C-F303-FEFCF84C406C}"/>
          </ac:picMkLst>
        </pc:picChg>
        <pc:picChg chg="mod">
          <ac:chgData name="前川 亮" userId="d7d429a203bb0ce1" providerId="LiveId" clId="{E60D5F3B-1D06-4C15-8796-3B7C3E1C7E2B}" dt="2022-06-27T16:54:34.264" v="1236" actId="1035"/>
          <ac:picMkLst>
            <pc:docMk/>
            <pc:sldMk cId="3973142128" sldId="293"/>
            <ac:picMk id="1032" creationId="{7D6C48D5-3340-6E17-859A-58E18DD8168A}"/>
          </ac:picMkLst>
        </pc:picChg>
      </pc:sldChg>
      <pc:sldChg chg="addSp delSp modSp ord">
        <pc:chgData name="前川 亮" userId="d7d429a203bb0ce1" providerId="LiveId" clId="{E60D5F3B-1D06-4C15-8796-3B7C3E1C7E2B}" dt="2022-06-27T17:08:16.969" v="1392"/>
        <pc:sldMkLst>
          <pc:docMk/>
          <pc:sldMk cId="2246428037" sldId="294"/>
        </pc:sldMkLst>
        <pc:spChg chg="add mod">
          <ac:chgData name="前川 亮" userId="d7d429a203bb0ce1" providerId="LiveId" clId="{E60D5F3B-1D06-4C15-8796-3B7C3E1C7E2B}" dt="2022-06-27T16:55:42.171" v="1261" actId="20577"/>
          <ac:spMkLst>
            <pc:docMk/>
            <pc:sldMk cId="2246428037" sldId="294"/>
            <ac:spMk id="3" creationId="{1F895FAB-F70E-4F4C-A31C-BB25B2C9CDEA}"/>
          </ac:spMkLst>
        </pc:spChg>
        <pc:spChg chg="del">
          <ac:chgData name="前川 亮" userId="d7d429a203bb0ce1" providerId="LiveId" clId="{E60D5F3B-1D06-4C15-8796-3B7C3E1C7E2B}" dt="2022-06-27T16:55:37.839" v="1244" actId="478"/>
          <ac:spMkLst>
            <pc:docMk/>
            <pc:sldMk cId="2246428037" sldId="294"/>
            <ac:spMk id="14" creationId="{675EAF4C-09E7-960F-9A6A-5FC5C0BABA5C}"/>
          </ac:spMkLst>
        </pc:spChg>
        <pc:spChg chg="del">
          <ac:chgData name="前川 亮" userId="d7d429a203bb0ce1" providerId="LiveId" clId="{E60D5F3B-1D06-4C15-8796-3B7C3E1C7E2B}" dt="2022-06-27T16:55:26.508" v="1241" actId="478"/>
          <ac:spMkLst>
            <pc:docMk/>
            <pc:sldMk cId="2246428037" sldId="294"/>
            <ac:spMk id="17" creationId="{7CB1E0E9-0448-54DE-66CC-6A919CEBC4C0}"/>
          </ac:spMkLst>
        </pc:spChg>
      </pc:sldChg>
      <pc:sldChg chg="addSp delSp modSp">
        <pc:chgData name="前川 亮" userId="d7d429a203bb0ce1" providerId="LiveId" clId="{E60D5F3B-1D06-4C15-8796-3B7C3E1C7E2B}" dt="2022-06-27T16:57:43.402" v="1306" actId="1036"/>
        <pc:sldMkLst>
          <pc:docMk/>
          <pc:sldMk cId="247563925" sldId="295"/>
        </pc:sldMkLst>
        <pc:spChg chg="add mod">
          <ac:chgData name="前川 亮" userId="d7d429a203bb0ce1" providerId="LiveId" clId="{E60D5F3B-1D06-4C15-8796-3B7C3E1C7E2B}" dt="2022-06-27T16:57:16.367" v="1287" actId="20577"/>
          <ac:spMkLst>
            <pc:docMk/>
            <pc:sldMk cId="247563925" sldId="295"/>
            <ac:spMk id="2" creationId="{48B5DE87-5C4F-41C2-A220-64115954A135}"/>
          </ac:spMkLst>
        </pc:spChg>
        <pc:spChg chg="mod">
          <ac:chgData name="前川 亮" userId="d7d429a203bb0ce1" providerId="LiveId" clId="{E60D5F3B-1D06-4C15-8796-3B7C3E1C7E2B}" dt="2022-06-27T16:57:43.402" v="1306" actId="1036"/>
          <ac:spMkLst>
            <pc:docMk/>
            <pc:sldMk cId="247563925" sldId="295"/>
            <ac:spMk id="3" creationId="{9F535ECC-CBEA-476B-8530-B5E8C2E32CD3}"/>
          </ac:spMkLst>
        </pc:spChg>
        <pc:spChg chg="mod">
          <ac:chgData name="前川 亮" userId="d7d429a203bb0ce1" providerId="LiveId" clId="{E60D5F3B-1D06-4C15-8796-3B7C3E1C7E2B}" dt="2022-06-27T16:57:36.343" v="1292" actId="12788"/>
          <ac:spMkLst>
            <pc:docMk/>
            <pc:sldMk cId="247563925" sldId="295"/>
            <ac:spMk id="4" creationId="{A0304917-6873-0B8A-AE07-E5DF2F073F89}"/>
          </ac:spMkLst>
        </pc:spChg>
        <pc:spChg chg="del">
          <ac:chgData name="前川 亮" userId="d7d429a203bb0ce1" providerId="LiveId" clId="{E60D5F3B-1D06-4C15-8796-3B7C3E1C7E2B}" dt="2022-06-27T16:56:01.336" v="1263" actId="478"/>
          <ac:spMkLst>
            <pc:docMk/>
            <pc:sldMk cId="247563925" sldId="295"/>
            <ac:spMk id="7" creationId="{DCE02939-0224-F795-CD24-A56D3E1CE902}"/>
          </ac:spMkLst>
        </pc:sp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6" creationId="{86E83DC9-B30D-4647-9B5C-BBC8FC3536CC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28" creationId="{AABBAB21-A781-4F12-8FC0-279633B2DC37}"/>
          </ac:picMkLst>
        </pc:picChg>
        <pc:picChg chg="mod">
          <ac:chgData name="前川 亮" userId="d7d429a203bb0ce1" providerId="LiveId" clId="{E60D5F3B-1D06-4C15-8796-3B7C3E1C7E2B}" dt="2022-06-27T16:57:43.402" v="1306" actId="1036"/>
          <ac:picMkLst>
            <pc:docMk/>
            <pc:sldMk cId="247563925" sldId="295"/>
            <ac:picMk id="1030" creationId="{BAA284ED-97B9-4F85-B618-A8A6086C68BE}"/>
          </ac:picMkLst>
        </pc:picChg>
      </pc:sldChg>
      <pc:sldChg chg="modSp">
        <pc:chgData name="前川 亮" userId="d7d429a203bb0ce1" providerId="LiveId" clId="{E60D5F3B-1D06-4C15-8796-3B7C3E1C7E2B}" dt="2022-06-27T16:19:18.163" v="763" actId="20577"/>
        <pc:sldMkLst>
          <pc:docMk/>
          <pc:sldMk cId="377749060" sldId="296"/>
        </pc:sldMkLst>
        <pc:spChg chg="mod">
          <ac:chgData name="前川 亮" userId="d7d429a203bb0ce1" providerId="LiveId" clId="{E60D5F3B-1D06-4C15-8796-3B7C3E1C7E2B}" dt="2022-06-27T16:19:18.163" v="763" actId="20577"/>
          <ac:spMkLst>
            <pc:docMk/>
            <pc:sldMk cId="377749060" sldId="296"/>
            <ac:spMk id="2" creationId="{D4E73FDE-BA4B-2D47-7F99-38DEEEBF2FC4}"/>
          </ac:spMkLst>
        </pc:spChg>
      </pc:sldChg>
      <pc:sldChg chg="del">
        <pc:chgData name="前川 亮" userId="d7d429a203bb0ce1" providerId="LiveId" clId="{E60D5F3B-1D06-4C15-8796-3B7C3E1C7E2B}" dt="2022-06-27T16:54:54.821" v="1237" actId="2696"/>
        <pc:sldMkLst>
          <pc:docMk/>
          <pc:sldMk cId="1139785191" sldId="298"/>
        </pc:sldMkLst>
      </pc:sldChg>
      <pc:sldChg chg="del">
        <pc:chgData name="前川 亮" userId="d7d429a203bb0ce1" providerId="LiveId" clId="{E60D5F3B-1D06-4C15-8796-3B7C3E1C7E2B}" dt="2022-06-27T16:54:56.421" v="1239" actId="2696"/>
        <pc:sldMkLst>
          <pc:docMk/>
          <pc:sldMk cId="3298669680" sldId="299"/>
        </pc:sldMkLst>
      </pc:sldChg>
      <pc:sldChg chg="del">
        <pc:chgData name="前川 亮" userId="d7d429a203bb0ce1" providerId="LiveId" clId="{E60D5F3B-1D06-4C15-8796-3B7C3E1C7E2B}" dt="2022-06-27T16:54:54.821" v="1238" actId="2696"/>
        <pc:sldMkLst>
          <pc:docMk/>
          <pc:sldMk cId="4050158939" sldId="301"/>
        </pc:sldMkLst>
      </pc:sldChg>
      <pc:sldChg chg="modSp">
        <pc:chgData name="前川 亮" userId="d7d429a203bb0ce1" providerId="LiveId" clId="{E60D5F3B-1D06-4C15-8796-3B7C3E1C7E2B}" dt="2022-06-27T17:06:22.003" v="1390" actId="20577"/>
        <pc:sldMkLst>
          <pc:docMk/>
          <pc:sldMk cId="4179848150" sldId="302"/>
        </pc:sldMkLst>
        <pc:spChg chg="mod">
          <ac:chgData name="前川 亮" userId="d7d429a203bb0ce1" providerId="LiveId" clId="{E60D5F3B-1D06-4C15-8796-3B7C3E1C7E2B}" dt="2022-06-27T17:05:41.356" v="1351" actId="20577"/>
          <ac:spMkLst>
            <pc:docMk/>
            <pc:sldMk cId="4179848150" sldId="302"/>
            <ac:spMk id="2" creationId="{185B3349-BDF9-3ADA-C0E4-5D8902697F2E}"/>
          </ac:spMkLst>
        </pc:spChg>
        <pc:spChg chg="mod">
          <ac:chgData name="前川 亮" userId="d7d429a203bb0ce1" providerId="LiveId" clId="{E60D5F3B-1D06-4C15-8796-3B7C3E1C7E2B}" dt="2022-06-27T17:06:22.003" v="1390" actId="20577"/>
          <ac:spMkLst>
            <pc:docMk/>
            <pc:sldMk cId="4179848150" sldId="302"/>
            <ac:spMk id="3" creationId="{0B02A509-AF18-45FF-887A-EAE6C1ECAED6}"/>
          </ac:spMkLst>
        </pc:spChg>
      </pc:sldChg>
      <pc:sldChg chg="ord">
        <pc:chgData name="前川 亮" userId="d7d429a203bb0ce1" providerId="LiveId" clId="{E60D5F3B-1D06-4C15-8796-3B7C3E1C7E2B}" dt="2022-06-27T17:07:03.527" v="1391"/>
        <pc:sldMkLst>
          <pc:docMk/>
          <pc:sldMk cId="4024655130" sldId="303"/>
        </pc:sldMkLst>
      </pc:sldChg>
      <pc:sldChg chg="addSp delSp modSp add modNotesTx">
        <pc:chgData name="前川 亮" userId="d7d429a203bb0ce1" providerId="LiveId" clId="{E60D5F3B-1D06-4C15-8796-3B7C3E1C7E2B}" dt="2022-06-27T15:52:37.879" v="715" actId="20577"/>
        <pc:sldMkLst>
          <pc:docMk/>
          <pc:sldMk cId="3923279785" sldId="311"/>
        </pc:sldMkLst>
        <pc:spChg chg="mod">
          <ac:chgData name="前川 亮" userId="d7d429a203bb0ce1" providerId="LiveId" clId="{E60D5F3B-1D06-4C15-8796-3B7C3E1C7E2B}" dt="2022-06-27T15:07:47.019" v="285" actId="20577"/>
          <ac:spMkLst>
            <pc:docMk/>
            <pc:sldMk cId="3923279785" sldId="311"/>
            <ac:spMk id="2" creationId="{A5F79DE6-8E07-4574-A18F-ECDB27A7BA16}"/>
          </ac:spMkLst>
        </pc:spChg>
        <pc:spChg chg="add del mod">
          <ac:chgData name="前川 亮" userId="d7d429a203bb0ce1" providerId="LiveId" clId="{E60D5F3B-1D06-4C15-8796-3B7C3E1C7E2B}" dt="2022-06-27T14:49:44.950" v="159" actId="478"/>
          <ac:spMkLst>
            <pc:docMk/>
            <pc:sldMk cId="3923279785" sldId="311"/>
            <ac:spMk id="6" creationId="{1609C4FF-F021-4DA5-A673-81796B45CBB0}"/>
          </ac:spMkLst>
        </pc:spChg>
        <pc:spChg chg="add mod">
          <ac:chgData name="前川 亮" userId="d7d429a203bb0ce1" providerId="LiveId" clId="{E60D5F3B-1D06-4C15-8796-3B7C3E1C7E2B}" dt="2022-06-27T15:06:35.789" v="261" actId="20577"/>
          <ac:spMkLst>
            <pc:docMk/>
            <pc:sldMk cId="3923279785" sldId="311"/>
            <ac:spMk id="7" creationId="{63BCC878-4D14-44C0-8494-9FAC21457ABE}"/>
          </ac:spMkLst>
        </pc:spChg>
        <pc:spChg chg="add mod">
          <ac:chgData name="前川 亮" userId="d7d429a203bb0ce1" providerId="LiveId" clId="{E60D5F3B-1D06-4C15-8796-3B7C3E1C7E2B}" dt="2022-06-27T15:06:27.350" v="260" actId="12788"/>
          <ac:spMkLst>
            <pc:docMk/>
            <pc:sldMk cId="3923279785" sldId="311"/>
            <ac:spMk id="8" creationId="{797BB203-C610-4B28-91B7-0F3E9720CF0B}"/>
          </ac:spMkLst>
        </pc:spChg>
        <pc:spChg chg="add mod">
          <ac:chgData name="前川 亮" userId="d7d429a203bb0ce1" providerId="LiveId" clId="{E60D5F3B-1D06-4C15-8796-3B7C3E1C7E2B}" dt="2022-06-27T15:06:37.246" v="262" actId="20577"/>
          <ac:spMkLst>
            <pc:docMk/>
            <pc:sldMk cId="3923279785" sldId="311"/>
            <ac:spMk id="9" creationId="{C470ABE0-3E8B-4AEA-9E78-8D89E7881C67}"/>
          </ac:spMkLst>
        </pc:spChg>
        <pc:picChg chg="add mod modCrop">
          <ac:chgData name="前川 亮" userId="d7d429a203bb0ce1" providerId="LiveId" clId="{E60D5F3B-1D06-4C15-8796-3B7C3E1C7E2B}" dt="2022-06-27T15:30:31.720" v="634" actId="14100"/>
          <ac:picMkLst>
            <pc:docMk/>
            <pc:sldMk cId="3923279785" sldId="311"/>
            <ac:picMk id="4" creationId="{7B981BB1-ACC1-46D2-AFEC-6CFEA53C06C0}"/>
          </ac:picMkLst>
        </pc:picChg>
        <pc:picChg chg="add mod">
          <ac:chgData name="前川 亮" userId="d7d429a203bb0ce1" providerId="LiveId" clId="{E60D5F3B-1D06-4C15-8796-3B7C3E1C7E2B}" dt="2022-06-27T14:50:12.194" v="188" actId="1035"/>
          <ac:picMkLst>
            <pc:docMk/>
            <pc:sldMk cId="3923279785" sldId="311"/>
            <ac:picMk id="5" creationId="{2CB23451-8479-4908-ACE4-419911B082F0}"/>
          </ac:picMkLst>
        </pc:picChg>
      </pc:sldChg>
      <pc:sldChg chg="addSp delSp modSp add">
        <pc:chgData name="前川 亮" userId="d7d429a203bb0ce1" providerId="LiveId" clId="{E60D5F3B-1D06-4C15-8796-3B7C3E1C7E2B}" dt="2022-06-27T15:29:37.902" v="633" actId="20577"/>
        <pc:sldMkLst>
          <pc:docMk/>
          <pc:sldMk cId="2517618919" sldId="312"/>
        </pc:sldMkLst>
        <pc:spChg chg="add mod">
          <ac:chgData name="前川 亮" userId="d7d429a203bb0ce1" providerId="LiveId" clId="{E60D5F3B-1D06-4C15-8796-3B7C3E1C7E2B}" dt="2022-06-27T15:24:43.804" v="586" actId="404"/>
          <ac:spMkLst>
            <pc:docMk/>
            <pc:sldMk cId="2517618919" sldId="312"/>
            <ac:spMk id="2" creationId="{B1F90F35-FA61-4293-9792-AF0DB3A9DA42}"/>
          </ac:spMkLst>
        </pc:spChg>
        <pc:spChg chg="mod">
          <ac:chgData name="前川 亮" userId="d7d429a203bb0ce1" providerId="LiveId" clId="{E60D5F3B-1D06-4C15-8796-3B7C3E1C7E2B}" dt="2022-06-27T15:26:46.623" v="631" actId="1036"/>
          <ac:spMkLst>
            <pc:docMk/>
            <pc:sldMk cId="2517618919" sldId="312"/>
            <ac:spMk id="3" creationId="{B7A159FF-2F25-4CA0-A4D2-F9F984727053}"/>
          </ac:spMkLst>
        </pc:spChg>
        <pc:spChg chg="mod">
          <ac:chgData name="前川 亮" userId="d7d429a203bb0ce1" providerId="LiveId" clId="{E60D5F3B-1D06-4C15-8796-3B7C3E1C7E2B}" dt="2022-06-27T15:29:37.902" v="633" actId="20577"/>
          <ac:spMkLst>
            <pc:docMk/>
            <pc:sldMk cId="2517618919" sldId="312"/>
            <ac:spMk id="4" creationId="{204BA859-FCCE-4259-8229-D369F63298AE}"/>
          </ac:spMkLst>
        </pc:spChg>
        <pc:spChg chg="mod">
          <ac:chgData name="前川 亮" userId="d7d429a203bb0ce1" providerId="LiveId" clId="{E60D5F3B-1D06-4C15-8796-3B7C3E1C7E2B}" dt="2022-06-27T15:25:55.507" v="608" actId="1076"/>
          <ac:spMkLst>
            <pc:docMk/>
            <pc:sldMk cId="2517618919" sldId="312"/>
            <ac:spMk id="6" creationId="{FA1A9DFE-41F5-6489-8680-448527A9F9FC}"/>
          </ac:spMkLst>
        </pc:spChg>
        <pc:spChg chg="del">
          <ac:chgData name="前川 亮" userId="d7d429a203bb0ce1" providerId="LiveId" clId="{E60D5F3B-1D06-4C15-8796-3B7C3E1C7E2B}" dt="2022-06-27T15:24:20.283" v="579" actId="478"/>
          <ac:spMkLst>
            <pc:docMk/>
            <pc:sldMk cId="2517618919" sldId="312"/>
            <ac:spMk id="7" creationId="{75665CF0-2879-42EC-8C56-3A6E8B4A85E0}"/>
          </ac:spMkLst>
        </pc:spChg>
        <pc:spChg chg="add">
          <ac:chgData name="前川 亮" userId="d7d429a203bb0ce1" providerId="LiveId" clId="{E60D5F3B-1D06-4C15-8796-3B7C3E1C7E2B}" dt="2022-06-27T15:24:17.549" v="578"/>
          <ac:spMkLst>
            <pc:docMk/>
            <pc:sldMk cId="2517618919" sldId="312"/>
            <ac:spMk id="10" creationId="{E98113C3-8942-4F11-892D-8CCB1672898B}"/>
          </ac:spMkLst>
        </pc:spChg>
        <pc:spChg chg="del">
          <ac:chgData name="前川 亮" userId="d7d429a203bb0ce1" providerId="LiveId" clId="{E60D5F3B-1D06-4C15-8796-3B7C3E1C7E2B}" dt="2022-06-27T15:24:34.945" v="580" actId="478"/>
          <ac:spMkLst>
            <pc:docMk/>
            <pc:sldMk cId="2517618919" sldId="312"/>
            <ac:spMk id="19" creationId="{CD1FAE3E-6B9E-4FF9-9496-BFD90BF6C897}"/>
          </ac:spMkLst>
        </pc:sp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6" creationId="{0AFD7E27-AC8C-414C-B508-17001A3A5841}"/>
          </ac:picMkLst>
        </pc:picChg>
        <pc:picChg chg="mod">
          <ac:chgData name="前川 亮" userId="d7d429a203bb0ce1" providerId="LiveId" clId="{E60D5F3B-1D06-4C15-8796-3B7C3E1C7E2B}" dt="2022-06-27T15:26:34.353" v="626" actId="1037"/>
          <ac:picMkLst>
            <pc:docMk/>
            <pc:sldMk cId="2517618919" sldId="312"/>
            <ac:picMk id="1028" creationId="{3CF3C4A6-0C7D-4184-A5E1-66D1362F36B9}"/>
          </ac:picMkLst>
        </pc:picChg>
      </pc:sldChg>
      <pc:sldChg chg="modSp add del">
        <pc:chgData name="前川 亮" userId="d7d429a203bb0ce1" providerId="LiveId" clId="{E60D5F3B-1D06-4C15-8796-3B7C3E1C7E2B}" dt="2022-06-27T15:22:57.995" v="571" actId="2696"/>
        <pc:sldMkLst>
          <pc:docMk/>
          <pc:sldMk cId="2360751343" sldId="313"/>
        </pc:sldMkLst>
        <pc:spChg chg="mod">
          <ac:chgData name="前川 亮" userId="d7d429a203bb0ce1" providerId="LiveId" clId="{E60D5F3B-1D06-4C15-8796-3B7C3E1C7E2B}" dt="2022-06-27T15:10:10.648" v="441" actId="20577"/>
          <ac:spMkLst>
            <pc:docMk/>
            <pc:sldMk cId="2360751343" sldId="313"/>
            <ac:spMk id="2" creationId="{A5F79DE6-8E07-4574-A18F-ECDB27A7BA16}"/>
          </ac:spMkLst>
        </pc:spChg>
        <pc:spChg chg="mod">
          <ac:chgData name="前川 亮" userId="d7d429a203bb0ce1" providerId="LiveId" clId="{E60D5F3B-1D06-4C15-8796-3B7C3E1C7E2B}" dt="2022-06-27T15:03:30.527" v="250" actId="20577"/>
          <ac:spMkLst>
            <pc:docMk/>
            <pc:sldMk cId="2360751343" sldId="313"/>
            <ac:spMk id="7" creationId="{63BCC878-4D14-44C0-8494-9FAC21457ABE}"/>
          </ac:spMkLst>
        </pc:spChg>
      </pc:sldChg>
      <pc:sldChg chg="modSp add">
        <pc:chgData name="前川 亮" userId="d7d429a203bb0ce1" providerId="LiveId" clId="{E60D5F3B-1D06-4C15-8796-3B7C3E1C7E2B}" dt="2022-06-27T15:22:24.730" v="570" actId="1036"/>
        <pc:sldMkLst>
          <pc:docMk/>
          <pc:sldMk cId="1972694370" sldId="314"/>
        </pc:sldMkLst>
        <pc:spChg chg="mod">
          <ac:chgData name="前川 亮" userId="d7d429a203bb0ce1" providerId="LiveId" clId="{E60D5F3B-1D06-4C15-8796-3B7C3E1C7E2B}" dt="2022-06-27T15:22:16.204" v="556" actId="20577"/>
          <ac:spMkLst>
            <pc:docMk/>
            <pc:sldMk cId="1972694370" sldId="314"/>
            <ac:spMk id="2" creationId="{9A3DD3F7-DE4F-6834-A904-C184B3D2EB8A}"/>
          </ac:spMkLst>
        </pc:spChg>
        <pc:spChg chg="mod">
          <ac:chgData name="前川 亮" userId="d7d429a203bb0ce1" providerId="LiveId" clId="{E60D5F3B-1D06-4C15-8796-3B7C3E1C7E2B}" dt="2022-06-27T15:22:24.730" v="570" actId="1036"/>
          <ac:spMkLst>
            <pc:docMk/>
            <pc:sldMk cId="1972694370" sldId="314"/>
            <ac:spMk id="3" creationId="{5E6EC5F2-F800-2FB3-1852-5517A82474FA}"/>
          </ac:spMkLst>
        </pc:spChg>
      </pc:sldChg>
      <pc:sldChg chg="addSp modSp add modNotesTx">
        <pc:chgData name="前川 亮" userId="d7d429a203bb0ce1" providerId="LiveId" clId="{E60D5F3B-1D06-4C15-8796-3B7C3E1C7E2B}" dt="2022-06-27T15:23:55.861" v="577" actId="20577"/>
        <pc:sldMkLst>
          <pc:docMk/>
          <pc:sldMk cId="2006659736" sldId="315"/>
        </pc:sldMkLst>
        <pc:spChg chg="mod">
          <ac:chgData name="前川 亮" userId="d7d429a203bb0ce1" providerId="LiveId" clId="{E60D5F3B-1D06-4C15-8796-3B7C3E1C7E2B}" dt="2022-06-27T15:16:47.340" v="449" actId="404"/>
          <ac:spMkLst>
            <pc:docMk/>
            <pc:sldMk cId="2006659736" sldId="315"/>
            <ac:spMk id="2" creationId="{716F8645-0CA7-43A1-8C86-DC5BD9CC3725}"/>
          </ac:spMkLst>
        </pc:spChg>
        <pc:spChg chg="add mod">
          <ac:chgData name="前川 亮" userId="d7d429a203bb0ce1" providerId="LiveId" clId="{E60D5F3B-1D06-4C15-8796-3B7C3E1C7E2B}" dt="2022-06-27T15:17:46.128" v="456" actId="1076"/>
          <ac:spMkLst>
            <pc:docMk/>
            <pc:sldMk cId="2006659736" sldId="315"/>
            <ac:spMk id="3" creationId="{BD161D2E-421C-4A27-B515-2B1943D0D68B}"/>
          </ac:spMkLst>
        </pc:spChg>
        <pc:spChg chg="add mod">
          <ac:chgData name="前川 亮" userId="d7d429a203bb0ce1" providerId="LiveId" clId="{E60D5F3B-1D06-4C15-8796-3B7C3E1C7E2B}" dt="2022-06-27T15:21:50.524" v="543" actId="20577"/>
          <ac:spMkLst>
            <pc:docMk/>
            <pc:sldMk cId="2006659736" sldId="315"/>
            <ac:spMk id="4" creationId="{EF281692-2448-4364-B560-4ECB105439DD}"/>
          </ac:spMkLst>
        </pc:spChg>
        <pc:picChg chg="add mod">
          <ac:chgData name="前川 亮" userId="d7d429a203bb0ce1" providerId="LiveId" clId="{E60D5F3B-1D06-4C15-8796-3B7C3E1C7E2B}" dt="2022-06-27T15:17:47.735" v="457" actId="1076"/>
          <ac:picMkLst>
            <pc:docMk/>
            <pc:sldMk cId="2006659736" sldId="315"/>
            <ac:picMk id="1026" creationId="{A3F971B1-A533-487E-BC66-A7F54474D02F}"/>
          </ac:picMkLst>
        </pc:picChg>
      </pc:sldChg>
      <pc:sldChg chg="modSp add">
        <pc:chgData name="前川 亮" userId="d7d429a203bb0ce1" providerId="LiveId" clId="{E60D5F3B-1D06-4C15-8796-3B7C3E1C7E2B}" dt="2022-06-27T16:16:52.482" v="738" actId="27636"/>
        <pc:sldMkLst>
          <pc:docMk/>
          <pc:sldMk cId="2730359588" sldId="316"/>
        </pc:sldMkLst>
        <pc:spChg chg="mod">
          <ac:chgData name="前川 亮" userId="d7d429a203bb0ce1" providerId="LiveId" clId="{E60D5F3B-1D06-4C15-8796-3B7C3E1C7E2B}" dt="2022-06-27T16:16:44.204" v="736" actId="404"/>
          <ac:spMkLst>
            <pc:docMk/>
            <pc:sldMk cId="2730359588" sldId="316"/>
            <ac:spMk id="2" creationId="{9FE8ABAC-CD4A-40B0-A29E-6AF49D33BE77}"/>
          </ac:spMkLst>
        </pc:spChg>
        <pc:spChg chg="mod">
          <ac:chgData name="前川 亮" userId="d7d429a203bb0ce1" providerId="LiveId" clId="{E60D5F3B-1D06-4C15-8796-3B7C3E1C7E2B}" dt="2022-06-27T16:16:52.482" v="738" actId="27636"/>
          <ac:spMkLst>
            <pc:docMk/>
            <pc:sldMk cId="2730359588" sldId="316"/>
            <ac:spMk id="3" creationId="{03E601FF-7FFE-4DF1-8F92-CF99BDFB0E2A}"/>
          </ac:spMkLst>
        </pc:spChg>
      </pc:sldChg>
      <pc:sldChg chg="addSp delSp modSp add modNotesTx">
        <pc:chgData name="前川 亮" userId="d7d429a203bb0ce1" providerId="LiveId" clId="{E60D5F3B-1D06-4C15-8796-3B7C3E1C7E2B}" dt="2022-06-27T16:51:13.781" v="1092" actId="20577"/>
        <pc:sldMkLst>
          <pc:docMk/>
          <pc:sldMk cId="2823629962" sldId="317"/>
        </pc:sldMkLst>
        <pc:spChg chg="del">
          <ac:chgData name="前川 亮" userId="d7d429a203bb0ce1" providerId="LiveId" clId="{E60D5F3B-1D06-4C15-8796-3B7C3E1C7E2B}" dt="2022-06-27T16:27:35.406" v="886"/>
          <ac:spMkLst>
            <pc:docMk/>
            <pc:sldMk cId="2823629962" sldId="317"/>
            <ac:spMk id="2" creationId="{8ACE8424-9ACA-454F-89B5-2E0C04E39502}"/>
          </ac:spMkLst>
        </pc:spChg>
        <pc:spChg chg="add mod">
          <ac:chgData name="前川 亮" userId="d7d429a203bb0ce1" providerId="LiveId" clId="{E60D5F3B-1D06-4C15-8796-3B7C3E1C7E2B}" dt="2022-06-27T16:27:40.315" v="900" actId="20577"/>
          <ac:spMkLst>
            <pc:docMk/>
            <pc:sldMk cId="2823629962" sldId="317"/>
            <ac:spMk id="3" creationId="{B78641A9-41F4-45D0-9687-BF94E2954907}"/>
          </ac:spMkLst>
        </pc:spChg>
        <pc:spChg chg="add mod">
          <ac:chgData name="前川 亮" userId="d7d429a203bb0ce1" providerId="LiveId" clId="{E60D5F3B-1D06-4C15-8796-3B7C3E1C7E2B}" dt="2022-06-27T16:44:05.899" v="1037" actId="20577"/>
          <ac:spMkLst>
            <pc:docMk/>
            <pc:sldMk cId="2823629962" sldId="317"/>
            <ac:spMk id="4" creationId="{ADFD0040-DA21-4337-B6D0-C45C58EA7BA6}"/>
          </ac:spMkLst>
        </pc:spChg>
        <pc:spChg chg="add mod">
          <ac:chgData name="前川 亮" userId="d7d429a203bb0ce1" providerId="LiveId" clId="{E60D5F3B-1D06-4C15-8796-3B7C3E1C7E2B}" dt="2022-06-27T16:46:33.627" v="1045" actId="1076"/>
          <ac:spMkLst>
            <pc:docMk/>
            <pc:sldMk cId="2823629962" sldId="317"/>
            <ac:spMk id="6" creationId="{F96568ED-3F4D-4D47-86FA-1AE5A6BA95E3}"/>
          </ac:spMkLst>
        </pc:spChg>
        <pc:picChg chg="add mod modCrop">
          <ac:chgData name="前川 亮" userId="d7d429a203bb0ce1" providerId="LiveId" clId="{E60D5F3B-1D06-4C15-8796-3B7C3E1C7E2B}" dt="2022-06-27T16:44:08.744" v="1038" actId="1076"/>
          <ac:picMkLst>
            <pc:docMk/>
            <pc:sldMk cId="2823629962" sldId="317"/>
            <ac:picMk id="5" creationId="{EE30673B-5A51-4D6E-B6F5-9BF47F04910C}"/>
          </ac:picMkLst>
        </pc:picChg>
      </pc:sldChg>
      <pc:sldChg chg="add del">
        <pc:chgData name="前川 亮" userId="d7d429a203bb0ce1" providerId="LiveId" clId="{E60D5F3B-1D06-4C15-8796-3B7C3E1C7E2B}" dt="2022-06-27T16:55:45.031" v="1262" actId="2696"/>
        <pc:sldMkLst>
          <pc:docMk/>
          <pc:sldMk cId="4073582352" sldId="31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d429a203bb0ce1/&#12489;&#12461;&#12517;&#12513;&#12531;&#12488;/&#24195;&#23798;%20&#23455;&#39443;&#38306;&#20418;/&#30171;&#12415;/&#30171;&#12415;&#23455;&#39443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d429a203bb0ce1/&#12489;&#12461;&#12517;&#12513;&#12531;&#12488;/&#24195;&#23798;%20&#23455;&#39443;&#38306;&#20418;/&#30171;&#12415;/&#30171;&#12415;&#23455;&#39443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[痛み実験2.xlsx]Sheet2!$E$1</c:f>
              <c:strCache>
                <c:ptCount val="1"/>
                <c:pt idx="0">
                  <c:v>Cue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[痛み実験2.xlsx]Sheet2!$E$2:$E$13</c:f>
              <c:numCache>
                <c:formatCode>General</c:formatCode>
                <c:ptCount val="12"/>
                <c:pt idx="0">
                  <c:v>0.19999999999999996</c:v>
                </c:pt>
                <c:pt idx="1">
                  <c:v>0.19999999999999996</c:v>
                </c:pt>
                <c:pt idx="2">
                  <c:v>0.8</c:v>
                </c:pt>
                <c:pt idx="3">
                  <c:v>0.8</c:v>
                </c:pt>
                <c:pt idx="4">
                  <c:v>0.19999999999999996</c:v>
                </c:pt>
                <c:pt idx="5">
                  <c:v>0.19999999999999996</c:v>
                </c:pt>
                <c:pt idx="6">
                  <c:v>0.8</c:v>
                </c:pt>
                <c:pt idx="7">
                  <c:v>0.8</c:v>
                </c:pt>
                <c:pt idx="8">
                  <c:v>0.19999999999999996</c:v>
                </c:pt>
                <c:pt idx="9">
                  <c:v>0.19999999999999996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DB-4FE2-B0A2-46429CE9EC89}"/>
            </c:ext>
          </c:extLst>
        </c:ser>
        <c:ser>
          <c:idx val="1"/>
          <c:order val="1"/>
          <c:tx>
            <c:strRef>
              <c:f>[痛み実験2.xlsx]Sheet2!$F$1</c:f>
              <c:strCache>
                <c:ptCount val="1"/>
                <c:pt idx="0">
                  <c:v>Cue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[痛み実験2.xlsx]Sheet2!$F$2:$F$13</c:f>
              <c:numCache>
                <c:formatCode>General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0.19999999999999996</c:v>
                </c:pt>
                <c:pt idx="3">
                  <c:v>0.19999999999999996</c:v>
                </c:pt>
                <c:pt idx="4">
                  <c:v>0.8</c:v>
                </c:pt>
                <c:pt idx="5">
                  <c:v>0.8</c:v>
                </c:pt>
                <c:pt idx="6">
                  <c:v>0.19999999999999996</c:v>
                </c:pt>
                <c:pt idx="7">
                  <c:v>0.19999999999999996</c:v>
                </c:pt>
                <c:pt idx="8">
                  <c:v>0.8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DB-4FE2-B0A2-46429CE9E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073736"/>
        <c:axId val="315421416"/>
      </c:scatterChart>
      <c:valAx>
        <c:axId val="718073736"/>
        <c:scaling>
          <c:orientation val="minMax"/>
          <c:max val="7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421416"/>
        <c:crosses val="autoZero"/>
        <c:crossBetween val="midCat"/>
      </c:valAx>
      <c:valAx>
        <c:axId val="31542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痛み確率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8073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[痛み実験2.xlsx]Sheet2!$E$1</c:f>
              <c:strCache>
                <c:ptCount val="1"/>
                <c:pt idx="0">
                  <c:v>Cue 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[痛み実験2.xlsx]Sheet2!$E$2:$E$13</c:f>
              <c:numCache>
                <c:formatCode>General</c:formatCode>
                <c:ptCount val="12"/>
                <c:pt idx="0">
                  <c:v>0.19999999999999996</c:v>
                </c:pt>
                <c:pt idx="1">
                  <c:v>0.19999999999999996</c:v>
                </c:pt>
                <c:pt idx="2">
                  <c:v>0.8</c:v>
                </c:pt>
                <c:pt idx="3">
                  <c:v>0.8</c:v>
                </c:pt>
                <c:pt idx="4">
                  <c:v>0.19999999999999996</c:v>
                </c:pt>
                <c:pt idx="5">
                  <c:v>0.19999999999999996</c:v>
                </c:pt>
                <c:pt idx="6">
                  <c:v>0.8</c:v>
                </c:pt>
                <c:pt idx="7">
                  <c:v>0.8</c:v>
                </c:pt>
                <c:pt idx="8">
                  <c:v>0.19999999999999996</c:v>
                </c:pt>
                <c:pt idx="9">
                  <c:v>0.19999999999999996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00-4B99-93E3-4288B3C30924}"/>
            </c:ext>
          </c:extLst>
        </c:ser>
        <c:ser>
          <c:idx val="1"/>
          <c:order val="1"/>
          <c:tx>
            <c:strRef>
              <c:f>[痛み実験2.xlsx]Sheet2!$F$1</c:f>
              <c:strCache>
                <c:ptCount val="1"/>
                <c:pt idx="0">
                  <c:v>Cue 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[痛み実験2.xlsx]Sheet2!$A$2:$A$13</c:f>
              <c:numCache>
                <c:formatCode>General</c:formatCode>
                <c:ptCount val="12"/>
                <c:pt idx="0">
                  <c:v>1</c:v>
                </c:pt>
                <c:pt idx="1">
                  <c:v>20</c:v>
                </c:pt>
                <c:pt idx="2">
                  <c:v>21</c:v>
                </c:pt>
                <c:pt idx="3">
                  <c:v>30</c:v>
                </c:pt>
                <c:pt idx="4">
                  <c:v>31</c:v>
                </c:pt>
                <c:pt idx="5">
                  <c:v>40</c:v>
                </c:pt>
                <c:pt idx="6">
                  <c:v>41</c:v>
                </c:pt>
                <c:pt idx="7">
                  <c:v>50</c:v>
                </c:pt>
                <c:pt idx="8">
                  <c:v>51</c:v>
                </c:pt>
                <c:pt idx="9">
                  <c:v>70</c:v>
                </c:pt>
              </c:numCache>
            </c:numRef>
          </c:xVal>
          <c:yVal>
            <c:numRef>
              <c:f>[痛み実験2.xlsx]Sheet2!$F$2:$F$13</c:f>
              <c:numCache>
                <c:formatCode>General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0.19999999999999996</c:v>
                </c:pt>
                <c:pt idx="3">
                  <c:v>0.19999999999999996</c:v>
                </c:pt>
                <c:pt idx="4">
                  <c:v>0.8</c:v>
                </c:pt>
                <c:pt idx="5">
                  <c:v>0.8</c:v>
                </c:pt>
                <c:pt idx="6">
                  <c:v>0.19999999999999996</c:v>
                </c:pt>
                <c:pt idx="7">
                  <c:v>0.19999999999999996</c:v>
                </c:pt>
                <c:pt idx="8">
                  <c:v>0.8</c:v>
                </c:pt>
                <c:pt idx="9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00-4B99-93E3-4288B3C30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073736"/>
        <c:axId val="315421416"/>
      </c:scatterChart>
      <c:valAx>
        <c:axId val="718073736"/>
        <c:scaling>
          <c:orientation val="minMax"/>
          <c:max val="7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Trial</a:t>
                </a:r>
                <a:r>
                  <a:rPr lang="en-US" altLang="ja-JP" baseline="0" dirty="0"/>
                  <a:t> number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15421416"/>
        <c:crosses val="autoZero"/>
        <c:crossBetween val="midCat"/>
      </c:valAx>
      <c:valAx>
        <c:axId val="31542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Pain</a:t>
                </a:r>
                <a:r>
                  <a:rPr lang="ja-JP" altLang="en-US" baseline="0" dirty="0"/>
                  <a:t> </a:t>
                </a:r>
                <a:r>
                  <a:rPr lang="en-US" altLang="ja-JP" baseline="0" dirty="0"/>
                  <a:t>ratio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1807373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76C53-0837-46C5-8FC8-229002E71478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92C1C-787A-41B2-81A0-884C5ADA5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92C1C-787A-41B2-81A0-884C5ADA5C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8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VAS, participants felt more pain when they were in pain when they expected the warm. This is thought to be due to the effect of prediction error.</a:t>
            </a:r>
          </a:p>
          <a:p>
            <a:r>
              <a:rPr kumimoji="1" lang="en-US" altLang="ja-JP" dirty="0"/>
              <a:t>In valence, the response became more positive when participants predicted the warm and received the warm.</a:t>
            </a:r>
          </a:p>
          <a:p>
            <a:r>
              <a:rPr kumimoji="1" lang="en-US" altLang="ja-JP" dirty="0"/>
              <a:t>This is consistent with the free energy and emotion models introduced at the beginning.</a:t>
            </a:r>
          </a:p>
          <a:p>
            <a:r>
              <a:rPr kumimoji="1" lang="en-US" altLang="ja-JP" dirty="0"/>
              <a:t>If you have a positive expectation and a positive result that matches it, the free-energy will decrease and you will feel happy.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92C1C-787A-41B2-81A0-884C5ADA5C4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0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Stable condition, the memory process is working, and in Volatile condition, the intuitive or emotional process is working.</a:t>
            </a:r>
          </a:p>
          <a:p>
            <a:r>
              <a:rPr kumimoji="1" lang="en-US" altLang="ja-JP"/>
              <a:t>I can't conclude this way because the statistical power is so weak.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92C1C-787A-41B2-81A0-884C5ADA5C4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2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370CF-65CB-9163-DBCC-79E5CF80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E7DB99-A7E5-36FC-B637-66D6CDB81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FDA20-02B3-C974-A8D1-611A62F1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2A425-2925-4D3E-84C6-5567A399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C5795A-8A32-3011-C5E5-5D2547B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8DF61-EE41-2B89-91CA-5C8E4641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D086A6-91B0-3B54-6F4F-F222FC96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9B3D4-79D8-1D6F-47DD-44399917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8756C6-B628-38DB-F9F4-006D55C5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49321-0054-2A81-CFD4-584D5DD7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86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569C54-B317-BDA8-1614-AE88B4F7E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4E3FD0-E118-1BF1-58AF-24500BCB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5AED3-1664-976F-7585-D47897F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FBDA8-3316-6C9E-331A-CBD560A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E9A1C-8ABE-BDD2-4770-F1F3095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8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72640-0FD4-B501-E684-8A05385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49C1E-D849-DDE5-BA0A-581D3EA3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06CB9-DDDA-D3E2-BA81-B028D4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22FEA-E047-F44C-0647-9B236E86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04F829-142D-1112-2EBB-18822D37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8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CE7B0-ED45-FD6A-007E-00679A15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86FED-470B-43E8-FE29-D4AB7798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97722-E807-0BC9-7323-C3D0032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2B4B04-0966-B4A0-64B2-9F8FED1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08C6A-2C27-43C4-37F7-E453429F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78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CD2C-A51E-8B5B-77C6-65E0B723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00CC6-CAA1-4D42-8326-D9643E0D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8C5AF-FAB7-1D83-47AE-B9C4A235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BA2B6E-0F5F-2D5B-0E08-136B457B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302FE7-7630-6709-92C3-72B9A702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3E947D-18CD-56F7-1D8E-3C81CBC3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1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F2B1F-3C73-83DD-9C9E-BAB4741D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5880CD-39F6-CD80-555F-651EF220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C7DB0-D16D-E653-6C14-705B80F8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FAF934-86BA-90AE-E0E2-1D4F5F74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72A53E-3BBC-1371-B305-2E45E24A5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77A4AC-1F00-3950-4C33-E54B905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0EE583-7EB8-C0FA-3565-9EA6CFAB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FCA35C-4A5E-3584-4EF3-C6BAE84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15E65-CC36-C3C5-0D91-58ADB711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34156D-21D8-2723-0F03-47B91089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738366-1683-D954-BD75-853DAAF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5E2E31-88A2-DFCC-525C-E7B204A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9727B7-765A-B388-B59C-3D2D2C36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908CDA-FFCC-D486-DAA0-90F6F3CE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0C2A6-331B-E557-2301-EABA315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B7F13-7A07-FDC7-900D-2D5DED84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2CA22-1B62-F229-774D-736E576E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028554-72B1-B0DB-070B-83B3DB73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EB660-C463-5E11-1853-5BC7ECB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B73FD-B803-9597-3AEB-464BEC5D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E52872-16B8-7C8E-6D29-3F629FF5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9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1685E-5037-FBFF-F294-BFB2156A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1AE463-B4FF-AD16-188B-B2591D4EA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CE445-2E0B-19B2-A919-DC65C9C47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91688-4D74-FCA3-0D49-B4ACF872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CC92B-238C-12B5-96C8-8A659D3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5510F-9FFB-AEE7-6FC0-E510813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8D56A8-F490-58CC-FE84-A2AD1C84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D4759B-3E4C-601A-D28F-CD15CEFA2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8F153-6E23-737A-CAC9-DE77FDD27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0235-87E7-4AF7-9199-C483C993DBF0}" type="datetimeFigureOut">
              <a:rPr kumimoji="1" lang="ja-JP" altLang="en-US" smtClean="0"/>
              <a:t>2022/10/13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12D1A-FFEA-BEE8-9235-410CDB7B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1659F-70E4-C9A3-9E6E-1D18C114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A402-BC54-4373-B9BE-B8CE74D47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4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chart" Target="../charts/chart1.xml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9FAF38D-1D3E-6B35-8D41-B2622B581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" y="3771900"/>
            <a:ext cx="5463088" cy="307146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D737997-2FE0-5174-A5DE-CF7579E63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2" t="50000" r="12304" b="2857"/>
          <a:stretch/>
        </p:blipFill>
        <p:spPr>
          <a:xfrm>
            <a:off x="8000804" y="2838372"/>
            <a:ext cx="4082228" cy="36354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08C045-F0A6-6593-39A3-4A4CE0E33C5E}"/>
              </a:ext>
            </a:extLst>
          </p:cNvPr>
          <p:cNvSpPr txBox="1"/>
          <p:nvPr/>
        </p:nvSpPr>
        <p:spPr>
          <a:xfrm>
            <a:off x="9994771" y="6285126"/>
            <a:ext cx="2076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0.001 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FWE p &lt; 0.05 at cluster level</a:t>
            </a:r>
            <a:endParaRPr kumimoji="1" lang="ja-JP" altLang="en-US" sz="1050" dirty="0">
              <a:latin typeface="+mn-ea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F03BB2F-AE85-FB09-745B-315F1E4F8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6043"/>
              </p:ext>
            </p:extLst>
          </p:nvPr>
        </p:nvGraphicFramePr>
        <p:xfrm>
          <a:off x="5752243" y="239170"/>
          <a:ext cx="6010368" cy="1710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図 4" descr="黒い背景と白い文字&#10;&#10;自動的に生成された説明">
            <a:extLst>
              <a:ext uri="{FF2B5EF4-FFF2-40B4-BE49-F238E27FC236}">
                <a16:creationId xmlns:a16="http://schemas.microsoft.com/office/drawing/2014/main" id="{B1D7779E-3DBB-77BB-7794-2AE3E41A55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>
            <a:off x="3015615" y="332590"/>
            <a:ext cx="745832" cy="745832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1D69113C-E787-6DE7-375B-F7BF63E5B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4" t="14730" r="41630" b="54940"/>
          <a:stretch/>
        </p:blipFill>
        <p:spPr>
          <a:xfrm rot="5400000">
            <a:off x="3015615" y="1121040"/>
            <a:ext cx="745832" cy="74583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653721-9D38-E52E-E846-C7D23E5D3E88}"/>
              </a:ext>
            </a:extLst>
          </p:cNvPr>
          <p:cNvSpPr txBox="1"/>
          <p:nvPr/>
        </p:nvSpPr>
        <p:spPr>
          <a:xfrm>
            <a:off x="3894797" y="382341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20%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6E233F-CB19-87F2-9C7A-ED13F64584E6}"/>
              </a:ext>
            </a:extLst>
          </p:cNvPr>
          <p:cNvSpPr txBox="1"/>
          <p:nvPr/>
        </p:nvSpPr>
        <p:spPr>
          <a:xfrm>
            <a:off x="3894797" y="1170791"/>
            <a:ext cx="1152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0% </a:t>
            </a:r>
            <a:r>
              <a:rPr kumimoji="1" lang="ja-JP" altLang="en-US" dirty="0"/>
              <a:t>痛み</a:t>
            </a:r>
            <a:endParaRPr kumimoji="1" lang="en-US" altLang="ja-JP" dirty="0"/>
          </a:p>
          <a:p>
            <a:r>
              <a:rPr lang="en-US" altLang="ja-JP" dirty="0"/>
              <a:t>80% </a:t>
            </a:r>
            <a:r>
              <a:rPr lang="ja-JP" altLang="en-US" dirty="0"/>
              <a:t>温熱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DAC635-797E-228C-D8C6-DD865FF4F3D5}"/>
              </a:ext>
            </a:extLst>
          </p:cNvPr>
          <p:cNvSpPr txBox="1"/>
          <p:nvPr/>
        </p:nvSpPr>
        <p:spPr>
          <a:xfrm>
            <a:off x="2151801" y="52084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4C3576-7CF2-A4C9-4F45-23A1F329B4F1}"/>
              </a:ext>
            </a:extLst>
          </p:cNvPr>
          <p:cNvSpPr txBox="1"/>
          <p:nvPr/>
        </p:nvSpPr>
        <p:spPr>
          <a:xfrm>
            <a:off x="2147793" y="13092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Cue B</a:t>
            </a:r>
            <a:endParaRPr kumimoji="1" lang="ja-JP" altLang="en-US" dirty="0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56E7C533-FCA4-4C62-26A4-C16A2BFEBCF0}"/>
              </a:ext>
            </a:extLst>
          </p:cNvPr>
          <p:cNvSpPr/>
          <p:nvPr/>
        </p:nvSpPr>
        <p:spPr>
          <a:xfrm>
            <a:off x="4751763" y="618719"/>
            <a:ext cx="745833" cy="962025"/>
          </a:xfrm>
          <a:prstGeom prst="arc">
            <a:avLst>
              <a:gd name="adj1" fmla="val 16614670"/>
              <a:gd name="adj2" fmla="val 4922815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F9C5AE9-742A-E68D-DDD6-E375E3AAF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232" y="4222190"/>
            <a:ext cx="1545545" cy="2352386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A07E4E4-8358-A43E-9383-1B960630F863}"/>
              </a:ext>
            </a:extLst>
          </p:cNvPr>
          <p:cNvSpPr/>
          <p:nvPr/>
        </p:nvSpPr>
        <p:spPr>
          <a:xfrm>
            <a:off x="3400600" y="3105150"/>
            <a:ext cx="962314" cy="770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129B42-4FEA-0B43-3EC3-87D76DDDB721}"/>
              </a:ext>
            </a:extLst>
          </p:cNvPr>
          <p:cNvCxnSpPr>
            <a:cxnSpLocks/>
          </p:cNvCxnSpPr>
          <p:nvPr/>
        </p:nvCxnSpPr>
        <p:spPr>
          <a:xfrm>
            <a:off x="346677" y="3086100"/>
            <a:ext cx="7482873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8022FE1-76CE-92A1-9D95-A9EDEA397FA0}"/>
              </a:ext>
            </a:extLst>
          </p:cNvPr>
          <p:cNvCxnSpPr>
            <a:cxnSpLocks/>
          </p:cNvCxnSpPr>
          <p:nvPr/>
        </p:nvCxnSpPr>
        <p:spPr>
          <a:xfrm>
            <a:off x="346677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72E719B-BC70-985C-1302-16C4D970BC36}"/>
              </a:ext>
            </a:extLst>
          </p:cNvPr>
          <p:cNvCxnSpPr>
            <a:cxnSpLocks/>
          </p:cNvCxnSpPr>
          <p:nvPr/>
        </p:nvCxnSpPr>
        <p:spPr>
          <a:xfrm>
            <a:off x="1321225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234AFDF-7861-BFE7-719C-63BF20EABBCB}"/>
              </a:ext>
            </a:extLst>
          </p:cNvPr>
          <p:cNvSpPr txBox="1"/>
          <p:nvPr/>
        </p:nvSpPr>
        <p:spPr>
          <a:xfrm>
            <a:off x="586890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0.5s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3E186BA-B245-CA1D-EAE6-CC53E21B4973}"/>
              </a:ext>
            </a:extLst>
          </p:cNvPr>
          <p:cNvSpPr txBox="1"/>
          <p:nvPr/>
        </p:nvSpPr>
        <p:spPr>
          <a:xfrm>
            <a:off x="490998" y="35585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固視点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8D93868-FEAF-BE14-1A8F-1CCEBFFF81A4}"/>
              </a:ext>
            </a:extLst>
          </p:cNvPr>
          <p:cNvCxnSpPr>
            <a:cxnSpLocks/>
          </p:cNvCxnSpPr>
          <p:nvPr/>
        </p:nvCxnSpPr>
        <p:spPr>
          <a:xfrm>
            <a:off x="229577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1812D6-2194-429A-2EC3-F8B9F5C58765}"/>
              </a:ext>
            </a:extLst>
          </p:cNvPr>
          <p:cNvSpPr txBox="1"/>
          <p:nvPr/>
        </p:nvSpPr>
        <p:spPr>
          <a:xfrm>
            <a:off x="1580488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3.0s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4D2EC9C-9815-4A75-C163-9511F5EAAD1F}"/>
              </a:ext>
            </a:extLst>
          </p:cNvPr>
          <p:cNvSpPr txBox="1"/>
          <p:nvPr/>
        </p:nvSpPr>
        <p:spPr>
          <a:xfrm>
            <a:off x="1569888" y="355858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Cue</a:t>
            </a:r>
            <a:endParaRPr kumimoji="1" lang="ja-JP" altLang="en-US" sz="14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3893349-D8AC-2D18-EC26-EEE0CBE9B26F}"/>
              </a:ext>
            </a:extLst>
          </p:cNvPr>
          <p:cNvCxnSpPr>
            <a:cxnSpLocks/>
          </p:cNvCxnSpPr>
          <p:nvPr/>
        </p:nvCxnSpPr>
        <p:spPr>
          <a:xfrm>
            <a:off x="3391075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7F05988-01E5-3DD1-8411-DD13C2287CF7}"/>
              </a:ext>
            </a:extLst>
          </p:cNvPr>
          <p:cNvSpPr txBox="1"/>
          <p:nvPr/>
        </p:nvSpPr>
        <p:spPr>
          <a:xfrm>
            <a:off x="2516936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~1.0s</a:t>
            </a:r>
            <a:endParaRPr kumimoji="1" lang="ja-JP" altLang="en-US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498F35-E1AA-4B8D-95D6-36827A6E1C23}"/>
              </a:ext>
            </a:extLst>
          </p:cNvPr>
          <p:cNvSpPr txBox="1"/>
          <p:nvPr/>
        </p:nvSpPr>
        <p:spPr>
          <a:xfrm>
            <a:off x="2391281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痛み予測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C07D361-B316-C718-49F6-7A0F43B743C7}"/>
              </a:ext>
            </a:extLst>
          </p:cNvPr>
          <p:cNvSpPr txBox="1"/>
          <p:nvPr/>
        </p:nvSpPr>
        <p:spPr>
          <a:xfrm>
            <a:off x="3631288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3</a:t>
            </a:r>
            <a:r>
              <a:rPr kumimoji="1" lang="en-US" altLang="ja-JP" sz="1400" dirty="0"/>
              <a:t>.0s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7ABB3EB-5226-C043-1A51-88A554864491}"/>
              </a:ext>
            </a:extLst>
          </p:cNvPr>
          <p:cNvSpPr txBox="1"/>
          <p:nvPr/>
        </p:nvSpPr>
        <p:spPr>
          <a:xfrm>
            <a:off x="3630400" y="35585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予期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DB81839-26CE-D778-F120-4805447B8578}"/>
              </a:ext>
            </a:extLst>
          </p:cNvPr>
          <p:cNvCxnSpPr>
            <a:cxnSpLocks/>
          </p:cNvCxnSpPr>
          <p:nvPr/>
        </p:nvCxnSpPr>
        <p:spPr>
          <a:xfrm>
            <a:off x="436562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13E1CC-1811-1C31-AA25-0E7F624B321A}"/>
              </a:ext>
            </a:extLst>
          </p:cNvPr>
          <p:cNvSpPr txBox="1"/>
          <p:nvPr/>
        </p:nvSpPr>
        <p:spPr>
          <a:xfrm>
            <a:off x="4596311" y="32272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5.0s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B7840E1-FFCD-0754-3EDB-9F7E2820D9E8}"/>
              </a:ext>
            </a:extLst>
          </p:cNvPr>
          <p:cNvSpPr txBox="1"/>
          <p:nvPr/>
        </p:nvSpPr>
        <p:spPr>
          <a:xfrm>
            <a:off x="4412423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痛み刺激</a:t>
            </a: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89DC018-FCD0-A1B3-E3C2-8954390ABCFA}"/>
              </a:ext>
            </a:extLst>
          </p:cNvPr>
          <p:cNvCxnSpPr>
            <a:cxnSpLocks/>
          </p:cNvCxnSpPr>
          <p:nvPr/>
        </p:nvCxnSpPr>
        <p:spPr>
          <a:xfrm>
            <a:off x="5340171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CAAA21A-30ED-C0C4-4B78-A28E4CC81C76}"/>
              </a:ext>
            </a:extLst>
          </p:cNvPr>
          <p:cNvSpPr txBox="1"/>
          <p:nvPr/>
        </p:nvSpPr>
        <p:spPr>
          <a:xfrm>
            <a:off x="5580383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~2.5s</a:t>
            </a:r>
            <a:endParaRPr kumimoji="1" lang="ja-JP" altLang="en-US" sz="1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8318417-D4FA-ECA8-480C-E24D75DB8F7D}"/>
              </a:ext>
            </a:extLst>
          </p:cNvPr>
          <p:cNvSpPr txBox="1"/>
          <p:nvPr/>
        </p:nvSpPr>
        <p:spPr>
          <a:xfrm>
            <a:off x="5448692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痛み評定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71BA7F-92DC-C59C-61B7-6A35925D8B48}"/>
              </a:ext>
            </a:extLst>
          </p:cNvPr>
          <p:cNvCxnSpPr>
            <a:cxnSpLocks/>
          </p:cNvCxnSpPr>
          <p:nvPr/>
        </p:nvCxnSpPr>
        <p:spPr>
          <a:xfrm>
            <a:off x="6435473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572802A-596B-D099-E053-A2AE07E2ED95}"/>
              </a:ext>
            </a:extLst>
          </p:cNvPr>
          <p:cNvSpPr txBox="1"/>
          <p:nvPr/>
        </p:nvSpPr>
        <p:spPr>
          <a:xfrm>
            <a:off x="6675686" y="32272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~3.5s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5C6CF-5FB1-58D6-F44A-472BAC58022B}"/>
              </a:ext>
            </a:extLst>
          </p:cNvPr>
          <p:cNvSpPr txBox="1"/>
          <p:nvPr/>
        </p:nvSpPr>
        <p:spPr>
          <a:xfrm>
            <a:off x="6558556" y="35585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感情評定</a:t>
            </a:r>
            <a:endParaRPr kumimoji="1" lang="ja-JP" altLang="en-US" sz="1400" dirty="0"/>
          </a:p>
        </p:txBody>
      </p: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84B999A9-D1C8-A1FC-2F51-F8C0C1873A06}"/>
              </a:ext>
            </a:extLst>
          </p:cNvPr>
          <p:cNvCxnSpPr>
            <a:cxnSpLocks/>
          </p:cNvCxnSpPr>
          <p:nvPr/>
        </p:nvCxnSpPr>
        <p:spPr>
          <a:xfrm>
            <a:off x="7530777" y="3100806"/>
            <a:ext cx="0" cy="75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図 102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967B33D9-5D8D-3CEA-D68C-9727FE140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37" y="2140609"/>
            <a:ext cx="1402516" cy="787821"/>
          </a:xfrm>
          <a:prstGeom prst="rect">
            <a:avLst/>
          </a:prstGeom>
        </p:spPr>
      </p:pic>
      <p:pic>
        <p:nvPicPr>
          <p:cNvPr id="1027" name="図 1026" descr="ダイアグラム&#10;&#10;自動的に生成された説明">
            <a:extLst>
              <a:ext uri="{FF2B5EF4-FFF2-40B4-BE49-F238E27FC236}">
                <a16:creationId xmlns:a16="http://schemas.microsoft.com/office/drawing/2014/main" id="{12C8B894-76BF-BB77-D1FD-27259C492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75" y="2140608"/>
            <a:ext cx="1402516" cy="787821"/>
          </a:xfrm>
          <a:prstGeom prst="rect">
            <a:avLst/>
          </a:prstGeom>
        </p:spPr>
      </p:pic>
      <p:pic>
        <p:nvPicPr>
          <p:cNvPr id="1028" name="図 1027" descr="テキスト&#10;&#10;自動的に生成された説明">
            <a:extLst>
              <a:ext uri="{FF2B5EF4-FFF2-40B4-BE49-F238E27FC236}">
                <a16:creationId xmlns:a16="http://schemas.microsoft.com/office/drawing/2014/main" id="{E925FAC6-6816-9121-2EA4-C37E37FB93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77" y="2140610"/>
            <a:ext cx="1402516" cy="787821"/>
          </a:xfrm>
          <a:prstGeom prst="rect">
            <a:avLst/>
          </a:prstGeom>
        </p:spPr>
      </p:pic>
      <p:pic>
        <p:nvPicPr>
          <p:cNvPr id="1029" name="図 1028" descr="黒い背景と白い文字&#10;&#10;自動的に生成された説明">
            <a:extLst>
              <a:ext uri="{FF2B5EF4-FFF2-40B4-BE49-F238E27FC236}">
                <a16:creationId xmlns:a16="http://schemas.microsoft.com/office/drawing/2014/main" id="{9DBD70F7-BDB8-A488-F76E-60CDC3952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" y="2140610"/>
            <a:ext cx="1402516" cy="787821"/>
          </a:xfrm>
          <a:prstGeom prst="rect">
            <a:avLst/>
          </a:prstGeom>
        </p:spPr>
      </p:pic>
      <p:sp>
        <p:nvSpPr>
          <p:cNvPr id="1030" name="正方形/長方形 1029">
            <a:extLst>
              <a:ext uri="{FF2B5EF4-FFF2-40B4-BE49-F238E27FC236}">
                <a16:creationId xmlns:a16="http://schemas.microsoft.com/office/drawing/2014/main" id="{EB2B9521-3E1B-34A2-7B4E-C42959F0F8DB}"/>
              </a:ext>
            </a:extLst>
          </p:cNvPr>
          <p:cNvSpPr/>
          <p:nvPr/>
        </p:nvSpPr>
        <p:spPr>
          <a:xfrm>
            <a:off x="3348515" y="2140607"/>
            <a:ext cx="1404000" cy="787821"/>
          </a:xfrm>
          <a:prstGeom prst="rect">
            <a:avLst/>
          </a:prstGeom>
          <a:solidFill>
            <a:srgbClr val="7F7F7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/>
              <p:nvPr/>
            </p:nvSpPr>
            <p:spPr>
              <a:xfrm>
                <a:off x="8181040" y="2611574"/>
                <a:ext cx="342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31" name="テキスト ボックス 1030">
                <a:extLst>
                  <a:ext uri="{FF2B5EF4-FFF2-40B4-BE49-F238E27FC236}">
                    <a16:creationId xmlns:a16="http://schemas.microsoft.com/office/drawing/2014/main" id="{AA9A8952-A350-25F1-5E19-FD1E119A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040" y="2611574"/>
                <a:ext cx="3421386" cy="276999"/>
              </a:xfrm>
              <a:prstGeom prst="rect">
                <a:avLst/>
              </a:prstGeom>
              <a:blipFill>
                <a:blip r:embed="rId12"/>
                <a:stretch>
                  <a:fillRect l="-891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 descr="車, 男, ケーキ, 座る が含まれている画像&#10;&#10;自動的に生成された説明">
            <a:extLst>
              <a:ext uri="{FF2B5EF4-FFF2-40B4-BE49-F238E27FC236}">
                <a16:creationId xmlns:a16="http://schemas.microsoft.com/office/drawing/2014/main" id="{B89E430A-C44B-6CBF-58A3-C20F9A104DF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t="17344" r="23067" b="4965"/>
          <a:stretch/>
        </p:blipFill>
        <p:spPr>
          <a:xfrm rot="10800000">
            <a:off x="307056" y="398430"/>
            <a:ext cx="1652162" cy="1505280"/>
          </a:xfrm>
          <a:prstGeom prst="rect">
            <a:avLst/>
          </a:prstGeom>
        </p:spPr>
      </p:pic>
      <p:sp>
        <p:nvSpPr>
          <p:cNvPr id="18" name="楕円 17">
            <a:extLst>
              <a:ext uri="{FF2B5EF4-FFF2-40B4-BE49-F238E27FC236}">
                <a16:creationId xmlns:a16="http://schemas.microsoft.com/office/drawing/2014/main" id="{C9CEADB2-A73D-5A2F-F44E-0434C378B6D2}"/>
              </a:ext>
            </a:extLst>
          </p:cNvPr>
          <p:cNvSpPr/>
          <p:nvPr/>
        </p:nvSpPr>
        <p:spPr>
          <a:xfrm rot="20762174">
            <a:off x="11084221" y="3800341"/>
            <a:ext cx="669663" cy="34616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C5D5398-9828-E599-0F63-1C31A49F348B}"/>
              </a:ext>
            </a:extLst>
          </p:cNvPr>
          <p:cNvSpPr/>
          <p:nvPr/>
        </p:nvSpPr>
        <p:spPr>
          <a:xfrm rot="20762174">
            <a:off x="10946415" y="3368417"/>
            <a:ext cx="287405" cy="29005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A7768E-E566-442F-FF3C-3F9286E3F4C9}"/>
              </a:ext>
            </a:extLst>
          </p:cNvPr>
          <p:cNvSpPr txBox="1"/>
          <p:nvPr/>
        </p:nvSpPr>
        <p:spPr>
          <a:xfrm>
            <a:off x="10280721" y="29686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SMC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2658357-79A8-2E57-BB78-7EA1D558BDD4}"/>
              </a:ext>
            </a:extLst>
          </p:cNvPr>
          <p:cNvSpPr txBox="1"/>
          <p:nvPr/>
        </p:nvSpPr>
        <p:spPr>
          <a:xfrm>
            <a:off x="10438155" y="397677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aIns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5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833CA8A-C82B-4F06-A49B-A89C8039941C}"/>
              </a:ext>
            </a:extLst>
          </p:cNvPr>
          <p:cNvGrpSpPr/>
          <p:nvPr/>
        </p:nvGrpSpPr>
        <p:grpSpPr>
          <a:xfrm>
            <a:off x="381000" y="1520050"/>
            <a:ext cx="9108688" cy="5123637"/>
            <a:chOff x="381000" y="1520050"/>
            <a:chExt cx="9108688" cy="5123637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948874F-30F3-405F-9D1E-E9B720E08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520050"/>
              <a:ext cx="9108688" cy="5123637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A5A0AED-F3FC-47B2-9368-55157DE867FB}"/>
                </a:ext>
              </a:extLst>
            </p:cNvPr>
            <p:cNvSpPr/>
            <p:nvPr/>
          </p:nvSpPr>
          <p:spPr>
            <a:xfrm>
              <a:off x="8642194" y="3870815"/>
              <a:ext cx="847493" cy="1099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26B533-B27E-CF45-A832-09A5B90F64E8}"/>
              </a:ext>
            </a:extLst>
          </p:cNvPr>
          <p:cNvSpPr txBox="1"/>
          <p:nvPr/>
        </p:nvSpPr>
        <p:spPr>
          <a:xfrm>
            <a:off x="7057361" y="4414620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Pain VAS: prediction error effect</a:t>
            </a:r>
          </a:p>
          <a:p>
            <a:r>
              <a:rPr lang="en-US" altLang="ja-JP" dirty="0"/>
              <a:t>Arousal: prediction error effect</a:t>
            </a:r>
          </a:p>
          <a:p>
            <a:r>
              <a:rPr kumimoji="1" lang="en-US" altLang="ja-JP" dirty="0"/>
              <a:t>Valence: free-energy decreasing effect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A939ECC-DC00-5516-000F-E09E6013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Ratings </a:t>
            </a:r>
            <a:endParaRPr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0376B-AD7B-4B48-A46C-8E71B0F17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65" b="50000"/>
          <a:stretch/>
        </p:blipFill>
        <p:spPr bwMode="auto">
          <a:xfrm>
            <a:off x="9782620" y="5337950"/>
            <a:ext cx="1290149" cy="13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81CBA3-6C25-49B6-9DD4-51ADFA2D6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96" t="50000" b="31827"/>
          <a:stretch/>
        </p:blipFill>
        <p:spPr>
          <a:xfrm>
            <a:off x="4913039" y="4212348"/>
            <a:ext cx="847493" cy="9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1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B4C65-98DD-7057-7E3A-1F2BEBDB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Volatility model</a:t>
            </a:r>
            <a:endParaRPr kumimoji="1" lang="ja-JP" altLang="en-US" dirty="0"/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FFD2481C-AAFD-262A-F8D0-BA2D1BCE8E89}"/>
              </a:ext>
            </a:extLst>
          </p:cNvPr>
          <p:cNvSpPr/>
          <p:nvPr/>
        </p:nvSpPr>
        <p:spPr>
          <a:xfrm>
            <a:off x="1440809" y="2378279"/>
            <a:ext cx="742426" cy="64002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B0894C27-C7CC-41DF-23BC-9BBF810C73D9}"/>
              </a:ext>
            </a:extLst>
          </p:cNvPr>
          <p:cNvSpPr/>
          <p:nvPr/>
        </p:nvSpPr>
        <p:spPr>
          <a:xfrm>
            <a:off x="1440809" y="3621248"/>
            <a:ext cx="742426" cy="64002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6" name="ひし形 5">
            <a:extLst>
              <a:ext uri="{FF2B5EF4-FFF2-40B4-BE49-F238E27FC236}">
                <a16:creationId xmlns:a16="http://schemas.microsoft.com/office/drawing/2014/main" id="{81FCE2FC-A76D-CBC4-2EEE-FAD5E87554DB}"/>
              </a:ext>
            </a:extLst>
          </p:cNvPr>
          <p:cNvSpPr/>
          <p:nvPr/>
        </p:nvSpPr>
        <p:spPr>
          <a:xfrm>
            <a:off x="1392572" y="4837314"/>
            <a:ext cx="838900" cy="8389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6D41247-EC8F-E025-A520-EC704506AEF1}"/>
              </a:ext>
            </a:extLst>
          </p:cNvPr>
          <p:cNvSpPr/>
          <p:nvPr/>
        </p:nvSpPr>
        <p:spPr>
          <a:xfrm>
            <a:off x="2655116" y="3621248"/>
            <a:ext cx="901816" cy="6400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ω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C7CB3F8-3663-0D52-3CB6-2689936D5547}"/>
              </a:ext>
            </a:extLst>
          </p:cNvPr>
          <p:cNvSpPr/>
          <p:nvPr/>
        </p:nvSpPr>
        <p:spPr>
          <a:xfrm>
            <a:off x="2655116" y="2378279"/>
            <a:ext cx="901816" cy="64002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ω</a:t>
            </a:r>
            <a:r>
              <a:rPr lang="en-US" altLang="ja-JP" baseline="-25000" dirty="0"/>
              <a:t>3</a:t>
            </a:r>
            <a:endParaRPr kumimoji="1" lang="ja-JP" altLang="en-US" baseline="-25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2E4DF5A-FE9B-554E-BC18-45B24CA1998E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183235" y="2698290"/>
            <a:ext cx="47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89BEAB-FFCD-7630-8CB3-90EAD0D78BE9}"/>
              </a:ext>
            </a:extLst>
          </p:cNvPr>
          <p:cNvCxnSpPr>
            <a:cxnSpLocks/>
          </p:cNvCxnSpPr>
          <p:nvPr/>
        </p:nvCxnSpPr>
        <p:spPr>
          <a:xfrm>
            <a:off x="1812022" y="3018301"/>
            <a:ext cx="0" cy="60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9F80B9D-246D-96AD-8543-A464FA3EA1C8}"/>
              </a:ext>
            </a:extLst>
          </p:cNvPr>
          <p:cNvCxnSpPr>
            <a:cxnSpLocks/>
          </p:cNvCxnSpPr>
          <p:nvPr/>
        </p:nvCxnSpPr>
        <p:spPr>
          <a:xfrm>
            <a:off x="1812022" y="4261270"/>
            <a:ext cx="0" cy="5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00CD42-42A0-E706-D06C-218755DD1B09}"/>
                  </a:ext>
                </a:extLst>
              </p:cNvPr>
              <p:cNvSpPr txBox="1"/>
              <p:nvPr/>
            </p:nvSpPr>
            <p:spPr>
              <a:xfrm>
                <a:off x="5397615" y="4307907"/>
                <a:ext cx="259417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700CD42-42A0-E706-D06C-218755DD1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15" y="4307907"/>
                <a:ext cx="259417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70B8EAC-2522-A655-F300-AE0044D974A8}"/>
                  </a:ext>
                </a:extLst>
              </p:cNvPr>
              <p:cNvSpPr txBox="1"/>
              <p:nvPr/>
            </p:nvSpPr>
            <p:spPr>
              <a:xfrm>
                <a:off x="5397616" y="3359754"/>
                <a:ext cx="3255186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70B8EAC-2522-A655-F300-AE0044D97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16" y="3359754"/>
                <a:ext cx="3255186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2159D9C-4655-D39B-91A2-FED445664CE4}"/>
                  </a:ext>
                </a:extLst>
              </p:cNvPr>
              <p:cNvSpPr txBox="1"/>
              <p:nvPr/>
            </p:nvSpPr>
            <p:spPr>
              <a:xfrm>
                <a:off x="5397615" y="2353984"/>
                <a:ext cx="2541337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2159D9C-4655-D39B-91A2-FED445664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15" y="2353984"/>
                <a:ext cx="2541337" cy="489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A9C2D0A-0425-93B8-1F32-E3818FF0036F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2183235" y="3941259"/>
            <a:ext cx="47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A77D363-61C5-0DAE-238E-E2BF3B3F2294}"/>
                  </a:ext>
                </a:extLst>
              </p:cNvPr>
              <p:cNvSpPr txBox="1"/>
              <p:nvPr/>
            </p:nvSpPr>
            <p:spPr>
              <a:xfrm>
                <a:off x="6668284" y="5479072"/>
                <a:ext cx="205453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)≜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A77D363-61C5-0DAE-238E-E2BF3B3F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84" y="5479072"/>
                <a:ext cx="2054537" cy="569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32ABB7-618D-9259-C1EA-94965E847DB6}"/>
              </a:ext>
            </a:extLst>
          </p:cNvPr>
          <p:cNvSpPr txBox="1"/>
          <p:nvPr/>
        </p:nvSpPr>
        <p:spPr>
          <a:xfrm>
            <a:off x="9214606" y="43681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Response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77D916E-5B1B-771E-AA34-00867EFA612F}"/>
              </a:ext>
            </a:extLst>
          </p:cNvPr>
          <p:cNvSpPr txBox="1"/>
          <p:nvPr/>
        </p:nvSpPr>
        <p:spPr>
          <a:xfrm>
            <a:off x="9214607" y="341999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Probability of pain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AB082-F844-508E-0C6D-5BE5D9B01354}"/>
              </a:ext>
            </a:extLst>
          </p:cNvPr>
          <p:cNvSpPr txBox="1"/>
          <p:nvPr/>
        </p:nvSpPr>
        <p:spPr>
          <a:xfrm>
            <a:off x="9214606" y="241422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Volatility</a:t>
            </a:r>
            <a:endParaRPr kumimoji="1" lang="ja-JP" altLang="en-US" dirty="0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E89A683-FD81-0AC7-C3F9-E2BF08410E3E}"/>
              </a:ext>
            </a:extLst>
          </p:cNvPr>
          <p:cNvSpPr/>
          <p:nvPr/>
        </p:nvSpPr>
        <p:spPr>
          <a:xfrm>
            <a:off x="8981462" y="4395698"/>
            <a:ext cx="12164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E751F27-F57A-9AC5-6AA9-8437668A463D}"/>
              </a:ext>
            </a:extLst>
          </p:cNvPr>
          <p:cNvSpPr/>
          <p:nvPr/>
        </p:nvSpPr>
        <p:spPr>
          <a:xfrm>
            <a:off x="8981463" y="3447545"/>
            <a:ext cx="12164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89B777A5-42DF-FFBE-9453-E5543211A29B}"/>
              </a:ext>
            </a:extLst>
          </p:cNvPr>
          <p:cNvSpPr/>
          <p:nvPr/>
        </p:nvSpPr>
        <p:spPr>
          <a:xfrm>
            <a:off x="8981462" y="2441775"/>
            <a:ext cx="121641" cy="31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0DC3810-DB9A-5A74-4A04-9F1B3B8060C0}"/>
              </a:ext>
            </a:extLst>
          </p:cNvPr>
          <p:cNvSpPr txBox="1"/>
          <p:nvPr/>
        </p:nvSpPr>
        <p:spPr>
          <a:xfrm>
            <a:off x="9359839" y="6048652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Ref. Lawson et al., 2017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57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D098D-514B-7A91-F1BA-06078CD9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Volatility model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FC2279-B5AF-68A4-8495-1192B99A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605" y="2223081"/>
            <a:ext cx="1454046" cy="22131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F134BC-4760-41F8-A159-E85DF6C4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9" y="1469599"/>
            <a:ext cx="8930268" cy="50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9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0DE07-EC68-89C9-8D95-235D6C6B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Emotion and volatility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905961-B0FD-BCDC-13D3-3EBBAD82F49B}"/>
              </a:ext>
            </a:extLst>
          </p:cNvPr>
          <p:cNvSpPr txBox="1"/>
          <p:nvPr/>
        </p:nvSpPr>
        <p:spPr>
          <a:xfrm>
            <a:off x="7334463" y="3429000"/>
            <a:ext cx="458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 significant correlation found between emotion ratings and volatility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ADE2A6-8AFA-41A2-AE06-5BFD573B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182"/>
            <a:ext cx="6101729" cy="45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BCDE1-15D7-1AE1-4E25-635BA2C3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Individual difference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76A0D2-A129-B8B0-2165-F53D30AE1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9068499" cy="509851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ED96C1-9EE7-FA08-BC4A-B5CC303702CB}"/>
              </a:ext>
            </a:extLst>
          </p:cNvPr>
          <p:cNvSpPr txBox="1"/>
          <p:nvPr/>
        </p:nvSpPr>
        <p:spPr>
          <a:xfrm>
            <a:off x="8596560" y="5057985"/>
            <a:ext cx="359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 significant relationship found between volatility parameters and questionnaires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C28A66-CA65-4C1F-BA3E-43D4B167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126" y="2267776"/>
            <a:ext cx="1454046" cy="22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2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57B9A-B6AF-5C45-5BDF-7816E54F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fMRI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8A64A3-20C7-46D9-B625-D3A8AD8DCA92}"/>
                  </a:ext>
                </a:extLst>
              </p:cNvPr>
              <p:cNvSpPr txBox="1"/>
              <p:nvPr/>
            </p:nvSpPr>
            <p:spPr>
              <a:xfrm>
                <a:off x="838200" y="1463807"/>
                <a:ext cx="342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8A64A3-20C7-46D9-B625-D3A8AD8D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3807"/>
                <a:ext cx="3421386" cy="276999"/>
              </a:xfrm>
              <a:prstGeom prst="rect">
                <a:avLst/>
              </a:prstGeom>
              <a:blipFill>
                <a:blip r:embed="rId2"/>
                <a:stretch>
                  <a:fillRect l="-891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7856FCF-DB25-42A0-AEFE-43D317A2675D}"/>
              </a:ext>
            </a:extLst>
          </p:cNvPr>
          <p:cNvGrpSpPr/>
          <p:nvPr/>
        </p:nvGrpSpPr>
        <p:grpSpPr>
          <a:xfrm>
            <a:off x="5118410" y="908579"/>
            <a:ext cx="6785005" cy="1387453"/>
            <a:chOff x="4001521" y="826565"/>
            <a:chExt cx="8139096" cy="1572174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697D4FC-0E23-43F3-BE56-FF353F4B1E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26565"/>
              <a:ext cx="8086386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C540925-0ACC-46F2-BB6B-5856F52E2609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0DD68DD-210C-481E-A818-5E8A6E2B9D05}"/>
                </a:ext>
              </a:extLst>
            </p:cNvPr>
            <p:cNvCxnSpPr>
              <a:cxnSpLocks/>
            </p:cNvCxnSpPr>
            <p:nvPr/>
          </p:nvCxnSpPr>
          <p:spPr>
            <a:xfrm>
              <a:off x="4933315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0B05516-EDD2-4223-BA19-57248A272027}"/>
                </a:ext>
              </a:extLst>
            </p:cNvPr>
            <p:cNvSpPr txBox="1"/>
            <p:nvPr/>
          </p:nvSpPr>
          <p:spPr>
            <a:xfrm>
              <a:off x="4157971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</a:t>
              </a:r>
              <a:r>
                <a:rPr kumimoji="1" lang="en-US" altLang="ja-JP" sz="1200" dirty="0"/>
                <a:t>.0s</a:t>
              </a:r>
              <a:endParaRPr kumimoji="1" lang="ja-JP" altLang="en-US" sz="1200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9C22AF4-8DB8-416A-8A30-20C1813D7214}"/>
                </a:ext>
              </a:extLst>
            </p:cNvPr>
            <p:cNvCxnSpPr>
              <a:cxnSpLocks/>
            </p:cNvCxnSpPr>
            <p:nvPr/>
          </p:nvCxnSpPr>
          <p:spPr>
            <a:xfrm>
              <a:off x="586510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216EB1C-79D3-4E45-9378-3E10DD180144}"/>
                </a:ext>
              </a:extLst>
            </p:cNvPr>
            <p:cNvSpPr txBox="1"/>
            <p:nvPr/>
          </p:nvSpPr>
          <p:spPr>
            <a:xfrm>
              <a:off x="5089765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0.5s</a:t>
              </a:r>
              <a:endParaRPr kumimoji="1" lang="ja-JP" altLang="en-US" sz="12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6C8EBE4-1919-463F-8CB3-3EE45BC22E48}"/>
                </a:ext>
              </a:extLst>
            </p:cNvPr>
            <p:cNvSpPr txBox="1"/>
            <p:nvPr/>
          </p:nvSpPr>
          <p:spPr>
            <a:xfrm>
              <a:off x="4939414" y="1440796"/>
              <a:ext cx="752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fixation</a:t>
              </a:r>
              <a:endParaRPr kumimoji="1" lang="ja-JP" altLang="en-US" sz="1200" dirty="0"/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433ACA1-E8E0-4877-B911-0C898E263CAC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03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FECEDCB-189A-493F-8172-C7B89A9BE7EF}"/>
                </a:ext>
              </a:extLst>
            </p:cNvPr>
            <p:cNvSpPr txBox="1"/>
            <p:nvPr/>
          </p:nvSpPr>
          <p:spPr>
            <a:xfrm>
              <a:off x="6021559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3.0s</a:t>
              </a:r>
              <a:endParaRPr kumimoji="1" lang="ja-JP" altLang="en-US" sz="12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8A15251-A604-433D-BBE9-38B45F4CDF0D}"/>
                </a:ext>
              </a:extLst>
            </p:cNvPr>
            <p:cNvSpPr txBox="1"/>
            <p:nvPr/>
          </p:nvSpPr>
          <p:spPr>
            <a:xfrm>
              <a:off x="6040862" y="1440796"/>
              <a:ext cx="492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Cue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720ED95-FA4F-458F-9C87-B1D0D927C301}"/>
                </a:ext>
              </a:extLst>
            </p:cNvPr>
            <p:cNvCxnSpPr>
              <a:cxnSpLocks/>
            </p:cNvCxnSpPr>
            <p:nvPr/>
          </p:nvCxnSpPr>
          <p:spPr>
            <a:xfrm>
              <a:off x="784415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28560E6-AE4B-4DA7-8E18-9F330DDD2D93}"/>
                </a:ext>
              </a:extLst>
            </p:cNvPr>
            <p:cNvSpPr txBox="1"/>
            <p:nvPr/>
          </p:nvSpPr>
          <p:spPr>
            <a:xfrm>
              <a:off x="6953352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~1.0s</a:t>
              </a:r>
              <a:endParaRPr kumimoji="1" lang="ja-JP" altLang="en-US" sz="12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D805B94-8FC2-44F8-A947-214D5DB3A971}"/>
                </a:ext>
              </a:extLst>
            </p:cNvPr>
            <p:cNvSpPr txBox="1"/>
            <p:nvPr/>
          </p:nvSpPr>
          <p:spPr>
            <a:xfrm>
              <a:off x="6970487" y="1440796"/>
              <a:ext cx="599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2AFC</a:t>
              </a:r>
              <a:endParaRPr kumimoji="1" lang="ja-JP" altLang="en-US" sz="12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1A9EA49-1A2A-45F3-93B1-CB66727058DF}"/>
                </a:ext>
              </a:extLst>
            </p:cNvPr>
            <p:cNvSpPr txBox="1"/>
            <p:nvPr/>
          </p:nvSpPr>
          <p:spPr>
            <a:xfrm>
              <a:off x="8000601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</a:t>
              </a:r>
              <a:r>
                <a:rPr kumimoji="1" lang="en-US" altLang="ja-JP" sz="1200" dirty="0"/>
                <a:t>.0s</a:t>
              </a:r>
              <a:endParaRPr kumimoji="1" lang="ja-JP" altLang="en-US" sz="12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0591174-4C0C-4FE5-830F-1CE819244625}"/>
                </a:ext>
              </a:extLst>
            </p:cNvPr>
            <p:cNvSpPr txBox="1"/>
            <p:nvPr/>
          </p:nvSpPr>
          <p:spPr>
            <a:xfrm>
              <a:off x="7913352" y="1440796"/>
              <a:ext cx="694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Antici</a:t>
              </a:r>
              <a:r>
                <a:rPr lang="en-US" altLang="ja-JP" sz="1200" dirty="0"/>
                <a:t>-</a:t>
              </a:r>
            </a:p>
            <a:p>
              <a:r>
                <a:rPr lang="en-US" altLang="ja-JP" sz="1200" dirty="0" err="1"/>
                <a:t>pation</a:t>
              </a:r>
              <a:endParaRPr kumimoji="1" lang="ja-JP" altLang="en-US" sz="1200" dirty="0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AAE0BD66-A6A5-48B8-95A0-C5669D5A05E4}"/>
                </a:ext>
              </a:extLst>
            </p:cNvPr>
            <p:cNvCxnSpPr>
              <a:cxnSpLocks/>
            </p:cNvCxnSpPr>
            <p:nvPr/>
          </p:nvCxnSpPr>
          <p:spPr>
            <a:xfrm>
              <a:off x="8775946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E06F737-CDD5-4037-8031-AB1024F6B067}"/>
                </a:ext>
              </a:extLst>
            </p:cNvPr>
            <p:cNvSpPr txBox="1"/>
            <p:nvPr/>
          </p:nvSpPr>
          <p:spPr>
            <a:xfrm>
              <a:off x="8932396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4.0s</a:t>
              </a:r>
              <a:endParaRPr kumimoji="1" lang="ja-JP" altLang="en-US" sz="12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4983413-FDC6-4B19-B0BF-05504E85677E}"/>
                </a:ext>
              </a:extLst>
            </p:cNvPr>
            <p:cNvSpPr txBox="1"/>
            <p:nvPr/>
          </p:nvSpPr>
          <p:spPr>
            <a:xfrm>
              <a:off x="8931985" y="1440796"/>
              <a:ext cx="538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tim</a:t>
              </a:r>
              <a:endParaRPr kumimoji="1" lang="ja-JP" altLang="en-US" sz="1200" dirty="0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2F6298E-29D3-4FFE-A43C-BA24FE7A47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7740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E7DE19D-F923-40C4-8022-CEAE7E61AFD8}"/>
                </a:ext>
              </a:extLst>
            </p:cNvPr>
            <p:cNvSpPr txBox="1"/>
            <p:nvPr/>
          </p:nvSpPr>
          <p:spPr>
            <a:xfrm>
              <a:off x="9864190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~2.5s</a:t>
              </a:r>
              <a:endParaRPr kumimoji="1" lang="ja-JP" altLang="en-US" sz="12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3C71CED-DB3A-4A80-A3C8-A6B0A1E3C2A7}"/>
                </a:ext>
              </a:extLst>
            </p:cNvPr>
            <p:cNvSpPr txBox="1"/>
            <p:nvPr/>
          </p:nvSpPr>
          <p:spPr>
            <a:xfrm>
              <a:off x="9903103" y="1440796"/>
              <a:ext cx="531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Pain</a:t>
              </a:r>
            </a:p>
            <a:p>
              <a:r>
                <a:rPr kumimoji="1" lang="en-US" altLang="ja-JP" sz="1200" dirty="0"/>
                <a:t>VAS</a:t>
              </a: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A05F1BF-F1EE-4C5E-A422-E4B7D3394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98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D924F69-27E9-4A2C-8A0E-91B4DD633B7E}"/>
                </a:ext>
              </a:extLst>
            </p:cNvPr>
            <p:cNvSpPr txBox="1"/>
            <p:nvPr/>
          </p:nvSpPr>
          <p:spPr>
            <a:xfrm>
              <a:off x="10911439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~3.5s</a:t>
              </a:r>
              <a:endParaRPr kumimoji="1" lang="ja-JP" altLang="en-US" sz="12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E899F0C7-FD77-4937-A037-18427BC0CE0F}"/>
                </a:ext>
              </a:extLst>
            </p:cNvPr>
            <p:cNvSpPr txBox="1"/>
            <p:nvPr/>
          </p:nvSpPr>
          <p:spPr>
            <a:xfrm>
              <a:off x="10727541" y="1440796"/>
              <a:ext cx="860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</a:t>
              </a:r>
              <a:r>
                <a:rPr lang="en-US" altLang="ja-JP" sz="1200" dirty="0"/>
                <a:t>ffective</a:t>
              </a:r>
            </a:p>
            <a:p>
              <a:r>
                <a:rPr kumimoji="1" lang="en-US" altLang="ja-JP" sz="1200" dirty="0"/>
                <a:t>grid</a:t>
              </a: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9069889-4B6D-4D88-A54F-45670B077866}"/>
                </a:ext>
              </a:extLst>
            </p:cNvPr>
            <p:cNvCxnSpPr>
              <a:cxnSpLocks/>
            </p:cNvCxnSpPr>
            <p:nvPr/>
          </p:nvCxnSpPr>
          <p:spPr>
            <a:xfrm>
              <a:off x="1180224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29C6A30-E49F-4D2B-BFED-F1BA94418737}"/>
                </a:ext>
              </a:extLst>
            </p:cNvPr>
            <p:cNvSpPr txBox="1"/>
            <p:nvPr/>
          </p:nvSpPr>
          <p:spPr>
            <a:xfrm>
              <a:off x="4756622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1.0</a:t>
              </a:r>
              <a:endParaRPr kumimoji="1" lang="ja-JP" altLang="en-US" sz="14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397A86D-04EF-4E7C-BF72-CCD88D8F328E}"/>
                </a:ext>
              </a:extLst>
            </p:cNvPr>
            <p:cNvSpPr txBox="1"/>
            <p:nvPr/>
          </p:nvSpPr>
          <p:spPr>
            <a:xfrm>
              <a:off x="5688416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1.5</a:t>
              </a:r>
              <a:endParaRPr kumimoji="1" lang="ja-JP" altLang="en-US" sz="1400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621B9F7-8E0C-4773-B35F-0445673C1049}"/>
                </a:ext>
              </a:extLst>
            </p:cNvPr>
            <p:cNvSpPr txBox="1"/>
            <p:nvPr/>
          </p:nvSpPr>
          <p:spPr>
            <a:xfrm>
              <a:off x="6620210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4.5</a:t>
              </a:r>
              <a:endParaRPr kumimoji="1" lang="ja-JP" altLang="en-US" sz="14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B892918-31B8-47AC-A48D-2225E6A843BB}"/>
                </a:ext>
              </a:extLst>
            </p:cNvPr>
            <p:cNvSpPr txBox="1"/>
            <p:nvPr/>
          </p:nvSpPr>
          <p:spPr>
            <a:xfrm>
              <a:off x="7667458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5.5</a:t>
              </a:r>
              <a:endParaRPr kumimoji="1" lang="ja-JP" altLang="en-US" sz="1400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48C9821B-47EF-4F3F-B9B1-27526DBF5248}"/>
                </a:ext>
              </a:extLst>
            </p:cNvPr>
            <p:cNvSpPr txBox="1"/>
            <p:nvPr/>
          </p:nvSpPr>
          <p:spPr>
            <a:xfrm>
              <a:off x="8599253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8.5</a:t>
              </a:r>
              <a:endParaRPr kumimoji="1" lang="ja-JP" altLang="en-US" sz="1400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A6F648D-011C-4060-A081-85FB488CB03A}"/>
                </a:ext>
              </a:extLst>
            </p:cNvPr>
            <p:cNvSpPr txBox="1"/>
            <p:nvPr/>
          </p:nvSpPr>
          <p:spPr>
            <a:xfrm>
              <a:off x="9485771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12.5</a:t>
              </a:r>
              <a:endParaRPr kumimoji="1" lang="ja-JP" altLang="en-US" sz="14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E62333E-F672-4844-A696-BC1B52C4BA70}"/>
                </a:ext>
              </a:extLst>
            </p:cNvPr>
            <p:cNvSpPr txBox="1"/>
            <p:nvPr/>
          </p:nvSpPr>
          <p:spPr>
            <a:xfrm>
              <a:off x="10536658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15.0</a:t>
              </a:r>
              <a:endParaRPr kumimoji="1" lang="ja-JP" altLang="en-US" sz="1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F9534E9-854D-4712-88C3-0E7BABCA5577}"/>
                </a:ext>
              </a:extLst>
            </p:cNvPr>
            <p:cNvSpPr txBox="1"/>
            <p:nvPr/>
          </p:nvSpPr>
          <p:spPr>
            <a:xfrm>
              <a:off x="11580272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/>
                <a:t>18.5</a:t>
              </a:r>
              <a:endParaRPr kumimoji="1" lang="ja-JP" altLang="en-US" sz="1400" dirty="0"/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5AF1BCB-226E-45F5-BC53-61A7686BC530}"/>
              </a:ext>
            </a:extLst>
          </p:cNvPr>
          <p:cNvSpPr/>
          <p:nvPr/>
        </p:nvSpPr>
        <p:spPr>
          <a:xfrm>
            <a:off x="8337159" y="908579"/>
            <a:ext cx="761018" cy="111583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88AFB78F-3325-4E10-8A88-4A69D49B7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2" t="50000" r="12304" b="2857"/>
          <a:stretch/>
        </p:blipFill>
        <p:spPr>
          <a:xfrm>
            <a:off x="1960135" y="2355290"/>
            <a:ext cx="4598901" cy="409558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3ECBBF-8ADA-44F6-91C8-B1B39F6E18A9}"/>
              </a:ext>
            </a:extLst>
          </p:cNvPr>
          <p:cNvSpPr txBox="1"/>
          <p:nvPr/>
        </p:nvSpPr>
        <p:spPr>
          <a:xfrm>
            <a:off x="5209024" y="5821388"/>
            <a:ext cx="2076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0.001 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FWE p &lt; 0.05 at cluster level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EBB937C-0FB0-4FCE-8B71-7F10D5512248}"/>
              </a:ext>
            </a:extLst>
          </p:cNvPr>
          <p:cNvSpPr/>
          <p:nvPr/>
        </p:nvSpPr>
        <p:spPr>
          <a:xfrm rot="20762174">
            <a:off x="5545594" y="3429001"/>
            <a:ext cx="669663" cy="34616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33CE008-18D9-4EAD-93DB-5B6BC479892A}"/>
              </a:ext>
            </a:extLst>
          </p:cNvPr>
          <p:cNvSpPr txBox="1"/>
          <p:nvPr/>
        </p:nvSpPr>
        <p:spPr>
          <a:xfrm>
            <a:off x="6350283" y="338808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aIns</a:t>
            </a:r>
            <a:endParaRPr kumimoji="1" lang="ja-JP" altLang="en-US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EC0307D9-131B-4FB7-B33F-F7CBCF23F7C9}"/>
              </a:ext>
            </a:extLst>
          </p:cNvPr>
          <p:cNvSpPr/>
          <p:nvPr/>
        </p:nvSpPr>
        <p:spPr>
          <a:xfrm rot="20762174">
            <a:off x="5334636" y="2997077"/>
            <a:ext cx="287405" cy="29005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C4FC2A-DF7A-45A0-91D1-984E32982ECB}"/>
              </a:ext>
            </a:extLst>
          </p:cNvPr>
          <p:cNvSpPr txBox="1"/>
          <p:nvPr/>
        </p:nvSpPr>
        <p:spPr>
          <a:xfrm>
            <a:off x="4668942" y="25973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SMC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1AAF7DA-A2EA-461A-AB15-818112778661}"/>
              </a:ext>
            </a:extLst>
          </p:cNvPr>
          <p:cNvSpPr txBox="1"/>
          <p:nvPr/>
        </p:nvSpPr>
        <p:spPr>
          <a:xfrm>
            <a:off x="7424779" y="3534770"/>
            <a:ext cx="459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There was a correlation between volatility and anterior insula activity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06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7FE1FBA-E493-4F70-AFD3-D270BE7B9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3" t="48458" r="12580" b="3048"/>
          <a:stretch/>
        </p:blipFill>
        <p:spPr>
          <a:xfrm>
            <a:off x="721212" y="2923918"/>
            <a:ext cx="3655362" cy="33607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757B9A-B6AF-5C45-5BDF-7816E54F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fMRI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8A64A3-20C7-46D9-B625-D3A8AD8DCA92}"/>
                  </a:ext>
                </a:extLst>
              </p:cNvPr>
              <p:cNvSpPr txBox="1"/>
              <p:nvPr/>
            </p:nvSpPr>
            <p:spPr>
              <a:xfrm>
                <a:off x="838200" y="1463807"/>
                <a:ext cx="342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𝑣𝑜𝑙𝑎𝑡𝑖𝑙𝑖𝑡𝑦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58A64A3-20C7-46D9-B625-D3A8AD8D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3807"/>
                <a:ext cx="3421386" cy="276999"/>
              </a:xfrm>
              <a:prstGeom prst="rect">
                <a:avLst/>
              </a:prstGeom>
              <a:blipFill>
                <a:blip r:embed="rId4"/>
                <a:stretch>
                  <a:fillRect l="-891"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7856FCF-DB25-42A0-AEFE-43D317A2675D}"/>
              </a:ext>
            </a:extLst>
          </p:cNvPr>
          <p:cNvGrpSpPr/>
          <p:nvPr/>
        </p:nvGrpSpPr>
        <p:grpSpPr>
          <a:xfrm>
            <a:off x="5118410" y="908579"/>
            <a:ext cx="6785005" cy="1387453"/>
            <a:chOff x="4001521" y="826565"/>
            <a:chExt cx="8139096" cy="1572174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697D4FC-0E23-43F3-BE56-FF353F4B1E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26565"/>
              <a:ext cx="8086386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C540925-0ACC-46F2-BB6B-5856F52E2609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0DD68DD-210C-481E-A818-5E8A6E2B9D05}"/>
                </a:ext>
              </a:extLst>
            </p:cNvPr>
            <p:cNvCxnSpPr>
              <a:cxnSpLocks/>
            </p:cNvCxnSpPr>
            <p:nvPr/>
          </p:nvCxnSpPr>
          <p:spPr>
            <a:xfrm>
              <a:off x="4933315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0B05516-EDD2-4223-BA19-57248A272027}"/>
                </a:ext>
              </a:extLst>
            </p:cNvPr>
            <p:cNvSpPr txBox="1"/>
            <p:nvPr/>
          </p:nvSpPr>
          <p:spPr>
            <a:xfrm>
              <a:off x="4157971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1</a:t>
              </a:r>
              <a:r>
                <a:rPr kumimoji="1" lang="en-US" altLang="ja-JP" sz="1200" dirty="0"/>
                <a:t>.0s</a:t>
              </a:r>
              <a:endParaRPr kumimoji="1" lang="ja-JP" altLang="en-US" sz="1200" dirty="0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09C22AF4-8DB8-416A-8A30-20C1813D7214}"/>
                </a:ext>
              </a:extLst>
            </p:cNvPr>
            <p:cNvCxnSpPr>
              <a:cxnSpLocks/>
            </p:cNvCxnSpPr>
            <p:nvPr/>
          </p:nvCxnSpPr>
          <p:spPr>
            <a:xfrm>
              <a:off x="586510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216EB1C-79D3-4E45-9378-3E10DD180144}"/>
                </a:ext>
              </a:extLst>
            </p:cNvPr>
            <p:cNvSpPr txBox="1"/>
            <p:nvPr/>
          </p:nvSpPr>
          <p:spPr>
            <a:xfrm>
              <a:off x="5089765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0.5s</a:t>
              </a:r>
              <a:endParaRPr kumimoji="1" lang="ja-JP" altLang="en-US" sz="12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6C8EBE4-1919-463F-8CB3-3EE45BC22E48}"/>
                </a:ext>
              </a:extLst>
            </p:cNvPr>
            <p:cNvSpPr txBox="1"/>
            <p:nvPr/>
          </p:nvSpPr>
          <p:spPr>
            <a:xfrm>
              <a:off x="4939414" y="1440796"/>
              <a:ext cx="7521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fixation</a:t>
              </a:r>
              <a:endParaRPr kumimoji="1" lang="ja-JP" altLang="en-US" sz="1200" dirty="0"/>
            </a:p>
          </p:txBody>
        </p: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E433ACA1-E8E0-4877-B911-0C898E263CAC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03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FECEDCB-189A-493F-8172-C7B89A9BE7EF}"/>
                </a:ext>
              </a:extLst>
            </p:cNvPr>
            <p:cNvSpPr txBox="1"/>
            <p:nvPr/>
          </p:nvSpPr>
          <p:spPr>
            <a:xfrm>
              <a:off x="6021559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3.0s</a:t>
              </a:r>
              <a:endParaRPr kumimoji="1" lang="ja-JP" altLang="en-US" sz="12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8A15251-A604-433D-BBE9-38B45F4CDF0D}"/>
                </a:ext>
              </a:extLst>
            </p:cNvPr>
            <p:cNvSpPr txBox="1"/>
            <p:nvPr/>
          </p:nvSpPr>
          <p:spPr>
            <a:xfrm>
              <a:off x="6040862" y="1440796"/>
              <a:ext cx="492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Cue</a:t>
              </a:r>
            </a:p>
            <a:p>
              <a:endParaRPr kumimoji="1" lang="ja-JP" altLang="en-US" sz="1200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720ED95-FA4F-458F-9C87-B1D0D927C301}"/>
                </a:ext>
              </a:extLst>
            </p:cNvPr>
            <p:cNvCxnSpPr>
              <a:cxnSpLocks/>
            </p:cNvCxnSpPr>
            <p:nvPr/>
          </p:nvCxnSpPr>
          <p:spPr>
            <a:xfrm>
              <a:off x="784415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28560E6-AE4B-4DA7-8E18-9F330DDD2D93}"/>
                </a:ext>
              </a:extLst>
            </p:cNvPr>
            <p:cNvSpPr txBox="1"/>
            <p:nvPr/>
          </p:nvSpPr>
          <p:spPr>
            <a:xfrm>
              <a:off x="6953352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~1.0s</a:t>
              </a:r>
              <a:endParaRPr kumimoji="1" lang="ja-JP" altLang="en-US" sz="12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D805B94-8FC2-44F8-A947-214D5DB3A971}"/>
                </a:ext>
              </a:extLst>
            </p:cNvPr>
            <p:cNvSpPr txBox="1"/>
            <p:nvPr/>
          </p:nvSpPr>
          <p:spPr>
            <a:xfrm>
              <a:off x="6970487" y="1440796"/>
              <a:ext cx="599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2AFC</a:t>
              </a:r>
              <a:endParaRPr kumimoji="1" lang="ja-JP" altLang="en-US" sz="12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1A9EA49-1A2A-45F3-93B1-CB66727058DF}"/>
                </a:ext>
              </a:extLst>
            </p:cNvPr>
            <p:cNvSpPr txBox="1"/>
            <p:nvPr/>
          </p:nvSpPr>
          <p:spPr>
            <a:xfrm>
              <a:off x="8000601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3</a:t>
              </a:r>
              <a:r>
                <a:rPr kumimoji="1" lang="en-US" altLang="ja-JP" sz="1200" dirty="0"/>
                <a:t>.0s</a:t>
              </a:r>
              <a:endParaRPr kumimoji="1" lang="ja-JP" altLang="en-US" sz="12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0591174-4C0C-4FE5-830F-1CE819244625}"/>
                </a:ext>
              </a:extLst>
            </p:cNvPr>
            <p:cNvSpPr txBox="1"/>
            <p:nvPr/>
          </p:nvSpPr>
          <p:spPr>
            <a:xfrm>
              <a:off x="7913352" y="1440796"/>
              <a:ext cx="6944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err="1"/>
                <a:t>Antici</a:t>
              </a:r>
              <a:r>
                <a:rPr lang="en-US" altLang="ja-JP" sz="1200" dirty="0"/>
                <a:t>-</a:t>
              </a:r>
            </a:p>
            <a:p>
              <a:r>
                <a:rPr lang="en-US" altLang="ja-JP" sz="1200" dirty="0" err="1"/>
                <a:t>pation</a:t>
              </a:r>
              <a:endParaRPr kumimoji="1" lang="ja-JP" altLang="en-US" sz="1200" dirty="0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AAE0BD66-A6A5-48B8-95A0-C5669D5A05E4}"/>
                </a:ext>
              </a:extLst>
            </p:cNvPr>
            <p:cNvCxnSpPr>
              <a:cxnSpLocks/>
            </p:cNvCxnSpPr>
            <p:nvPr/>
          </p:nvCxnSpPr>
          <p:spPr>
            <a:xfrm>
              <a:off x="8775946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E06F737-CDD5-4037-8031-AB1024F6B067}"/>
                </a:ext>
              </a:extLst>
            </p:cNvPr>
            <p:cNvSpPr txBox="1"/>
            <p:nvPr/>
          </p:nvSpPr>
          <p:spPr>
            <a:xfrm>
              <a:off x="8932396" y="1065394"/>
              <a:ext cx="500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4.0s</a:t>
              </a:r>
              <a:endParaRPr kumimoji="1" lang="ja-JP" altLang="en-US" sz="12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4983413-FDC6-4B19-B0BF-05504E85677E}"/>
                </a:ext>
              </a:extLst>
            </p:cNvPr>
            <p:cNvSpPr txBox="1"/>
            <p:nvPr/>
          </p:nvSpPr>
          <p:spPr>
            <a:xfrm>
              <a:off x="8931985" y="1440796"/>
              <a:ext cx="538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/>
                <a:t>S</a:t>
              </a:r>
              <a:r>
                <a:rPr kumimoji="1" lang="en-US" altLang="ja-JP" sz="1200" dirty="0"/>
                <a:t>tim</a:t>
              </a:r>
              <a:endParaRPr kumimoji="1" lang="ja-JP" altLang="en-US" sz="1200" dirty="0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2F6298E-29D3-4FFE-A43C-BA24FE7A47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7740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E7DE19D-F923-40C4-8022-CEAE7E61AFD8}"/>
                </a:ext>
              </a:extLst>
            </p:cNvPr>
            <p:cNvSpPr txBox="1"/>
            <p:nvPr/>
          </p:nvSpPr>
          <p:spPr>
            <a:xfrm>
              <a:off x="9864190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~2.5s</a:t>
              </a:r>
              <a:endParaRPr kumimoji="1" lang="ja-JP" altLang="en-US" sz="12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63C71CED-DB3A-4A80-A3C8-A6B0A1E3C2A7}"/>
                </a:ext>
              </a:extLst>
            </p:cNvPr>
            <p:cNvSpPr txBox="1"/>
            <p:nvPr/>
          </p:nvSpPr>
          <p:spPr>
            <a:xfrm>
              <a:off x="9903103" y="1440796"/>
              <a:ext cx="531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Pain</a:t>
              </a:r>
            </a:p>
            <a:p>
              <a:r>
                <a:rPr kumimoji="1" lang="en-US" altLang="ja-JP" sz="1200" dirty="0"/>
                <a:t>VAS</a:t>
              </a: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AA05F1BF-F1EE-4C5E-A422-E4B7D3394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98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D924F69-27E9-4A2C-8A0E-91B4DD633B7E}"/>
                </a:ext>
              </a:extLst>
            </p:cNvPr>
            <p:cNvSpPr txBox="1"/>
            <p:nvPr/>
          </p:nvSpPr>
          <p:spPr>
            <a:xfrm>
              <a:off x="10911439" y="1065394"/>
              <a:ext cx="6163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~3.5s</a:t>
              </a:r>
              <a:endParaRPr kumimoji="1" lang="ja-JP" altLang="en-US" sz="12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E899F0C7-FD77-4937-A037-18427BC0CE0F}"/>
                </a:ext>
              </a:extLst>
            </p:cNvPr>
            <p:cNvSpPr txBox="1"/>
            <p:nvPr/>
          </p:nvSpPr>
          <p:spPr>
            <a:xfrm>
              <a:off x="10727541" y="1440796"/>
              <a:ext cx="860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</a:t>
              </a:r>
              <a:r>
                <a:rPr lang="en-US" altLang="ja-JP" sz="1200" dirty="0"/>
                <a:t>ffective</a:t>
              </a:r>
            </a:p>
            <a:p>
              <a:r>
                <a:rPr kumimoji="1" lang="en-US" altLang="ja-JP" sz="1200" dirty="0"/>
                <a:t>grid</a:t>
              </a: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9069889-4B6D-4D88-A54F-45670B077866}"/>
                </a:ext>
              </a:extLst>
            </p:cNvPr>
            <p:cNvCxnSpPr>
              <a:cxnSpLocks/>
            </p:cNvCxnSpPr>
            <p:nvPr/>
          </p:nvCxnSpPr>
          <p:spPr>
            <a:xfrm>
              <a:off x="1180224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A29C6A30-E49F-4D2B-BFED-F1BA94418737}"/>
                </a:ext>
              </a:extLst>
            </p:cNvPr>
            <p:cNvSpPr txBox="1"/>
            <p:nvPr/>
          </p:nvSpPr>
          <p:spPr>
            <a:xfrm>
              <a:off x="4756622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1.0</a:t>
              </a:r>
              <a:endParaRPr kumimoji="1" lang="ja-JP" altLang="en-US" sz="14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397A86D-04EF-4E7C-BF72-CCD88D8F328E}"/>
                </a:ext>
              </a:extLst>
            </p:cNvPr>
            <p:cNvSpPr txBox="1"/>
            <p:nvPr/>
          </p:nvSpPr>
          <p:spPr>
            <a:xfrm>
              <a:off x="5688416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1.5</a:t>
              </a:r>
              <a:endParaRPr kumimoji="1" lang="ja-JP" altLang="en-US" sz="1400" dirty="0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7621B9F7-8E0C-4773-B35F-0445673C1049}"/>
                </a:ext>
              </a:extLst>
            </p:cNvPr>
            <p:cNvSpPr txBox="1"/>
            <p:nvPr/>
          </p:nvSpPr>
          <p:spPr>
            <a:xfrm>
              <a:off x="6620210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4.5</a:t>
              </a:r>
              <a:endParaRPr kumimoji="1" lang="ja-JP" altLang="en-US" sz="1400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3B892918-31B8-47AC-A48D-2225E6A843BB}"/>
                </a:ext>
              </a:extLst>
            </p:cNvPr>
            <p:cNvSpPr txBox="1"/>
            <p:nvPr/>
          </p:nvSpPr>
          <p:spPr>
            <a:xfrm>
              <a:off x="7667458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5.5</a:t>
              </a:r>
              <a:endParaRPr kumimoji="1" lang="ja-JP" altLang="en-US" sz="1400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48C9821B-47EF-4F3F-B9B1-27526DBF5248}"/>
                </a:ext>
              </a:extLst>
            </p:cNvPr>
            <p:cNvSpPr txBox="1"/>
            <p:nvPr/>
          </p:nvSpPr>
          <p:spPr>
            <a:xfrm>
              <a:off x="8599253" y="2090962"/>
              <a:ext cx="455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8.5</a:t>
              </a:r>
              <a:endParaRPr kumimoji="1" lang="ja-JP" altLang="en-US" sz="1400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9A6F648D-011C-4060-A081-85FB488CB03A}"/>
                </a:ext>
              </a:extLst>
            </p:cNvPr>
            <p:cNvSpPr txBox="1"/>
            <p:nvPr/>
          </p:nvSpPr>
          <p:spPr>
            <a:xfrm>
              <a:off x="9485771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12.5</a:t>
              </a:r>
              <a:endParaRPr kumimoji="1" lang="ja-JP" altLang="en-US" sz="1400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E62333E-F672-4844-A696-BC1B52C4BA70}"/>
                </a:ext>
              </a:extLst>
            </p:cNvPr>
            <p:cNvSpPr txBox="1"/>
            <p:nvPr/>
          </p:nvSpPr>
          <p:spPr>
            <a:xfrm>
              <a:off x="10536658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15.0</a:t>
              </a:r>
              <a:endParaRPr kumimoji="1" lang="ja-JP" altLang="en-US" sz="14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F9534E9-854D-4712-88C3-0E7BABCA5577}"/>
                </a:ext>
              </a:extLst>
            </p:cNvPr>
            <p:cNvSpPr txBox="1"/>
            <p:nvPr/>
          </p:nvSpPr>
          <p:spPr>
            <a:xfrm>
              <a:off x="11580272" y="2090962"/>
              <a:ext cx="560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/>
                <a:t>18.5</a:t>
              </a:r>
              <a:endParaRPr kumimoji="1" lang="ja-JP" altLang="en-US" sz="1400" dirty="0"/>
            </a:p>
          </p:txBody>
        </p:sp>
      </p:grp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5AF1BCB-226E-45F5-BC53-61A7686BC530}"/>
              </a:ext>
            </a:extLst>
          </p:cNvPr>
          <p:cNvSpPr/>
          <p:nvPr/>
        </p:nvSpPr>
        <p:spPr>
          <a:xfrm>
            <a:off x="6692125" y="908579"/>
            <a:ext cx="761018" cy="1115836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D9534F-F429-4786-95F9-3EEC47465BFC}"/>
              </a:ext>
            </a:extLst>
          </p:cNvPr>
          <p:cNvSpPr txBox="1"/>
          <p:nvPr/>
        </p:nvSpPr>
        <p:spPr>
          <a:xfrm>
            <a:off x="1432241" y="2689134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Positive correlation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94A74CB-F896-4BAE-8F9D-041F4AB8AA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50000" r="14501" b="4173"/>
          <a:stretch/>
        </p:blipFill>
        <p:spPr>
          <a:xfrm>
            <a:off x="4665885" y="3032865"/>
            <a:ext cx="3423903" cy="31428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B37348C-29A0-4BB2-85E2-A8EAEFE0FD53}"/>
              </a:ext>
            </a:extLst>
          </p:cNvPr>
          <p:cNvSpPr txBox="1"/>
          <p:nvPr/>
        </p:nvSpPr>
        <p:spPr>
          <a:xfrm>
            <a:off x="5356446" y="2739252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Negative</a:t>
            </a:r>
            <a:r>
              <a:rPr kumimoji="1" lang="en-US" altLang="ja-JP" dirty="0"/>
              <a:t> correlation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3ECBBF-8ADA-44F6-91C8-B1B39F6E18A9}"/>
              </a:ext>
            </a:extLst>
          </p:cNvPr>
          <p:cNvSpPr txBox="1"/>
          <p:nvPr/>
        </p:nvSpPr>
        <p:spPr>
          <a:xfrm>
            <a:off x="7301431" y="567549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err="1">
                <a:solidFill>
                  <a:srgbClr val="FF0000"/>
                </a:solidFill>
                <a:latin typeface="+mn-ea"/>
              </a:rPr>
              <a:t>uncorr</a:t>
            </a:r>
            <a:r>
              <a:rPr kumimoji="1" lang="en-US" altLang="ja-JP" sz="1200" dirty="0">
                <a:solidFill>
                  <a:srgbClr val="FF0000"/>
                </a:solidFill>
                <a:latin typeface="+mn-ea"/>
              </a:rPr>
              <a:t>. p &lt; 0.005 </a:t>
            </a:r>
          </a:p>
          <a:p>
            <a:pPr algn="r"/>
            <a:r>
              <a:rPr kumimoji="1" lang="en-US" altLang="ja-JP" sz="1200" dirty="0">
                <a:solidFill>
                  <a:srgbClr val="FF0000"/>
                </a:solidFill>
                <a:latin typeface="+mn-ea"/>
              </a:rPr>
              <a:t>at peak level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382B46-816F-4CA6-8C94-E4E1EF1F69CB}"/>
              </a:ext>
            </a:extLst>
          </p:cNvPr>
          <p:cNvSpPr txBox="1"/>
          <p:nvPr/>
        </p:nvSpPr>
        <p:spPr>
          <a:xfrm>
            <a:off x="5435613" y="349622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chemeClr val="bg1"/>
                </a:solidFill>
              </a:rPr>
              <a:t>Parahippocampal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B934E06-A2BC-4097-BE5D-262937E9B0D2}"/>
              </a:ext>
            </a:extLst>
          </p:cNvPr>
          <p:cNvSpPr txBox="1"/>
          <p:nvPr/>
        </p:nvSpPr>
        <p:spPr>
          <a:xfrm>
            <a:off x="1697931" y="34290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</a:rPr>
              <a:t>Anterior insula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B60B9B-419F-421A-8738-9F303B87B898}"/>
              </a:ext>
            </a:extLst>
          </p:cNvPr>
          <p:cNvSpPr txBox="1"/>
          <p:nvPr/>
        </p:nvSpPr>
        <p:spPr>
          <a:xfrm>
            <a:off x="8553862" y="4012645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Stable -&gt; memory </a:t>
            </a:r>
          </a:p>
          <a:p>
            <a:r>
              <a:rPr lang="en-US" altLang="ja-JP" dirty="0"/>
              <a:t>Volatile -&gt; Intuitive, Emotional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17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709BB37-D05E-4921-9D68-2E6CAFD2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1D364E2-DBF8-4FF0-B642-4F5E7DB9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B3349-BDF9-3ADA-C0E4-5D890269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2A509-AF18-45FF-887A-EAE6C1EC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u="sng" dirty="0"/>
              <a:t>Volatility of pain -&gt; insula</a:t>
            </a:r>
          </a:p>
          <a:p>
            <a:pPr lvl="1"/>
            <a:r>
              <a:rPr lang="en-US" altLang="ja-JP" sz="1600" dirty="0"/>
              <a:t>There was a correlation between volatility and anterior insula activity.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r>
              <a:rPr lang="en-US" altLang="ja-JP" sz="1600" u="sng" dirty="0"/>
              <a:t>Volatility (free-energy) affects emotion ratings.</a:t>
            </a:r>
          </a:p>
          <a:p>
            <a:pPr lvl="1"/>
            <a:r>
              <a:rPr lang="en-US" altLang="ja-JP" sz="1600" dirty="0"/>
              <a:t>Valence increased when prediction was matched (decrease in free-energy).</a:t>
            </a:r>
          </a:p>
          <a:p>
            <a:pPr lvl="1"/>
            <a:r>
              <a:rPr lang="en-US" altLang="ja-JP" sz="1600" dirty="0"/>
              <a:t>No </a:t>
            </a:r>
            <a:r>
              <a:rPr kumimoji="1" lang="en-US" altLang="ja-JP" sz="1600" dirty="0"/>
              <a:t>significant </a:t>
            </a:r>
            <a:r>
              <a:rPr lang="en-US" altLang="ja-JP" sz="1600" dirty="0"/>
              <a:t>correlation</a:t>
            </a:r>
            <a:r>
              <a:rPr kumimoji="1" lang="en-US" altLang="ja-JP" sz="1600" dirty="0"/>
              <a:t> found between volatility and ratings.</a:t>
            </a:r>
          </a:p>
          <a:p>
            <a:pPr lvl="1"/>
            <a:endParaRPr kumimoji="1" lang="en-US" altLang="ja-JP" sz="1600" dirty="0"/>
          </a:p>
          <a:p>
            <a:r>
              <a:rPr lang="en-US" altLang="ja-JP" sz="1600" u="sng" dirty="0"/>
              <a:t>Volatility affects BIN measures</a:t>
            </a:r>
          </a:p>
          <a:p>
            <a:pPr lvl="1"/>
            <a:r>
              <a:rPr kumimoji="1" lang="en-US" altLang="ja-JP" sz="1600" dirty="0"/>
              <a:t>No significant relationship found.</a:t>
            </a:r>
          </a:p>
          <a:p>
            <a:pPr lvl="1"/>
            <a:r>
              <a:rPr kumimoji="1" lang="en-US" altLang="ja-JP" sz="1600" dirty="0"/>
              <a:t>Future works: HRV, HEP, EGG</a:t>
            </a:r>
            <a:r>
              <a:rPr kumimoji="1" lang="en-US" altLang="ja-JP" sz="1600"/>
              <a:t>, EEG-fMRI</a:t>
            </a:r>
            <a:endParaRPr kumimoji="1" lang="en-US" altLang="ja-JP" sz="1600" dirty="0"/>
          </a:p>
          <a:p>
            <a:pPr lvl="2"/>
            <a:endParaRPr lang="en-US" altLang="ja-JP" sz="1600" dirty="0"/>
          </a:p>
          <a:p>
            <a:r>
              <a:rPr lang="en-US" altLang="ja-JP" sz="1600" u="sng" dirty="0"/>
              <a:t>Individual differences in interoception or personality affect behavior </a:t>
            </a:r>
            <a:r>
              <a:rPr kumimoji="1" lang="en-US" altLang="ja-JP" sz="1600" u="sng" dirty="0"/>
              <a:t>to change in volatility</a:t>
            </a:r>
          </a:p>
          <a:p>
            <a:pPr lvl="1"/>
            <a:r>
              <a:rPr kumimoji="1" lang="en-US" altLang="ja-JP" sz="1600" dirty="0"/>
              <a:t>No significant relationship found.</a:t>
            </a:r>
          </a:p>
          <a:p>
            <a:pPr lvl="1"/>
            <a:r>
              <a:rPr kumimoji="1" lang="en-US" altLang="ja-JP" sz="1600" dirty="0"/>
              <a:t>Future works: </a:t>
            </a:r>
            <a:r>
              <a:rPr lang="en-US" altLang="ja-JP" sz="1600" dirty="0"/>
              <a:t>Better behavioral model</a:t>
            </a:r>
            <a:endParaRPr kumimoji="1" lang="en-US" altLang="ja-JP" sz="1600" dirty="0"/>
          </a:p>
          <a:p>
            <a:pPr lvl="1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97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26599-BC77-52B1-CEFF-FE60DA33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Purpose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F92485-2239-15EF-1C5F-4C35431BE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4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B3349-BDF9-3ADA-C0E4-5D890269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Expected 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2A509-AF18-45FF-887A-EAE6C1EC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Volatility of monetary reward -&gt; ACC (Behrens et al., 2007; </a:t>
            </a:r>
            <a:r>
              <a:rPr kumimoji="1" lang="en-US" altLang="ja-JP" sz="2000" dirty="0" err="1"/>
              <a:t>Silvetti</a:t>
            </a:r>
            <a:r>
              <a:rPr kumimoji="1" lang="en-US" altLang="ja-JP" sz="2000" dirty="0"/>
              <a:t> et al., 2013) </a:t>
            </a:r>
          </a:p>
          <a:p>
            <a:pPr lvl="1"/>
            <a:r>
              <a:rPr lang="en-US" altLang="ja-JP" sz="2000" u="sng" dirty="0"/>
              <a:t>Volatility of pain -&gt; insula</a:t>
            </a:r>
          </a:p>
          <a:p>
            <a:pPr lvl="1"/>
            <a:endParaRPr kumimoji="1" lang="en-US" altLang="ja-JP" sz="2000" dirty="0"/>
          </a:p>
          <a:p>
            <a:r>
              <a:rPr kumimoji="1" lang="en-US" altLang="ja-JP" sz="2000" dirty="0"/>
              <a:t>Volatility relates emotion. (</a:t>
            </a:r>
            <a:r>
              <a:rPr kumimoji="1" lang="en-US" altLang="ja-JP" sz="2000" dirty="0" err="1"/>
              <a:t>Mathys</a:t>
            </a:r>
            <a:r>
              <a:rPr kumimoji="1" lang="en-US" altLang="ja-JP" sz="2000" dirty="0"/>
              <a:t> et al., 2011)</a:t>
            </a:r>
          </a:p>
          <a:p>
            <a:pPr lvl="1"/>
            <a:r>
              <a:rPr lang="en-US" altLang="ja-JP" sz="2000" u="sng" dirty="0"/>
              <a:t>Volatility affects emotion ratings.</a:t>
            </a:r>
          </a:p>
          <a:p>
            <a:pPr lvl="1"/>
            <a:r>
              <a:rPr lang="en-US" altLang="ja-JP" sz="2000" u="sng" dirty="0"/>
              <a:t>Volatility affects BIN measures.</a:t>
            </a:r>
          </a:p>
          <a:p>
            <a:pPr lvl="2"/>
            <a:r>
              <a:rPr kumimoji="1" lang="en-US" altLang="ja-JP" dirty="0"/>
              <a:t>HRV, HEP, EGG</a:t>
            </a:r>
          </a:p>
          <a:p>
            <a:pPr lvl="2"/>
            <a:endParaRPr lang="en-US" altLang="ja-JP" dirty="0"/>
          </a:p>
          <a:p>
            <a:r>
              <a:rPr kumimoji="1" lang="en-US" altLang="ja-JP" sz="2000" dirty="0"/>
              <a:t>ASD showed </a:t>
            </a:r>
            <a:r>
              <a:rPr lang="en-US" altLang="ja-JP" sz="2000" dirty="0"/>
              <a:t>unusual behavior</a:t>
            </a:r>
            <a:r>
              <a:rPr kumimoji="1" lang="en-US" altLang="ja-JP" sz="2000" dirty="0"/>
              <a:t> to changes in volatility. (Lawson et al., 2017)</a:t>
            </a:r>
          </a:p>
          <a:p>
            <a:pPr lvl="1"/>
            <a:r>
              <a:rPr lang="en-US" altLang="ja-JP" sz="2000" u="sng" dirty="0"/>
              <a:t>Individual differences in personality affect behavior </a:t>
            </a:r>
            <a:r>
              <a:rPr kumimoji="1" lang="en-US" altLang="ja-JP" sz="2000" u="sng" dirty="0"/>
              <a:t>to change in volatility</a:t>
            </a:r>
            <a:r>
              <a:rPr kumimoji="1" lang="en-US" altLang="ja-JP" sz="2000" dirty="0"/>
              <a:t>.</a:t>
            </a:r>
          </a:p>
          <a:p>
            <a:pPr lvl="2"/>
            <a:r>
              <a:rPr kumimoji="1" lang="en-US" altLang="ja-JP" dirty="0"/>
              <a:t>BDI, MAIA, BPQ, BRS, RS14, JPSS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98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C45AB-1A5D-D3AE-E555-8409E479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Methods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4BF8E-C166-692F-372D-94E2B280F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891CBF-5C58-4524-9736-23444CA9BE4F}"/>
              </a:ext>
            </a:extLst>
          </p:cNvPr>
          <p:cNvSpPr txBox="1"/>
          <p:nvPr/>
        </p:nvSpPr>
        <p:spPr>
          <a:xfrm>
            <a:off x="320512" y="749778"/>
            <a:ext cx="32172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u="sng" dirty="0"/>
              <a:t>Conditions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Cue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A</a:t>
            </a:r>
            <a:r>
              <a:rPr lang="ja-JP" altLang="en-US" sz="1600" dirty="0"/>
              <a:t> </a:t>
            </a:r>
            <a:r>
              <a:rPr lang="en-US" altLang="ja-JP" sz="1600" dirty="0"/>
              <a:t>(Gabor 0°)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B </a:t>
            </a:r>
            <a:r>
              <a:rPr lang="en-US" altLang="ja-JP" sz="1600" dirty="0"/>
              <a:t>(Gabor 90°)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Heat stimuli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Pain</a:t>
            </a:r>
            <a:r>
              <a:rPr kumimoji="1" lang="ja-JP" altLang="en-US" sz="1600" dirty="0"/>
              <a:t>（</a:t>
            </a:r>
            <a:r>
              <a:rPr lang="en-US" altLang="ja-JP" sz="1600" dirty="0"/>
              <a:t>48</a:t>
            </a:r>
            <a:r>
              <a:rPr lang="ja-JP" altLang="en-US" sz="1600" dirty="0"/>
              <a:t>℃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Warm</a:t>
            </a:r>
            <a:r>
              <a:rPr kumimoji="1" lang="ja-JP" altLang="en-US" sz="1600" dirty="0"/>
              <a:t>（</a:t>
            </a:r>
            <a:r>
              <a:rPr lang="en-US" altLang="ja-JP" sz="1600" dirty="0"/>
              <a:t>35</a:t>
            </a:r>
            <a:r>
              <a:rPr lang="ja-JP" altLang="en-US" sz="1600" dirty="0"/>
              <a:t>℃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Cue-stim probability</a:t>
            </a: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1600" dirty="0"/>
              <a:t>A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:80%, W:20% B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:20%, W:80%</a:t>
            </a: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ja-JP" sz="1600" dirty="0"/>
              <a:t>A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:20%, W:80% B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:80%, W:20%</a:t>
            </a:r>
          </a:p>
          <a:p>
            <a:pPr marL="800100" lvl="1" indent="-342900">
              <a:buFont typeface="+mj-ea"/>
              <a:buAutoNum type="circleNumDbPlain"/>
            </a:pP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Volatile: probabilities switched every 10 trials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Stable</a:t>
            </a:r>
            <a:r>
              <a:rPr kumimoji="1" lang="en-US" altLang="ja-JP" sz="1600" dirty="0"/>
              <a:t>: same probability lasts for 20 trials</a:t>
            </a:r>
            <a:endParaRPr lang="en-US" altLang="ja-JP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82E7F-E905-4C19-BD10-62F437FC7394}"/>
              </a:ext>
            </a:extLst>
          </p:cNvPr>
          <p:cNvSpPr txBox="1"/>
          <p:nvPr/>
        </p:nvSpPr>
        <p:spPr>
          <a:xfrm>
            <a:off x="5704682" y="440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A98702-1A03-42BE-B151-30A298B15722}"/>
              </a:ext>
            </a:extLst>
          </p:cNvPr>
          <p:cNvSpPr txBox="1"/>
          <p:nvPr/>
        </p:nvSpPr>
        <p:spPr>
          <a:xfrm>
            <a:off x="7033848" y="440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3DCCB0-32B3-46FB-AD82-C2A5CB2596EF}"/>
              </a:ext>
            </a:extLst>
          </p:cNvPr>
          <p:cNvSpPr txBox="1"/>
          <p:nvPr/>
        </p:nvSpPr>
        <p:spPr>
          <a:xfrm>
            <a:off x="8842362" y="440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07B975D-A411-4D65-9F05-1B600D6C3886}"/>
              </a:ext>
            </a:extLst>
          </p:cNvPr>
          <p:cNvSpPr txBox="1"/>
          <p:nvPr/>
        </p:nvSpPr>
        <p:spPr>
          <a:xfrm>
            <a:off x="7920216" y="440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28EB533-9D69-4CA4-98DF-F57D07BBD2C8}"/>
              </a:ext>
            </a:extLst>
          </p:cNvPr>
          <p:cNvSpPr txBox="1"/>
          <p:nvPr/>
        </p:nvSpPr>
        <p:spPr>
          <a:xfrm>
            <a:off x="4449358" y="6063971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Volatility</a:t>
            </a:r>
            <a:endParaRPr kumimoji="1" lang="ja-JP" altLang="en-US" sz="1600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31F8FE3-68DB-4CF6-9A87-C26CA07EBE09}"/>
              </a:ext>
            </a:extLst>
          </p:cNvPr>
          <p:cNvCxnSpPr>
            <a:cxnSpLocks/>
          </p:cNvCxnSpPr>
          <p:nvPr/>
        </p:nvCxnSpPr>
        <p:spPr>
          <a:xfrm>
            <a:off x="6822190" y="5547540"/>
            <a:ext cx="0" cy="93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4E320327-1A9B-48EA-BBF3-AD40D7AE70CD}"/>
              </a:ext>
            </a:extLst>
          </p:cNvPr>
          <p:cNvCxnSpPr>
            <a:cxnSpLocks/>
          </p:cNvCxnSpPr>
          <p:nvPr/>
        </p:nvCxnSpPr>
        <p:spPr>
          <a:xfrm>
            <a:off x="9421517" y="5547540"/>
            <a:ext cx="0" cy="93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4A50EB7-52F2-4CDB-A55B-2BA39EF2422F}"/>
              </a:ext>
            </a:extLst>
          </p:cNvPr>
          <p:cNvSpPr txBox="1"/>
          <p:nvPr/>
        </p:nvSpPr>
        <p:spPr>
          <a:xfrm>
            <a:off x="6020772" y="606397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AC09EF2-5FBF-44DF-B8BF-09A2B923CF45}"/>
              </a:ext>
            </a:extLst>
          </p:cNvPr>
          <p:cNvSpPr txBox="1"/>
          <p:nvPr/>
        </p:nvSpPr>
        <p:spPr>
          <a:xfrm>
            <a:off x="7940706" y="6063971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</a:t>
            </a:r>
            <a:endParaRPr kumimoji="1"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A39FF6-9447-430A-9E15-96E34E397013}"/>
              </a:ext>
            </a:extLst>
          </p:cNvPr>
          <p:cNvSpPr txBox="1"/>
          <p:nvPr/>
        </p:nvSpPr>
        <p:spPr>
          <a:xfrm>
            <a:off x="10034855" y="6063971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588D78C-6F88-4AC6-8F69-095D5E48307D}"/>
              </a:ext>
            </a:extLst>
          </p:cNvPr>
          <p:cNvSpPr txBox="1"/>
          <p:nvPr/>
        </p:nvSpPr>
        <p:spPr>
          <a:xfrm>
            <a:off x="4071262" y="24751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1</a:t>
            </a:r>
            <a:r>
              <a:rPr lang="ja-JP" altLang="en-US" u="sng" dirty="0"/>
              <a:t> </a:t>
            </a:r>
            <a:r>
              <a:rPr lang="en-US" altLang="ja-JP" u="sng" dirty="0"/>
              <a:t>trial</a:t>
            </a:r>
            <a:endParaRPr kumimoji="1" lang="ja-JP" altLang="en-US" u="sng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81D6807-AD76-4EDC-B981-D58AAB939E0F}"/>
              </a:ext>
            </a:extLst>
          </p:cNvPr>
          <p:cNvSpPr txBox="1"/>
          <p:nvPr/>
        </p:nvSpPr>
        <p:spPr>
          <a:xfrm>
            <a:off x="4174355" y="362251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Cue-stim</a:t>
            </a:r>
            <a:r>
              <a:rPr kumimoji="1" lang="ja-JP" altLang="en-US" u="sng" dirty="0"/>
              <a:t> </a:t>
            </a:r>
            <a:r>
              <a:rPr kumimoji="1" lang="en-US" altLang="ja-JP" u="sng" dirty="0"/>
              <a:t>conditioning</a:t>
            </a:r>
            <a:endParaRPr kumimoji="1" lang="ja-JP" altLang="en-US" u="sng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8AC01F9-B4F8-4F85-A48D-32F7138E5E34}"/>
              </a:ext>
            </a:extLst>
          </p:cNvPr>
          <p:cNvCxnSpPr>
            <a:cxnSpLocks/>
          </p:cNvCxnSpPr>
          <p:nvPr/>
        </p:nvCxnSpPr>
        <p:spPr>
          <a:xfrm>
            <a:off x="3769659" y="301295"/>
            <a:ext cx="0" cy="6112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6C0BE0B-E610-42A1-A95E-14FED34434C7}"/>
              </a:ext>
            </a:extLst>
          </p:cNvPr>
          <p:cNvCxnSpPr/>
          <p:nvPr/>
        </p:nvCxnSpPr>
        <p:spPr>
          <a:xfrm>
            <a:off x="3948953" y="3364127"/>
            <a:ext cx="7736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B43A6CD-816D-45D1-83F8-E6C90DD7F7E9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265819" y="3989350"/>
            <a:ext cx="1053839" cy="44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E564D3-1F81-409C-8F8E-C758C5E6649A}"/>
              </a:ext>
            </a:extLst>
          </p:cNvPr>
          <p:cNvSpPr txBox="1"/>
          <p:nvPr/>
        </p:nvSpPr>
        <p:spPr>
          <a:xfrm>
            <a:off x="8319658" y="3573851"/>
            <a:ext cx="2566728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example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:1</a:t>
            </a:r>
            <a:r>
              <a:rPr lang="ja-JP" altLang="en-US" sz="1600" dirty="0"/>
              <a:t> </a:t>
            </a:r>
            <a:r>
              <a:rPr lang="en-US" altLang="ja-JP" sz="1600" dirty="0"/>
              <a:t>time</a:t>
            </a:r>
            <a:r>
              <a:rPr kumimoji="1" lang="en-US" altLang="ja-JP" sz="1600" dirty="0"/>
              <a:t>, W:4</a:t>
            </a:r>
            <a:r>
              <a:rPr lang="ja-JP" altLang="en-US" sz="1600" dirty="0"/>
              <a:t> </a:t>
            </a:r>
            <a:r>
              <a:rPr lang="en-US" altLang="ja-JP" sz="1600" dirty="0"/>
              <a:t>times</a:t>
            </a:r>
            <a:endParaRPr kumimoji="1" lang="en-US" altLang="ja-JP" sz="1600" dirty="0"/>
          </a:p>
          <a:p>
            <a:r>
              <a:rPr kumimoji="1" lang="ja-JP" altLang="en-US" sz="1600" dirty="0"/>
              <a:t>　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⇒</a:t>
            </a:r>
            <a:r>
              <a:rPr lang="en-US" altLang="ja-JP" sz="1600" dirty="0"/>
              <a:t>P</a:t>
            </a:r>
            <a:r>
              <a:rPr kumimoji="1" lang="en-US" altLang="ja-JP" sz="1600" dirty="0"/>
              <a:t>:4</a:t>
            </a:r>
            <a:r>
              <a:rPr lang="ja-JP" altLang="en-US" sz="1600" dirty="0"/>
              <a:t> </a:t>
            </a:r>
            <a:r>
              <a:rPr lang="en-US" altLang="ja-JP" sz="1600" dirty="0"/>
              <a:t>times</a:t>
            </a:r>
            <a:r>
              <a:rPr kumimoji="1" lang="en-US" altLang="ja-JP" sz="1600" dirty="0"/>
              <a:t>, W:1</a:t>
            </a:r>
            <a:r>
              <a:rPr lang="ja-JP" altLang="en-US" sz="1600" dirty="0"/>
              <a:t> </a:t>
            </a:r>
            <a:r>
              <a:rPr lang="en-US" altLang="ja-JP" sz="1600" dirty="0"/>
              <a:t>time</a:t>
            </a:r>
            <a:endParaRPr kumimoji="1"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8A7789E-7FE8-42B9-9807-4289678F88CB}"/>
              </a:ext>
            </a:extLst>
          </p:cNvPr>
          <p:cNvSpPr txBox="1"/>
          <p:nvPr/>
        </p:nvSpPr>
        <p:spPr>
          <a:xfrm>
            <a:off x="10078997" y="44090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731381-D71B-49DC-8649-2A4AB6A9125F}"/>
              </a:ext>
            </a:extLst>
          </p:cNvPr>
          <p:cNvSpPr txBox="1"/>
          <p:nvPr/>
        </p:nvSpPr>
        <p:spPr>
          <a:xfrm>
            <a:off x="6649489" y="2748687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u="sng" dirty="0"/>
              <a:t>11.5</a:t>
            </a:r>
            <a:r>
              <a:rPr kumimoji="1" lang="en-US" altLang="ja-JP" u="sng" dirty="0"/>
              <a:t>s + response(~7.0s) × 140 trials = 43’ 10”</a:t>
            </a:r>
            <a:endParaRPr kumimoji="1" lang="ja-JP" altLang="en-US" u="sng" dirty="0"/>
          </a:p>
        </p:txBody>
      </p:sp>
      <p:graphicFrame>
        <p:nvGraphicFramePr>
          <p:cNvPr id="44" name="グラフ 43">
            <a:extLst>
              <a:ext uri="{FF2B5EF4-FFF2-40B4-BE49-F238E27FC236}">
                <a16:creationId xmlns:a16="http://schemas.microsoft.com/office/drawing/2014/main" id="{4FFD867F-FB79-446B-A873-C05E5BE3F6B8}"/>
              </a:ext>
            </a:extLst>
          </p:cNvPr>
          <p:cNvGraphicFramePr>
            <a:graphicFrameLocks/>
          </p:cNvGraphicFramePr>
          <p:nvPr/>
        </p:nvGraphicFramePr>
        <p:xfrm>
          <a:off x="4374219" y="4565470"/>
          <a:ext cx="7713275" cy="1717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702ACD0-EAB1-4C23-B30A-89816893EE1D}"/>
              </a:ext>
            </a:extLst>
          </p:cNvPr>
          <p:cNvGrpSpPr/>
          <p:nvPr/>
        </p:nvGrpSpPr>
        <p:grpSpPr>
          <a:xfrm>
            <a:off x="4270832" y="835273"/>
            <a:ext cx="7638549" cy="1626595"/>
            <a:chOff x="4001521" y="826565"/>
            <a:chExt cx="8086386" cy="1626595"/>
          </a:xfrm>
        </p:grpSpPr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D6F96A6-711E-4EF8-8886-DBF7BFD3B26C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26565"/>
              <a:ext cx="8086386" cy="0"/>
            </a:xfrm>
            <a:prstGeom prst="straightConnector1">
              <a:avLst/>
            </a:prstGeom>
            <a:ln w="889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185C671-2C9B-4BCC-B37E-5FF0EBE5ED96}"/>
                </a:ext>
              </a:extLst>
            </p:cNvPr>
            <p:cNvCxnSpPr>
              <a:cxnSpLocks/>
            </p:cNvCxnSpPr>
            <p:nvPr/>
          </p:nvCxnSpPr>
          <p:spPr>
            <a:xfrm>
              <a:off x="4001521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A6E66F65-40B6-4721-A1A9-234D89A7548D}"/>
                </a:ext>
              </a:extLst>
            </p:cNvPr>
            <p:cNvCxnSpPr>
              <a:cxnSpLocks/>
            </p:cNvCxnSpPr>
            <p:nvPr/>
          </p:nvCxnSpPr>
          <p:spPr>
            <a:xfrm>
              <a:off x="4933315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E31AC77-0189-4B94-93BA-54D97683F331}"/>
                </a:ext>
              </a:extLst>
            </p:cNvPr>
            <p:cNvSpPr txBox="1"/>
            <p:nvPr/>
          </p:nvSpPr>
          <p:spPr>
            <a:xfrm>
              <a:off x="4157971" y="106539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1</a:t>
              </a:r>
              <a:r>
                <a:rPr kumimoji="1" lang="en-US" altLang="ja-JP" sz="1600" dirty="0"/>
                <a:t>.0s</a:t>
              </a:r>
              <a:endParaRPr kumimoji="1" lang="ja-JP" altLang="en-US" sz="1600" dirty="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5AD6D26-2319-4D62-BC57-DDD58D223C60}"/>
                </a:ext>
              </a:extLst>
            </p:cNvPr>
            <p:cNvCxnSpPr>
              <a:cxnSpLocks/>
            </p:cNvCxnSpPr>
            <p:nvPr/>
          </p:nvCxnSpPr>
          <p:spPr>
            <a:xfrm>
              <a:off x="586510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48C8B24-5D46-4112-95D5-05FB67516B06}"/>
                </a:ext>
              </a:extLst>
            </p:cNvPr>
            <p:cNvSpPr txBox="1"/>
            <p:nvPr/>
          </p:nvSpPr>
          <p:spPr>
            <a:xfrm>
              <a:off x="5089765" y="106539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0.5s</a:t>
              </a:r>
              <a:endParaRPr kumimoji="1" lang="ja-JP" altLang="en-US" sz="16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09DC7521-E96D-47C3-8194-2DEB5E6CFE75}"/>
                </a:ext>
              </a:extLst>
            </p:cNvPr>
            <p:cNvSpPr txBox="1"/>
            <p:nvPr/>
          </p:nvSpPr>
          <p:spPr>
            <a:xfrm>
              <a:off x="4939414" y="1440796"/>
              <a:ext cx="937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fixation</a:t>
              </a:r>
              <a:endParaRPr kumimoji="1" lang="ja-JP" altLang="en-US" sz="1600" dirty="0"/>
            </a:p>
          </p:txBody>
        </p: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C9A149A0-72FA-4A5C-9434-183A3ED43E33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03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D747EF0-794A-4ECA-89C6-AC751DDD5732}"/>
                </a:ext>
              </a:extLst>
            </p:cNvPr>
            <p:cNvSpPr txBox="1"/>
            <p:nvPr/>
          </p:nvSpPr>
          <p:spPr>
            <a:xfrm>
              <a:off x="6021559" y="106539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3.0s</a:t>
              </a:r>
              <a:endParaRPr kumimoji="1" lang="ja-JP" altLang="en-US" sz="1600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E4447BB-D444-4F55-8310-CCCB7A0AE711}"/>
                </a:ext>
              </a:extLst>
            </p:cNvPr>
            <p:cNvSpPr txBox="1"/>
            <p:nvPr/>
          </p:nvSpPr>
          <p:spPr>
            <a:xfrm>
              <a:off x="6040862" y="1440796"/>
              <a:ext cx="589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Cue</a:t>
              </a:r>
            </a:p>
            <a:p>
              <a:endParaRPr kumimoji="1" lang="ja-JP" altLang="en-US" sz="1600" dirty="0"/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F1F88550-4344-488A-9605-1831C2450596}"/>
                </a:ext>
              </a:extLst>
            </p:cNvPr>
            <p:cNvCxnSpPr>
              <a:cxnSpLocks/>
            </p:cNvCxnSpPr>
            <p:nvPr/>
          </p:nvCxnSpPr>
          <p:spPr>
            <a:xfrm>
              <a:off x="784415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F7770B93-AE4A-4C1D-9962-51E223018AEA}"/>
                </a:ext>
              </a:extLst>
            </p:cNvPr>
            <p:cNvSpPr txBox="1"/>
            <p:nvPr/>
          </p:nvSpPr>
          <p:spPr>
            <a:xfrm>
              <a:off x="6953352" y="106539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~1.0s</a:t>
              </a:r>
              <a:endParaRPr kumimoji="1" lang="ja-JP" altLang="en-US" sz="1600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38520BB2-F338-49FD-A49B-995B4FB32C23}"/>
                </a:ext>
              </a:extLst>
            </p:cNvPr>
            <p:cNvSpPr txBox="1"/>
            <p:nvPr/>
          </p:nvSpPr>
          <p:spPr>
            <a:xfrm>
              <a:off x="6970487" y="1440796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2AFC</a:t>
              </a:r>
              <a:endParaRPr kumimoji="1" lang="ja-JP" altLang="en-US" sz="16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5A3ABAB-08CC-4B88-98D5-3AEEE92C069B}"/>
                </a:ext>
              </a:extLst>
            </p:cNvPr>
            <p:cNvSpPr txBox="1"/>
            <p:nvPr/>
          </p:nvSpPr>
          <p:spPr>
            <a:xfrm>
              <a:off x="8000602" y="106539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3</a:t>
              </a:r>
              <a:r>
                <a:rPr kumimoji="1" lang="en-US" altLang="ja-JP" sz="1600" dirty="0"/>
                <a:t>.0s</a:t>
              </a:r>
              <a:endParaRPr kumimoji="1" lang="ja-JP" altLang="en-US" sz="16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2DF61F5-30A2-4772-A66A-9CF65A8472EA}"/>
                </a:ext>
              </a:extLst>
            </p:cNvPr>
            <p:cNvSpPr txBox="1"/>
            <p:nvPr/>
          </p:nvSpPr>
          <p:spPr>
            <a:xfrm>
              <a:off x="7913352" y="1440796"/>
              <a:ext cx="860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err="1"/>
                <a:t>Antici</a:t>
              </a:r>
              <a:r>
                <a:rPr lang="en-US" altLang="ja-JP" sz="1600" dirty="0"/>
                <a:t>-</a:t>
              </a:r>
            </a:p>
            <a:p>
              <a:r>
                <a:rPr lang="en-US" altLang="ja-JP" sz="1600" dirty="0" err="1"/>
                <a:t>pation</a:t>
              </a:r>
              <a:endParaRPr kumimoji="1" lang="ja-JP" altLang="en-US" sz="1600" dirty="0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79DB8BC1-BE3A-4461-B84A-B104FF8619EC}"/>
                </a:ext>
              </a:extLst>
            </p:cNvPr>
            <p:cNvCxnSpPr>
              <a:cxnSpLocks/>
            </p:cNvCxnSpPr>
            <p:nvPr/>
          </p:nvCxnSpPr>
          <p:spPr>
            <a:xfrm>
              <a:off x="8775946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EEE747CF-3676-44F5-AFCD-C28C61A0A6D4}"/>
                </a:ext>
              </a:extLst>
            </p:cNvPr>
            <p:cNvSpPr txBox="1"/>
            <p:nvPr/>
          </p:nvSpPr>
          <p:spPr>
            <a:xfrm>
              <a:off x="8932396" y="1065394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4.0s</a:t>
              </a:r>
              <a:endParaRPr kumimoji="1" lang="ja-JP" altLang="en-US" sz="1600" dirty="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C560C6DB-2636-4CC0-9DA3-DA37938A1439}"/>
                </a:ext>
              </a:extLst>
            </p:cNvPr>
            <p:cNvSpPr txBox="1"/>
            <p:nvPr/>
          </p:nvSpPr>
          <p:spPr>
            <a:xfrm>
              <a:off x="8931985" y="1440796"/>
              <a:ext cx="651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S</a:t>
              </a:r>
              <a:r>
                <a:rPr kumimoji="1" lang="en-US" altLang="ja-JP" sz="1600" dirty="0"/>
                <a:t>tim</a:t>
              </a:r>
              <a:endParaRPr kumimoji="1" lang="ja-JP" altLang="en-US" sz="1600" dirty="0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CB5EB57-338F-4748-A60E-8D127810A38F}"/>
                </a:ext>
              </a:extLst>
            </p:cNvPr>
            <p:cNvCxnSpPr>
              <a:cxnSpLocks/>
            </p:cNvCxnSpPr>
            <p:nvPr/>
          </p:nvCxnSpPr>
          <p:spPr>
            <a:xfrm>
              <a:off x="9707740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F28C10C-B26C-4756-B7B6-E25BD4617640}"/>
                </a:ext>
              </a:extLst>
            </p:cNvPr>
            <p:cNvSpPr txBox="1"/>
            <p:nvPr/>
          </p:nvSpPr>
          <p:spPr>
            <a:xfrm>
              <a:off x="9864190" y="106539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~2.5s</a:t>
              </a:r>
              <a:endParaRPr kumimoji="1" lang="ja-JP" altLang="en-US" sz="16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6AF4A878-AB78-44E4-91AE-6201C45DEA6E}"/>
                </a:ext>
              </a:extLst>
            </p:cNvPr>
            <p:cNvSpPr txBox="1"/>
            <p:nvPr/>
          </p:nvSpPr>
          <p:spPr>
            <a:xfrm>
              <a:off x="9903103" y="1440796"/>
              <a:ext cx="643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Pain</a:t>
              </a:r>
            </a:p>
            <a:p>
              <a:r>
                <a:rPr kumimoji="1" lang="en-US" altLang="ja-JP" sz="1600" dirty="0"/>
                <a:t>VAS</a:t>
              </a: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781B1131-6E64-41E8-8E81-FB58856B7BBD}"/>
                </a:ext>
              </a:extLst>
            </p:cNvPr>
            <p:cNvCxnSpPr>
              <a:cxnSpLocks/>
            </p:cNvCxnSpPr>
            <p:nvPr/>
          </p:nvCxnSpPr>
          <p:spPr>
            <a:xfrm>
              <a:off x="10754989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78E6718-4EDC-40E0-B033-3DB59125A6ED}"/>
                </a:ext>
              </a:extLst>
            </p:cNvPr>
            <p:cNvSpPr txBox="1"/>
            <p:nvPr/>
          </p:nvSpPr>
          <p:spPr>
            <a:xfrm>
              <a:off x="10911439" y="106539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~3.5s</a:t>
              </a:r>
              <a:endParaRPr kumimoji="1" lang="ja-JP" altLang="en-US" sz="16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21222ED6-0B23-41E2-88D0-4F00530AB75F}"/>
                </a:ext>
              </a:extLst>
            </p:cNvPr>
            <p:cNvSpPr txBox="1"/>
            <p:nvPr/>
          </p:nvSpPr>
          <p:spPr>
            <a:xfrm>
              <a:off x="10727541" y="1440796"/>
              <a:ext cx="10796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A</a:t>
              </a:r>
              <a:r>
                <a:rPr lang="en-US" altLang="ja-JP" sz="1600" dirty="0"/>
                <a:t>ffective</a:t>
              </a:r>
            </a:p>
            <a:p>
              <a:r>
                <a:rPr kumimoji="1" lang="en-US" altLang="ja-JP" sz="1600" dirty="0"/>
                <a:t>grid</a:t>
              </a:r>
            </a:p>
          </p:txBody>
        </p: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217BCB0-50D4-4969-8ABF-4B762F8334E9}"/>
                </a:ext>
              </a:extLst>
            </p:cNvPr>
            <p:cNvCxnSpPr>
              <a:cxnSpLocks/>
            </p:cNvCxnSpPr>
            <p:nvPr/>
          </p:nvCxnSpPr>
          <p:spPr>
            <a:xfrm>
              <a:off x="11802242" y="846162"/>
              <a:ext cx="0" cy="12356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9250763-E6D0-4847-9167-87302F1CAAF8}"/>
                </a:ext>
              </a:extLst>
            </p:cNvPr>
            <p:cNvSpPr txBox="1"/>
            <p:nvPr/>
          </p:nvSpPr>
          <p:spPr>
            <a:xfrm>
              <a:off x="4756622" y="2090962"/>
              <a:ext cx="353386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1.0</a:t>
              </a:r>
              <a:endParaRPr kumimoji="1" lang="ja-JP" altLang="en-US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3020BEE1-A7DE-416F-92E8-8966392F44A7}"/>
                </a:ext>
              </a:extLst>
            </p:cNvPr>
            <p:cNvSpPr txBox="1"/>
            <p:nvPr/>
          </p:nvSpPr>
          <p:spPr>
            <a:xfrm>
              <a:off x="5688416" y="2090962"/>
              <a:ext cx="353386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1.5</a:t>
              </a:r>
              <a:endParaRPr kumimoji="1" lang="ja-JP" altLang="en-US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4C9D6F23-F597-49D5-8B21-92FB26155234}"/>
                </a:ext>
              </a:extLst>
            </p:cNvPr>
            <p:cNvSpPr txBox="1"/>
            <p:nvPr/>
          </p:nvSpPr>
          <p:spPr>
            <a:xfrm>
              <a:off x="6620210" y="2090962"/>
              <a:ext cx="353386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4.5</a:t>
              </a:r>
              <a:endParaRPr kumimoji="1" lang="ja-JP" altLang="en-US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ADF4A252-A8E3-42A0-BC2C-092237E09764}"/>
                </a:ext>
              </a:extLst>
            </p:cNvPr>
            <p:cNvSpPr txBox="1"/>
            <p:nvPr/>
          </p:nvSpPr>
          <p:spPr>
            <a:xfrm>
              <a:off x="7667459" y="2090962"/>
              <a:ext cx="353386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5.5</a:t>
              </a:r>
              <a:endParaRPr kumimoji="1" lang="ja-JP" altLang="en-US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C37C1FE7-226B-434F-8A5E-856AFAA4018F}"/>
                </a:ext>
              </a:extLst>
            </p:cNvPr>
            <p:cNvSpPr txBox="1"/>
            <p:nvPr/>
          </p:nvSpPr>
          <p:spPr>
            <a:xfrm>
              <a:off x="8599253" y="2090962"/>
              <a:ext cx="353386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8.5</a:t>
              </a:r>
              <a:endParaRPr kumimoji="1" lang="ja-JP" altLang="en-US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CD6E8811-F88C-4801-9E08-0C6382FC3DB5}"/>
                </a:ext>
              </a:extLst>
            </p:cNvPr>
            <p:cNvSpPr txBox="1"/>
            <p:nvPr/>
          </p:nvSpPr>
          <p:spPr>
            <a:xfrm>
              <a:off x="9485770" y="2090962"/>
              <a:ext cx="443940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12.5</a:t>
              </a:r>
              <a:endParaRPr kumimoji="1" lang="ja-JP" altLang="en-US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3741155-729A-4D02-AFA6-28A26F1757AC}"/>
                </a:ext>
              </a:extLst>
            </p:cNvPr>
            <p:cNvSpPr txBox="1"/>
            <p:nvPr/>
          </p:nvSpPr>
          <p:spPr>
            <a:xfrm>
              <a:off x="10536658" y="2090962"/>
              <a:ext cx="443940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15.0</a:t>
              </a:r>
              <a:endParaRPr kumimoji="1" lang="ja-JP" altLang="en-US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E2F9CAE-2E97-41EB-AF2F-9B92E140D7FE}"/>
                </a:ext>
              </a:extLst>
            </p:cNvPr>
            <p:cNvSpPr txBox="1"/>
            <p:nvPr/>
          </p:nvSpPr>
          <p:spPr>
            <a:xfrm>
              <a:off x="11580272" y="2090962"/>
              <a:ext cx="443940" cy="362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18.5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48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59275-59FA-42D7-8954-79147B26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Trial</a:t>
            </a:r>
            <a:endParaRPr kumimoji="1" lang="ja-JP" altLang="en-US" dirty="0"/>
          </a:p>
        </p:txBody>
      </p:sp>
      <p:pic>
        <p:nvPicPr>
          <p:cNvPr id="6" name="図 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8FAAE9E3-EE5B-4109-B6CE-3530468BB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77" y="1920608"/>
            <a:ext cx="2747010" cy="1543050"/>
          </a:xfrm>
          <a:prstGeom prst="rect">
            <a:avLst/>
          </a:prstGeom>
        </p:spPr>
      </p:pic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EC3E0563-25ED-4D8E-A37F-4001DD543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964" y="1920608"/>
            <a:ext cx="2747010" cy="154305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1807F8F-8D31-48F5-B5F5-558F23DC8824}"/>
              </a:ext>
            </a:extLst>
          </p:cNvPr>
          <p:cNvCxnSpPr>
            <a:cxnSpLocks/>
          </p:cNvCxnSpPr>
          <p:nvPr/>
        </p:nvCxnSpPr>
        <p:spPr>
          <a:xfrm>
            <a:off x="370115" y="3986345"/>
            <a:ext cx="11451771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B4ED76-780C-4CE2-905B-CE4710DB8A0E}"/>
              </a:ext>
            </a:extLst>
          </p:cNvPr>
          <p:cNvSpPr txBox="1"/>
          <p:nvPr/>
        </p:nvSpPr>
        <p:spPr>
          <a:xfrm>
            <a:off x="6523645" y="6148494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(11.5 s + 7.0</a:t>
            </a:r>
            <a:r>
              <a:rPr lang="ja-JP" altLang="en-US" u="sng" dirty="0"/>
              <a:t> </a:t>
            </a:r>
            <a:r>
              <a:rPr lang="en-US" altLang="ja-JP" u="sng" dirty="0"/>
              <a:t>s</a:t>
            </a:r>
            <a:r>
              <a:rPr kumimoji="1" lang="ja-JP" altLang="en-US" u="sng" dirty="0"/>
              <a:t>（</a:t>
            </a:r>
            <a:r>
              <a:rPr lang="en-US" altLang="ja-JP" u="sng" dirty="0"/>
              <a:t>response</a:t>
            </a:r>
            <a:r>
              <a:rPr kumimoji="1" lang="ja-JP" altLang="en-US" u="sng" dirty="0"/>
              <a:t>）</a:t>
            </a:r>
            <a:r>
              <a:rPr kumimoji="1" lang="en-US" altLang="ja-JP" u="sng" dirty="0"/>
              <a:t>) ×140 </a:t>
            </a:r>
            <a:r>
              <a:rPr lang="en-US" altLang="ja-JP" u="sng" dirty="0"/>
              <a:t>trials</a:t>
            </a:r>
            <a:r>
              <a:rPr kumimoji="1" lang="ja-JP" altLang="en-US" u="sng" dirty="0"/>
              <a:t> </a:t>
            </a:r>
            <a:r>
              <a:rPr kumimoji="1" lang="en-US" altLang="ja-JP" u="sng" dirty="0"/>
              <a:t>= 4</a:t>
            </a:r>
            <a:r>
              <a:rPr lang="en-US" altLang="ja-JP" u="sng" dirty="0"/>
              <a:t>3’ </a:t>
            </a:r>
            <a:r>
              <a:rPr kumimoji="1" lang="en-US" altLang="ja-JP" u="sng" dirty="0"/>
              <a:t>10</a:t>
            </a:r>
            <a:r>
              <a:rPr lang="en-US" altLang="ja-JP" u="sng" dirty="0"/>
              <a:t>’’</a:t>
            </a:r>
            <a:endParaRPr kumimoji="1" lang="ja-JP" altLang="en-US" u="sng" dirty="0"/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0360B775-28C8-4CB3-BB0C-23191C5C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57" y="1920608"/>
            <a:ext cx="2747010" cy="1543050"/>
          </a:xfrm>
          <a:prstGeom prst="rect">
            <a:avLst/>
          </a:prstGeom>
        </p:spPr>
      </p:pic>
      <p:pic>
        <p:nvPicPr>
          <p:cNvPr id="34" name="図 33" descr="黒い背景と白い文字&#10;&#10;自動的に生成された説明">
            <a:extLst>
              <a:ext uri="{FF2B5EF4-FFF2-40B4-BE49-F238E27FC236}">
                <a16:creationId xmlns:a16="http://schemas.microsoft.com/office/drawing/2014/main" id="{D9479B50-E6EE-4BD2-9E17-B8D742005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0" y="1920608"/>
            <a:ext cx="2747010" cy="1543050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8E61F33-F931-4F9B-8B81-1E484F4E6B75}"/>
              </a:ext>
            </a:extLst>
          </p:cNvPr>
          <p:cNvCxnSpPr>
            <a:cxnSpLocks/>
          </p:cNvCxnSpPr>
          <p:nvPr/>
        </p:nvCxnSpPr>
        <p:spPr>
          <a:xfrm>
            <a:off x="370115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E5D941F-CCE9-49C2-AA2C-6C2C464DCF05}"/>
              </a:ext>
            </a:extLst>
          </p:cNvPr>
          <p:cNvCxnSpPr>
            <a:cxnSpLocks/>
          </p:cNvCxnSpPr>
          <p:nvPr/>
        </p:nvCxnSpPr>
        <p:spPr>
          <a:xfrm>
            <a:off x="1689702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A90B17-7908-4E9B-AB1B-7F14D40F7FE2}"/>
              </a:ext>
            </a:extLst>
          </p:cNvPr>
          <p:cNvSpPr txBox="1"/>
          <p:nvPr/>
        </p:nvSpPr>
        <p:spPr>
          <a:xfrm>
            <a:off x="721170" y="42298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.0s</a:t>
            </a:r>
            <a:endParaRPr kumimoji="1" lang="ja-JP" altLang="en-US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5CBE6D4-4DED-4098-896F-5778657E37EE}"/>
              </a:ext>
            </a:extLst>
          </p:cNvPr>
          <p:cNvCxnSpPr>
            <a:cxnSpLocks/>
          </p:cNvCxnSpPr>
          <p:nvPr/>
        </p:nvCxnSpPr>
        <p:spPr>
          <a:xfrm>
            <a:off x="3009289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9CA16B8-4E1A-43BB-B502-05A4C7838E5E}"/>
              </a:ext>
            </a:extLst>
          </p:cNvPr>
          <p:cNvSpPr txBox="1"/>
          <p:nvPr/>
        </p:nvSpPr>
        <p:spPr>
          <a:xfrm>
            <a:off x="2040757" y="42298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0.5s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AD3182B-FDFF-4EC9-9D49-81F65618DDF8}"/>
              </a:ext>
            </a:extLst>
          </p:cNvPr>
          <p:cNvSpPr txBox="1"/>
          <p:nvPr/>
        </p:nvSpPr>
        <p:spPr>
          <a:xfrm>
            <a:off x="1910914" y="460863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Fixation</a:t>
            </a:r>
            <a:endParaRPr kumimoji="1" lang="ja-JP" altLang="en-US" dirty="0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BBE7665-A835-444F-8B93-FE85A53B9A81}"/>
              </a:ext>
            </a:extLst>
          </p:cNvPr>
          <p:cNvCxnSpPr>
            <a:cxnSpLocks/>
          </p:cNvCxnSpPr>
          <p:nvPr/>
        </p:nvCxnSpPr>
        <p:spPr>
          <a:xfrm>
            <a:off x="4328876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D23D4DA-BCFD-4DE4-BCCB-3B0526BD027A}"/>
              </a:ext>
            </a:extLst>
          </p:cNvPr>
          <p:cNvSpPr txBox="1"/>
          <p:nvPr/>
        </p:nvSpPr>
        <p:spPr>
          <a:xfrm>
            <a:off x="3360344" y="42298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3.0s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9731A2E-23DF-40DB-B47A-390662ABC956}"/>
              </a:ext>
            </a:extLst>
          </p:cNvPr>
          <p:cNvSpPr txBox="1"/>
          <p:nvPr/>
        </p:nvSpPr>
        <p:spPr>
          <a:xfrm>
            <a:off x="3345991" y="460863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Cue</a:t>
            </a:r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A3ECDE9-EB2D-4A2D-BE53-C01A83D3E1E8}"/>
              </a:ext>
            </a:extLst>
          </p:cNvPr>
          <p:cNvCxnSpPr>
            <a:cxnSpLocks/>
          </p:cNvCxnSpPr>
          <p:nvPr/>
        </p:nvCxnSpPr>
        <p:spPr>
          <a:xfrm>
            <a:off x="5811969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ECB2508-BC5D-40EB-8EC2-420DE578F813}"/>
              </a:ext>
            </a:extLst>
          </p:cNvPr>
          <p:cNvSpPr txBox="1"/>
          <p:nvPr/>
        </p:nvSpPr>
        <p:spPr>
          <a:xfrm>
            <a:off x="4679931" y="42298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~1.0s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34006B0-01B9-4563-98BD-089AFF6D7514}"/>
              </a:ext>
            </a:extLst>
          </p:cNvPr>
          <p:cNvSpPr txBox="1"/>
          <p:nvPr/>
        </p:nvSpPr>
        <p:spPr>
          <a:xfrm>
            <a:off x="4690350" y="460863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2AFC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92BAE55-1629-437C-A6CD-58BA8C463B47}"/>
              </a:ext>
            </a:extLst>
          </p:cNvPr>
          <p:cNvSpPr txBox="1"/>
          <p:nvPr/>
        </p:nvSpPr>
        <p:spPr>
          <a:xfrm>
            <a:off x="6163024" y="42298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.0s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E354CAB-4556-445E-9C02-90AF367BEA68}"/>
              </a:ext>
            </a:extLst>
          </p:cNvPr>
          <p:cNvSpPr txBox="1"/>
          <p:nvPr/>
        </p:nvSpPr>
        <p:spPr>
          <a:xfrm>
            <a:off x="5732965" y="460863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Anticipation</a:t>
            </a:r>
            <a:endParaRPr kumimoji="1" lang="ja-JP" altLang="en-US" dirty="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7FD298B-9D66-47D3-9191-43D9D4E95F1B}"/>
              </a:ext>
            </a:extLst>
          </p:cNvPr>
          <p:cNvCxnSpPr>
            <a:cxnSpLocks/>
          </p:cNvCxnSpPr>
          <p:nvPr/>
        </p:nvCxnSpPr>
        <p:spPr>
          <a:xfrm>
            <a:off x="7131556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590B227-69A7-46D4-8DEF-D1CDD4ADE3E3}"/>
              </a:ext>
            </a:extLst>
          </p:cNvPr>
          <p:cNvSpPr txBox="1"/>
          <p:nvPr/>
        </p:nvSpPr>
        <p:spPr>
          <a:xfrm>
            <a:off x="7482611" y="42298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5.0s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6255C48-B61E-4A4D-95AB-120EEACD6A42}"/>
              </a:ext>
            </a:extLst>
          </p:cNvPr>
          <p:cNvSpPr txBox="1"/>
          <p:nvPr/>
        </p:nvSpPr>
        <p:spPr>
          <a:xfrm>
            <a:off x="7246514" y="460863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Stimul</a:t>
            </a:r>
            <a:r>
              <a:rPr lang="en-US" altLang="ja-JP" dirty="0"/>
              <a:t>us</a:t>
            </a:r>
            <a:endParaRPr kumimoji="1" lang="ja-JP" altLang="en-US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4AF3678-573F-439F-B441-F6F65858CC8F}"/>
              </a:ext>
            </a:extLst>
          </p:cNvPr>
          <p:cNvCxnSpPr>
            <a:cxnSpLocks/>
          </p:cNvCxnSpPr>
          <p:nvPr/>
        </p:nvCxnSpPr>
        <p:spPr>
          <a:xfrm>
            <a:off x="8451143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DEF5B66-850A-4B90-939E-0E4309B2D194}"/>
              </a:ext>
            </a:extLst>
          </p:cNvPr>
          <p:cNvSpPr txBox="1"/>
          <p:nvPr/>
        </p:nvSpPr>
        <p:spPr>
          <a:xfrm>
            <a:off x="8802198" y="42298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~2.5s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20B3041-432E-4DF3-ABD6-DDCFA393DB7C}"/>
              </a:ext>
            </a:extLst>
          </p:cNvPr>
          <p:cNvSpPr txBox="1"/>
          <p:nvPr/>
        </p:nvSpPr>
        <p:spPr>
          <a:xfrm>
            <a:off x="8610983" y="460863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Pain VAS</a:t>
            </a:r>
            <a:endParaRPr kumimoji="1" lang="ja-JP" altLang="en-US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58BBAEA-A4DB-4A1C-9D15-01646D958E82}"/>
              </a:ext>
            </a:extLst>
          </p:cNvPr>
          <p:cNvCxnSpPr>
            <a:cxnSpLocks/>
          </p:cNvCxnSpPr>
          <p:nvPr/>
        </p:nvCxnSpPr>
        <p:spPr>
          <a:xfrm>
            <a:off x="9934236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566CFE-218E-4CE8-8A04-72588DA6C0AA}"/>
              </a:ext>
            </a:extLst>
          </p:cNvPr>
          <p:cNvSpPr txBox="1"/>
          <p:nvPr/>
        </p:nvSpPr>
        <p:spPr>
          <a:xfrm>
            <a:off x="10285291" y="42298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~3.5s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0F26135-9F6E-4C15-BE6E-5B98E5D9F447}"/>
              </a:ext>
            </a:extLst>
          </p:cNvPr>
          <p:cNvSpPr txBox="1"/>
          <p:nvPr/>
        </p:nvSpPr>
        <p:spPr>
          <a:xfrm>
            <a:off x="9881642" y="4608638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Affective grid</a:t>
            </a:r>
            <a:endParaRPr kumimoji="1" lang="ja-JP" altLang="en-US" dirty="0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64FEC68B-42AF-4D4F-AD9C-4271F1911D06}"/>
              </a:ext>
            </a:extLst>
          </p:cNvPr>
          <p:cNvCxnSpPr>
            <a:cxnSpLocks/>
          </p:cNvCxnSpPr>
          <p:nvPr/>
        </p:nvCxnSpPr>
        <p:spPr>
          <a:xfrm>
            <a:off x="11417333" y="4006328"/>
            <a:ext cx="0" cy="126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C76E6AA-4F15-4143-B2F5-DA92C5079D53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1551475" y="3463658"/>
            <a:ext cx="2117608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9C5B9C9-92E2-4E77-A325-CE70FDEDFBED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424562" y="3463658"/>
            <a:ext cx="667020" cy="497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EFE83F1-1E58-4869-96B9-D9C565418BE4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7512082" y="3463658"/>
            <a:ext cx="1588376" cy="49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2776F8E-6994-4D46-8202-70D562050E82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0396469" y="3463658"/>
            <a:ext cx="410186" cy="513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0FACBE4-C3D0-4F93-8DE7-24EF14B2E134}"/>
              </a:ext>
            </a:extLst>
          </p:cNvPr>
          <p:cNvSpPr txBox="1"/>
          <p:nvPr/>
        </p:nvSpPr>
        <p:spPr>
          <a:xfrm>
            <a:off x="1439473" y="52756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1.0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4C424DD-3EFC-40DB-81B5-FCE00836C5F7}"/>
              </a:ext>
            </a:extLst>
          </p:cNvPr>
          <p:cNvSpPr txBox="1"/>
          <p:nvPr/>
        </p:nvSpPr>
        <p:spPr>
          <a:xfrm>
            <a:off x="2759060" y="52756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1.5</a:t>
            </a:r>
            <a:endParaRPr kumimoji="1" lang="ja-JP" altLang="en-US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B0A65E-61EA-4D8D-87E7-C9ECF99C6CF9}"/>
              </a:ext>
            </a:extLst>
          </p:cNvPr>
          <p:cNvSpPr txBox="1"/>
          <p:nvPr/>
        </p:nvSpPr>
        <p:spPr>
          <a:xfrm>
            <a:off x="4078647" y="52756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4.5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1B25ADB-5CDE-4A47-AE8F-E72C9AB17DDC}"/>
              </a:ext>
            </a:extLst>
          </p:cNvPr>
          <p:cNvSpPr txBox="1"/>
          <p:nvPr/>
        </p:nvSpPr>
        <p:spPr>
          <a:xfrm>
            <a:off x="5561740" y="52756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5.5</a:t>
            </a:r>
            <a:endParaRPr kumimoji="1" lang="ja-JP" altLang="en-US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D285861-E319-4A5F-9B50-028130C1BE60}"/>
              </a:ext>
            </a:extLst>
          </p:cNvPr>
          <p:cNvSpPr txBox="1"/>
          <p:nvPr/>
        </p:nvSpPr>
        <p:spPr>
          <a:xfrm>
            <a:off x="6881327" y="52756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8.5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A058E7A2-C949-4485-A3AB-EF24B59CD1C5}"/>
              </a:ext>
            </a:extLst>
          </p:cNvPr>
          <p:cNvSpPr txBox="1"/>
          <p:nvPr/>
        </p:nvSpPr>
        <p:spPr>
          <a:xfrm>
            <a:off x="8136794" y="527564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12.5</a:t>
            </a:r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53E15BD-96A7-49E0-A9F5-13237CB876AD}"/>
              </a:ext>
            </a:extLst>
          </p:cNvPr>
          <p:cNvSpPr txBox="1"/>
          <p:nvPr/>
        </p:nvSpPr>
        <p:spPr>
          <a:xfrm>
            <a:off x="9625039" y="527564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15.0</a:t>
            </a:r>
            <a:endParaRPr kumimoji="1" lang="ja-JP" altLang="en-US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F19F14A-3D2C-4E6C-AEE6-EEB3FD640956}"/>
              </a:ext>
            </a:extLst>
          </p:cNvPr>
          <p:cNvSpPr txBox="1"/>
          <p:nvPr/>
        </p:nvSpPr>
        <p:spPr>
          <a:xfrm>
            <a:off x="11102984" y="527564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18.5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33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3DE7A-34B0-5A87-B650-8AB44C8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Measured value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A07285-A5DF-DC21-DEE3-5CB8597CD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Physiological measures</a:t>
            </a:r>
          </a:p>
          <a:p>
            <a:pPr lvl="1"/>
            <a:r>
              <a:rPr kumimoji="1" lang="en-US" altLang="ja-JP" sz="1800" dirty="0"/>
              <a:t>fMRI</a:t>
            </a:r>
          </a:p>
          <a:p>
            <a:pPr lvl="1"/>
            <a:r>
              <a:rPr kumimoji="1" lang="en-US" altLang="ja-JP" sz="1800" dirty="0"/>
              <a:t>EEG (32ch)</a:t>
            </a:r>
          </a:p>
          <a:p>
            <a:pPr lvl="1"/>
            <a:r>
              <a:rPr lang="en-US" altLang="ja-JP" sz="1800" dirty="0"/>
              <a:t>EGG (electrogastrogram, 26ch)</a:t>
            </a:r>
          </a:p>
          <a:p>
            <a:pPr lvl="1"/>
            <a:r>
              <a:rPr kumimoji="1" lang="en-US" altLang="ja-JP" sz="1800" dirty="0"/>
              <a:t>ECG (6ch)</a:t>
            </a:r>
          </a:p>
          <a:p>
            <a:pPr lvl="1"/>
            <a:r>
              <a:rPr lang="en-US" altLang="ja-JP" sz="1800" dirty="0"/>
              <a:t>PPG (noisy)</a:t>
            </a:r>
          </a:p>
          <a:p>
            <a:pPr lvl="1"/>
            <a:r>
              <a:rPr kumimoji="1" lang="en-US" altLang="ja-JP" sz="1800" dirty="0"/>
              <a:t>BP (low sampling rate)</a:t>
            </a:r>
          </a:p>
          <a:p>
            <a:pPr lvl="1"/>
            <a:r>
              <a:rPr lang="en-US" altLang="ja-JP" sz="1800" dirty="0"/>
              <a:t>Respiration</a:t>
            </a:r>
          </a:p>
          <a:p>
            <a:pPr lvl="1"/>
            <a:r>
              <a:rPr kumimoji="1" lang="en-US" altLang="ja-JP" sz="1800" dirty="0"/>
              <a:t>Skin conductance</a:t>
            </a:r>
          </a:p>
          <a:p>
            <a:pPr lvl="1"/>
            <a:r>
              <a:rPr kumimoji="1" lang="en-US" altLang="ja-JP" sz="1800" dirty="0"/>
              <a:t>Pupil diameter (noisy)</a:t>
            </a:r>
          </a:p>
          <a:p>
            <a:pPr lvl="1"/>
            <a:endParaRPr kumimoji="1" lang="en-US" altLang="ja-JP" sz="1800" dirty="0"/>
          </a:p>
          <a:p>
            <a:pPr lvl="1"/>
            <a:endParaRPr kumimoji="1" lang="ja-JP" altLang="en-US" sz="18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0428C5-F38B-35A2-1041-2A50C91A1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Questionnaires</a:t>
            </a:r>
          </a:p>
          <a:p>
            <a:pPr lvl="1"/>
            <a:r>
              <a:rPr lang="en-US" altLang="ja-JP" sz="1800" dirty="0"/>
              <a:t>BDI</a:t>
            </a:r>
          </a:p>
          <a:p>
            <a:pPr lvl="1"/>
            <a:r>
              <a:rPr lang="en-US" altLang="ja-JP" sz="1800" dirty="0"/>
              <a:t>MAIA</a:t>
            </a:r>
          </a:p>
          <a:p>
            <a:pPr lvl="1"/>
            <a:r>
              <a:rPr lang="en-US" altLang="ja-JP" sz="1800" dirty="0"/>
              <a:t>BRS (</a:t>
            </a:r>
            <a:r>
              <a:rPr lang="en-US" altLang="ja-JP" sz="1800" dirty="0" err="1"/>
              <a:t>Bidimentional</a:t>
            </a:r>
            <a:r>
              <a:rPr lang="en-US" altLang="ja-JP" sz="1800" dirty="0"/>
              <a:t> Resilience Scale)</a:t>
            </a:r>
          </a:p>
          <a:p>
            <a:pPr lvl="1"/>
            <a:r>
              <a:rPr lang="en-US" altLang="ja-JP" sz="1800" dirty="0"/>
              <a:t>RS14</a:t>
            </a:r>
          </a:p>
          <a:p>
            <a:pPr lvl="1"/>
            <a:r>
              <a:rPr lang="en-US" altLang="ja-JP" sz="1800" dirty="0"/>
              <a:t>BPQ</a:t>
            </a:r>
          </a:p>
          <a:p>
            <a:pPr lvl="1"/>
            <a:r>
              <a:rPr lang="en-US" altLang="ja-JP" sz="1800" dirty="0"/>
              <a:t>JPSS</a:t>
            </a:r>
          </a:p>
          <a:p>
            <a:pPr lvl="1"/>
            <a:endParaRPr lang="en-US" altLang="ja-JP" sz="1800" dirty="0"/>
          </a:p>
          <a:p>
            <a:r>
              <a:rPr lang="en-US" altLang="ja-JP" sz="1800" dirty="0"/>
              <a:t>Task</a:t>
            </a:r>
          </a:p>
          <a:p>
            <a:pPr lvl="1"/>
            <a:r>
              <a:rPr lang="en-US" altLang="ja-JP" sz="1800" dirty="0"/>
              <a:t>Pain prediction (2AFC)</a:t>
            </a:r>
          </a:p>
          <a:p>
            <a:pPr lvl="1"/>
            <a:r>
              <a:rPr lang="en-US" altLang="ja-JP" sz="1800" dirty="0"/>
              <a:t>Pain VAS</a:t>
            </a:r>
          </a:p>
          <a:p>
            <a:pPr lvl="1"/>
            <a:r>
              <a:rPr lang="en-US" altLang="ja-JP" sz="1800" dirty="0"/>
              <a:t>Pain AG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46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CC0CC-D9E1-311C-227D-EA6F6633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Results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F1BB12-AE1C-D22A-3256-5FF4D4C5F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4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849</Words>
  <Application>Microsoft Office PowerPoint</Application>
  <PresentationFormat>ワイド画面</PresentationFormat>
  <Paragraphs>264</Paragraphs>
  <Slides>19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Purpose</vt:lpstr>
      <vt:lpstr>Expected results</vt:lpstr>
      <vt:lpstr>Methods</vt:lpstr>
      <vt:lpstr>PowerPoint プレゼンテーション</vt:lpstr>
      <vt:lpstr>Trial</vt:lpstr>
      <vt:lpstr>Measured value </vt:lpstr>
      <vt:lpstr>Results</vt:lpstr>
      <vt:lpstr>Ratings </vt:lpstr>
      <vt:lpstr>Volatility model</vt:lpstr>
      <vt:lpstr>Volatility model</vt:lpstr>
      <vt:lpstr>Emotion and volatility</vt:lpstr>
      <vt:lpstr>Individual difference</vt:lpstr>
      <vt:lpstr>fMRI</vt:lpstr>
      <vt:lpstr>fMRI</vt:lpstr>
      <vt:lpstr>PowerPoint プレゼンテーション</vt:lpstr>
      <vt:lpstr>PowerPoint プレゼンテーション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error of pain</dc:title>
  <dc:creator>前川 亮</dc:creator>
  <cp:lastModifiedBy>前川 亮</cp:lastModifiedBy>
  <cp:revision>33</cp:revision>
  <dcterms:created xsi:type="dcterms:W3CDTF">2022-06-27T03:14:24Z</dcterms:created>
  <dcterms:modified xsi:type="dcterms:W3CDTF">2022-10-13T01:22:18Z</dcterms:modified>
</cp:coreProperties>
</file>