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8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94" d="100"/>
          <a:sy n="94" d="100"/>
        </p:scale>
        <p:origin x="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9D5ED8F0-01AC-4B00-949B-229578B8A42A}"/>
    <pc:docChg chg="modSld">
      <pc:chgData name="前川 亮" userId="d7d429a203bb0ce1" providerId="LiveId" clId="{9D5ED8F0-01AC-4B00-949B-229578B8A42A}" dt="2022-10-07T08:45:14.954" v="32" actId="20577"/>
      <pc:docMkLst>
        <pc:docMk/>
      </pc:docMkLst>
      <pc:sldChg chg="modSp mod">
        <pc:chgData name="前川 亮" userId="d7d429a203bb0ce1" providerId="LiveId" clId="{9D5ED8F0-01AC-4B00-949B-229578B8A42A}" dt="2022-10-07T08:45:14.954" v="32" actId="20577"/>
        <pc:sldMkLst>
          <pc:docMk/>
          <pc:sldMk cId="658918435" sldId="290"/>
        </pc:sldMkLst>
        <pc:spChg chg="mod">
          <ac:chgData name="前川 亮" userId="d7d429a203bb0ce1" providerId="LiveId" clId="{9D5ED8F0-01AC-4B00-949B-229578B8A42A}" dt="2022-10-07T08:45:14.954" v="32" actId="20577"/>
          <ac:spMkLst>
            <pc:docMk/>
            <pc:sldMk cId="658918435" sldId="290"/>
            <ac:spMk id="3" creationId="{8F83117E-45B5-9C01-F6E6-2E33087F1193}"/>
          </ac:spMkLst>
        </pc:spChg>
      </pc:sldChg>
    </pc:docChg>
  </pc:docChgLst>
  <pc:docChgLst>
    <pc:chgData name="前川 亮" userId="d7d429a203bb0ce1" providerId="LiveId" clId="{A4A72547-2CEA-4305-8AF2-D054C2CEFB03}"/>
    <pc:docChg chg="addSld delSld modSld">
      <pc:chgData name="前川 亮" userId="d7d429a203bb0ce1" providerId="LiveId" clId="{A4A72547-2CEA-4305-8AF2-D054C2CEFB03}" dt="2022-10-07T08:43:04.263" v="556" actId="20577"/>
      <pc:docMkLst>
        <pc:docMk/>
      </pc:docMkLst>
      <pc:sldChg chg="del">
        <pc:chgData name="前川 亮" userId="d7d429a203bb0ce1" providerId="LiveId" clId="{A4A72547-2CEA-4305-8AF2-D054C2CEFB03}" dt="2022-10-07T08:39:49.593" v="1" actId="47"/>
        <pc:sldMkLst>
          <pc:docMk/>
          <pc:sldMk cId="4234324421" sldId="256"/>
        </pc:sldMkLst>
      </pc:sldChg>
      <pc:sldChg chg="modSp new mod">
        <pc:chgData name="前川 亮" userId="d7d429a203bb0ce1" providerId="LiveId" clId="{A4A72547-2CEA-4305-8AF2-D054C2CEFB03}" dt="2022-10-07T08:43:04.263" v="556" actId="20577"/>
        <pc:sldMkLst>
          <pc:docMk/>
          <pc:sldMk cId="658918435" sldId="290"/>
        </pc:sldMkLst>
        <pc:spChg chg="mod">
          <ac:chgData name="前川 亮" userId="d7d429a203bb0ce1" providerId="LiveId" clId="{A4A72547-2CEA-4305-8AF2-D054C2CEFB03}" dt="2022-10-07T08:39:52.483" v="9" actId="20577"/>
          <ac:spMkLst>
            <pc:docMk/>
            <pc:sldMk cId="658918435" sldId="290"/>
            <ac:spMk id="2" creationId="{830B8482-8472-747A-320C-29FB60C0A7A6}"/>
          </ac:spMkLst>
        </pc:spChg>
        <pc:spChg chg="mod">
          <ac:chgData name="前川 亮" userId="d7d429a203bb0ce1" providerId="LiveId" clId="{A4A72547-2CEA-4305-8AF2-D054C2CEFB03}" dt="2022-10-07T08:43:04.263" v="556" actId="20577"/>
          <ac:spMkLst>
            <pc:docMk/>
            <pc:sldMk cId="658918435" sldId="290"/>
            <ac:spMk id="3" creationId="{8F83117E-45B5-9C01-F6E6-2E33087F11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7E3780-815C-F2C8-7DAE-CD6D53A5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C7187F-8C17-223B-E316-9581C0337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79070-44C1-8FA3-0871-527717447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8FE3C-4715-6DFF-35FE-F5DBC469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5762C-BB6F-3364-07D1-76975373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89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A3542-445E-86F0-8223-3E6CAFD9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026520-1930-55C6-B429-E27333FCE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F4493C-8CB3-2D19-867E-308A3464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CA5F0C-9887-D802-5CC3-D2897AE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2959C-6F69-7D70-98FC-B82339B0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6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E582B9-DDC2-3E72-C284-B6AE94C69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BB5328-A8B0-5749-EB5F-287D03DB8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756CC-6347-44EF-05FF-61739A4D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F91A21-03A0-DB26-EB91-B743B235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F1229C-6701-D2C6-00B4-D5F86D53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2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69B2F7-2D47-C6BC-8235-7F099007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C4C747-1B91-EA5A-EE93-3F036F07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86DA3-E013-54B7-0E1A-BB2C0536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B19C9-4264-8129-8790-212A69FD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BB14-3C3A-8443-CAB1-F062C759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88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D8A2E-39E7-9D3A-152D-67DD8EC5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21C03-98F2-C510-3E63-5795891C2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594C0E-1E5D-4CC3-A24E-6AEF47EE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D1D79F-B746-87B7-9F9A-80DC7457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7E7F9-90F6-F905-DDED-6D37851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7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F7841-C9B8-D58A-8473-17FDEFFD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077FD6-8F09-5CC1-5B0E-37B5688E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31CCFA-5FCF-BEA8-3FDC-4E7965E9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F34975-C9DF-0BFE-E7C7-7A688E7B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9FAFB6-4C84-6B7D-3CD0-E45B2A2C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8CE7BD-F6D2-7AE3-B293-5D91522C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16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C96AF-BAA0-37BD-A615-A68BEE87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F5B060-6F58-3848-C6A6-295E7B623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4E6272-7DE1-75E7-EAFF-C0CC00225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75FF0E-1CB3-2B10-A43C-8C6B388F6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D2F72FA-1FB4-9811-8314-882419B71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ABF454-4D3B-F20A-6D15-E73AF1C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5B0196-AD75-0BC3-5A40-333C5E6F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E4B9A3-7C53-15FE-151A-62E2E7937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29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BC2D3D-A74C-8364-05DC-F24784B7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56F7F-F561-B5D6-E479-D4C5669E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FAFE9C-6002-EB9F-5BFE-0AA9D3A5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04F4921-973E-9B6F-F823-CE62EF49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23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080A3D-A569-BCFC-E69A-4360F471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9F8549-DF4B-4A58-5A8E-039F259F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FAC159-CA73-4277-3AD0-EBF12CBB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0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36D31-5A4E-0F41-362E-9C094E08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2608E-BEE0-6717-D472-E889C9EA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B5CB13-61D9-4552-EF64-E82B5ADDA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565F28-635B-97EA-608A-5274CC4D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7380C4-2DE7-FE80-1ED5-F4AE6665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BFA676-E97E-9AB6-794C-B5EFE491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31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3B315-5734-3A5B-8033-660D5292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8682BC-638E-B70D-9AC0-20F059F4D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6138E8-68BD-EDA6-CBC8-7D8709DE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A65C79-3368-F8C0-9EF2-419466D6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A00CE-9177-E3DD-C90B-868BAD42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1590A6-9886-5E11-B377-80E84AE9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71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B39E5-F511-5C6F-D8D4-A0A6BECF9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DEC27A-1E78-6B31-DA2D-DD82E1F8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F53E09-B22D-F7E5-96CA-B574A743D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5760-D33C-498F-BB95-EED19A21EBBF}" type="datetimeFigureOut">
              <a:rPr kumimoji="1" lang="ja-JP" altLang="en-US" smtClean="0"/>
              <a:t>2022/10/7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2FC27-CBD2-A68F-2FFD-4DB159742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2D84D8-238D-F233-414F-0EDC8CCBD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0BF69-42D1-4381-BA3A-7CE0D76B4A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32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0B8482-8472-747A-320C-29FB60C0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83117E-45B5-9C01-F6E6-2E33087F1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/>
              <a:t>興奮する音楽（交感神経）と安らぐ音楽（副交感神経）を用いる</a:t>
            </a:r>
            <a:endParaRPr kumimoji="1" lang="en-US" altLang="ja-JP" sz="2400" dirty="0"/>
          </a:p>
          <a:p>
            <a:pPr lvl="1"/>
            <a:r>
              <a:rPr lang="ja-JP" altLang="en-US" dirty="0"/>
              <a:t>トップダウンの自律神経制御⇒内受容感覚予測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sz="2400" dirty="0"/>
              <a:t>呼吸測度により交感神経・副交感神経活動を調節する</a:t>
            </a:r>
            <a:endParaRPr kumimoji="1" lang="en-US" altLang="ja-JP" sz="2400" dirty="0"/>
          </a:p>
          <a:p>
            <a:pPr lvl="1"/>
            <a:r>
              <a:rPr lang="ja-JP" altLang="en-US" dirty="0"/>
              <a:t>ボトムアップの自律神経制御⇒内受容感覚信号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sz="2400" dirty="0"/>
              <a:t>内受容感覚予測と内受容</a:t>
            </a:r>
            <a:r>
              <a:rPr kumimoji="1" lang="ja-JP" altLang="en-US" sz="2400"/>
              <a:t>感覚信号</a:t>
            </a:r>
            <a:r>
              <a:rPr lang="ja-JP" altLang="en-US" sz="2400"/>
              <a:t>を別々に操作すること</a:t>
            </a:r>
            <a:r>
              <a:rPr kumimoji="1" lang="ja-JP" altLang="en-US" sz="2400"/>
              <a:t>により</a:t>
            </a:r>
            <a:r>
              <a:rPr kumimoji="1" lang="ja-JP" altLang="en-US" sz="2400" dirty="0"/>
              <a:t>内受容感覚予測誤差に関わる脳活動を推定可能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9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心理学者監修リラックス用VR『Instacalm VR』配信開始―湖のほとりで癒やされる | Game*Spark - 国内・海外ゲーム情報サイト">
            <a:extLst>
              <a:ext uri="{FF2B5EF4-FFF2-40B4-BE49-F238E27FC236}">
                <a16:creationId xmlns:a16="http://schemas.microsoft.com/office/drawing/2014/main" id="{EF60F9ED-D400-40EB-A187-9D3A6B3DF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54" y="4839712"/>
            <a:ext cx="2594084" cy="145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4F76146-8F67-4CB7-9E5C-B56B5D8DFEEF}"/>
              </a:ext>
            </a:extLst>
          </p:cNvPr>
          <p:cNvCxnSpPr>
            <a:cxnSpLocks/>
          </p:cNvCxnSpPr>
          <p:nvPr/>
        </p:nvCxnSpPr>
        <p:spPr>
          <a:xfrm>
            <a:off x="655163" y="1538217"/>
            <a:ext cx="10881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80" name="Picture 8" descr="Insular Cortex, Neurophysiology and Functional Imaging of Nociceptive  Processing | SpringerLink">
            <a:extLst>
              <a:ext uri="{FF2B5EF4-FFF2-40B4-BE49-F238E27FC236}">
                <a16:creationId xmlns:a16="http://schemas.microsoft.com/office/drawing/2014/main" id="{78D8E9B0-AE42-4D78-AE26-4E3758FC1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062" y="85404"/>
            <a:ext cx="2046257" cy="13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rain Waves, Sine Waves and the Fourier Transform – Sapien Labs |  Neuroscience | Human Brain Diversity Project">
            <a:extLst>
              <a:ext uri="{FF2B5EF4-FFF2-40B4-BE49-F238E27FC236}">
                <a16:creationId xmlns:a16="http://schemas.microsoft.com/office/drawing/2014/main" id="{EF760663-57D1-4E22-80C9-4B93209A6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0" r="25063" b="20525"/>
          <a:stretch/>
        </p:blipFill>
        <p:spPr bwMode="auto">
          <a:xfrm>
            <a:off x="4205802" y="3399080"/>
            <a:ext cx="21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Brain Waves, Sine Waves and the Fourier Transform – Sapien Labs |  Neuroscience | Human Brain Diversity Project">
            <a:extLst>
              <a:ext uri="{FF2B5EF4-FFF2-40B4-BE49-F238E27FC236}">
                <a16:creationId xmlns:a16="http://schemas.microsoft.com/office/drawing/2014/main" id="{0E911316-3263-40BE-BD2E-7C19E81F86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6" r="25063" b="1939"/>
          <a:stretch/>
        </p:blipFill>
        <p:spPr bwMode="auto">
          <a:xfrm>
            <a:off x="4205802" y="2054175"/>
            <a:ext cx="21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2CC002-916D-41AA-8F10-7166B255939B}"/>
              </a:ext>
            </a:extLst>
          </p:cNvPr>
          <p:cNvSpPr txBox="1"/>
          <p:nvPr/>
        </p:nvSpPr>
        <p:spPr>
          <a:xfrm>
            <a:off x="1755131" y="16175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興奮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6EF8D66-E991-4602-AE5E-8BC0D4E23FEC}"/>
              </a:ext>
            </a:extLst>
          </p:cNvPr>
          <p:cNvSpPr txBox="1"/>
          <p:nvPr/>
        </p:nvSpPr>
        <p:spPr>
          <a:xfrm>
            <a:off x="1408882" y="44703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リラックス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788299-7C61-470C-B6D2-A51F506CA34C}"/>
              </a:ext>
            </a:extLst>
          </p:cNvPr>
          <p:cNvSpPr txBox="1"/>
          <p:nvPr/>
        </p:nvSpPr>
        <p:spPr>
          <a:xfrm>
            <a:off x="4731804" y="16341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速い呼吸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80C3B9-AF32-4A03-8847-C148F2242C35}"/>
              </a:ext>
            </a:extLst>
          </p:cNvPr>
          <p:cNvSpPr txBox="1"/>
          <p:nvPr/>
        </p:nvSpPr>
        <p:spPr>
          <a:xfrm>
            <a:off x="4731804" y="2960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遅い</a:t>
            </a:r>
            <a:r>
              <a:rPr kumimoji="1" lang="ja-JP" altLang="en-US" dirty="0"/>
              <a:t>呼吸</a:t>
            </a:r>
          </a:p>
        </p:txBody>
      </p:sp>
      <p:pic>
        <p:nvPicPr>
          <p:cNvPr id="21" name="Picture 10" descr="Brain Waves, Sine Waves and the Fourier Transform – Sapien Labs |  Neuroscience | Human Brain Diversity Project">
            <a:extLst>
              <a:ext uri="{FF2B5EF4-FFF2-40B4-BE49-F238E27FC236}">
                <a16:creationId xmlns:a16="http://schemas.microsoft.com/office/drawing/2014/main" id="{8686565D-DF7B-48F2-8D94-ED55B57DE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90" r="25063" b="20525"/>
          <a:stretch/>
        </p:blipFill>
        <p:spPr bwMode="auto">
          <a:xfrm>
            <a:off x="4205802" y="6022901"/>
            <a:ext cx="21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Brain Waves, Sine Waves and the Fourier Transform – Sapien Labs |  Neuroscience | Human Brain Diversity Project">
            <a:extLst>
              <a:ext uri="{FF2B5EF4-FFF2-40B4-BE49-F238E27FC236}">
                <a16:creationId xmlns:a16="http://schemas.microsoft.com/office/drawing/2014/main" id="{63B71554-B4F8-4E91-AD3A-9E85C0C47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76" r="25063" b="1939"/>
          <a:stretch/>
        </p:blipFill>
        <p:spPr bwMode="auto">
          <a:xfrm>
            <a:off x="4205802" y="4753412"/>
            <a:ext cx="21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3CA21D-FA91-45D6-B572-8993AFD03CDC}"/>
              </a:ext>
            </a:extLst>
          </p:cNvPr>
          <p:cNvSpPr txBox="1"/>
          <p:nvPr/>
        </p:nvSpPr>
        <p:spPr>
          <a:xfrm>
            <a:off x="4731804" y="4314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速い呼吸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9E1398-7F11-4318-94B1-5739025CF5FD}"/>
              </a:ext>
            </a:extLst>
          </p:cNvPr>
          <p:cNvSpPr txBox="1"/>
          <p:nvPr/>
        </p:nvSpPr>
        <p:spPr>
          <a:xfrm>
            <a:off x="4731804" y="565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遅い</a:t>
            </a:r>
            <a:r>
              <a:rPr kumimoji="1" lang="ja-JP" altLang="en-US" dirty="0"/>
              <a:t>呼吸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FEFA8E-E58F-4820-9390-A4714B0566E4}"/>
              </a:ext>
            </a:extLst>
          </p:cNvPr>
          <p:cNvSpPr txBox="1"/>
          <p:nvPr/>
        </p:nvSpPr>
        <p:spPr>
          <a:xfrm>
            <a:off x="9550261" y="1911009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Anterior insula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（アロスタシス）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62CFA4D-D28E-4A93-A968-091E53C85E2E}"/>
              </a:ext>
            </a:extLst>
          </p:cNvPr>
          <p:cNvSpPr txBox="1"/>
          <p:nvPr/>
        </p:nvSpPr>
        <p:spPr>
          <a:xfrm>
            <a:off x="9639227" y="4649159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Posterior insula</a:t>
            </a:r>
          </a:p>
          <a:p>
            <a:pPr algn="ctr"/>
            <a:r>
              <a:rPr kumimoji="1" lang="ja-JP" altLang="en-US" dirty="0"/>
              <a:t>（予測誤差）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BADB3B3-681B-4C2E-AC13-09F622E2F497}"/>
              </a:ext>
            </a:extLst>
          </p:cNvPr>
          <p:cNvSpPr txBox="1"/>
          <p:nvPr/>
        </p:nvSpPr>
        <p:spPr>
          <a:xfrm>
            <a:off x="9639227" y="3557956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Posterior insula</a:t>
            </a:r>
          </a:p>
          <a:p>
            <a:pPr algn="ctr"/>
            <a:r>
              <a:rPr kumimoji="1" lang="ja-JP" altLang="en-US" dirty="0"/>
              <a:t>（予測誤差）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C29D6-178B-42B2-8003-EBDA765AB40A}"/>
              </a:ext>
            </a:extLst>
          </p:cNvPr>
          <p:cNvSpPr txBox="1"/>
          <p:nvPr/>
        </p:nvSpPr>
        <p:spPr>
          <a:xfrm>
            <a:off x="10242758" y="60182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なし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BB0FA0-AFA9-445D-886C-F18C4978712E}"/>
              </a:ext>
            </a:extLst>
          </p:cNvPr>
          <p:cNvSpPr txBox="1"/>
          <p:nvPr/>
        </p:nvSpPr>
        <p:spPr>
          <a:xfrm>
            <a:off x="7064927" y="834047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外受容と</a:t>
            </a:r>
            <a:endParaRPr lang="en-US" altLang="ja-JP" dirty="0"/>
          </a:p>
          <a:p>
            <a:r>
              <a:rPr kumimoji="1" lang="ja-JP" altLang="en-US" dirty="0"/>
              <a:t>内受容の</a:t>
            </a:r>
            <a:r>
              <a:rPr lang="ja-JP" altLang="en-US" dirty="0"/>
              <a:t>誤差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CB9558-A7DB-408C-AE9E-1B6825CDACA9}"/>
              </a:ext>
            </a:extLst>
          </p:cNvPr>
          <p:cNvSpPr txBox="1"/>
          <p:nvPr/>
        </p:nvSpPr>
        <p:spPr>
          <a:xfrm>
            <a:off x="7642008" y="2077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5D26596-9357-4D8A-9DFB-7CB0EBE5FAE0}"/>
              </a:ext>
            </a:extLst>
          </p:cNvPr>
          <p:cNvSpPr txBox="1"/>
          <p:nvPr/>
        </p:nvSpPr>
        <p:spPr>
          <a:xfrm>
            <a:off x="7642008" y="34160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大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E95242-1E41-4153-95ED-9A3BF0FD3B43}"/>
              </a:ext>
            </a:extLst>
          </p:cNvPr>
          <p:cNvSpPr txBox="1"/>
          <p:nvPr/>
        </p:nvSpPr>
        <p:spPr>
          <a:xfrm>
            <a:off x="7642008" y="6092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5779282-8766-4612-B789-A48EA38C388D}"/>
              </a:ext>
            </a:extLst>
          </p:cNvPr>
          <p:cNvSpPr txBox="1"/>
          <p:nvPr/>
        </p:nvSpPr>
        <p:spPr>
          <a:xfrm>
            <a:off x="7642008" y="47540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大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392653A-FDF0-42D5-A56E-618EC9F0ACF0}"/>
              </a:ext>
            </a:extLst>
          </p:cNvPr>
          <p:cNvSpPr txBox="1"/>
          <p:nvPr/>
        </p:nvSpPr>
        <p:spPr>
          <a:xfrm>
            <a:off x="1408882" y="83404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外受容刺激</a:t>
            </a:r>
            <a:endParaRPr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lang="ja-JP" altLang="en-US" dirty="0"/>
              <a:t>音楽</a:t>
            </a:r>
            <a:r>
              <a:rPr kumimoji="1" lang="ja-JP" altLang="en-US" dirty="0"/>
              <a:t>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A65F54-2A47-46BA-8EEC-B3871EF23978}"/>
              </a:ext>
            </a:extLst>
          </p:cNvPr>
          <p:cNvSpPr txBox="1"/>
          <p:nvPr/>
        </p:nvSpPr>
        <p:spPr>
          <a:xfrm>
            <a:off x="4731804" y="9725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呼吸統制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8DFD773-C347-407A-9093-77C772A0AF94}"/>
              </a:ext>
            </a:extLst>
          </p:cNvPr>
          <p:cNvSpPr txBox="1"/>
          <p:nvPr/>
        </p:nvSpPr>
        <p:spPr>
          <a:xfrm>
            <a:off x="1524298" y="3804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交感神経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E61B02E-88CD-49C6-9501-B8319B951D9B}"/>
              </a:ext>
            </a:extLst>
          </p:cNvPr>
          <p:cNvSpPr txBox="1"/>
          <p:nvPr/>
        </p:nvSpPr>
        <p:spPr>
          <a:xfrm>
            <a:off x="1408882" y="638816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副交感神経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3A8D77-3491-43D7-B832-5B5B8A3E64E8}"/>
              </a:ext>
            </a:extLst>
          </p:cNvPr>
          <p:cNvSpPr txBox="1"/>
          <p:nvPr/>
        </p:nvSpPr>
        <p:spPr>
          <a:xfrm>
            <a:off x="4731804" y="51829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交感神経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A38665-DE07-45EB-B491-F1072E6529BD}"/>
              </a:ext>
            </a:extLst>
          </p:cNvPr>
          <p:cNvSpPr txBox="1"/>
          <p:nvPr/>
        </p:nvSpPr>
        <p:spPr>
          <a:xfrm>
            <a:off x="4731804" y="24742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交感神経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A19DC39-A088-45D9-8D99-FCF6F6A2F0FF}"/>
              </a:ext>
            </a:extLst>
          </p:cNvPr>
          <p:cNvSpPr txBox="1"/>
          <p:nvPr/>
        </p:nvSpPr>
        <p:spPr>
          <a:xfrm>
            <a:off x="4616388" y="38285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副交感神経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4D9CFB7-A5E1-4476-A131-205E6D10183A}"/>
              </a:ext>
            </a:extLst>
          </p:cNvPr>
          <p:cNvSpPr txBox="1"/>
          <p:nvPr/>
        </p:nvSpPr>
        <p:spPr>
          <a:xfrm>
            <a:off x="4616388" y="64241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副交感神経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0FBE2CA-F479-4911-8D75-95FA86835F33}"/>
              </a:ext>
            </a:extLst>
          </p:cNvPr>
          <p:cNvCxnSpPr>
            <a:cxnSpLocks/>
          </p:cNvCxnSpPr>
          <p:nvPr/>
        </p:nvCxnSpPr>
        <p:spPr>
          <a:xfrm>
            <a:off x="655163" y="4247899"/>
            <a:ext cx="10881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C5B9A5BF-D8A4-4407-9D26-3F39E094DC7E}"/>
              </a:ext>
            </a:extLst>
          </p:cNvPr>
          <p:cNvCxnSpPr>
            <a:cxnSpLocks/>
          </p:cNvCxnSpPr>
          <p:nvPr/>
        </p:nvCxnSpPr>
        <p:spPr>
          <a:xfrm>
            <a:off x="3968685" y="2893058"/>
            <a:ext cx="75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22AA0C7-75A6-4633-997D-C98F9B82E0D8}"/>
              </a:ext>
            </a:extLst>
          </p:cNvPr>
          <p:cNvCxnSpPr>
            <a:cxnSpLocks/>
          </p:cNvCxnSpPr>
          <p:nvPr/>
        </p:nvCxnSpPr>
        <p:spPr>
          <a:xfrm>
            <a:off x="3968685" y="5602741"/>
            <a:ext cx="75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F8E3B35-2115-402E-9FAF-1838037B1F84}"/>
              </a:ext>
            </a:extLst>
          </p:cNvPr>
          <p:cNvSpPr txBox="1"/>
          <p:nvPr/>
        </p:nvSpPr>
        <p:spPr>
          <a:xfrm>
            <a:off x="9550261" y="295667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Anterior insula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（アロスタシス）</a:t>
            </a:r>
          </a:p>
        </p:txBody>
      </p:sp>
      <p:pic>
        <p:nvPicPr>
          <p:cNvPr id="1026" name="Picture 2" descr="Best Cities for Music Lovers - 7 Places For Exciting Music Festivals">
            <a:extLst>
              <a:ext uri="{FF2B5EF4-FFF2-40B4-BE49-F238E27FC236}">
                <a16:creationId xmlns:a16="http://schemas.microsoft.com/office/drawing/2014/main" id="{38F0E6CF-BFC8-6C3C-33B6-2ABB755A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20" y="2010377"/>
            <a:ext cx="2663552" cy="17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127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概要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前川 亮</dc:creator>
  <cp:lastModifiedBy>前川 亮</cp:lastModifiedBy>
  <cp:revision>1</cp:revision>
  <dcterms:created xsi:type="dcterms:W3CDTF">2022-10-07T08:36:55Z</dcterms:created>
  <dcterms:modified xsi:type="dcterms:W3CDTF">2022-10-07T08:45:15Z</dcterms:modified>
</cp:coreProperties>
</file>