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4910" r:id="rId2"/>
    <p:sldId id="4911" r:id="rId3"/>
    <p:sldId id="4909" r:id="rId4"/>
    <p:sldId id="4904"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D5F3B-790B-44A2-8F51-5DB873BC727C}" v="108" dt="2022-10-12T04:59:56.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6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1C0B8CCC-50B4-4903-B80F-892F7100F36F}"/>
    <pc:docChg chg="undo custSel addSld delSld modSld sldOrd">
      <pc:chgData name="前川 亮" userId="d7d429a203bb0ce1" providerId="LiveId" clId="{1C0B8CCC-50B4-4903-B80F-892F7100F36F}" dt="2022-08-29T20:02:18.262" v="1764"/>
      <pc:docMkLst>
        <pc:docMk/>
      </pc:docMkLst>
      <pc:sldChg chg="addSp modSp add mod">
        <pc:chgData name="前川 亮" userId="d7d429a203bb0ce1" providerId="LiveId" clId="{1C0B8CCC-50B4-4903-B80F-892F7100F36F}" dt="2022-08-29T20:02:12.857" v="1762" actId="403"/>
        <pc:sldMkLst>
          <pc:docMk/>
          <pc:sldMk cId="1431021087" sldId="259"/>
        </pc:sldMkLst>
        <pc:spChg chg="mod">
          <ac:chgData name="前川 亮" userId="d7d429a203bb0ce1" providerId="LiveId" clId="{1C0B8CCC-50B4-4903-B80F-892F7100F36F}" dt="2022-08-29T20:00:11.021" v="1747" actId="20577"/>
          <ac:spMkLst>
            <pc:docMk/>
            <pc:sldMk cId="1431021087" sldId="259"/>
            <ac:spMk id="2" creationId="{1902E66A-6024-D947-8A0D-36831D0C3E6F}"/>
          </ac:spMkLst>
        </pc:spChg>
        <pc:spChg chg="mod">
          <ac:chgData name="前川 亮" userId="d7d429a203bb0ce1" providerId="LiveId" clId="{1C0B8CCC-50B4-4903-B80F-892F7100F36F}" dt="2022-08-29T20:01:16.626" v="1754" actId="14100"/>
          <ac:spMkLst>
            <pc:docMk/>
            <pc:sldMk cId="1431021087" sldId="259"/>
            <ac:spMk id="3" creationId="{6333D98A-8818-0E42-91DD-888411A04594}"/>
          </ac:spMkLst>
        </pc:spChg>
        <pc:spChg chg="add mod">
          <ac:chgData name="前川 亮" userId="d7d429a203bb0ce1" providerId="LiveId" clId="{1C0B8CCC-50B4-4903-B80F-892F7100F36F}" dt="2022-08-29T20:00:02.760" v="1728" actId="1076"/>
          <ac:spMkLst>
            <pc:docMk/>
            <pc:sldMk cId="1431021087" sldId="259"/>
            <ac:spMk id="4" creationId="{477F4B4A-5CC1-DA73-6B54-DA1495DA7A0B}"/>
          </ac:spMkLst>
        </pc:spChg>
        <pc:spChg chg="add mod">
          <ac:chgData name="前川 亮" userId="d7d429a203bb0ce1" providerId="LiveId" clId="{1C0B8CCC-50B4-4903-B80F-892F7100F36F}" dt="2022-08-29T20:01:31.034" v="1758" actId="1076"/>
          <ac:spMkLst>
            <pc:docMk/>
            <pc:sldMk cId="1431021087" sldId="259"/>
            <ac:spMk id="5" creationId="{EBA05982-C5D2-72E0-1F4B-850529A246E5}"/>
          </ac:spMkLst>
        </pc:spChg>
        <pc:spChg chg="add mod">
          <ac:chgData name="前川 亮" userId="d7d429a203bb0ce1" providerId="LiveId" clId="{1C0B8CCC-50B4-4903-B80F-892F7100F36F}" dt="2022-08-29T20:02:12.857" v="1762" actId="403"/>
          <ac:spMkLst>
            <pc:docMk/>
            <pc:sldMk cId="1431021087" sldId="259"/>
            <ac:spMk id="6" creationId="{A26BAB33-1BF6-CAE6-C20A-14D595507512}"/>
          </ac:spMkLst>
        </pc:spChg>
      </pc:sldChg>
      <pc:sldChg chg="add">
        <pc:chgData name="前川 亮" userId="d7d429a203bb0ce1" providerId="LiveId" clId="{1C0B8CCC-50B4-4903-B80F-892F7100F36F}" dt="2022-08-29T14:49:13.511" v="0"/>
        <pc:sldMkLst>
          <pc:docMk/>
          <pc:sldMk cId="2999828731" sldId="301"/>
        </pc:sldMkLst>
      </pc:sldChg>
      <pc:sldChg chg="add">
        <pc:chgData name="前川 亮" userId="d7d429a203bb0ce1" providerId="LiveId" clId="{1C0B8CCC-50B4-4903-B80F-892F7100F36F}" dt="2022-08-29T14:49:13.511" v="0"/>
        <pc:sldMkLst>
          <pc:docMk/>
          <pc:sldMk cId="2946655494" sldId="302"/>
        </pc:sldMkLst>
      </pc:sldChg>
      <pc:sldChg chg="add">
        <pc:chgData name="前川 亮" userId="d7d429a203bb0ce1" providerId="LiveId" clId="{1C0B8CCC-50B4-4903-B80F-892F7100F36F}" dt="2022-08-29T14:49:13.511" v="0"/>
        <pc:sldMkLst>
          <pc:docMk/>
          <pc:sldMk cId="1973673589" sldId="316"/>
        </pc:sldMkLst>
      </pc:sldChg>
      <pc:sldChg chg="add">
        <pc:chgData name="前川 亮" userId="d7d429a203bb0ce1" providerId="LiveId" clId="{1C0B8CCC-50B4-4903-B80F-892F7100F36F}" dt="2022-08-29T14:49:13.511" v="0"/>
        <pc:sldMkLst>
          <pc:docMk/>
          <pc:sldMk cId="4213909250" sldId="319"/>
        </pc:sldMkLst>
      </pc:sldChg>
      <pc:sldChg chg="add">
        <pc:chgData name="前川 亮" userId="d7d429a203bb0ce1" providerId="LiveId" clId="{1C0B8CCC-50B4-4903-B80F-892F7100F36F}" dt="2022-08-29T14:49:13.511" v="0"/>
        <pc:sldMkLst>
          <pc:docMk/>
          <pc:sldMk cId="1035935380" sldId="4563"/>
        </pc:sldMkLst>
      </pc:sldChg>
      <pc:sldChg chg="add">
        <pc:chgData name="前川 亮" userId="d7d429a203bb0ce1" providerId="LiveId" clId="{1C0B8CCC-50B4-4903-B80F-892F7100F36F}" dt="2022-08-29T14:49:13.511" v="0"/>
        <pc:sldMkLst>
          <pc:docMk/>
          <pc:sldMk cId="4089591379" sldId="4564"/>
        </pc:sldMkLst>
      </pc:sldChg>
      <pc:sldChg chg="add">
        <pc:chgData name="前川 亮" userId="d7d429a203bb0ce1" providerId="LiveId" clId="{1C0B8CCC-50B4-4903-B80F-892F7100F36F}" dt="2022-08-29T14:51:09.823" v="1"/>
        <pc:sldMkLst>
          <pc:docMk/>
          <pc:sldMk cId="4132229386" sldId="4576"/>
        </pc:sldMkLst>
      </pc:sldChg>
      <pc:sldChg chg="add">
        <pc:chgData name="前川 亮" userId="d7d429a203bb0ce1" providerId="LiveId" clId="{1C0B8CCC-50B4-4903-B80F-892F7100F36F}" dt="2022-08-29T14:51:09.823" v="1"/>
        <pc:sldMkLst>
          <pc:docMk/>
          <pc:sldMk cId="125245365" sldId="4577"/>
        </pc:sldMkLst>
      </pc:sldChg>
      <pc:sldChg chg="add">
        <pc:chgData name="前川 亮" userId="d7d429a203bb0ce1" providerId="LiveId" clId="{1C0B8CCC-50B4-4903-B80F-892F7100F36F}" dt="2022-08-29T14:49:13.511" v="0"/>
        <pc:sldMkLst>
          <pc:docMk/>
          <pc:sldMk cId="4174361592" sldId="4580"/>
        </pc:sldMkLst>
      </pc:sldChg>
      <pc:sldChg chg="add">
        <pc:chgData name="前川 亮" userId="d7d429a203bb0ce1" providerId="LiveId" clId="{1C0B8CCC-50B4-4903-B80F-892F7100F36F}" dt="2022-08-29T14:49:13.511" v="0"/>
        <pc:sldMkLst>
          <pc:docMk/>
          <pc:sldMk cId="1902255757" sldId="4589"/>
        </pc:sldMkLst>
      </pc:sldChg>
      <pc:sldChg chg="add">
        <pc:chgData name="前川 亮" userId="d7d429a203bb0ce1" providerId="LiveId" clId="{1C0B8CCC-50B4-4903-B80F-892F7100F36F}" dt="2022-08-29T14:49:13.511" v="0"/>
        <pc:sldMkLst>
          <pc:docMk/>
          <pc:sldMk cId="4128955329" sldId="4591"/>
        </pc:sldMkLst>
      </pc:sldChg>
      <pc:sldChg chg="add">
        <pc:chgData name="前川 亮" userId="d7d429a203bb0ce1" providerId="LiveId" clId="{1C0B8CCC-50B4-4903-B80F-892F7100F36F}" dt="2022-08-29T14:49:13.511" v="0"/>
        <pc:sldMkLst>
          <pc:docMk/>
          <pc:sldMk cId="2363290937" sldId="4594"/>
        </pc:sldMkLst>
      </pc:sldChg>
      <pc:sldChg chg="add">
        <pc:chgData name="前川 亮" userId="d7d429a203bb0ce1" providerId="LiveId" clId="{1C0B8CCC-50B4-4903-B80F-892F7100F36F}" dt="2022-08-29T14:57:49.676" v="2"/>
        <pc:sldMkLst>
          <pc:docMk/>
          <pc:sldMk cId="1118552721" sldId="4601"/>
        </pc:sldMkLst>
      </pc:sldChg>
      <pc:sldChg chg="add">
        <pc:chgData name="前川 亮" userId="d7d429a203bb0ce1" providerId="LiveId" clId="{1C0B8CCC-50B4-4903-B80F-892F7100F36F}" dt="2022-08-29T14:49:13.511" v="0"/>
        <pc:sldMkLst>
          <pc:docMk/>
          <pc:sldMk cId="154926293" sldId="4602"/>
        </pc:sldMkLst>
      </pc:sldChg>
      <pc:sldChg chg="addSp delSp modSp add mod modAnim">
        <pc:chgData name="前川 亮" userId="d7d429a203bb0ce1" providerId="LiveId" clId="{1C0B8CCC-50B4-4903-B80F-892F7100F36F}" dt="2022-08-29T16:47:40.168" v="158"/>
        <pc:sldMkLst>
          <pc:docMk/>
          <pc:sldMk cId="838527826" sldId="4888"/>
        </pc:sldMkLst>
        <pc:spChg chg="add mod ord topLvl">
          <ac:chgData name="前川 亮" userId="d7d429a203bb0ce1" providerId="LiveId" clId="{1C0B8CCC-50B4-4903-B80F-892F7100F36F}" dt="2022-08-29T16:47:36.153" v="157" actId="164"/>
          <ac:spMkLst>
            <pc:docMk/>
            <pc:sldMk cId="838527826" sldId="4888"/>
            <ac:spMk id="2" creationId="{B85F98CD-36EE-5536-3A3B-3512154D9678}"/>
          </ac:spMkLst>
        </pc:spChg>
        <pc:spChg chg="add del mod">
          <ac:chgData name="前川 亮" userId="d7d429a203bb0ce1" providerId="LiveId" clId="{1C0B8CCC-50B4-4903-B80F-892F7100F36F}" dt="2022-08-29T16:41:00.759" v="19" actId="478"/>
          <ac:spMkLst>
            <pc:docMk/>
            <pc:sldMk cId="838527826" sldId="4888"/>
            <ac:spMk id="3" creationId="{8755885A-3925-3C09-F0B3-0B6BB3B6A066}"/>
          </ac:spMkLst>
        </pc:spChg>
        <pc:spChg chg="add del mod">
          <ac:chgData name="前川 亮" userId="d7d429a203bb0ce1" providerId="LiveId" clId="{1C0B8CCC-50B4-4903-B80F-892F7100F36F}" dt="2022-08-29T16:41:08.584" v="23"/>
          <ac:spMkLst>
            <pc:docMk/>
            <pc:sldMk cId="838527826" sldId="4888"/>
            <ac:spMk id="4" creationId="{B873CDDC-3C74-A2F2-590A-3DBA9A75890F}"/>
          </ac:spMkLst>
        </pc:spChg>
        <pc:spChg chg="add del mod topLvl">
          <ac:chgData name="前川 亮" userId="d7d429a203bb0ce1" providerId="LiveId" clId="{1C0B8CCC-50B4-4903-B80F-892F7100F36F}" dt="2022-08-29T16:44:17.338" v="102" actId="478"/>
          <ac:spMkLst>
            <pc:docMk/>
            <pc:sldMk cId="838527826" sldId="4888"/>
            <ac:spMk id="5" creationId="{A2B771EC-9748-7D55-A2F2-16654853D3F6}"/>
          </ac:spMkLst>
        </pc:spChg>
        <pc:spChg chg="add mod topLvl">
          <ac:chgData name="前川 亮" userId="d7d429a203bb0ce1" providerId="LiveId" clId="{1C0B8CCC-50B4-4903-B80F-892F7100F36F}" dt="2022-08-29T16:47:36.153" v="157" actId="164"/>
          <ac:spMkLst>
            <pc:docMk/>
            <pc:sldMk cId="838527826" sldId="4888"/>
            <ac:spMk id="6" creationId="{9C6B8CD3-912A-4816-5C70-E837AE856B35}"/>
          </ac:spMkLst>
        </pc:spChg>
        <pc:spChg chg="add del mod">
          <ac:chgData name="前川 亮" userId="d7d429a203bb0ce1" providerId="LiveId" clId="{1C0B8CCC-50B4-4903-B80F-892F7100F36F}" dt="2022-08-29T16:43:50.372" v="96" actId="478"/>
          <ac:spMkLst>
            <pc:docMk/>
            <pc:sldMk cId="838527826" sldId="4888"/>
            <ac:spMk id="8" creationId="{20611F7C-9504-535D-F343-5A4328B10FBB}"/>
          </ac:spMkLst>
        </pc:spChg>
        <pc:spChg chg="add mod">
          <ac:chgData name="前川 亮" userId="d7d429a203bb0ce1" providerId="LiveId" clId="{1C0B8CCC-50B4-4903-B80F-892F7100F36F}" dt="2022-08-29T16:47:36.153" v="157" actId="164"/>
          <ac:spMkLst>
            <pc:docMk/>
            <pc:sldMk cId="838527826" sldId="4888"/>
            <ac:spMk id="9" creationId="{B9372666-922F-80DB-0B0E-485282D1B3E2}"/>
          </ac:spMkLst>
        </pc:spChg>
        <pc:spChg chg="add mod">
          <ac:chgData name="前川 亮" userId="d7d429a203bb0ce1" providerId="LiveId" clId="{1C0B8CCC-50B4-4903-B80F-892F7100F36F}" dt="2022-08-29T16:47:36.153" v="157" actId="164"/>
          <ac:spMkLst>
            <pc:docMk/>
            <pc:sldMk cId="838527826" sldId="4888"/>
            <ac:spMk id="10" creationId="{E328D6CA-2F51-4B75-508E-5B68473D139F}"/>
          </ac:spMkLst>
        </pc:spChg>
        <pc:spChg chg="add mod">
          <ac:chgData name="前川 亮" userId="d7d429a203bb0ce1" providerId="LiveId" clId="{1C0B8CCC-50B4-4903-B80F-892F7100F36F}" dt="2022-08-29T16:47:36.153" v="157" actId="164"/>
          <ac:spMkLst>
            <pc:docMk/>
            <pc:sldMk cId="838527826" sldId="4888"/>
            <ac:spMk id="11" creationId="{5E50DAD3-AB61-7538-3048-104ABC49B279}"/>
          </ac:spMkLst>
        </pc:spChg>
        <pc:grpChg chg="add del mod">
          <ac:chgData name="前川 亮" userId="d7d429a203bb0ce1" providerId="LiveId" clId="{1C0B8CCC-50B4-4903-B80F-892F7100F36F}" dt="2022-08-29T16:44:15.117" v="101" actId="165"/>
          <ac:grpSpMkLst>
            <pc:docMk/>
            <pc:sldMk cId="838527826" sldId="4888"/>
            <ac:grpSpMk id="7" creationId="{E5D83F74-0391-6B67-8340-9581E11127D6}"/>
          </ac:grpSpMkLst>
        </pc:grpChg>
        <pc:grpChg chg="add mod">
          <ac:chgData name="前川 亮" userId="d7d429a203bb0ce1" providerId="LiveId" clId="{1C0B8CCC-50B4-4903-B80F-892F7100F36F}" dt="2022-08-29T16:47:36.153" v="157" actId="164"/>
          <ac:grpSpMkLst>
            <pc:docMk/>
            <pc:sldMk cId="838527826" sldId="4888"/>
            <ac:grpSpMk id="12" creationId="{5C120C6A-18E5-F3B2-5AA8-8BDE264C0EBA}"/>
          </ac:grpSpMkLst>
        </pc:grpChg>
      </pc:sldChg>
      <pc:sldChg chg="ord">
        <pc:chgData name="前川 亮" userId="d7d429a203bb0ce1" providerId="LiveId" clId="{1C0B8CCC-50B4-4903-B80F-892F7100F36F}" dt="2022-08-29T19:26:49.661" v="901"/>
        <pc:sldMkLst>
          <pc:docMk/>
          <pc:sldMk cId="411997296" sldId="4895"/>
        </pc:sldMkLst>
      </pc:sldChg>
      <pc:sldChg chg="add">
        <pc:chgData name="前川 亮" userId="d7d429a203bb0ce1" providerId="LiveId" clId="{1C0B8CCC-50B4-4903-B80F-892F7100F36F}" dt="2022-08-29T14:49:13.511" v="0"/>
        <pc:sldMkLst>
          <pc:docMk/>
          <pc:sldMk cId="3715095134" sldId="4900"/>
        </pc:sldMkLst>
      </pc:sldChg>
      <pc:sldChg chg="addSp delSp modSp new mod">
        <pc:chgData name="前川 亮" userId="d7d429a203bb0ce1" providerId="LiveId" clId="{1C0B8CCC-50B4-4903-B80F-892F7100F36F}" dt="2022-08-29T18:02:55.015" v="567" actId="20577"/>
        <pc:sldMkLst>
          <pc:docMk/>
          <pc:sldMk cId="233929576" sldId="4901"/>
        </pc:sldMkLst>
        <pc:spChg chg="mod">
          <ac:chgData name="前川 亮" userId="d7d429a203bb0ce1" providerId="LiveId" clId="{1C0B8CCC-50B4-4903-B80F-892F7100F36F}" dt="2022-08-29T15:12:49.625" v="13" actId="20577"/>
          <ac:spMkLst>
            <pc:docMk/>
            <pc:sldMk cId="233929576" sldId="4901"/>
            <ac:spMk id="2" creationId="{535B9956-5619-49AE-AAAF-17445936BFB2}"/>
          </ac:spMkLst>
        </pc:spChg>
        <pc:spChg chg="add mod">
          <ac:chgData name="前川 亮" userId="d7d429a203bb0ce1" providerId="LiveId" clId="{1C0B8CCC-50B4-4903-B80F-892F7100F36F}" dt="2022-08-29T17:54:12.730" v="526" actId="207"/>
          <ac:spMkLst>
            <pc:docMk/>
            <pc:sldMk cId="233929576" sldId="4901"/>
            <ac:spMk id="3" creationId="{7F7D39B2-7ADD-CDE3-EA08-F7C0B907AF78}"/>
          </ac:spMkLst>
        </pc:spChg>
        <pc:spChg chg="add mod">
          <ac:chgData name="前川 亮" userId="d7d429a203bb0ce1" providerId="LiveId" clId="{1C0B8CCC-50B4-4903-B80F-892F7100F36F}" dt="2022-08-29T17:54:12.730" v="526" actId="207"/>
          <ac:spMkLst>
            <pc:docMk/>
            <pc:sldMk cId="233929576" sldId="4901"/>
            <ac:spMk id="4" creationId="{43278B36-45A1-68F7-7D2B-F4DC3454D2FB}"/>
          </ac:spMkLst>
        </pc:spChg>
        <pc:spChg chg="add mod">
          <ac:chgData name="前川 亮" userId="d7d429a203bb0ce1" providerId="LiveId" clId="{1C0B8CCC-50B4-4903-B80F-892F7100F36F}" dt="2022-08-29T18:02:55.015" v="567" actId="20577"/>
          <ac:spMkLst>
            <pc:docMk/>
            <pc:sldMk cId="233929576" sldId="4901"/>
            <ac:spMk id="5" creationId="{4632E4E2-0ECF-D664-C81B-2BABCBFEA352}"/>
          </ac:spMkLst>
        </pc:spChg>
        <pc:spChg chg="add mod">
          <ac:chgData name="前川 亮" userId="d7d429a203bb0ce1" providerId="LiveId" clId="{1C0B8CCC-50B4-4903-B80F-892F7100F36F}" dt="2022-08-29T17:53:31.276" v="521" actId="1036"/>
          <ac:spMkLst>
            <pc:docMk/>
            <pc:sldMk cId="233929576" sldId="4901"/>
            <ac:spMk id="7" creationId="{AA7873A9-C24E-5B39-524C-F8077ABEF9B7}"/>
          </ac:spMkLst>
        </pc:spChg>
        <pc:spChg chg="add del mod">
          <ac:chgData name="前川 亮" userId="d7d429a203bb0ce1" providerId="LiveId" clId="{1C0B8CCC-50B4-4903-B80F-892F7100F36F}" dt="2022-08-29T17:46:05.849" v="337" actId="478"/>
          <ac:spMkLst>
            <pc:docMk/>
            <pc:sldMk cId="233929576" sldId="4901"/>
            <ac:spMk id="8" creationId="{9B9073FF-AE14-CC14-5ECC-07484AAF983C}"/>
          </ac:spMkLst>
        </pc:spChg>
        <pc:spChg chg="add mod">
          <ac:chgData name="前川 亮" userId="d7d429a203bb0ce1" providerId="LiveId" clId="{1C0B8CCC-50B4-4903-B80F-892F7100F36F}" dt="2022-08-29T17:55:44.346" v="536" actId="692"/>
          <ac:spMkLst>
            <pc:docMk/>
            <pc:sldMk cId="233929576" sldId="4901"/>
            <ac:spMk id="9" creationId="{C91A5099-8EF1-BADE-7440-C80123FBC92E}"/>
          </ac:spMkLst>
        </pc:spChg>
        <pc:spChg chg="add mod">
          <ac:chgData name="前川 亮" userId="d7d429a203bb0ce1" providerId="LiveId" clId="{1C0B8CCC-50B4-4903-B80F-892F7100F36F}" dt="2022-08-29T17:53:31.276" v="521" actId="1036"/>
          <ac:spMkLst>
            <pc:docMk/>
            <pc:sldMk cId="233929576" sldId="4901"/>
            <ac:spMk id="10" creationId="{2F403A99-0911-D4FE-17F7-8E57B7292413}"/>
          </ac:spMkLst>
        </pc:spChg>
        <pc:spChg chg="add mod">
          <ac:chgData name="前川 亮" userId="d7d429a203bb0ce1" providerId="LiveId" clId="{1C0B8CCC-50B4-4903-B80F-892F7100F36F}" dt="2022-08-29T17:54:20.080" v="527" actId="13822"/>
          <ac:spMkLst>
            <pc:docMk/>
            <pc:sldMk cId="233929576" sldId="4901"/>
            <ac:spMk id="11" creationId="{6D6A2B5F-3484-3D86-F76F-97673DC28FAB}"/>
          </ac:spMkLst>
        </pc:spChg>
        <pc:spChg chg="add mod">
          <ac:chgData name="前川 亮" userId="d7d429a203bb0ce1" providerId="LiveId" clId="{1C0B8CCC-50B4-4903-B80F-892F7100F36F}" dt="2022-08-29T17:54:31.696" v="529" actId="13822"/>
          <ac:spMkLst>
            <pc:docMk/>
            <pc:sldMk cId="233929576" sldId="4901"/>
            <ac:spMk id="12" creationId="{BAAC6C30-8851-EA90-D0FB-C4D1F28B01E7}"/>
          </ac:spMkLst>
        </pc:spChg>
        <pc:spChg chg="add mod">
          <ac:chgData name="前川 亮" userId="d7d429a203bb0ce1" providerId="LiveId" clId="{1C0B8CCC-50B4-4903-B80F-892F7100F36F}" dt="2022-08-29T17:54:52.398" v="531" actId="113"/>
          <ac:spMkLst>
            <pc:docMk/>
            <pc:sldMk cId="233929576" sldId="4901"/>
            <ac:spMk id="13" creationId="{3CFA82D1-59AC-3395-F55C-DE70E53F9D95}"/>
          </ac:spMkLst>
        </pc:spChg>
        <pc:picChg chg="add mod">
          <ac:chgData name="前川 亮" userId="d7d429a203bb0ce1" providerId="LiveId" clId="{1C0B8CCC-50B4-4903-B80F-892F7100F36F}" dt="2022-08-29T17:53:31.276" v="521" actId="1036"/>
          <ac:picMkLst>
            <pc:docMk/>
            <pc:sldMk cId="233929576" sldId="4901"/>
            <ac:picMk id="6" creationId="{EC582AB7-BC68-4849-822F-DB1F301D0070}"/>
          </ac:picMkLst>
        </pc:picChg>
        <pc:picChg chg="add del mod">
          <ac:chgData name="前川 亮" userId="d7d429a203bb0ce1" providerId="LiveId" clId="{1C0B8CCC-50B4-4903-B80F-892F7100F36F}" dt="2022-08-29T17:47:18.268" v="373" actId="478"/>
          <ac:picMkLst>
            <pc:docMk/>
            <pc:sldMk cId="233929576" sldId="4901"/>
            <ac:picMk id="1026" creationId="{E6D631F6-3747-6746-5663-E790F99F8AF3}"/>
          </ac:picMkLst>
        </pc:picChg>
        <pc:picChg chg="add mod">
          <ac:chgData name="前川 亮" userId="d7d429a203bb0ce1" providerId="LiveId" clId="{1C0B8CCC-50B4-4903-B80F-892F7100F36F}" dt="2022-08-29T17:53:31.276" v="521" actId="1036"/>
          <ac:picMkLst>
            <pc:docMk/>
            <pc:sldMk cId="233929576" sldId="4901"/>
            <ac:picMk id="1028" creationId="{69CB60A2-1F46-B4F9-D346-1B407E5AE4DE}"/>
          </ac:picMkLst>
        </pc:picChg>
        <pc:cxnChg chg="add del mod">
          <ac:chgData name="前川 亮" userId="d7d429a203bb0ce1" providerId="LiveId" clId="{1C0B8CCC-50B4-4903-B80F-892F7100F36F}" dt="2022-08-29T17:49:45.395" v="457" actId="11529"/>
          <ac:cxnSpMkLst>
            <pc:docMk/>
            <pc:sldMk cId="233929576" sldId="4901"/>
            <ac:cxnSpMk id="15" creationId="{C5DCDA21-899D-1FDA-15B1-BE29A2EAC750}"/>
          </ac:cxnSpMkLst>
        </pc:cxnChg>
        <pc:cxnChg chg="add mod">
          <ac:chgData name="前川 亮" userId="d7d429a203bb0ce1" providerId="LiveId" clId="{1C0B8CCC-50B4-4903-B80F-892F7100F36F}" dt="2022-08-29T17:53:31.276" v="521" actId="1036"/>
          <ac:cxnSpMkLst>
            <pc:docMk/>
            <pc:sldMk cId="233929576" sldId="4901"/>
            <ac:cxnSpMk id="17" creationId="{14AF41FB-B0F1-C725-1166-299869B9FA1D}"/>
          </ac:cxnSpMkLst>
        </pc:cxnChg>
      </pc:sldChg>
      <pc:sldChg chg="addSp delSp modSp add mod">
        <pc:chgData name="前川 亮" userId="d7d429a203bb0ce1" providerId="LiveId" clId="{1C0B8CCC-50B4-4903-B80F-892F7100F36F}" dt="2022-08-29T18:25:32.416" v="843" actId="1035"/>
        <pc:sldMkLst>
          <pc:docMk/>
          <pc:sldMk cId="2834624913" sldId="4902"/>
        </pc:sldMkLst>
        <pc:spChg chg="del">
          <ac:chgData name="前川 亮" userId="d7d429a203bb0ce1" providerId="LiveId" clId="{1C0B8CCC-50B4-4903-B80F-892F7100F36F}" dt="2022-08-29T18:05:25.706" v="571" actId="478"/>
          <ac:spMkLst>
            <pc:docMk/>
            <pc:sldMk cId="2834624913" sldId="4902"/>
            <ac:spMk id="7" creationId="{AA7873A9-C24E-5B39-524C-F8077ABEF9B7}"/>
          </ac:spMkLst>
        </pc:spChg>
        <pc:spChg chg="add mod">
          <ac:chgData name="前川 亮" userId="d7d429a203bb0ce1" providerId="LiveId" clId="{1C0B8CCC-50B4-4903-B80F-892F7100F36F}" dt="2022-08-29T18:25:32.416" v="843" actId="1035"/>
          <ac:spMkLst>
            <pc:docMk/>
            <pc:sldMk cId="2834624913" sldId="4902"/>
            <ac:spMk id="8" creationId="{192B7735-EE33-22FA-3587-47744852AD3D}"/>
          </ac:spMkLst>
        </pc:spChg>
        <pc:spChg chg="del">
          <ac:chgData name="前川 亮" userId="d7d429a203bb0ce1" providerId="LiveId" clId="{1C0B8CCC-50B4-4903-B80F-892F7100F36F}" dt="2022-08-29T18:05:17.864" v="569" actId="478"/>
          <ac:spMkLst>
            <pc:docMk/>
            <pc:sldMk cId="2834624913" sldId="4902"/>
            <ac:spMk id="9" creationId="{C91A5099-8EF1-BADE-7440-C80123FBC92E}"/>
          </ac:spMkLst>
        </pc:spChg>
        <pc:spChg chg="del">
          <ac:chgData name="前川 亮" userId="d7d429a203bb0ce1" providerId="LiveId" clId="{1C0B8CCC-50B4-4903-B80F-892F7100F36F}" dt="2022-08-29T18:05:25.706" v="571" actId="478"/>
          <ac:spMkLst>
            <pc:docMk/>
            <pc:sldMk cId="2834624913" sldId="4902"/>
            <ac:spMk id="10" creationId="{2F403A99-0911-D4FE-17F7-8E57B7292413}"/>
          </ac:spMkLst>
        </pc:spChg>
        <pc:spChg chg="add mod">
          <ac:chgData name="前川 亮" userId="d7d429a203bb0ce1" providerId="LiveId" clId="{1C0B8CCC-50B4-4903-B80F-892F7100F36F}" dt="2022-08-29T18:07:26.980" v="677" actId="1036"/>
          <ac:spMkLst>
            <pc:docMk/>
            <pc:sldMk cId="2834624913" sldId="4902"/>
            <ac:spMk id="18" creationId="{A3EA9FA9-1544-0F2B-ED30-F2B941318F96}"/>
          </ac:spMkLst>
        </pc:spChg>
        <pc:picChg chg="del">
          <ac:chgData name="前川 亮" userId="d7d429a203bb0ce1" providerId="LiveId" clId="{1C0B8CCC-50B4-4903-B80F-892F7100F36F}" dt="2022-08-29T18:05:25.706" v="571" actId="478"/>
          <ac:picMkLst>
            <pc:docMk/>
            <pc:sldMk cId="2834624913" sldId="4902"/>
            <ac:picMk id="6" creationId="{EC582AB7-BC68-4849-822F-DB1F301D0070}"/>
          </ac:picMkLst>
        </pc:picChg>
        <pc:picChg chg="del">
          <ac:chgData name="前川 亮" userId="d7d429a203bb0ce1" providerId="LiveId" clId="{1C0B8CCC-50B4-4903-B80F-892F7100F36F}" dt="2022-08-29T18:05:25.706" v="571" actId="478"/>
          <ac:picMkLst>
            <pc:docMk/>
            <pc:sldMk cId="2834624913" sldId="4902"/>
            <ac:picMk id="1028" creationId="{69CB60A2-1F46-B4F9-D346-1B407E5AE4DE}"/>
          </ac:picMkLst>
        </pc:picChg>
        <pc:cxnChg chg="add mod">
          <ac:chgData name="前川 亮" userId="d7d429a203bb0ce1" providerId="LiveId" clId="{1C0B8CCC-50B4-4903-B80F-892F7100F36F}" dt="2022-08-29T18:07:01.006" v="649" actId="692"/>
          <ac:cxnSpMkLst>
            <pc:docMk/>
            <pc:sldMk cId="2834624913" sldId="4902"/>
            <ac:cxnSpMk id="15" creationId="{D06B14E8-30C4-3DA8-FD78-3D435F953DC3}"/>
          </ac:cxnSpMkLst>
        </pc:cxnChg>
        <pc:cxnChg chg="del mod">
          <ac:chgData name="前川 亮" userId="d7d429a203bb0ce1" providerId="LiveId" clId="{1C0B8CCC-50B4-4903-B80F-892F7100F36F}" dt="2022-08-29T18:05:19.049" v="570" actId="478"/>
          <ac:cxnSpMkLst>
            <pc:docMk/>
            <pc:sldMk cId="2834624913" sldId="4902"/>
            <ac:cxnSpMk id="17" creationId="{14AF41FB-B0F1-C725-1166-299869B9FA1D}"/>
          </ac:cxnSpMkLst>
        </pc:cxnChg>
      </pc:sldChg>
      <pc:sldChg chg="addSp delSp modSp add mod">
        <pc:chgData name="前川 亮" userId="d7d429a203bb0ce1" providerId="LiveId" clId="{1C0B8CCC-50B4-4903-B80F-892F7100F36F}" dt="2022-08-29T18:25:49.504" v="864" actId="1035"/>
        <pc:sldMkLst>
          <pc:docMk/>
          <pc:sldMk cId="1017475565" sldId="4903"/>
        </pc:sldMkLst>
        <pc:spChg chg="mod">
          <ac:chgData name="前川 亮" userId="d7d429a203bb0ce1" providerId="LiveId" clId="{1C0B8CCC-50B4-4903-B80F-892F7100F36F}" dt="2022-08-29T18:23:55.662" v="774" actId="12789"/>
          <ac:spMkLst>
            <pc:docMk/>
            <pc:sldMk cId="1017475565" sldId="4903"/>
            <ac:spMk id="3" creationId="{7F7D39B2-7ADD-CDE3-EA08-F7C0B907AF78}"/>
          </ac:spMkLst>
        </pc:spChg>
        <pc:spChg chg="mod">
          <ac:chgData name="前川 亮" userId="d7d429a203bb0ce1" providerId="LiveId" clId="{1C0B8CCC-50B4-4903-B80F-892F7100F36F}" dt="2022-08-29T18:23:55.662" v="774" actId="12789"/>
          <ac:spMkLst>
            <pc:docMk/>
            <pc:sldMk cId="1017475565" sldId="4903"/>
            <ac:spMk id="4" creationId="{43278B36-45A1-68F7-7D2B-F4DC3454D2FB}"/>
          </ac:spMkLst>
        </pc:spChg>
        <pc:spChg chg="mod">
          <ac:chgData name="前川 亮" userId="d7d429a203bb0ce1" providerId="LiveId" clId="{1C0B8CCC-50B4-4903-B80F-892F7100F36F}" dt="2022-08-29T18:23:55.662" v="774" actId="12789"/>
          <ac:spMkLst>
            <pc:docMk/>
            <pc:sldMk cId="1017475565" sldId="4903"/>
            <ac:spMk id="5" creationId="{4632E4E2-0ECF-D664-C81B-2BABCBFEA352}"/>
          </ac:spMkLst>
        </pc:spChg>
        <pc:spChg chg="add mod">
          <ac:chgData name="前川 亮" userId="d7d429a203bb0ce1" providerId="LiveId" clId="{1C0B8CCC-50B4-4903-B80F-892F7100F36F}" dt="2022-08-29T18:25:49.504" v="864" actId="1035"/>
          <ac:spMkLst>
            <pc:docMk/>
            <pc:sldMk cId="1017475565" sldId="4903"/>
            <ac:spMk id="6" creationId="{1AE3D921-F250-2DBD-B13C-B86C603A518F}"/>
          </ac:spMkLst>
        </pc:spChg>
        <pc:spChg chg="add mod">
          <ac:chgData name="前川 亮" userId="d7d429a203bb0ce1" providerId="LiveId" clId="{1C0B8CCC-50B4-4903-B80F-892F7100F36F}" dt="2022-08-29T18:25:49.504" v="864" actId="1035"/>
          <ac:spMkLst>
            <pc:docMk/>
            <pc:sldMk cId="1017475565" sldId="4903"/>
            <ac:spMk id="7" creationId="{AE135A85-F309-6576-B55C-55A6375EF0F6}"/>
          </ac:spMkLst>
        </pc:spChg>
        <pc:spChg chg="del mod">
          <ac:chgData name="前川 亮" userId="d7d429a203bb0ce1" providerId="LiveId" clId="{1C0B8CCC-50B4-4903-B80F-892F7100F36F}" dt="2022-08-29T18:25:36.515" v="844" actId="478"/>
          <ac:spMkLst>
            <pc:docMk/>
            <pc:sldMk cId="1017475565" sldId="4903"/>
            <ac:spMk id="8" creationId="{192B7735-EE33-22FA-3587-47744852AD3D}"/>
          </ac:spMkLst>
        </pc:spChg>
        <pc:spChg chg="add mod">
          <ac:chgData name="前川 亮" userId="d7d429a203bb0ce1" providerId="LiveId" clId="{1C0B8CCC-50B4-4903-B80F-892F7100F36F}" dt="2022-08-29T18:25:49.504" v="864" actId="1035"/>
          <ac:spMkLst>
            <pc:docMk/>
            <pc:sldMk cId="1017475565" sldId="4903"/>
            <ac:spMk id="9" creationId="{04CBDA9C-CD1C-AD9B-DB1D-C8AAEF59B241}"/>
          </ac:spMkLst>
        </pc:spChg>
        <pc:spChg chg="add mod">
          <ac:chgData name="前川 亮" userId="d7d429a203bb0ce1" providerId="LiveId" clId="{1C0B8CCC-50B4-4903-B80F-892F7100F36F}" dt="2022-08-29T18:25:49.504" v="864" actId="1035"/>
          <ac:spMkLst>
            <pc:docMk/>
            <pc:sldMk cId="1017475565" sldId="4903"/>
            <ac:spMk id="10" creationId="{414B5388-9469-7B4A-F729-7B038C8B90A8}"/>
          </ac:spMkLst>
        </pc:spChg>
        <pc:spChg chg="mod">
          <ac:chgData name="前川 亮" userId="d7d429a203bb0ce1" providerId="LiveId" clId="{1C0B8CCC-50B4-4903-B80F-892F7100F36F}" dt="2022-08-29T18:23:55.662" v="774" actId="12789"/>
          <ac:spMkLst>
            <pc:docMk/>
            <pc:sldMk cId="1017475565" sldId="4903"/>
            <ac:spMk id="11" creationId="{6D6A2B5F-3484-3D86-F76F-97673DC28FAB}"/>
          </ac:spMkLst>
        </pc:spChg>
        <pc:spChg chg="mod">
          <ac:chgData name="前川 亮" userId="d7d429a203bb0ce1" providerId="LiveId" clId="{1C0B8CCC-50B4-4903-B80F-892F7100F36F}" dt="2022-08-29T18:23:55.662" v="774" actId="12789"/>
          <ac:spMkLst>
            <pc:docMk/>
            <pc:sldMk cId="1017475565" sldId="4903"/>
            <ac:spMk id="12" creationId="{BAAC6C30-8851-EA90-D0FB-C4D1F28B01E7}"/>
          </ac:spMkLst>
        </pc:spChg>
        <pc:spChg chg="add del mod">
          <ac:chgData name="前川 亮" userId="d7d429a203bb0ce1" providerId="LiveId" clId="{1C0B8CCC-50B4-4903-B80F-892F7100F36F}" dt="2022-08-29T18:23:58.377" v="781" actId="1036"/>
          <ac:spMkLst>
            <pc:docMk/>
            <pc:sldMk cId="1017475565" sldId="4903"/>
            <ac:spMk id="13" creationId="{3CFA82D1-59AC-3395-F55C-DE70E53F9D95}"/>
          </ac:spMkLst>
        </pc:spChg>
        <pc:spChg chg="add del mod">
          <ac:chgData name="前川 亮" userId="d7d429a203bb0ce1" providerId="LiveId" clId="{1C0B8CCC-50B4-4903-B80F-892F7100F36F}" dt="2022-08-29T18:21:28.866" v="698" actId="478"/>
          <ac:spMkLst>
            <pc:docMk/>
            <pc:sldMk cId="1017475565" sldId="4903"/>
            <ac:spMk id="14" creationId="{637BB59F-D6F5-78C7-62A9-0C9DA1122A8A}"/>
          </ac:spMkLst>
        </pc:spChg>
        <pc:spChg chg="add del mod">
          <ac:chgData name="前川 亮" userId="d7d429a203bb0ce1" providerId="LiveId" clId="{1C0B8CCC-50B4-4903-B80F-892F7100F36F}" dt="2022-08-29T18:21:07.246" v="690" actId="478"/>
          <ac:spMkLst>
            <pc:docMk/>
            <pc:sldMk cId="1017475565" sldId="4903"/>
            <ac:spMk id="16" creationId="{AB17B489-2E4B-7BFE-8D84-6F5B346B82DC}"/>
          </ac:spMkLst>
        </pc:spChg>
        <pc:spChg chg="add mod">
          <ac:chgData name="前川 亮" userId="d7d429a203bb0ce1" providerId="LiveId" clId="{1C0B8CCC-50B4-4903-B80F-892F7100F36F}" dt="2022-08-29T18:25:49.504" v="864" actId="1035"/>
          <ac:spMkLst>
            <pc:docMk/>
            <pc:sldMk cId="1017475565" sldId="4903"/>
            <ac:spMk id="17" creationId="{923EECD5-020E-4791-597C-772B9ABC1C60}"/>
          </ac:spMkLst>
        </pc:spChg>
        <pc:spChg chg="del">
          <ac:chgData name="前川 亮" userId="d7d429a203bb0ce1" providerId="LiveId" clId="{1C0B8CCC-50B4-4903-B80F-892F7100F36F}" dt="2022-08-29T18:13:55.873" v="686" actId="478"/>
          <ac:spMkLst>
            <pc:docMk/>
            <pc:sldMk cId="1017475565" sldId="4903"/>
            <ac:spMk id="18" creationId="{A3EA9FA9-1544-0F2B-ED30-F2B941318F96}"/>
          </ac:spMkLst>
        </pc:spChg>
        <pc:spChg chg="add mod">
          <ac:chgData name="前川 亮" userId="d7d429a203bb0ce1" providerId="LiveId" clId="{1C0B8CCC-50B4-4903-B80F-892F7100F36F}" dt="2022-08-29T18:25:49.504" v="864" actId="1035"/>
          <ac:spMkLst>
            <pc:docMk/>
            <pc:sldMk cId="1017475565" sldId="4903"/>
            <ac:spMk id="19" creationId="{FEE1604D-4822-0FA2-67DA-8B277861EA30}"/>
          </ac:spMkLst>
        </pc:spChg>
        <pc:spChg chg="add mod">
          <ac:chgData name="前川 亮" userId="d7d429a203bb0ce1" providerId="LiveId" clId="{1C0B8CCC-50B4-4903-B80F-892F7100F36F}" dt="2022-08-29T18:25:49.504" v="864" actId="1035"/>
          <ac:spMkLst>
            <pc:docMk/>
            <pc:sldMk cId="1017475565" sldId="4903"/>
            <ac:spMk id="20" creationId="{CE58EFA0-5CFC-1343-0419-506F0D688E57}"/>
          </ac:spMkLst>
        </pc:spChg>
        <pc:spChg chg="add mod">
          <ac:chgData name="前川 亮" userId="d7d429a203bb0ce1" providerId="LiveId" clId="{1C0B8CCC-50B4-4903-B80F-892F7100F36F}" dt="2022-08-29T18:25:49.504" v="864" actId="1035"/>
          <ac:spMkLst>
            <pc:docMk/>
            <pc:sldMk cId="1017475565" sldId="4903"/>
            <ac:spMk id="21" creationId="{2A334C1F-6BFB-3865-25AD-6A1029DFC85F}"/>
          </ac:spMkLst>
        </pc:spChg>
        <pc:spChg chg="add mod">
          <ac:chgData name="前川 亮" userId="d7d429a203bb0ce1" providerId="LiveId" clId="{1C0B8CCC-50B4-4903-B80F-892F7100F36F}" dt="2022-08-29T18:25:17.145" v="824" actId="1037"/>
          <ac:spMkLst>
            <pc:docMk/>
            <pc:sldMk cId="1017475565" sldId="4903"/>
            <ac:spMk id="22" creationId="{77FB04E0-324C-B94A-A95F-4BE0F1F872C3}"/>
          </ac:spMkLst>
        </pc:spChg>
        <pc:spChg chg="add mod">
          <ac:chgData name="前川 亮" userId="d7d429a203bb0ce1" providerId="LiveId" clId="{1C0B8CCC-50B4-4903-B80F-892F7100F36F}" dt="2022-08-29T18:24:10.564" v="783" actId="1076"/>
          <ac:spMkLst>
            <pc:docMk/>
            <pc:sldMk cId="1017475565" sldId="4903"/>
            <ac:spMk id="23" creationId="{F1C82EBE-FAAF-5B31-4770-B3C437A9A038}"/>
          </ac:spMkLst>
        </pc:spChg>
        <pc:spChg chg="add mod">
          <ac:chgData name="前川 亮" userId="d7d429a203bb0ce1" providerId="LiveId" clId="{1C0B8CCC-50B4-4903-B80F-892F7100F36F}" dt="2022-08-29T18:25:40.521" v="852" actId="20577"/>
          <ac:spMkLst>
            <pc:docMk/>
            <pc:sldMk cId="1017475565" sldId="4903"/>
            <ac:spMk id="24" creationId="{DEBF984A-68C2-5A35-C391-C71F886C11ED}"/>
          </ac:spMkLst>
        </pc:spChg>
        <pc:cxnChg chg="del mod">
          <ac:chgData name="前川 亮" userId="d7d429a203bb0ce1" providerId="LiveId" clId="{1C0B8CCC-50B4-4903-B80F-892F7100F36F}" dt="2022-08-29T18:13:55.873" v="686" actId="478"/>
          <ac:cxnSpMkLst>
            <pc:docMk/>
            <pc:sldMk cId="1017475565" sldId="4903"/>
            <ac:cxnSpMk id="15" creationId="{D06B14E8-30C4-3DA8-FD78-3D435F953DC3}"/>
          </ac:cxnSpMkLst>
        </pc:cxnChg>
      </pc:sldChg>
      <pc:sldChg chg="addSp delSp modSp new mod ord">
        <pc:chgData name="前川 亮" userId="d7d429a203bb0ce1" providerId="LiveId" clId="{1C0B8CCC-50B4-4903-B80F-892F7100F36F}" dt="2022-08-29T19:53:30.341" v="1658" actId="20577"/>
        <pc:sldMkLst>
          <pc:docMk/>
          <pc:sldMk cId="1542004219" sldId="4904"/>
        </pc:sldMkLst>
        <pc:spChg chg="mod">
          <ac:chgData name="前川 亮" userId="d7d429a203bb0ce1" providerId="LiveId" clId="{1C0B8CCC-50B4-4903-B80F-892F7100F36F}" dt="2022-08-29T19:52:06.752" v="1644" actId="20577"/>
          <ac:spMkLst>
            <pc:docMk/>
            <pc:sldMk cId="1542004219" sldId="4904"/>
            <ac:spMk id="2" creationId="{98947DE7-239B-7294-246C-27742A724206}"/>
          </ac:spMkLst>
        </pc:spChg>
        <pc:spChg chg="add mod">
          <ac:chgData name="前川 亮" userId="d7d429a203bb0ce1" providerId="LiveId" clId="{1C0B8CCC-50B4-4903-B80F-892F7100F36F}" dt="2022-08-29T19:51:24.129" v="1635" actId="1035"/>
          <ac:spMkLst>
            <pc:docMk/>
            <pc:sldMk cId="1542004219" sldId="4904"/>
            <ac:spMk id="3" creationId="{02D4E025-15F7-D6EC-06F5-26CB425FACD9}"/>
          </ac:spMkLst>
        </pc:spChg>
        <pc:spChg chg="add mod">
          <ac:chgData name="前川 亮" userId="d7d429a203bb0ce1" providerId="LiveId" clId="{1C0B8CCC-50B4-4903-B80F-892F7100F36F}" dt="2022-08-29T19:43:33.123" v="1381" actId="14100"/>
          <ac:spMkLst>
            <pc:docMk/>
            <pc:sldMk cId="1542004219" sldId="4904"/>
            <ac:spMk id="4" creationId="{74656557-CEBF-D6B9-942E-349C44547CA9}"/>
          </ac:spMkLst>
        </pc:spChg>
        <pc:spChg chg="add del mod">
          <ac:chgData name="前川 亮" userId="d7d429a203bb0ce1" providerId="LiveId" clId="{1C0B8CCC-50B4-4903-B80F-892F7100F36F}" dt="2022-08-29T19:17:47.357" v="867" actId="478"/>
          <ac:spMkLst>
            <pc:docMk/>
            <pc:sldMk cId="1542004219" sldId="4904"/>
            <ac:spMk id="6" creationId="{C80CC802-FC21-8358-02FF-E72775411010}"/>
          </ac:spMkLst>
        </pc:spChg>
        <pc:spChg chg="add del mod">
          <ac:chgData name="前川 亮" userId="d7d429a203bb0ce1" providerId="LiveId" clId="{1C0B8CCC-50B4-4903-B80F-892F7100F36F}" dt="2022-08-29T19:41:17.655" v="1281" actId="478"/>
          <ac:spMkLst>
            <pc:docMk/>
            <pc:sldMk cId="1542004219" sldId="4904"/>
            <ac:spMk id="8" creationId="{CEF3AF34-0734-2033-2CD2-AEE7A0EA725D}"/>
          </ac:spMkLst>
        </pc:spChg>
        <pc:spChg chg="add del mod">
          <ac:chgData name="前川 亮" userId="d7d429a203bb0ce1" providerId="LiveId" clId="{1C0B8CCC-50B4-4903-B80F-892F7100F36F}" dt="2022-08-29T19:39:20.801" v="1234" actId="478"/>
          <ac:spMkLst>
            <pc:docMk/>
            <pc:sldMk cId="1542004219" sldId="4904"/>
            <ac:spMk id="9" creationId="{FEB0A936-A2DD-E43C-661A-1DC480625ABD}"/>
          </ac:spMkLst>
        </pc:spChg>
        <pc:spChg chg="add mod">
          <ac:chgData name="前川 亮" userId="d7d429a203bb0ce1" providerId="LiveId" clId="{1C0B8CCC-50B4-4903-B80F-892F7100F36F}" dt="2022-08-29T19:47:00.683" v="1530" actId="1035"/>
          <ac:spMkLst>
            <pc:docMk/>
            <pc:sldMk cId="1542004219" sldId="4904"/>
            <ac:spMk id="10" creationId="{C5736B79-970D-62AE-3664-C4787C6F9BE2}"/>
          </ac:spMkLst>
        </pc:spChg>
        <pc:spChg chg="add del mod">
          <ac:chgData name="前川 亮" userId="d7d429a203bb0ce1" providerId="LiveId" clId="{1C0B8CCC-50B4-4903-B80F-892F7100F36F}" dt="2022-08-29T19:41:15.339" v="1280" actId="478"/>
          <ac:spMkLst>
            <pc:docMk/>
            <pc:sldMk cId="1542004219" sldId="4904"/>
            <ac:spMk id="12" creationId="{FFCF4B6F-73BA-659E-937F-603BF416AEAE}"/>
          </ac:spMkLst>
        </pc:spChg>
        <pc:spChg chg="add del mod">
          <ac:chgData name="前川 亮" userId="d7d429a203bb0ce1" providerId="LiveId" clId="{1C0B8CCC-50B4-4903-B80F-892F7100F36F}" dt="2022-08-29T19:49:33.910" v="1622" actId="478"/>
          <ac:spMkLst>
            <pc:docMk/>
            <pc:sldMk cId="1542004219" sldId="4904"/>
            <ac:spMk id="13" creationId="{D83CAD59-9EB1-19A2-F67E-7E6E216ED290}"/>
          </ac:spMkLst>
        </pc:spChg>
        <pc:spChg chg="add del mod">
          <ac:chgData name="前川 亮" userId="d7d429a203bb0ce1" providerId="LiveId" clId="{1C0B8CCC-50B4-4903-B80F-892F7100F36F}" dt="2022-08-29T19:49:33.910" v="1622" actId="478"/>
          <ac:spMkLst>
            <pc:docMk/>
            <pc:sldMk cId="1542004219" sldId="4904"/>
            <ac:spMk id="14" creationId="{48729550-BEF1-8773-6B91-DF4D3C516622}"/>
          </ac:spMkLst>
        </pc:spChg>
        <pc:spChg chg="add mod">
          <ac:chgData name="前川 亮" userId="d7d429a203bb0ce1" providerId="LiveId" clId="{1C0B8CCC-50B4-4903-B80F-892F7100F36F}" dt="2022-08-29T19:47:00.683" v="1530" actId="1035"/>
          <ac:spMkLst>
            <pc:docMk/>
            <pc:sldMk cId="1542004219" sldId="4904"/>
            <ac:spMk id="16" creationId="{C95F8092-FBC0-6A28-535E-6BB22942517E}"/>
          </ac:spMkLst>
        </pc:spChg>
        <pc:spChg chg="add del mod">
          <ac:chgData name="前川 亮" userId="d7d429a203bb0ce1" providerId="LiveId" clId="{1C0B8CCC-50B4-4903-B80F-892F7100F36F}" dt="2022-08-29T19:29:12.733" v="924" actId="478"/>
          <ac:spMkLst>
            <pc:docMk/>
            <pc:sldMk cId="1542004219" sldId="4904"/>
            <ac:spMk id="17" creationId="{F5D1A555-481B-D2E3-3166-59FB07D4225A}"/>
          </ac:spMkLst>
        </pc:spChg>
        <pc:spChg chg="add mod">
          <ac:chgData name="前川 亮" userId="d7d429a203bb0ce1" providerId="LiveId" clId="{1C0B8CCC-50B4-4903-B80F-892F7100F36F}" dt="2022-08-29T19:47:00.683" v="1530" actId="1035"/>
          <ac:spMkLst>
            <pc:docMk/>
            <pc:sldMk cId="1542004219" sldId="4904"/>
            <ac:spMk id="18" creationId="{952781C4-A178-0B54-47EB-5B0EE7779A56}"/>
          </ac:spMkLst>
        </pc:spChg>
        <pc:spChg chg="add mod">
          <ac:chgData name="前川 亮" userId="d7d429a203bb0ce1" providerId="LiveId" clId="{1C0B8CCC-50B4-4903-B80F-892F7100F36F}" dt="2022-08-29T19:47:00.683" v="1530" actId="1035"/>
          <ac:spMkLst>
            <pc:docMk/>
            <pc:sldMk cId="1542004219" sldId="4904"/>
            <ac:spMk id="19" creationId="{1A167DE9-B78E-0B82-FCFC-0152069746A6}"/>
          </ac:spMkLst>
        </pc:spChg>
        <pc:spChg chg="add mod">
          <ac:chgData name="前川 亮" userId="d7d429a203bb0ce1" providerId="LiveId" clId="{1C0B8CCC-50B4-4903-B80F-892F7100F36F}" dt="2022-08-29T19:47:00.683" v="1530" actId="1035"/>
          <ac:spMkLst>
            <pc:docMk/>
            <pc:sldMk cId="1542004219" sldId="4904"/>
            <ac:spMk id="20" creationId="{B6853C3F-A1DB-150E-A925-2D007DE85160}"/>
          </ac:spMkLst>
        </pc:spChg>
        <pc:spChg chg="add mod">
          <ac:chgData name="前川 亮" userId="d7d429a203bb0ce1" providerId="LiveId" clId="{1C0B8CCC-50B4-4903-B80F-892F7100F36F}" dt="2022-08-29T19:47:00.683" v="1530" actId="1035"/>
          <ac:spMkLst>
            <pc:docMk/>
            <pc:sldMk cId="1542004219" sldId="4904"/>
            <ac:spMk id="29" creationId="{48AD7994-14AC-8E10-3893-7EB3E405AF5C}"/>
          </ac:spMkLst>
        </pc:spChg>
        <pc:spChg chg="add mod">
          <ac:chgData name="前川 亮" userId="d7d429a203bb0ce1" providerId="LiveId" clId="{1C0B8CCC-50B4-4903-B80F-892F7100F36F}" dt="2022-08-29T19:47:00.683" v="1530" actId="1035"/>
          <ac:spMkLst>
            <pc:docMk/>
            <pc:sldMk cId="1542004219" sldId="4904"/>
            <ac:spMk id="32" creationId="{A46353FA-A627-2BA3-5984-11A25AEB37C9}"/>
          </ac:spMkLst>
        </pc:spChg>
        <pc:spChg chg="add mod">
          <ac:chgData name="前川 亮" userId="d7d429a203bb0ce1" providerId="LiveId" clId="{1C0B8CCC-50B4-4903-B80F-892F7100F36F}" dt="2022-08-29T19:47:00.683" v="1530" actId="1035"/>
          <ac:spMkLst>
            <pc:docMk/>
            <pc:sldMk cId="1542004219" sldId="4904"/>
            <ac:spMk id="37" creationId="{8A7DC4C2-E1C7-0520-73B8-99420ABFF04E}"/>
          </ac:spMkLst>
        </pc:spChg>
        <pc:spChg chg="add mod">
          <ac:chgData name="前川 亮" userId="d7d429a203bb0ce1" providerId="LiveId" clId="{1C0B8CCC-50B4-4903-B80F-892F7100F36F}" dt="2022-08-29T19:47:00.683" v="1530" actId="1035"/>
          <ac:spMkLst>
            <pc:docMk/>
            <pc:sldMk cId="1542004219" sldId="4904"/>
            <ac:spMk id="41" creationId="{7EB4B3F0-FD5F-A87C-56F1-FB3A6EF71106}"/>
          </ac:spMkLst>
        </pc:spChg>
        <pc:spChg chg="add mod">
          <ac:chgData name="前川 亮" userId="d7d429a203bb0ce1" providerId="LiveId" clId="{1C0B8CCC-50B4-4903-B80F-892F7100F36F}" dt="2022-08-29T19:47:00.683" v="1530" actId="1035"/>
          <ac:spMkLst>
            <pc:docMk/>
            <pc:sldMk cId="1542004219" sldId="4904"/>
            <ac:spMk id="42" creationId="{8E35EA8C-4ACC-D629-C101-F332ACC8EA9C}"/>
          </ac:spMkLst>
        </pc:spChg>
        <pc:spChg chg="add mod">
          <ac:chgData name="前川 亮" userId="d7d429a203bb0ce1" providerId="LiveId" clId="{1C0B8CCC-50B4-4903-B80F-892F7100F36F}" dt="2022-08-29T19:53:30.341" v="1658" actId="20577"/>
          <ac:spMkLst>
            <pc:docMk/>
            <pc:sldMk cId="1542004219" sldId="4904"/>
            <ac:spMk id="43" creationId="{AE92F0FD-96EE-379A-EAE8-778711CBEB73}"/>
          </ac:spMkLst>
        </pc:spChg>
        <pc:spChg chg="add mod">
          <ac:chgData name="前川 亮" userId="d7d429a203bb0ce1" providerId="LiveId" clId="{1C0B8CCC-50B4-4903-B80F-892F7100F36F}" dt="2022-08-29T19:51:24.129" v="1635" actId="1035"/>
          <ac:spMkLst>
            <pc:docMk/>
            <pc:sldMk cId="1542004219" sldId="4904"/>
            <ac:spMk id="44" creationId="{349D819D-52D6-4FAB-0EC4-FC17C69DC02B}"/>
          </ac:spMkLst>
        </pc:spChg>
        <pc:spChg chg="add mod">
          <ac:chgData name="前川 亮" userId="d7d429a203bb0ce1" providerId="LiveId" clId="{1C0B8CCC-50B4-4903-B80F-892F7100F36F}" dt="2022-08-29T19:51:24.129" v="1635" actId="1035"/>
          <ac:spMkLst>
            <pc:docMk/>
            <pc:sldMk cId="1542004219" sldId="4904"/>
            <ac:spMk id="45" creationId="{7B55CFC5-E357-8E02-E572-D40BF4D2D705}"/>
          </ac:spMkLst>
        </pc:spChg>
        <pc:grpChg chg="add del mod">
          <ac:chgData name="前川 亮" userId="d7d429a203bb0ce1" providerId="LiveId" clId="{1C0B8CCC-50B4-4903-B80F-892F7100F36F}" dt="2022-08-29T19:30:47.521" v="973" actId="165"/>
          <ac:grpSpMkLst>
            <pc:docMk/>
            <pc:sldMk cId="1542004219" sldId="4904"/>
            <ac:grpSpMk id="27" creationId="{D5AABEB0-9B65-CAD1-0C50-AD8CE09A12AA}"/>
          </ac:grpSpMkLst>
        </pc:grpChg>
        <pc:grpChg chg="add mod">
          <ac:chgData name="前川 亮" userId="d7d429a203bb0ce1" providerId="LiveId" clId="{1C0B8CCC-50B4-4903-B80F-892F7100F36F}" dt="2022-08-29T19:47:00.683" v="1530" actId="1035"/>
          <ac:grpSpMkLst>
            <pc:docMk/>
            <pc:sldMk cId="1542004219" sldId="4904"/>
            <ac:grpSpMk id="28" creationId="{C87573E4-8C7E-1870-B059-BBD33F232D7D}"/>
          </ac:grpSpMkLst>
        </pc:grpChg>
        <pc:grpChg chg="add mod ord">
          <ac:chgData name="前川 亮" userId="d7d429a203bb0ce1" providerId="LiveId" clId="{1C0B8CCC-50B4-4903-B80F-892F7100F36F}" dt="2022-08-29T19:47:00.683" v="1530" actId="1035"/>
          <ac:grpSpMkLst>
            <pc:docMk/>
            <pc:sldMk cId="1542004219" sldId="4904"/>
            <ac:grpSpMk id="30" creationId="{58A0F126-D198-4090-4FEC-C9D9B2BC03F7}"/>
          </ac:grpSpMkLst>
        </pc:grpChg>
        <pc:grpChg chg="add mod">
          <ac:chgData name="前川 亮" userId="d7d429a203bb0ce1" providerId="LiveId" clId="{1C0B8CCC-50B4-4903-B80F-892F7100F36F}" dt="2022-08-29T19:47:00.683" v="1530" actId="1035"/>
          <ac:grpSpMkLst>
            <pc:docMk/>
            <pc:sldMk cId="1542004219" sldId="4904"/>
            <ac:grpSpMk id="31" creationId="{EFD9B2A4-8E03-1B44-8D73-BD0815078045}"/>
          </ac:grpSpMkLst>
        </pc:grpChg>
        <pc:grpChg chg="add mod">
          <ac:chgData name="前川 亮" userId="d7d429a203bb0ce1" providerId="LiveId" clId="{1C0B8CCC-50B4-4903-B80F-892F7100F36F}" dt="2022-08-29T19:47:00.683" v="1530" actId="1035"/>
          <ac:grpSpMkLst>
            <pc:docMk/>
            <pc:sldMk cId="1542004219" sldId="4904"/>
            <ac:grpSpMk id="33" creationId="{8405F39B-2E9C-154A-E1E5-20C88E268787}"/>
          </ac:grpSpMkLst>
        </pc:grpChg>
        <pc:picChg chg="add del mod">
          <ac:chgData name="前川 亮" userId="d7d429a203bb0ce1" providerId="LiveId" clId="{1C0B8CCC-50B4-4903-B80F-892F7100F36F}" dt="2022-08-29T19:34:58.332" v="1123" actId="478"/>
          <ac:picMkLst>
            <pc:docMk/>
            <pc:sldMk cId="1542004219" sldId="4904"/>
            <ac:picMk id="5" creationId="{FC07BE3D-E28A-3061-A15A-EAB1F480C986}"/>
          </ac:picMkLst>
        </pc:picChg>
        <pc:picChg chg="add del mod">
          <ac:chgData name="前川 亮" userId="d7d429a203bb0ce1" providerId="LiveId" clId="{1C0B8CCC-50B4-4903-B80F-892F7100F36F}" dt="2022-08-29T19:27:13.185" v="902" actId="478"/>
          <ac:picMkLst>
            <pc:docMk/>
            <pc:sldMk cId="1542004219" sldId="4904"/>
            <ac:picMk id="7" creationId="{382A6289-3E29-C9F3-5D3B-4A86A8CAE1D4}"/>
          </ac:picMkLst>
        </pc:picChg>
        <pc:picChg chg="add mod">
          <ac:chgData name="前川 亮" userId="d7d429a203bb0ce1" providerId="LiveId" clId="{1C0B8CCC-50B4-4903-B80F-892F7100F36F}" dt="2022-08-29T19:47:00.683" v="1530" actId="1035"/>
          <ac:picMkLst>
            <pc:docMk/>
            <pc:sldMk cId="1542004219" sldId="4904"/>
            <ac:picMk id="11" creationId="{AB51BE50-B695-52EA-CF4F-6AF693600A32}"/>
          </ac:picMkLst>
        </pc:picChg>
        <pc:picChg chg="add del mod">
          <ac:chgData name="前川 亮" userId="d7d429a203bb0ce1" providerId="LiveId" clId="{1C0B8CCC-50B4-4903-B80F-892F7100F36F}" dt="2022-08-29T19:28:55.352" v="907" actId="478"/>
          <ac:picMkLst>
            <pc:docMk/>
            <pc:sldMk cId="1542004219" sldId="4904"/>
            <ac:picMk id="15" creationId="{0873EB5C-D050-AC61-52A7-0265F4BE98D8}"/>
          </ac:picMkLst>
        </pc:picChg>
        <pc:picChg chg="add mod">
          <ac:chgData name="前川 亮" userId="d7d429a203bb0ce1" providerId="LiveId" clId="{1C0B8CCC-50B4-4903-B80F-892F7100F36F}" dt="2022-08-29T19:37:21.644" v="1233" actId="1036"/>
          <ac:picMkLst>
            <pc:docMk/>
            <pc:sldMk cId="1542004219" sldId="4904"/>
            <ac:picMk id="39" creationId="{1A29A26F-C4CA-B036-A92B-C572C9AC289C}"/>
          </ac:picMkLst>
        </pc:picChg>
        <pc:picChg chg="add mod">
          <ac:chgData name="前川 亮" userId="d7d429a203bb0ce1" providerId="LiveId" clId="{1C0B8CCC-50B4-4903-B80F-892F7100F36F}" dt="2022-08-29T19:37:21.644" v="1233" actId="1036"/>
          <ac:picMkLst>
            <pc:docMk/>
            <pc:sldMk cId="1542004219" sldId="4904"/>
            <ac:picMk id="40" creationId="{1B40254E-DA55-582B-364C-F8A0EF3BB989}"/>
          </ac:picMkLst>
        </pc:picChg>
        <pc:cxnChg chg="add mod">
          <ac:chgData name="前川 亮" userId="d7d429a203bb0ce1" providerId="LiveId" clId="{1C0B8CCC-50B4-4903-B80F-892F7100F36F}" dt="2022-08-29T19:47:00.683" v="1530" actId="1035"/>
          <ac:cxnSpMkLst>
            <pc:docMk/>
            <pc:sldMk cId="1542004219" sldId="4904"/>
            <ac:cxnSpMk id="22" creationId="{4F6F23DC-9A45-C534-AC72-AB6A644D1558}"/>
          </ac:cxnSpMkLst>
        </pc:cxnChg>
        <pc:cxnChg chg="add mod topLvl">
          <ac:chgData name="前川 亮" userId="d7d429a203bb0ce1" providerId="LiveId" clId="{1C0B8CCC-50B4-4903-B80F-892F7100F36F}" dt="2022-08-29T19:47:00.683" v="1530" actId="1035"/>
          <ac:cxnSpMkLst>
            <pc:docMk/>
            <pc:sldMk cId="1542004219" sldId="4904"/>
            <ac:cxnSpMk id="24" creationId="{40F4C623-3191-65FC-C88E-74D745BA7DD4}"/>
          </ac:cxnSpMkLst>
        </pc:cxnChg>
        <pc:cxnChg chg="add mod topLvl">
          <ac:chgData name="前川 亮" userId="d7d429a203bb0ce1" providerId="LiveId" clId="{1C0B8CCC-50B4-4903-B80F-892F7100F36F}" dt="2022-08-29T19:47:00.683" v="1530" actId="1035"/>
          <ac:cxnSpMkLst>
            <pc:docMk/>
            <pc:sldMk cId="1542004219" sldId="4904"/>
            <ac:cxnSpMk id="25" creationId="{CC1E62B1-BE91-EFB6-1ED3-A9257F9159B5}"/>
          </ac:cxnSpMkLst>
        </pc:cxnChg>
        <pc:cxnChg chg="add mod topLvl">
          <ac:chgData name="前川 亮" userId="d7d429a203bb0ce1" providerId="LiveId" clId="{1C0B8CCC-50B4-4903-B80F-892F7100F36F}" dt="2022-08-29T19:47:00.683" v="1530" actId="1035"/>
          <ac:cxnSpMkLst>
            <pc:docMk/>
            <pc:sldMk cId="1542004219" sldId="4904"/>
            <ac:cxnSpMk id="26" creationId="{9204B121-74B2-DF6F-2081-4AAEF25E52E8}"/>
          </ac:cxnSpMkLst>
        </pc:cxnChg>
        <pc:cxnChg chg="add mod">
          <ac:chgData name="前川 亮" userId="d7d429a203bb0ce1" providerId="LiveId" clId="{1C0B8CCC-50B4-4903-B80F-892F7100F36F}" dt="2022-08-29T19:47:00.683" v="1530" actId="1035"/>
          <ac:cxnSpMkLst>
            <pc:docMk/>
            <pc:sldMk cId="1542004219" sldId="4904"/>
            <ac:cxnSpMk id="35" creationId="{E5B43943-E022-A1D7-DF79-07D4CF9DE538}"/>
          </ac:cxnSpMkLst>
        </pc:cxnChg>
      </pc:sldChg>
      <pc:sldChg chg="add ord">
        <pc:chgData name="前川 亮" userId="d7d429a203bb0ce1" providerId="LiveId" clId="{1C0B8CCC-50B4-4903-B80F-892F7100F36F}" dt="2022-08-29T20:02:18.262" v="1764"/>
        <pc:sldMkLst>
          <pc:docMk/>
          <pc:sldMk cId="2815228808" sldId="4905"/>
        </pc:sldMkLst>
      </pc:sldChg>
      <pc:sldChg chg="add ord">
        <pc:chgData name="前川 亮" userId="d7d429a203bb0ce1" providerId="LiveId" clId="{1C0B8CCC-50B4-4903-B80F-892F7100F36F}" dt="2022-08-29T20:02:18.262" v="1764"/>
        <pc:sldMkLst>
          <pc:docMk/>
          <pc:sldMk cId="2877514706" sldId="4906"/>
        </pc:sldMkLst>
      </pc:sldChg>
      <pc:sldChg chg="new add del">
        <pc:chgData name="前川 亮" userId="d7d429a203bb0ce1" providerId="LiveId" clId="{1C0B8CCC-50B4-4903-B80F-892F7100F36F}" dt="2022-08-29T19:53:57.384" v="1662" actId="680"/>
        <pc:sldMkLst>
          <pc:docMk/>
          <pc:sldMk cId="1866820156" sldId="4907"/>
        </pc:sldMkLst>
      </pc:sldChg>
      <pc:sldChg chg="modSp add mod">
        <pc:chgData name="前川 亮" userId="d7d429a203bb0ce1" providerId="LiveId" clId="{1C0B8CCC-50B4-4903-B80F-892F7100F36F}" dt="2022-08-29T19:55:52.101" v="1702" actId="113"/>
        <pc:sldMkLst>
          <pc:docMk/>
          <pc:sldMk cId="2664493033" sldId="4907"/>
        </pc:sldMkLst>
        <pc:spChg chg="mod">
          <ac:chgData name="前川 亮" userId="d7d429a203bb0ce1" providerId="LiveId" clId="{1C0B8CCC-50B4-4903-B80F-892F7100F36F}" dt="2022-08-29T19:55:22.449" v="1693" actId="20577"/>
          <ac:spMkLst>
            <pc:docMk/>
            <pc:sldMk cId="2664493033" sldId="4907"/>
            <ac:spMk id="2" creationId="{535B9956-5619-49AE-AAAF-17445936BFB2}"/>
          </ac:spMkLst>
        </pc:spChg>
        <pc:spChg chg="mod">
          <ac:chgData name="前川 亮" userId="d7d429a203bb0ce1" providerId="LiveId" clId="{1C0B8CCC-50B4-4903-B80F-892F7100F36F}" dt="2022-08-29T19:55:52.101" v="1702" actId="113"/>
          <ac:spMkLst>
            <pc:docMk/>
            <pc:sldMk cId="2664493033" sldId="4907"/>
            <ac:spMk id="4" creationId="{43278B36-45A1-68F7-7D2B-F4DC3454D2FB}"/>
          </ac:spMkLst>
        </pc:spChg>
      </pc:sldChg>
    </pc:docChg>
  </pc:docChgLst>
  <pc:docChgLst>
    <pc:chgData name="前川 亮" userId="d7d429a203bb0ce1" providerId="LiveId" clId="{B200EC11-125C-44F0-8346-B943B79DAAF1}"/>
    <pc:docChg chg="custSel addSld modSld">
      <pc:chgData name="前川 亮" userId="d7d429a203bb0ce1" providerId="LiveId" clId="{B200EC11-125C-44F0-8346-B943B79DAAF1}" dt="2022-09-02T04:08:18.377" v="13" actId="1076"/>
      <pc:docMkLst>
        <pc:docMk/>
      </pc:docMkLst>
      <pc:sldChg chg="addSp modSp mod">
        <pc:chgData name="前川 亮" userId="d7d429a203bb0ce1" providerId="LiveId" clId="{B200EC11-125C-44F0-8346-B943B79DAAF1}" dt="2022-09-02T04:08:18.377" v="13" actId="1076"/>
        <pc:sldMkLst>
          <pc:docMk/>
          <pc:sldMk cId="757644930" sldId="4916"/>
        </pc:sldMkLst>
        <pc:spChg chg="add mod">
          <ac:chgData name="前川 亮" userId="d7d429a203bb0ce1" providerId="LiveId" clId="{B200EC11-125C-44F0-8346-B943B79DAAF1}" dt="2022-09-02T04:08:18.377" v="13" actId="1076"/>
          <ac:spMkLst>
            <pc:docMk/>
            <pc:sldMk cId="757644930" sldId="4916"/>
            <ac:spMk id="11" creationId="{B60087CE-AC36-51C4-E57B-9CA023EEB41F}"/>
          </ac:spMkLst>
        </pc:spChg>
      </pc:sldChg>
      <pc:sldChg chg="modSp add mod">
        <pc:chgData name="前川 亮" userId="d7d429a203bb0ce1" providerId="LiveId" clId="{B200EC11-125C-44F0-8346-B943B79DAAF1}" dt="2022-09-02T04:06:41.588" v="1" actId="207"/>
        <pc:sldMkLst>
          <pc:docMk/>
          <pc:sldMk cId="2978674077" sldId="4918"/>
        </pc:sldMkLst>
        <pc:spChg chg="mod">
          <ac:chgData name="前川 亮" userId="d7d429a203bb0ce1" providerId="LiveId" clId="{B200EC11-125C-44F0-8346-B943B79DAAF1}" dt="2022-09-02T04:06:41.588" v="1" actId="207"/>
          <ac:spMkLst>
            <pc:docMk/>
            <pc:sldMk cId="2978674077" sldId="4918"/>
            <ac:spMk id="6" creationId="{EDBD000A-BACA-921A-6686-B2FD6EE5EBC9}"/>
          </ac:spMkLst>
        </pc:spChg>
      </pc:sldChg>
    </pc:docChg>
  </pc:docChgLst>
  <pc:docChgLst>
    <pc:chgData name="前川 亮" userId="d7d429a203bb0ce1" providerId="LiveId" clId="{39FF7F50-3CEB-42AC-AB0D-46DD988D68F7}"/>
    <pc:docChg chg="undo custSel addSld delSld modSld">
      <pc:chgData name="前川 亮" userId="d7d429a203bb0ce1" providerId="LiveId" clId="{39FF7F50-3CEB-42AC-AB0D-46DD988D68F7}" dt="2022-09-02T03:30:22.615" v="638" actId="20577"/>
      <pc:docMkLst>
        <pc:docMk/>
      </pc:docMkLst>
      <pc:sldChg chg="new">
        <pc:chgData name="前川 亮" userId="d7d429a203bb0ce1" providerId="LiveId" clId="{39FF7F50-3CEB-42AC-AB0D-46DD988D68F7}" dt="2022-09-02T02:28:37.922" v="0" actId="680"/>
        <pc:sldMkLst>
          <pc:docMk/>
          <pc:sldMk cId="3144057033" sldId="4910"/>
        </pc:sldMkLst>
      </pc:sldChg>
      <pc:sldChg chg="new">
        <pc:chgData name="前川 亮" userId="d7d429a203bb0ce1" providerId="LiveId" clId="{39FF7F50-3CEB-42AC-AB0D-46DD988D68F7}" dt="2022-09-02T02:28:47.749" v="1" actId="680"/>
        <pc:sldMkLst>
          <pc:docMk/>
          <pc:sldMk cId="1968567616" sldId="4911"/>
        </pc:sldMkLst>
      </pc:sldChg>
      <pc:sldChg chg="addSp delSp modSp add mod">
        <pc:chgData name="前川 亮" userId="d7d429a203bb0ce1" providerId="LiveId" clId="{39FF7F50-3CEB-42AC-AB0D-46DD988D68F7}" dt="2022-09-02T03:19:40.213" v="170" actId="1076"/>
        <pc:sldMkLst>
          <pc:docMk/>
          <pc:sldMk cId="2928402468" sldId="4912"/>
        </pc:sldMkLst>
        <pc:spChg chg="del">
          <ac:chgData name="前川 亮" userId="d7d429a203bb0ce1" providerId="LiveId" clId="{39FF7F50-3CEB-42AC-AB0D-46DD988D68F7}" dt="2022-09-02T03:12:20.693" v="3" actId="478"/>
          <ac:spMkLst>
            <pc:docMk/>
            <pc:sldMk cId="2928402468" sldId="4912"/>
            <ac:spMk id="3" creationId="{7F7D39B2-7ADD-CDE3-EA08-F7C0B907AF78}"/>
          </ac:spMkLst>
        </pc:spChg>
        <pc:spChg chg="del">
          <ac:chgData name="前川 亮" userId="d7d429a203bb0ce1" providerId="LiveId" clId="{39FF7F50-3CEB-42AC-AB0D-46DD988D68F7}" dt="2022-09-02T03:12:20.693" v="3" actId="478"/>
          <ac:spMkLst>
            <pc:docMk/>
            <pc:sldMk cId="2928402468" sldId="4912"/>
            <ac:spMk id="4" creationId="{43278B36-45A1-68F7-7D2B-F4DC3454D2FB}"/>
          </ac:spMkLst>
        </pc:spChg>
        <pc:spChg chg="del">
          <ac:chgData name="前川 亮" userId="d7d429a203bb0ce1" providerId="LiveId" clId="{39FF7F50-3CEB-42AC-AB0D-46DD988D68F7}" dt="2022-09-02T03:12:20.693" v="3" actId="478"/>
          <ac:spMkLst>
            <pc:docMk/>
            <pc:sldMk cId="2928402468" sldId="4912"/>
            <ac:spMk id="5" creationId="{4632E4E2-0ECF-D664-C81B-2BABCBFEA352}"/>
          </ac:spMkLst>
        </pc:spChg>
        <pc:spChg chg="del">
          <ac:chgData name="前川 亮" userId="d7d429a203bb0ce1" providerId="LiveId" clId="{39FF7F50-3CEB-42AC-AB0D-46DD988D68F7}" dt="2022-09-02T03:12:20.693" v="3" actId="478"/>
          <ac:spMkLst>
            <pc:docMk/>
            <pc:sldMk cId="2928402468" sldId="4912"/>
            <ac:spMk id="7" creationId="{AA7873A9-C24E-5B39-524C-F8077ABEF9B7}"/>
          </ac:spMkLst>
        </pc:spChg>
        <pc:spChg chg="del">
          <ac:chgData name="前川 亮" userId="d7d429a203bb0ce1" providerId="LiveId" clId="{39FF7F50-3CEB-42AC-AB0D-46DD988D68F7}" dt="2022-09-02T03:12:20.693" v="3" actId="478"/>
          <ac:spMkLst>
            <pc:docMk/>
            <pc:sldMk cId="2928402468" sldId="4912"/>
            <ac:spMk id="9" creationId="{C91A5099-8EF1-BADE-7440-C80123FBC92E}"/>
          </ac:spMkLst>
        </pc:spChg>
        <pc:spChg chg="del">
          <ac:chgData name="前川 亮" userId="d7d429a203bb0ce1" providerId="LiveId" clId="{39FF7F50-3CEB-42AC-AB0D-46DD988D68F7}" dt="2022-09-02T03:12:20.693" v="3" actId="478"/>
          <ac:spMkLst>
            <pc:docMk/>
            <pc:sldMk cId="2928402468" sldId="4912"/>
            <ac:spMk id="10" creationId="{2F403A99-0911-D4FE-17F7-8E57B7292413}"/>
          </ac:spMkLst>
        </pc:spChg>
        <pc:spChg chg="del">
          <ac:chgData name="前川 亮" userId="d7d429a203bb0ce1" providerId="LiveId" clId="{39FF7F50-3CEB-42AC-AB0D-46DD988D68F7}" dt="2022-09-02T03:12:20.693" v="3" actId="478"/>
          <ac:spMkLst>
            <pc:docMk/>
            <pc:sldMk cId="2928402468" sldId="4912"/>
            <ac:spMk id="11" creationId="{6D6A2B5F-3484-3D86-F76F-97673DC28FAB}"/>
          </ac:spMkLst>
        </pc:spChg>
        <pc:spChg chg="del">
          <ac:chgData name="前川 亮" userId="d7d429a203bb0ce1" providerId="LiveId" clId="{39FF7F50-3CEB-42AC-AB0D-46DD988D68F7}" dt="2022-09-02T03:12:20.693" v="3" actId="478"/>
          <ac:spMkLst>
            <pc:docMk/>
            <pc:sldMk cId="2928402468" sldId="4912"/>
            <ac:spMk id="12" creationId="{BAAC6C30-8851-EA90-D0FB-C4D1F28B01E7}"/>
          </ac:spMkLst>
        </pc:spChg>
        <pc:spChg chg="del">
          <ac:chgData name="前川 亮" userId="d7d429a203bb0ce1" providerId="LiveId" clId="{39FF7F50-3CEB-42AC-AB0D-46DD988D68F7}" dt="2022-09-02T03:12:20.693" v="3" actId="478"/>
          <ac:spMkLst>
            <pc:docMk/>
            <pc:sldMk cId="2928402468" sldId="4912"/>
            <ac:spMk id="13" creationId="{3CFA82D1-59AC-3395-F55C-DE70E53F9D95}"/>
          </ac:spMkLst>
        </pc:spChg>
        <pc:spChg chg="add mod">
          <ac:chgData name="前川 亮" userId="d7d429a203bb0ce1" providerId="LiveId" clId="{39FF7F50-3CEB-42AC-AB0D-46DD988D68F7}" dt="2022-09-02T03:18:07.257" v="150" actId="1035"/>
          <ac:spMkLst>
            <pc:docMk/>
            <pc:sldMk cId="2928402468" sldId="4912"/>
            <ac:spMk id="14" creationId="{BA740FCD-0979-1722-1954-0825BBD10C79}"/>
          </ac:spMkLst>
        </pc:spChg>
        <pc:spChg chg="add mod">
          <ac:chgData name="前川 亮" userId="d7d429a203bb0ce1" providerId="LiveId" clId="{39FF7F50-3CEB-42AC-AB0D-46DD988D68F7}" dt="2022-09-02T03:18:07.257" v="150" actId="1035"/>
          <ac:spMkLst>
            <pc:docMk/>
            <pc:sldMk cId="2928402468" sldId="4912"/>
            <ac:spMk id="16" creationId="{63705DDE-7881-4FF2-BA1D-C6FEB7E00C0C}"/>
          </ac:spMkLst>
        </pc:spChg>
        <pc:spChg chg="add mod">
          <ac:chgData name="前川 亮" userId="d7d429a203bb0ce1" providerId="LiveId" clId="{39FF7F50-3CEB-42AC-AB0D-46DD988D68F7}" dt="2022-09-02T03:18:07.257" v="150" actId="1035"/>
          <ac:spMkLst>
            <pc:docMk/>
            <pc:sldMk cId="2928402468" sldId="4912"/>
            <ac:spMk id="21" creationId="{5849E395-E5A6-9C6A-224E-5778842E1B34}"/>
          </ac:spMkLst>
        </pc:spChg>
        <pc:spChg chg="add mod">
          <ac:chgData name="前川 亮" userId="d7d429a203bb0ce1" providerId="LiveId" clId="{39FF7F50-3CEB-42AC-AB0D-46DD988D68F7}" dt="2022-09-02T03:18:07.257" v="150" actId="1035"/>
          <ac:spMkLst>
            <pc:docMk/>
            <pc:sldMk cId="2928402468" sldId="4912"/>
            <ac:spMk id="23" creationId="{3856CC15-F9DA-48DF-6A01-945BFB40ECE5}"/>
          </ac:spMkLst>
        </pc:spChg>
        <pc:spChg chg="add mod">
          <ac:chgData name="前川 亮" userId="d7d429a203bb0ce1" providerId="LiveId" clId="{39FF7F50-3CEB-42AC-AB0D-46DD988D68F7}" dt="2022-09-02T03:18:07.257" v="150" actId="1035"/>
          <ac:spMkLst>
            <pc:docMk/>
            <pc:sldMk cId="2928402468" sldId="4912"/>
            <ac:spMk id="24" creationId="{96DC7EA7-F2A0-D378-3FAE-604745C33514}"/>
          </ac:spMkLst>
        </pc:spChg>
        <pc:spChg chg="add mod">
          <ac:chgData name="前川 亮" userId="d7d429a203bb0ce1" providerId="LiveId" clId="{39FF7F50-3CEB-42AC-AB0D-46DD988D68F7}" dt="2022-09-02T03:18:07.257" v="150" actId="1035"/>
          <ac:spMkLst>
            <pc:docMk/>
            <pc:sldMk cId="2928402468" sldId="4912"/>
            <ac:spMk id="26" creationId="{0DB60698-32A5-716F-6173-9CA122236CAE}"/>
          </ac:spMkLst>
        </pc:spChg>
        <pc:spChg chg="add mod">
          <ac:chgData name="前川 亮" userId="d7d429a203bb0ce1" providerId="LiveId" clId="{39FF7F50-3CEB-42AC-AB0D-46DD988D68F7}" dt="2022-09-02T03:18:07.257" v="150" actId="1035"/>
          <ac:spMkLst>
            <pc:docMk/>
            <pc:sldMk cId="2928402468" sldId="4912"/>
            <ac:spMk id="28" creationId="{FB526236-AF77-ECBB-4FDB-B8BB32D65D0F}"/>
          </ac:spMkLst>
        </pc:spChg>
        <pc:picChg chg="del">
          <ac:chgData name="前川 亮" userId="d7d429a203bb0ce1" providerId="LiveId" clId="{39FF7F50-3CEB-42AC-AB0D-46DD988D68F7}" dt="2022-09-02T03:12:20.693" v="3" actId="478"/>
          <ac:picMkLst>
            <pc:docMk/>
            <pc:sldMk cId="2928402468" sldId="4912"/>
            <ac:picMk id="6" creationId="{EC582AB7-BC68-4849-822F-DB1F301D0070}"/>
          </ac:picMkLst>
        </pc:picChg>
        <pc:picChg chg="add mod">
          <ac:chgData name="前川 亮" userId="d7d429a203bb0ce1" providerId="LiveId" clId="{39FF7F50-3CEB-42AC-AB0D-46DD988D68F7}" dt="2022-09-02T03:18:07.257" v="150" actId="1035"/>
          <ac:picMkLst>
            <pc:docMk/>
            <pc:sldMk cId="2928402468" sldId="4912"/>
            <ac:picMk id="19" creationId="{262138F9-118D-F60A-3E78-A1CE9E75CF02}"/>
          </ac:picMkLst>
        </pc:picChg>
        <pc:picChg chg="add mod">
          <ac:chgData name="前川 亮" userId="d7d429a203bb0ce1" providerId="LiveId" clId="{39FF7F50-3CEB-42AC-AB0D-46DD988D68F7}" dt="2022-09-02T03:19:40.213" v="170" actId="1076"/>
          <ac:picMkLst>
            <pc:docMk/>
            <pc:sldMk cId="2928402468" sldId="4912"/>
            <ac:picMk id="1026" creationId="{2073D9A5-6B72-58ED-95E7-49E2382B06A1}"/>
          </ac:picMkLst>
        </pc:picChg>
        <pc:picChg chg="del">
          <ac:chgData name="前川 亮" userId="d7d429a203bb0ce1" providerId="LiveId" clId="{39FF7F50-3CEB-42AC-AB0D-46DD988D68F7}" dt="2022-09-02T03:12:20.693" v="3" actId="478"/>
          <ac:picMkLst>
            <pc:docMk/>
            <pc:sldMk cId="2928402468" sldId="4912"/>
            <ac:picMk id="1028" creationId="{69CB60A2-1F46-B4F9-D346-1B407E5AE4DE}"/>
          </ac:picMkLst>
        </pc:picChg>
        <pc:cxnChg chg="del">
          <ac:chgData name="前川 亮" userId="d7d429a203bb0ce1" providerId="LiveId" clId="{39FF7F50-3CEB-42AC-AB0D-46DD988D68F7}" dt="2022-09-02T03:12:20.693" v="3" actId="478"/>
          <ac:cxnSpMkLst>
            <pc:docMk/>
            <pc:sldMk cId="2928402468" sldId="4912"/>
            <ac:cxnSpMk id="17" creationId="{14AF41FB-B0F1-C725-1166-299869B9FA1D}"/>
          </ac:cxnSpMkLst>
        </pc:cxnChg>
      </pc:sldChg>
      <pc:sldChg chg="addSp modSp add del mod">
        <pc:chgData name="前川 亮" userId="d7d429a203bb0ce1" providerId="LiveId" clId="{39FF7F50-3CEB-42AC-AB0D-46DD988D68F7}" dt="2022-09-02T03:19:47.925" v="173" actId="47"/>
        <pc:sldMkLst>
          <pc:docMk/>
          <pc:sldMk cId="2277180813" sldId="4913"/>
        </pc:sldMkLst>
        <pc:spChg chg="add mod">
          <ac:chgData name="前川 亮" userId="d7d429a203bb0ce1" providerId="LiveId" clId="{39FF7F50-3CEB-42AC-AB0D-46DD988D68F7}" dt="2022-09-02T03:18:42.115" v="156" actId="20577"/>
          <ac:spMkLst>
            <pc:docMk/>
            <pc:sldMk cId="2277180813" sldId="4913"/>
            <ac:spMk id="4" creationId="{3461143E-60A1-DF8F-7825-49206C186EBA}"/>
          </ac:spMkLst>
        </pc:spChg>
        <pc:spChg chg="add mod">
          <ac:chgData name="前川 亮" userId="d7d429a203bb0ce1" providerId="LiveId" clId="{39FF7F50-3CEB-42AC-AB0D-46DD988D68F7}" dt="2022-09-02T03:19:30.540" v="169" actId="1076"/>
          <ac:spMkLst>
            <pc:docMk/>
            <pc:sldMk cId="2277180813" sldId="4913"/>
            <ac:spMk id="5" creationId="{BDF041DD-29F1-A7BD-F7D2-EC5557AA18BA}"/>
          </ac:spMkLst>
        </pc:spChg>
      </pc:sldChg>
      <pc:sldChg chg="addSp modSp add mod">
        <pc:chgData name="前川 亮" userId="d7d429a203bb0ce1" providerId="LiveId" clId="{39FF7F50-3CEB-42AC-AB0D-46DD988D68F7}" dt="2022-09-02T03:21:05.598" v="232" actId="20577"/>
        <pc:sldMkLst>
          <pc:docMk/>
          <pc:sldMk cId="416496504" sldId="4914"/>
        </pc:sldMkLst>
        <pc:spChg chg="add mod">
          <ac:chgData name="前川 亮" userId="d7d429a203bb0ce1" providerId="LiveId" clId="{39FF7F50-3CEB-42AC-AB0D-46DD988D68F7}" dt="2022-09-02T03:21:05.598" v="232" actId="20577"/>
          <ac:spMkLst>
            <pc:docMk/>
            <pc:sldMk cId="416496504" sldId="4914"/>
            <ac:spMk id="4" creationId="{74B5F692-ECFC-962C-586C-58833AA7B7CA}"/>
          </ac:spMkLst>
        </pc:spChg>
        <pc:spChg chg="add mod">
          <ac:chgData name="前川 亮" userId="d7d429a203bb0ce1" providerId="LiveId" clId="{39FF7F50-3CEB-42AC-AB0D-46DD988D68F7}" dt="2022-09-02T03:20:18.146" v="190" actId="1076"/>
          <ac:spMkLst>
            <pc:docMk/>
            <pc:sldMk cId="416496504" sldId="4914"/>
            <ac:spMk id="5" creationId="{5027FAB5-838F-A1D4-94E3-5FD0E5BC4DC3}"/>
          </ac:spMkLst>
        </pc:spChg>
        <pc:spChg chg="add mod">
          <ac:chgData name="前川 亮" userId="d7d429a203bb0ce1" providerId="LiveId" clId="{39FF7F50-3CEB-42AC-AB0D-46DD988D68F7}" dt="2022-09-02T03:20:26.728" v="198" actId="1076"/>
          <ac:spMkLst>
            <pc:docMk/>
            <pc:sldMk cId="416496504" sldId="4914"/>
            <ac:spMk id="7" creationId="{668712FC-E4F4-6614-73F8-4F32DB04C206}"/>
          </ac:spMkLst>
        </pc:spChg>
        <pc:spChg chg="add mod">
          <ac:chgData name="前川 亮" userId="d7d429a203bb0ce1" providerId="LiveId" clId="{39FF7F50-3CEB-42AC-AB0D-46DD988D68F7}" dt="2022-09-02T03:20:48.690" v="214" actId="1076"/>
          <ac:spMkLst>
            <pc:docMk/>
            <pc:sldMk cId="416496504" sldId="4914"/>
            <ac:spMk id="8" creationId="{4E0DB0AA-0EAD-6192-E02E-A8BEF7A3F56D}"/>
          </ac:spMkLst>
        </pc:spChg>
        <pc:spChg chg="add mod">
          <ac:chgData name="前川 亮" userId="d7d429a203bb0ce1" providerId="LiveId" clId="{39FF7F50-3CEB-42AC-AB0D-46DD988D68F7}" dt="2022-09-02T03:21:03.204" v="231" actId="1076"/>
          <ac:spMkLst>
            <pc:docMk/>
            <pc:sldMk cId="416496504" sldId="4914"/>
            <ac:spMk id="10" creationId="{7D628BE7-C2D8-D686-C634-8F1EE47A3F8C}"/>
          </ac:spMkLst>
        </pc:spChg>
      </pc:sldChg>
      <pc:sldChg chg="addSp delSp modSp add mod">
        <pc:chgData name="前川 亮" userId="d7d429a203bb0ce1" providerId="LiveId" clId="{39FF7F50-3CEB-42AC-AB0D-46DD988D68F7}" dt="2022-09-02T03:24:08.382" v="336" actId="208"/>
        <pc:sldMkLst>
          <pc:docMk/>
          <pc:sldMk cId="3320552753" sldId="4915"/>
        </pc:sldMkLst>
        <pc:spChg chg="add mod">
          <ac:chgData name="前川 亮" userId="d7d429a203bb0ce1" providerId="LiveId" clId="{39FF7F50-3CEB-42AC-AB0D-46DD988D68F7}" dt="2022-09-02T03:21:38.367" v="237" actId="13822"/>
          <ac:spMkLst>
            <pc:docMk/>
            <pc:sldMk cId="3320552753" sldId="4915"/>
            <ac:spMk id="6" creationId="{EDBD000A-BACA-921A-6686-B2FD6EE5EBC9}"/>
          </ac:spMkLst>
        </pc:spChg>
        <pc:spChg chg="add mod">
          <ac:chgData name="前川 亮" userId="d7d429a203bb0ce1" providerId="LiveId" clId="{39FF7F50-3CEB-42AC-AB0D-46DD988D68F7}" dt="2022-09-02T03:22:09.668" v="267" actId="113"/>
          <ac:spMkLst>
            <pc:docMk/>
            <pc:sldMk cId="3320552753" sldId="4915"/>
            <ac:spMk id="9" creationId="{DB24BA0D-C1E0-262C-90BB-56232F0FB164}"/>
          </ac:spMkLst>
        </pc:spChg>
        <pc:spChg chg="add mod">
          <ac:chgData name="前川 亮" userId="d7d429a203bb0ce1" providerId="LiveId" clId="{39FF7F50-3CEB-42AC-AB0D-46DD988D68F7}" dt="2022-09-02T03:22:01.665" v="264" actId="13822"/>
          <ac:spMkLst>
            <pc:docMk/>
            <pc:sldMk cId="3320552753" sldId="4915"/>
            <ac:spMk id="12" creationId="{4E7DBA3F-6183-A377-E2A7-8444F16E802D}"/>
          </ac:spMkLst>
        </pc:spChg>
        <pc:spChg chg="add mod">
          <ac:chgData name="前川 亮" userId="d7d429a203bb0ce1" providerId="LiveId" clId="{39FF7F50-3CEB-42AC-AB0D-46DD988D68F7}" dt="2022-09-02T03:22:19.694" v="278" actId="20577"/>
          <ac:spMkLst>
            <pc:docMk/>
            <pc:sldMk cId="3320552753" sldId="4915"/>
            <ac:spMk id="15" creationId="{10837088-BBB5-6BAF-4E49-2E0C6EF7C594}"/>
          </ac:spMkLst>
        </pc:spChg>
        <pc:spChg chg="add mod">
          <ac:chgData name="前川 亮" userId="d7d429a203bb0ce1" providerId="LiveId" clId="{39FF7F50-3CEB-42AC-AB0D-46DD988D68F7}" dt="2022-09-02T03:24:08.382" v="336" actId="208"/>
          <ac:spMkLst>
            <pc:docMk/>
            <pc:sldMk cId="3320552753" sldId="4915"/>
            <ac:spMk id="18" creationId="{E026559B-12B6-2B2F-DD7E-6B9FE6D2AB94}"/>
          </ac:spMkLst>
        </pc:spChg>
        <pc:spChg chg="add del">
          <ac:chgData name="前川 亮" userId="d7d429a203bb0ce1" providerId="LiveId" clId="{39FF7F50-3CEB-42AC-AB0D-46DD988D68F7}" dt="2022-09-02T03:24:05.054" v="335" actId="11529"/>
          <ac:spMkLst>
            <pc:docMk/>
            <pc:sldMk cId="3320552753" sldId="4915"/>
            <ac:spMk id="20" creationId="{C5DC5E4F-8000-B575-7114-050226C89708}"/>
          </ac:spMkLst>
        </pc:spChg>
        <pc:spChg chg="mod">
          <ac:chgData name="前川 亮" userId="d7d429a203bb0ce1" providerId="LiveId" clId="{39FF7F50-3CEB-42AC-AB0D-46DD988D68F7}" dt="2022-09-02T03:21:55.418" v="261" actId="1076"/>
          <ac:spMkLst>
            <pc:docMk/>
            <pc:sldMk cId="3320552753" sldId="4915"/>
            <ac:spMk id="28" creationId="{FB526236-AF77-ECBB-4FDB-B8BB32D65D0F}"/>
          </ac:spMkLst>
        </pc:spChg>
      </pc:sldChg>
      <pc:sldChg chg="modSp add mod">
        <pc:chgData name="前川 亮" userId="d7d429a203bb0ce1" providerId="LiveId" clId="{39FF7F50-3CEB-42AC-AB0D-46DD988D68F7}" dt="2022-09-02T03:24:55.667" v="350" actId="20577"/>
        <pc:sldMkLst>
          <pc:docMk/>
          <pc:sldMk cId="757644930" sldId="4916"/>
        </pc:sldMkLst>
        <pc:spChg chg="mod">
          <ac:chgData name="前川 亮" userId="d7d429a203bb0ce1" providerId="LiveId" clId="{39FF7F50-3CEB-42AC-AB0D-46DD988D68F7}" dt="2022-09-02T03:24:48.710" v="343" actId="692"/>
          <ac:spMkLst>
            <pc:docMk/>
            <pc:sldMk cId="757644930" sldId="4916"/>
            <ac:spMk id="6" creationId="{EDBD000A-BACA-921A-6686-B2FD6EE5EBC9}"/>
          </ac:spMkLst>
        </pc:spChg>
        <pc:spChg chg="mod">
          <ac:chgData name="前川 亮" userId="d7d429a203bb0ce1" providerId="LiveId" clId="{39FF7F50-3CEB-42AC-AB0D-46DD988D68F7}" dt="2022-09-02T03:24:48.710" v="343" actId="692"/>
          <ac:spMkLst>
            <pc:docMk/>
            <pc:sldMk cId="757644930" sldId="4916"/>
            <ac:spMk id="12" creationId="{4E7DBA3F-6183-A377-E2A7-8444F16E802D}"/>
          </ac:spMkLst>
        </pc:spChg>
        <pc:spChg chg="mod">
          <ac:chgData name="前川 亮" userId="d7d429a203bb0ce1" providerId="LiveId" clId="{39FF7F50-3CEB-42AC-AB0D-46DD988D68F7}" dt="2022-09-02T03:24:55.667" v="350" actId="20577"/>
          <ac:spMkLst>
            <pc:docMk/>
            <pc:sldMk cId="757644930" sldId="4916"/>
            <ac:spMk id="18" creationId="{E026559B-12B6-2B2F-DD7E-6B9FE6D2AB94}"/>
          </ac:spMkLst>
        </pc:spChg>
      </pc:sldChg>
      <pc:sldChg chg="modSp new mod">
        <pc:chgData name="前川 亮" userId="d7d429a203bb0ce1" providerId="LiveId" clId="{39FF7F50-3CEB-42AC-AB0D-46DD988D68F7}" dt="2022-09-02T03:30:22.615" v="638" actId="20577"/>
        <pc:sldMkLst>
          <pc:docMk/>
          <pc:sldMk cId="1880167099" sldId="4917"/>
        </pc:sldMkLst>
        <pc:spChg chg="mod">
          <ac:chgData name="前川 亮" userId="d7d429a203bb0ce1" providerId="LiveId" clId="{39FF7F50-3CEB-42AC-AB0D-46DD988D68F7}" dt="2022-09-02T03:28:26.760" v="533" actId="20577"/>
          <ac:spMkLst>
            <pc:docMk/>
            <pc:sldMk cId="1880167099" sldId="4917"/>
            <ac:spMk id="2" creationId="{34491622-612F-8273-F52C-BCD813FBF539}"/>
          </ac:spMkLst>
        </pc:spChg>
        <pc:spChg chg="mod">
          <ac:chgData name="前川 亮" userId="d7d429a203bb0ce1" providerId="LiveId" clId="{39FF7F50-3CEB-42AC-AB0D-46DD988D68F7}" dt="2022-09-02T03:30:22.615" v="638" actId="20577"/>
          <ac:spMkLst>
            <pc:docMk/>
            <pc:sldMk cId="1880167099" sldId="4917"/>
            <ac:spMk id="3" creationId="{093AF8B4-0486-9840-AD36-929B9906F553}"/>
          </ac:spMkLst>
        </pc:spChg>
      </pc:sldChg>
    </pc:docChg>
  </pc:docChgLst>
  <pc:docChgLst>
    <pc:chgData name="前川 亮" userId="d7d429a203bb0ce1" providerId="LiveId" clId="{EFA5D4C9-DF4B-4648-AD52-8EE961C6A6D0}"/>
    <pc:docChg chg="undo custSel addSld delSld modSld sldOrd">
      <pc:chgData name="前川 亮" userId="d7d429a203bb0ce1" providerId="LiveId" clId="{EFA5D4C9-DF4B-4648-AD52-8EE961C6A6D0}" dt="2022-08-30T00:18:35.120" v="1545"/>
      <pc:docMkLst>
        <pc:docMk/>
      </pc:docMkLst>
      <pc:sldChg chg="addSp delSp modSp new mod modClrScheme chgLayout">
        <pc:chgData name="前川 亮" userId="d7d429a203bb0ce1" providerId="LiveId" clId="{EFA5D4C9-DF4B-4648-AD52-8EE961C6A6D0}" dt="2022-08-29T06:59:08.409" v="30" actId="20577"/>
        <pc:sldMkLst>
          <pc:docMk/>
          <pc:sldMk cId="2332333175" sldId="257"/>
        </pc:sldMkLst>
        <pc:spChg chg="del mod ord">
          <ac:chgData name="前川 亮" userId="d7d429a203bb0ce1" providerId="LiveId" clId="{EFA5D4C9-DF4B-4648-AD52-8EE961C6A6D0}" dt="2022-08-29T06:58:59.854" v="2" actId="700"/>
          <ac:spMkLst>
            <pc:docMk/>
            <pc:sldMk cId="2332333175" sldId="257"/>
            <ac:spMk id="2" creationId="{D49EFD31-C699-4AEF-0501-40511AEE5DB7}"/>
          </ac:spMkLst>
        </pc:spChg>
        <pc:spChg chg="add mod ord">
          <ac:chgData name="前川 亮" userId="d7d429a203bb0ce1" providerId="LiveId" clId="{EFA5D4C9-DF4B-4648-AD52-8EE961C6A6D0}" dt="2022-08-29T06:58:59.854" v="2" actId="700"/>
          <ac:spMkLst>
            <pc:docMk/>
            <pc:sldMk cId="2332333175" sldId="257"/>
            <ac:spMk id="3" creationId="{846CF8B9-F38E-FDBE-2B52-93C35737696D}"/>
          </ac:spMkLst>
        </pc:spChg>
        <pc:spChg chg="add mod ord">
          <ac:chgData name="前川 亮" userId="d7d429a203bb0ce1" providerId="LiveId" clId="{EFA5D4C9-DF4B-4648-AD52-8EE961C6A6D0}" dt="2022-08-29T06:59:08.409" v="30" actId="20577"/>
          <ac:spMkLst>
            <pc:docMk/>
            <pc:sldMk cId="2332333175" sldId="257"/>
            <ac:spMk id="4" creationId="{E78C64FD-4BEA-81FE-2A1C-8FB023D42826}"/>
          </ac:spMkLst>
        </pc:spChg>
      </pc:sldChg>
      <pc:sldChg chg="delSp modSp mod modNotesTx">
        <pc:chgData name="前川 亮" userId="d7d429a203bb0ce1" providerId="LiveId" clId="{EFA5D4C9-DF4B-4648-AD52-8EE961C6A6D0}" dt="2022-08-30T00:08:15.346" v="1459"/>
        <pc:sldMkLst>
          <pc:docMk/>
          <pc:sldMk cId="1431021087" sldId="259"/>
        </pc:sldMkLst>
        <pc:spChg chg="mod">
          <ac:chgData name="前川 亮" userId="d7d429a203bb0ce1" providerId="LiveId" clId="{EFA5D4C9-DF4B-4648-AD52-8EE961C6A6D0}" dt="2022-08-29T20:24:37.897" v="1388" actId="1038"/>
          <ac:spMkLst>
            <pc:docMk/>
            <pc:sldMk cId="1431021087" sldId="259"/>
            <ac:spMk id="3" creationId="{6333D98A-8818-0E42-91DD-888411A04594}"/>
          </ac:spMkLst>
        </pc:spChg>
        <pc:spChg chg="del mod">
          <ac:chgData name="前川 亮" userId="d7d429a203bb0ce1" providerId="LiveId" clId="{EFA5D4C9-DF4B-4648-AD52-8EE961C6A6D0}" dt="2022-08-29T20:10:25.206" v="1039" actId="478"/>
          <ac:spMkLst>
            <pc:docMk/>
            <pc:sldMk cId="1431021087" sldId="259"/>
            <ac:spMk id="4" creationId="{477F4B4A-5CC1-DA73-6B54-DA1495DA7A0B}"/>
          </ac:spMkLst>
        </pc:spChg>
        <pc:spChg chg="mod">
          <ac:chgData name="前川 亮" userId="d7d429a203bb0ce1" providerId="LiveId" clId="{EFA5D4C9-DF4B-4648-AD52-8EE961C6A6D0}" dt="2022-08-29T20:24:37.897" v="1388" actId="1038"/>
          <ac:spMkLst>
            <pc:docMk/>
            <pc:sldMk cId="1431021087" sldId="259"/>
            <ac:spMk id="5" creationId="{EBA05982-C5D2-72E0-1F4B-850529A246E5}"/>
          </ac:spMkLst>
        </pc:spChg>
        <pc:spChg chg="mod">
          <ac:chgData name="前川 亮" userId="d7d429a203bb0ce1" providerId="LiveId" clId="{EFA5D4C9-DF4B-4648-AD52-8EE961C6A6D0}" dt="2022-08-29T20:24:37.897" v="1388" actId="1038"/>
          <ac:spMkLst>
            <pc:docMk/>
            <pc:sldMk cId="1431021087" sldId="259"/>
            <ac:spMk id="6" creationId="{A26BAB33-1BF6-CAE6-C20A-14D595507512}"/>
          </ac:spMkLst>
        </pc:spChg>
        <pc:picChg chg="mod">
          <ac:chgData name="前川 亮" userId="d7d429a203bb0ce1" providerId="LiveId" clId="{EFA5D4C9-DF4B-4648-AD52-8EE961C6A6D0}" dt="2022-08-29T20:24:37.897" v="1388" actId="1038"/>
          <ac:picMkLst>
            <pc:docMk/>
            <pc:sldMk cId="1431021087" sldId="259"/>
            <ac:picMk id="1026" creationId="{2618A679-9A9A-F39D-F1BA-CFA8C4ECFC76}"/>
          </ac:picMkLst>
        </pc:picChg>
      </pc:sldChg>
      <pc:sldChg chg="add">
        <pc:chgData name="前川 亮" userId="d7d429a203bb0ce1" providerId="LiveId" clId="{EFA5D4C9-DF4B-4648-AD52-8EE961C6A6D0}" dt="2022-08-29T05:53:34.848" v="1"/>
        <pc:sldMkLst>
          <pc:docMk/>
          <pc:sldMk cId="3605072559" sldId="298"/>
        </pc:sldMkLst>
      </pc:sldChg>
      <pc:sldChg chg="add">
        <pc:chgData name="前川 亮" userId="d7d429a203bb0ce1" providerId="LiveId" clId="{EFA5D4C9-DF4B-4648-AD52-8EE961C6A6D0}" dt="2022-08-29T05:53:34.848" v="1"/>
        <pc:sldMkLst>
          <pc:docMk/>
          <pc:sldMk cId="2783757479" sldId="299"/>
        </pc:sldMkLst>
      </pc:sldChg>
      <pc:sldChg chg="modSp new mod">
        <pc:chgData name="前川 亮" userId="d7d429a203bb0ce1" providerId="LiveId" clId="{EFA5D4C9-DF4B-4648-AD52-8EE961C6A6D0}" dt="2022-08-29T07:16:34.335" v="374" actId="20577"/>
        <pc:sldMkLst>
          <pc:docMk/>
          <pc:sldMk cId="3748108567" sldId="300"/>
        </pc:sldMkLst>
        <pc:spChg chg="mod">
          <ac:chgData name="前川 亮" userId="d7d429a203bb0ce1" providerId="LiveId" clId="{EFA5D4C9-DF4B-4648-AD52-8EE961C6A6D0}" dt="2022-08-29T07:16:34.335" v="374" actId="20577"/>
          <ac:spMkLst>
            <pc:docMk/>
            <pc:sldMk cId="3748108567" sldId="300"/>
            <ac:spMk id="3" creationId="{81FF64D7-8F21-EB4A-633B-038E3A13953C}"/>
          </ac:spMkLst>
        </pc:spChg>
      </pc:sldChg>
      <pc:sldChg chg="ord">
        <pc:chgData name="前川 亮" userId="d7d429a203bb0ce1" providerId="LiveId" clId="{EFA5D4C9-DF4B-4648-AD52-8EE961C6A6D0}" dt="2022-08-30T00:14:15.002" v="1499"/>
        <pc:sldMkLst>
          <pc:docMk/>
          <pc:sldMk cId="2999828731" sldId="301"/>
        </pc:sldMkLst>
      </pc:sldChg>
      <pc:sldChg chg="ord">
        <pc:chgData name="前川 亮" userId="d7d429a203bb0ce1" providerId="LiveId" clId="{EFA5D4C9-DF4B-4648-AD52-8EE961C6A6D0}" dt="2022-08-30T00:16:39.816" v="1544"/>
        <pc:sldMkLst>
          <pc:docMk/>
          <pc:sldMk cId="1973673589" sldId="316"/>
        </pc:sldMkLst>
      </pc:sldChg>
      <pc:sldChg chg="addSp delSp modSp mod">
        <pc:chgData name="前川 亮" userId="d7d429a203bb0ce1" providerId="LiveId" clId="{EFA5D4C9-DF4B-4648-AD52-8EE961C6A6D0}" dt="2022-08-30T00:16:22.907" v="1541" actId="1035"/>
        <pc:sldMkLst>
          <pc:docMk/>
          <pc:sldMk cId="4213909250" sldId="319"/>
        </pc:sldMkLst>
        <pc:spChg chg="del">
          <ac:chgData name="前川 亮" userId="d7d429a203bb0ce1" providerId="LiveId" clId="{EFA5D4C9-DF4B-4648-AD52-8EE961C6A6D0}" dt="2022-08-30T00:16:06.231" v="1528" actId="478"/>
          <ac:spMkLst>
            <pc:docMk/>
            <pc:sldMk cId="4213909250" sldId="319"/>
            <ac:spMk id="3" creationId="{9361732A-B6C9-49B6-ADA9-7FC3E2E446B7}"/>
          </ac:spMkLst>
        </pc:spChg>
        <pc:spChg chg="del">
          <ac:chgData name="前川 亮" userId="d7d429a203bb0ce1" providerId="LiveId" clId="{EFA5D4C9-DF4B-4648-AD52-8EE961C6A6D0}" dt="2022-08-30T00:16:06.231" v="1528" actId="478"/>
          <ac:spMkLst>
            <pc:docMk/>
            <pc:sldMk cId="4213909250" sldId="319"/>
            <ac:spMk id="4" creationId="{03986D74-EAA2-49B8-ABEB-3FA41D3590C4}"/>
          </ac:spMkLst>
        </pc:spChg>
        <pc:spChg chg="mod">
          <ac:chgData name="前川 亮" userId="d7d429a203bb0ce1" providerId="LiveId" clId="{EFA5D4C9-DF4B-4648-AD52-8EE961C6A6D0}" dt="2022-08-30T00:15:34.057" v="1503" actId="6549"/>
          <ac:spMkLst>
            <pc:docMk/>
            <pc:sldMk cId="4213909250" sldId="319"/>
            <ac:spMk id="5" creationId="{D15E9E84-1911-423F-AC0A-47B48FE7293E}"/>
          </ac:spMkLst>
        </pc:spChg>
        <pc:spChg chg="mod topLvl">
          <ac:chgData name="前川 亮" userId="d7d429a203bb0ce1" providerId="LiveId" clId="{EFA5D4C9-DF4B-4648-AD52-8EE961C6A6D0}" dt="2022-08-30T00:16:19.567" v="1532" actId="165"/>
          <ac:spMkLst>
            <pc:docMk/>
            <pc:sldMk cId="4213909250" sldId="319"/>
            <ac:spMk id="9" creationId="{CADE04A8-24B4-4E6F-BBAA-E9C8E103B96A}"/>
          </ac:spMkLst>
        </pc:spChg>
        <pc:spChg chg="del">
          <ac:chgData name="前川 亮" userId="d7d429a203bb0ce1" providerId="LiveId" clId="{EFA5D4C9-DF4B-4648-AD52-8EE961C6A6D0}" dt="2022-08-30T00:16:06.231" v="1528" actId="478"/>
          <ac:spMkLst>
            <pc:docMk/>
            <pc:sldMk cId="4213909250" sldId="319"/>
            <ac:spMk id="10" creationId="{5536A302-FCFB-4567-AB41-7F206E33D2DA}"/>
          </ac:spMkLst>
        </pc:spChg>
        <pc:spChg chg="mod topLvl">
          <ac:chgData name="前川 亮" userId="d7d429a203bb0ce1" providerId="LiveId" clId="{EFA5D4C9-DF4B-4648-AD52-8EE961C6A6D0}" dt="2022-08-30T00:16:22.907" v="1541" actId="1035"/>
          <ac:spMkLst>
            <pc:docMk/>
            <pc:sldMk cId="4213909250" sldId="319"/>
            <ac:spMk id="11" creationId="{22DDBF12-F54D-41D8-88D9-11739CF9E329}"/>
          </ac:spMkLst>
        </pc:spChg>
        <pc:spChg chg="del">
          <ac:chgData name="前川 亮" userId="d7d429a203bb0ce1" providerId="LiveId" clId="{EFA5D4C9-DF4B-4648-AD52-8EE961C6A6D0}" dt="2022-08-30T00:16:06.231" v="1528" actId="478"/>
          <ac:spMkLst>
            <pc:docMk/>
            <pc:sldMk cId="4213909250" sldId="319"/>
            <ac:spMk id="12" creationId="{38260BAF-B38C-43E6-9384-9D077309E90C}"/>
          </ac:spMkLst>
        </pc:spChg>
        <pc:spChg chg="add mod">
          <ac:chgData name="前川 亮" userId="d7d429a203bb0ce1" providerId="LiveId" clId="{EFA5D4C9-DF4B-4648-AD52-8EE961C6A6D0}" dt="2022-08-30T00:15:58.792" v="1512" actId="1076"/>
          <ac:spMkLst>
            <pc:docMk/>
            <pc:sldMk cId="4213909250" sldId="319"/>
            <ac:spMk id="16" creationId="{0C6FD84A-5EB8-CB77-8E43-D4FEC86ACE3C}"/>
          </ac:spMkLst>
        </pc:spChg>
        <pc:spChg chg="del">
          <ac:chgData name="前川 亮" userId="d7d429a203bb0ce1" providerId="LiveId" clId="{EFA5D4C9-DF4B-4648-AD52-8EE961C6A6D0}" dt="2022-08-30T00:16:06.231" v="1528" actId="478"/>
          <ac:spMkLst>
            <pc:docMk/>
            <pc:sldMk cId="4213909250" sldId="319"/>
            <ac:spMk id="18" creationId="{03EB4877-FC5D-4D54-B70F-D386F5937A32}"/>
          </ac:spMkLst>
        </pc:spChg>
        <pc:spChg chg="del">
          <ac:chgData name="前川 亮" userId="d7d429a203bb0ce1" providerId="LiveId" clId="{EFA5D4C9-DF4B-4648-AD52-8EE961C6A6D0}" dt="2022-08-30T00:16:06.231" v="1528" actId="478"/>
          <ac:spMkLst>
            <pc:docMk/>
            <pc:sldMk cId="4213909250" sldId="319"/>
            <ac:spMk id="19" creationId="{380A5A9E-6790-4D0D-92F6-B29D1B0271D9}"/>
          </ac:spMkLst>
        </pc:spChg>
        <pc:spChg chg="add mod">
          <ac:chgData name="前川 亮" userId="d7d429a203bb0ce1" providerId="LiveId" clId="{EFA5D4C9-DF4B-4648-AD52-8EE961C6A6D0}" dt="2022-08-30T00:15:58.792" v="1512" actId="1076"/>
          <ac:spMkLst>
            <pc:docMk/>
            <pc:sldMk cId="4213909250" sldId="319"/>
            <ac:spMk id="20" creationId="{2A0BB5DA-F7E3-53F3-C78B-33AB16BAFD7D}"/>
          </ac:spMkLst>
        </pc:spChg>
        <pc:grpChg chg="add del mod">
          <ac:chgData name="前川 亮" userId="d7d429a203bb0ce1" providerId="LiveId" clId="{EFA5D4C9-DF4B-4648-AD52-8EE961C6A6D0}" dt="2022-08-30T00:16:19.567" v="1532" actId="165"/>
          <ac:grpSpMkLst>
            <pc:docMk/>
            <pc:sldMk cId="4213909250" sldId="319"/>
            <ac:grpSpMk id="14" creationId="{A2DA686A-0438-76E2-5E25-3FAD8044E1B2}"/>
          </ac:grpSpMkLst>
        </pc:grpChg>
        <pc:graphicFrameChg chg="mod topLvl">
          <ac:chgData name="前川 亮" userId="d7d429a203bb0ce1" providerId="LiveId" clId="{EFA5D4C9-DF4B-4648-AD52-8EE961C6A6D0}" dt="2022-08-30T00:16:22.907" v="1541" actId="1035"/>
          <ac:graphicFrameMkLst>
            <pc:docMk/>
            <pc:sldMk cId="4213909250" sldId="319"/>
            <ac:graphicFrameMk id="7" creationId="{8CC4266E-C42B-4176-AB25-D5B9B5ABA61A}"/>
          </ac:graphicFrameMkLst>
        </pc:graphicFrameChg>
        <pc:graphicFrameChg chg="mod topLvl">
          <ac:chgData name="前川 亮" userId="d7d429a203bb0ce1" providerId="LiveId" clId="{EFA5D4C9-DF4B-4648-AD52-8EE961C6A6D0}" dt="2022-08-30T00:16:19.567" v="1532" actId="165"/>
          <ac:graphicFrameMkLst>
            <pc:docMk/>
            <pc:sldMk cId="4213909250" sldId="319"/>
            <ac:graphicFrameMk id="8" creationId="{D41814B6-4E85-4188-927F-A7BF0CBDC331}"/>
          </ac:graphicFrameMkLst>
        </pc:graphicFrameChg>
        <pc:graphicFrameChg chg="add mod">
          <ac:chgData name="前川 亮" userId="d7d429a203bb0ce1" providerId="LiveId" clId="{EFA5D4C9-DF4B-4648-AD52-8EE961C6A6D0}" dt="2022-08-30T00:16:01.194" v="1527" actId="1036"/>
          <ac:graphicFrameMkLst>
            <pc:docMk/>
            <pc:sldMk cId="4213909250" sldId="319"/>
            <ac:graphicFrameMk id="15" creationId="{92E25AA1-8137-0BF1-FC2B-1EF93B28C8AD}"/>
          </ac:graphicFrameMkLst>
        </pc:graphicFrameChg>
        <pc:picChg chg="add mod">
          <ac:chgData name="前川 亮" userId="d7d429a203bb0ce1" providerId="LiveId" clId="{EFA5D4C9-DF4B-4648-AD52-8EE961C6A6D0}" dt="2022-08-30T00:16:13.538" v="1531" actId="1076"/>
          <ac:picMkLst>
            <pc:docMk/>
            <pc:sldMk cId="4213909250" sldId="319"/>
            <ac:picMk id="22" creationId="{72401E83-76E5-4CB3-C4D6-A15F61B8E095}"/>
          </ac:picMkLst>
        </pc:picChg>
        <pc:cxnChg chg="del">
          <ac:chgData name="前川 亮" userId="d7d429a203bb0ce1" providerId="LiveId" clId="{EFA5D4C9-DF4B-4648-AD52-8EE961C6A6D0}" dt="2022-08-30T00:16:06.231" v="1528" actId="478"/>
          <ac:cxnSpMkLst>
            <pc:docMk/>
            <pc:sldMk cId="4213909250" sldId="319"/>
            <ac:cxnSpMk id="13" creationId="{92DE7E8C-98AF-4404-A075-BCB4C2B3D413}"/>
          </ac:cxnSpMkLst>
        </pc:cxnChg>
        <pc:cxnChg chg="del">
          <ac:chgData name="前川 亮" userId="d7d429a203bb0ce1" providerId="LiveId" clId="{EFA5D4C9-DF4B-4648-AD52-8EE961C6A6D0}" dt="2022-08-30T00:16:06.231" v="1528" actId="478"/>
          <ac:cxnSpMkLst>
            <pc:docMk/>
            <pc:sldMk cId="4213909250" sldId="319"/>
            <ac:cxnSpMk id="17" creationId="{A58900A3-D241-45FE-8B4D-E45C08AA5BB7}"/>
          </ac:cxnSpMkLst>
        </pc:cxnChg>
        <pc:cxnChg chg="del mod">
          <ac:chgData name="前川 亮" userId="d7d429a203bb0ce1" providerId="LiveId" clId="{EFA5D4C9-DF4B-4648-AD52-8EE961C6A6D0}" dt="2022-08-30T00:16:06.231" v="1528" actId="478"/>
          <ac:cxnSpMkLst>
            <pc:docMk/>
            <pc:sldMk cId="4213909250" sldId="319"/>
            <ac:cxnSpMk id="21" creationId="{CCF6A7C1-B1B3-49DE-845C-BAAF61368B66}"/>
          </ac:cxnSpMkLst>
        </pc:cxnChg>
      </pc:sldChg>
      <pc:sldChg chg="modSp add mod">
        <pc:chgData name="前川 亮" userId="d7d429a203bb0ce1" providerId="LiveId" clId="{EFA5D4C9-DF4B-4648-AD52-8EE961C6A6D0}" dt="2022-08-29T23:28:53.275" v="1408" actId="20577"/>
        <pc:sldMkLst>
          <pc:docMk/>
          <pc:sldMk cId="13377987" sldId="4569"/>
        </pc:sldMkLst>
        <pc:spChg chg="mod">
          <ac:chgData name="前川 亮" userId="d7d429a203bb0ce1" providerId="LiveId" clId="{EFA5D4C9-DF4B-4648-AD52-8EE961C6A6D0}" dt="2022-08-29T23:28:30.389" v="1407" actId="20577"/>
          <ac:spMkLst>
            <pc:docMk/>
            <pc:sldMk cId="13377987" sldId="4569"/>
            <ac:spMk id="2" creationId="{7248D9C1-5A90-44CF-B342-2B68D47484D3}"/>
          </ac:spMkLst>
        </pc:spChg>
        <pc:spChg chg="mod">
          <ac:chgData name="前川 亮" userId="d7d429a203bb0ce1" providerId="LiveId" clId="{EFA5D4C9-DF4B-4648-AD52-8EE961C6A6D0}" dt="2022-08-29T23:28:53.275" v="1408" actId="20577"/>
          <ac:spMkLst>
            <pc:docMk/>
            <pc:sldMk cId="13377987" sldId="4569"/>
            <ac:spMk id="3" creationId="{CEF3EDBC-1661-41BE-893F-29914D42E977}"/>
          </ac:spMkLst>
        </pc:spChg>
      </pc:sldChg>
      <pc:sldChg chg="modNotesTx">
        <pc:chgData name="前川 亮" userId="d7d429a203bb0ce1" providerId="LiveId" clId="{EFA5D4C9-DF4B-4648-AD52-8EE961C6A6D0}" dt="2022-08-30T00:10:26.395" v="1466"/>
        <pc:sldMkLst>
          <pc:docMk/>
          <pc:sldMk cId="4132229386" sldId="4576"/>
        </pc:sldMkLst>
      </pc:sldChg>
      <pc:sldChg chg="modSp mod modNotesTx">
        <pc:chgData name="前川 亮" userId="d7d429a203bb0ce1" providerId="LiveId" clId="{EFA5D4C9-DF4B-4648-AD52-8EE961C6A6D0}" dt="2022-08-30T00:13:26.482" v="1496"/>
        <pc:sldMkLst>
          <pc:docMk/>
          <pc:sldMk cId="125245365" sldId="4577"/>
        </pc:sldMkLst>
        <pc:spChg chg="mod">
          <ac:chgData name="前川 亮" userId="d7d429a203bb0ce1" providerId="LiveId" clId="{EFA5D4C9-DF4B-4648-AD52-8EE961C6A6D0}" dt="2022-08-30T00:11:07.563" v="1495" actId="20577"/>
          <ac:spMkLst>
            <pc:docMk/>
            <pc:sldMk cId="125245365" sldId="4577"/>
            <ac:spMk id="7" creationId="{ADF91655-D473-4111-BBCA-463AE5E82F7A}"/>
          </ac:spMkLst>
        </pc:spChg>
        <pc:spChg chg="mod">
          <ac:chgData name="前川 亮" userId="d7d429a203bb0ce1" providerId="LiveId" clId="{EFA5D4C9-DF4B-4648-AD52-8EE961C6A6D0}" dt="2022-08-29T23:22:14.694" v="1394" actId="20577"/>
          <ac:spMkLst>
            <pc:docMk/>
            <pc:sldMk cId="125245365" sldId="4577"/>
            <ac:spMk id="8" creationId="{E52CA8EF-F1E9-43BC-A2E1-BF9009FA7D1B}"/>
          </ac:spMkLst>
        </pc:spChg>
      </pc:sldChg>
      <pc:sldChg chg="del">
        <pc:chgData name="前川 亮" userId="d7d429a203bb0ce1" providerId="LiveId" clId="{EFA5D4C9-DF4B-4648-AD52-8EE961C6A6D0}" dt="2022-08-30T00:16:28.338" v="1542" actId="47"/>
        <pc:sldMkLst>
          <pc:docMk/>
          <pc:sldMk cId="4174361592" sldId="4580"/>
        </pc:sldMkLst>
      </pc:sldChg>
      <pc:sldChg chg="ord">
        <pc:chgData name="前川 亮" userId="d7d429a203bb0ce1" providerId="LiveId" clId="{EFA5D4C9-DF4B-4648-AD52-8EE961C6A6D0}" dt="2022-08-29T23:39:48.818" v="1451"/>
        <pc:sldMkLst>
          <pc:docMk/>
          <pc:sldMk cId="4128955329" sldId="4591"/>
        </pc:sldMkLst>
      </pc:sldChg>
      <pc:sldChg chg="ord">
        <pc:chgData name="前川 亮" userId="d7d429a203bb0ce1" providerId="LiveId" clId="{EFA5D4C9-DF4B-4648-AD52-8EE961C6A6D0}" dt="2022-08-29T23:39:48.818" v="1451"/>
        <pc:sldMkLst>
          <pc:docMk/>
          <pc:sldMk cId="2363290937" sldId="4594"/>
        </pc:sldMkLst>
      </pc:sldChg>
      <pc:sldChg chg="addSp modSp mod modNotesTx">
        <pc:chgData name="前川 亮" userId="d7d429a203bb0ce1" providerId="LiveId" clId="{EFA5D4C9-DF4B-4648-AD52-8EE961C6A6D0}" dt="2022-08-29T23:47:37.452" v="1452"/>
        <pc:sldMkLst>
          <pc:docMk/>
          <pc:sldMk cId="1118552721" sldId="4601"/>
        </pc:sldMkLst>
        <pc:spChg chg="mod">
          <ac:chgData name="前川 亮" userId="d7d429a203bb0ce1" providerId="LiveId" clId="{EFA5D4C9-DF4B-4648-AD52-8EE961C6A6D0}" dt="2022-08-29T20:23:59.842" v="1347" actId="20577"/>
          <ac:spMkLst>
            <pc:docMk/>
            <pc:sldMk cId="1118552721" sldId="4601"/>
            <ac:spMk id="2" creationId="{7248D9C1-5A90-44CF-B342-2B68D47484D3}"/>
          </ac:spMkLst>
        </pc:spChg>
        <pc:spChg chg="mod">
          <ac:chgData name="前川 亮" userId="d7d429a203bb0ce1" providerId="LiveId" clId="{EFA5D4C9-DF4B-4648-AD52-8EE961C6A6D0}" dt="2022-08-29T23:30:24.426" v="1427" actId="12788"/>
          <ac:spMkLst>
            <pc:docMk/>
            <pc:sldMk cId="1118552721" sldId="4601"/>
            <ac:spMk id="6" creationId="{ABC212C7-FA95-4985-9DA0-4AB695525BC9}"/>
          </ac:spMkLst>
        </pc:spChg>
        <pc:picChg chg="mod">
          <ac:chgData name="前川 亮" userId="d7d429a203bb0ce1" providerId="LiveId" clId="{EFA5D4C9-DF4B-4648-AD52-8EE961C6A6D0}" dt="2022-08-29T23:29:51.777" v="1412" actId="1076"/>
          <ac:picMkLst>
            <pc:docMk/>
            <pc:sldMk cId="1118552721" sldId="4601"/>
            <ac:picMk id="8" creationId="{96AD5BD8-6AE8-4708-A94C-7B2B125CE8C0}"/>
          </ac:picMkLst>
        </pc:picChg>
        <pc:picChg chg="add mod">
          <ac:chgData name="前川 亮" userId="d7d429a203bb0ce1" providerId="LiveId" clId="{EFA5D4C9-DF4B-4648-AD52-8EE961C6A6D0}" dt="2022-08-29T23:29:54.641" v="1413" actId="1076"/>
          <ac:picMkLst>
            <pc:docMk/>
            <pc:sldMk cId="1118552721" sldId="4601"/>
            <ac:picMk id="1026" creationId="{29218467-5FAE-F7DB-5F80-526E8404B2C8}"/>
          </ac:picMkLst>
        </pc:picChg>
      </pc:sldChg>
      <pc:sldChg chg="modNotesTx">
        <pc:chgData name="前川 亮" userId="d7d429a203bb0ce1" providerId="LiveId" clId="{EFA5D4C9-DF4B-4648-AD52-8EE961C6A6D0}" dt="2022-08-30T00:18:35.120" v="1545"/>
        <pc:sldMkLst>
          <pc:docMk/>
          <pc:sldMk cId="154926293" sldId="4602"/>
        </pc:sldMkLst>
      </pc:sldChg>
      <pc:sldChg chg="modNotesTx">
        <pc:chgData name="前川 亮" userId="d7d429a203bb0ce1" providerId="LiveId" clId="{EFA5D4C9-DF4B-4648-AD52-8EE961C6A6D0}" dt="2022-08-30T00:00:09.805" v="1456"/>
        <pc:sldMkLst>
          <pc:docMk/>
          <pc:sldMk cId="838527826" sldId="4888"/>
        </pc:sldMkLst>
      </pc:sldChg>
      <pc:sldChg chg="add ord">
        <pc:chgData name="前川 亮" userId="d7d429a203bb0ce1" providerId="LiveId" clId="{EFA5D4C9-DF4B-4648-AD52-8EE961C6A6D0}" dt="2022-08-29T08:39:22.367" v="947"/>
        <pc:sldMkLst>
          <pc:docMk/>
          <pc:sldMk cId="411997296" sldId="4895"/>
        </pc:sldMkLst>
      </pc:sldChg>
      <pc:sldChg chg="addSp modSp new mod">
        <pc:chgData name="前川 亮" userId="d7d429a203bb0ce1" providerId="LiveId" clId="{EFA5D4C9-DF4B-4648-AD52-8EE961C6A6D0}" dt="2022-08-29T07:32:33.079" v="870" actId="20577"/>
        <pc:sldMkLst>
          <pc:docMk/>
          <pc:sldMk cId="4179875264" sldId="4896"/>
        </pc:sldMkLst>
        <pc:spChg chg="mod">
          <ac:chgData name="前川 亮" userId="d7d429a203bb0ce1" providerId="LiveId" clId="{EFA5D4C9-DF4B-4648-AD52-8EE961C6A6D0}" dt="2022-08-29T07:32:33.079" v="870" actId="20577"/>
          <ac:spMkLst>
            <pc:docMk/>
            <pc:sldMk cId="4179875264" sldId="4896"/>
            <ac:spMk id="2" creationId="{4F5A3A55-ADB6-7275-CFAC-FBB75706A3A8}"/>
          </ac:spMkLst>
        </pc:spChg>
        <pc:spChg chg="add mod">
          <ac:chgData name="前川 亮" userId="d7d429a203bb0ce1" providerId="LiveId" clId="{EFA5D4C9-DF4B-4648-AD52-8EE961C6A6D0}" dt="2022-08-29T07:23:25.866" v="562" actId="1076"/>
          <ac:spMkLst>
            <pc:docMk/>
            <pc:sldMk cId="4179875264" sldId="4896"/>
            <ac:spMk id="3" creationId="{42CE8157-E730-D731-4EA6-147F5AA9A615}"/>
          </ac:spMkLst>
        </pc:spChg>
        <pc:spChg chg="add mod">
          <ac:chgData name="前川 亮" userId="d7d429a203bb0ce1" providerId="LiveId" clId="{EFA5D4C9-DF4B-4648-AD52-8EE961C6A6D0}" dt="2022-08-29T07:27:17.354" v="745"/>
          <ac:spMkLst>
            <pc:docMk/>
            <pc:sldMk cId="4179875264" sldId="4896"/>
            <ac:spMk id="4" creationId="{E504B858-DBA5-7AC0-C0B7-87841ED9BB3D}"/>
          </ac:spMkLst>
        </pc:spChg>
        <pc:spChg chg="add mod">
          <ac:chgData name="前川 亮" userId="d7d429a203bb0ce1" providerId="LiveId" clId="{EFA5D4C9-DF4B-4648-AD52-8EE961C6A6D0}" dt="2022-08-29T07:23:35.210" v="564" actId="1076"/>
          <ac:spMkLst>
            <pc:docMk/>
            <pc:sldMk cId="4179875264" sldId="4896"/>
            <ac:spMk id="5" creationId="{4448C9E8-384A-3DD9-84CC-CB364726DCBC}"/>
          </ac:spMkLst>
        </pc:spChg>
        <pc:spChg chg="add mod">
          <ac:chgData name="前川 亮" userId="d7d429a203bb0ce1" providerId="LiveId" clId="{EFA5D4C9-DF4B-4648-AD52-8EE961C6A6D0}" dt="2022-08-29T07:23:21.990" v="561" actId="1076"/>
          <ac:spMkLst>
            <pc:docMk/>
            <pc:sldMk cId="4179875264" sldId="4896"/>
            <ac:spMk id="6" creationId="{0963DE3E-D6B1-C018-081D-55604CCE8985}"/>
          </ac:spMkLst>
        </pc:spChg>
        <pc:spChg chg="add mod">
          <ac:chgData name="前川 亮" userId="d7d429a203bb0ce1" providerId="LiveId" clId="{EFA5D4C9-DF4B-4648-AD52-8EE961C6A6D0}" dt="2022-08-29T07:23:32.551" v="563" actId="1076"/>
          <ac:spMkLst>
            <pc:docMk/>
            <pc:sldMk cId="4179875264" sldId="4896"/>
            <ac:spMk id="7" creationId="{EB6913C4-195B-E8A2-12DE-3D24D753C981}"/>
          </ac:spMkLst>
        </pc:spChg>
        <pc:spChg chg="add mod">
          <ac:chgData name="前川 亮" userId="d7d429a203bb0ce1" providerId="LiveId" clId="{EFA5D4C9-DF4B-4648-AD52-8EE961C6A6D0}" dt="2022-08-29T07:23:32.551" v="563" actId="1076"/>
          <ac:spMkLst>
            <pc:docMk/>
            <pc:sldMk cId="4179875264" sldId="4896"/>
            <ac:spMk id="8" creationId="{69AF53C1-3A18-B077-74DE-6E14D6079A14}"/>
          </ac:spMkLst>
        </pc:spChg>
        <pc:spChg chg="add mod">
          <ac:chgData name="前川 亮" userId="d7d429a203bb0ce1" providerId="LiveId" clId="{EFA5D4C9-DF4B-4648-AD52-8EE961C6A6D0}" dt="2022-08-29T07:23:56.613" v="620" actId="115"/>
          <ac:spMkLst>
            <pc:docMk/>
            <pc:sldMk cId="4179875264" sldId="4896"/>
            <ac:spMk id="9" creationId="{EFDB16CC-D6C0-D526-7771-B654B7DC211D}"/>
          </ac:spMkLst>
        </pc:spChg>
        <pc:spChg chg="add mod">
          <ac:chgData name="前川 亮" userId="d7d429a203bb0ce1" providerId="LiveId" clId="{EFA5D4C9-DF4B-4648-AD52-8EE961C6A6D0}" dt="2022-08-29T07:24:25.786" v="667" actId="20577"/>
          <ac:spMkLst>
            <pc:docMk/>
            <pc:sldMk cId="4179875264" sldId="4896"/>
            <ac:spMk id="14" creationId="{2671DBAC-01E3-2265-AF26-932BCEC9CE12}"/>
          </ac:spMkLst>
        </pc:spChg>
        <pc:spChg chg="add mod">
          <ac:chgData name="前川 亮" userId="d7d429a203bb0ce1" providerId="LiveId" clId="{EFA5D4C9-DF4B-4648-AD52-8EE961C6A6D0}" dt="2022-08-29T07:24:39.736" v="695" actId="1076"/>
          <ac:spMkLst>
            <pc:docMk/>
            <pc:sldMk cId="4179875264" sldId="4896"/>
            <ac:spMk id="15" creationId="{A79442C6-1150-E945-F2C2-B070766C838D}"/>
          </ac:spMkLst>
        </pc:spChg>
        <pc:cxnChg chg="add mod">
          <ac:chgData name="前川 亮" userId="d7d429a203bb0ce1" providerId="LiveId" clId="{EFA5D4C9-DF4B-4648-AD52-8EE961C6A6D0}" dt="2022-08-29T07:25:33.877" v="710" actId="692"/>
          <ac:cxnSpMkLst>
            <pc:docMk/>
            <pc:sldMk cId="4179875264" sldId="4896"/>
            <ac:cxnSpMk id="11" creationId="{7A2FB758-9925-8135-0B16-B782E1D8C006}"/>
          </ac:cxnSpMkLst>
        </pc:cxnChg>
        <pc:cxnChg chg="add mod">
          <ac:chgData name="前川 亮" userId="d7d429a203bb0ce1" providerId="LiveId" clId="{EFA5D4C9-DF4B-4648-AD52-8EE961C6A6D0}" dt="2022-08-29T07:25:33.877" v="710" actId="692"/>
          <ac:cxnSpMkLst>
            <pc:docMk/>
            <pc:sldMk cId="4179875264" sldId="4896"/>
            <ac:cxnSpMk id="13" creationId="{40EEDDB2-7A12-095A-0551-079D07748950}"/>
          </ac:cxnSpMkLst>
        </pc:cxnChg>
        <pc:cxnChg chg="add mod">
          <ac:chgData name="前川 亮" userId="d7d429a203bb0ce1" providerId="LiveId" clId="{EFA5D4C9-DF4B-4648-AD52-8EE961C6A6D0}" dt="2022-08-29T07:25:33.877" v="710" actId="692"/>
          <ac:cxnSpMkLst>
            <pc:docMk/>
            <pc:sldMk cId="4179875264" sldId="4896"/>
            <ac:cxnSpMk id="17" creationId="{97042396-F45C-1C98-E8DC-A52082842CE7}"/>
          </ac:cxnSpMkLst>
        </pc:cxnChg>
        <pc:cxnChg chg="add mod">
          <ac:chgData name="前川 亮" userId="d7d429a203bb0ce1" providerId="LiveId" clId="{EFA5D4C9-DF4B-4648-AD52-8EE961C6A6D0}" dt="2022-08-29T07:25:33.877" v="710" actId="692"/>
          <ac:cxnSpMkLst>
            <pc:docMk/>
            <pc:sldMk cId="4179875264" sldId="4896"/>
            <ac:cxnSpMk id="19" creationId="{C3AC7A8A-C97C-BF15-9A32-7179AB9FE084}"/>
          </ac:cxnSpMkLst>
        </pc:cxnChg>
        <pc:cxnChg chg="add mod">
          <ac:chgData name="前川 亮" userId="d7d429a203bb0ce1" providerId="LiveId" clId="{EFA5D4C9-DF4B-4648-AD52-8EE961C6A6D0}" dt="2022-08-29T07:25:33.877" v="710" actId="692"/>
          <ac:cxnSpMkLst>
            <pc:docMk/>
            <pc:sldMk cId="4179875264" sldId="4896"/>
            <ac:cxnSpMk id="22" creationId="{66582D00-7F1A-83A4-0C26-4ED13666ABFE}"/>
          </ac:cxnSpMkLst>
        </pc:cxnChg>
        <pc:cxnChg chg="add mod">
          <ac:chgData name="前川 亮" userId="d7d429a203bb0ce1" providerId="LiveId" clId="{EFA5D4C9-DF4B-4648-AD52-8EE961C6A6D0}" dt="2022-08-29T07:25:33.877" v="710" actId="692"/>
          <ac:cxnSpMkLst>
            <pc:docMk/>
            <pc:sldMk cId="4179875264" sldId="4896"/>
            <ac:cxnSpMk id="24" creationId="{B55A5631-16BB-6668-A555-9120555D2BBF}"/>
          </ac:cxnSpMkLst>
        </pc:cxnChg>
      </pc:sldChg>
      <pc:sldChg chg="addSp modSp add mod">
        <pc:chgData name="前川 亮" userId="d7d429a203bb0ce1" providerId="LiveId" clId="{EFA5D4C9-DF4B-4648-AD52-8EE961C6A6D0}" dt="2022-08-29T07:27:14.145" v="744"/>
        <pc:sldMkLst>
          <pc:docMk/>
          <pc:sldMk cId="3100496217" sldId="4897"/>
        </pc:sldMkLst>
        <pc:spChg chg="mod">
          <ac:chgData name="前川 亮" userId="d7d429a203bb0ce1" providerId="LiveId" clId="{EFA5D4C9-DF4B-4648-AD52-8EE961C6A6D0}" dt="2022-08-29T07:27:14.145" v="744"/>
          <ac:spMkLst>
            <pc:docMk/>
            <pc:sldMk cId="3100496217" sldId="4897"/>
            <ac:spMk id="4" creationId="{E504B858-DBA5-7AC0-C0B7-87841ED9BB3D}"/>
          </ac:spMkLst>
        </pc:spChg>
        <pc:spChg chg="add mod">
          <ac:chgData name="前川 亮" userId="d7d429a203bb0ce1" providerId="LiveId" clId="{EFA5D4C9-DF4B-4648-AD52-8EE961C6A6D0}" dt="2022-08-29T07:26:46.961" v="728" actId="208"/>
          <ac:spMkLst>
            <pc:docMk/>
            <pc:sldMk cId="3100496217" sldId="4897"/>
            <ac:spMk id="10" creationId="{75804168-744B-15A0-5C7F-E63C4891ACEC}"/>
          </ac:spMkLst>
        </pc:spChg>
        <pc:spChg chg="add mod">
          <ac:chgData name="前川 亮" userId="d7d429a203bb0ce1" providerId="LiveId" clId="{EFA5D4C9-DF4B-4648-AD52-8EE961C6A6D0}" dt="2022-08-29T07:26:46.961" v="728" actId="208"/>
          <ac:spMkLst>
            <pc:docMk/>
            <pc:sldMk cId="3100496217" sldId="4897"/>
            <ac:spMk id="12" creationId="{3A1E15DF-FCE5-A00E-E196-FF1346F94557}"/>
          </ac:spMkLst>
        </pc:spChg>
        <pc:spChg chg="add mod">
          <ac:chgData name="前川 亮" userId="d7d429a203bb0ce1" providerId="LiveId" clId="{EFA5D4C9-DF4B-4648-AD52-8EE961C6A6D0}" dt="2022-08-29T07:26:46.961" v="728" actId="208"/>
          <ac:spMkLst>
            <pc:docMk/>
            <pc:sldMk cId="3100496217" sldId="4897"/>
            <ac:spMk id="16" creationId="{0EEB30A7-1E13-F57C-3988-419310A4B79B}"/>
          </ac:spMkLst>
        </pc:spChg>
        <pc:spChg chg="add mod">
          <ac:chgData name="前川 亮" userId="d7d429a203bb0ce1" providerId="LiveId" clId="{EFA5D4C9-DF4B-4648-AD52-8EE961C6A6D0}" dt="2022-08-29T07:26:46.961" v="728" actId="208"/>
          <ac:spMkLst>
            <pc:docMk/>
            <pc:sldMk cId="3100496217" sldId="4897"/>
            <ac:spMk id="18" creationId="{DB83BBF9-6E53-62F5-7E8E-1FEE5F1351DB}"/>
          </ac:spMkLst>
        </pc:spChg>
      </pc:sldChg>
      <pc:sldChg chg="addSp modSp add mod">
        <pc:chgData name="前川 亮" userId="d7d429a203bb0ce1" providerId="LiveId" clId="{EFA5D4C9-DF4B-4648-AD52-8EE961C6A6D0}" dt="2022-08-29T07:47:36.152" v="945" actId="20577"/>
        <pc:sldMkLst>
          <pc:docMk/>
          <pc:sldMk cId="684167278" sldId="4898"/>
        </pc:sldMkLst>
        <pc:spChg chg="mod">
          <ac:chgData name="前川 亮" userId="d7d429a203bb0ce1" providerId="LiveId" clId="{EFA5D4C9-DF4B-4648-AD52-8EE961C6A6D0}" dt="2022-08-29T07:27:10.362" v="743" actId="20577"/>
          <ac:spMkLst>
            <pc:docMk/>
            <pc:sldMk cId="684167278" sldId="4898"/>
            <ac:spMk id="4" creationId="{E504B858-DBA5-7AC0-C0B7-87841ED9BB3D}"/>
          </ac:spMkLst>
        </pc:spChg>
        <pc:spChg chg="mod">
          <ac:chgData name="前川 亮" userId="d7d429a203bb0ce1" providerId="LiveId" clId="{EFA5D4C9-DF4B-4648-AD52-8EE961C6A6D0}" dt="2022-08-29T07:30:27.559" v="816" actId="208"/>
          <ac:spMkLst>
            <pc:docMk/>
            <pc:sldMk cId="684167278" sldId="4898"/>
            <ac:spMk id="12" creationId="{3A1E15DF-FCE5-A00E-E196-FF1346F94557}"/>
          </ac:spMkLst>
        </pc:spChg>
        <pc:spChg chg="add mod">
          <ac:chgData name="前川 亮" userId="d7d429a203bb0ce1" providerId="LiveId" clId="{EFA5D4C9-DF4B-4648-AD52-8EE961C6A6D0}" dt="2022-08-29T07:26:58.987" v="732" actId="208"/>
          <ac:spMkLst>
            <pc:docMk/>
            <pc:sldMk cId="684167278" sldId="4898"/>
            <ac:spMk id="20" creationId="{FA7C2341-FDE9-7D78-EA4D-B70F48537E0D}"/>
          </ac:spMkLst>
        </pc:spChg>
        <pc:spChg chg="add mod">
          <ac:chgData name="前川 亮" userId="d7d429a203bb0ce1" providerId="LiveId" clId="{EFA5D4C9-DF4B-4648-AD52-8EE961C6A6D0}" dt="2022-08-29T07:47:36.152" v="945" actId="20577"/>
          <ac:spMkLst>
            <pc:docMk/>
            <pc:sldMk cId="684167278" sldId="4898"/>
            <ac:spMk id="21" creationId="{FB3562DF-2FDC-6185-8946-83DF157A47A3}"/>
          </ac:spMkLst>
        </pc:spChg>
        <pc:spChg chg="add mod">
          <ac:chgData name="前川 亮" userId="d7d429a203bb0ce1" providerId="LiveId" clId="{EFA5D4C9-DF4B-4648-AD52-8EE961C6A6D0}" dt="2022-08-29T07:30:49.611" v="851" actId="207"/>
          <ac:spMkLst>
            <pc:docMk/>
            <pc:sldMk cId="684167278" sldId="4898"/>
            <ac:spMk id="23" creationId="{A872B915-EBB2-3E9A-5511-6EF450661481}"/>
          </ac:spMkLst>
        </pc:spChg>
      </pc:sldChg>
      <pc:sldChg chg="add del">
        <pc:chgData name="前川 亮" userId="d7d429a203bb0ce1" providerId="LiveId" clId="{EFA5D4C9-DF4B-4648-AD52-8EE961C6A6D0}" dt="2022-08-29T07:26:30.884" v="727"/>
        <pc:sldMkLst>
          <pc:docMk/>
          <pc:sldMk cId="2402865315" sldId="4898"/>
        </pc:sldMkLst>
      </pc:sldChg>
      <pc:sldChg chg="modSp new mod">
        <pc:chgData name="前川 亮" userId="d7d429a203bb0ce1" providerId="LiveId" clId="{EFA5D4C9-DF4B-4648-AD52-8EE961C6A6D0}" dt="2022-08-29T07:35:13.078" v="935" actId="20577"/>
        <pc:sldMkLst>
          <pc:docMk/>
          <pc:sldMk cId="3590975888" sldId="4899"/>
        </pc:sldMkLst>
        <pc:spChg chg="mod">
          <ac:chgData name="前川 亮" userId="d7d429a203bb0ce1" providerId="LiveId" clId="{EFA5D4C9-DF4B-4648-AD52-8EE961C6A6D0}" dt="2022-08-29T07:35:13.078" v="935" actId="20577"/>
          <ac:spMkLst>
            <pc:docMk/>
            <pc:sldMk cId="3590975888" sldId="4899"/>
            <ac:spMk id="3" creationId="{95960827-15E3-1DEC-E50B-4E1671D47BA8}"/>
          </ac:spMkLst>
        </pc:spChg>
      </pc:sldChg>
      <pc:sldChg chg="modNotesTx">
        <pc:chgData name="前川 亮" userId="d7d429a203bb0ce1" providerId="LiveId" clId="{EFA5D4C9-DF4B-4648-AD52-8EE961C6A6D0}" dt="2022-08-30T00:14:05.375" v="1497"/>
        <pc:sldMkLst>
          <pc:docMk/>
          <pc:sldMk cId="3715095134" sldId="4900"/>
        </pc:sldMkLst>
      </pc:sldChg>
      <pc:sldChg chg="modNotesTx">
        <pc:chgData name="前川 亮" userId="d7d429a203bb0ce1" providerId="LiveId" clId="{EFA5D4C9-DF4B-4648-AD52-8EE961C6A6D0}" dt="2022-08-29T23:52:14.360" v="1453"/>
        <pc:sldMkLst>
          <pc:docMk/>
          <pc:sldMk cId="233929576" sldId="4901"/>
        </pc:sldMkLst>
      </pc:sldChg>
      <pc:sldChg chg="modNotesTx">
        <pc:chgData name="前川 亮" userId="d7d429a203bb0ce1" providerId="LiveId" clId="{EFA5D4C9-DF4B-4648-AD52-8EE961C6A6D0}" dt="2022-08-29T23:53:21.027" v="1454"/>
        <pc:sldMkLst>
          <pc:docMk/>
          <pc:sldMk cId="2834624913" sldId="4902"/>
        </pc:sldMkLst>
      </pc:sldChg>
      <pc:sldChg chg="modNotesTx">
        <pc:chgData name="前川 亮" userId="d7d429a203bb0ce1" providerId="LiveId" clId="{EFA5D4C9-DF4B-4648-AD52-8EE961C6A6D0}" dt="2022-08-29T23:56:54.336" v="1455"/>
        <pc:sldMkLst>
          <pc:docMk/>
          <pc:sldMk cId="1017475565" sldId="4903"/>
        </pc:sldMkLst>
      </pc:sldChg>
      <pc:sldChg chg="modNotesTx">
        <pc:chgData name="前川 亮" userId="d7d429a203bb0ce1" providerId="LiveId" clId="{EFA5D4C9-DF4B-4648-AD52-8EE961C6A6D0}" dt="2022-08-30T00:03:53.380" v="1458"/>
        <pc:sldMkLst>
          <pc:docMk/>
          <pc:sldMk cId="1542004219" sldId="4904"/>
        </pc:sldMkLst>
      </pc:sldChg>
      <pc:sldChg chg="modNotesTx">
        <pc:chgData name="前川 亮" userId="d7d429a203bb0ce1" providerId="LiveId" clId="{EFA5D4C9-DF4B-4648-AD52-8EE961C6A6D0}" dt="2022-08-30T00:01:21.191" v="1457"/>
        <pc:sldMkLst>
          <pc:docMk/>
          <pc:sldMk cId="2664493033" sldId="4907"/>
        </pc:sldMkLst>
      </pc:sldChg>
      <pc:sldChg chg="modSp new mod modNotesTx">
        <pc:chgData name="前川 亮" userId="d7d429a203bb0ce1" providerId="LiveId" clId="{EFA5D4C9-DF4B-4648-AD52-8EE961C6A6D0}" dt="2022-08-30T00:08:36.007" v="1465" actId="20577"/>
        <pc:sldMkLst>
          <pc:docMk/>
          <pc:sldMk cId="2780354768" sldId="4908"/>
        </pc:sldMkLst>
        <pc:spChg chg="mod">
          <ac:chgData name="前川 亮" userId="d7d429a203bb0ce1" providerId="LiveId" clId="{EFA5D4C9-DF4B-4648-AD52-8EE961C6A6D0}" dt="2022-08-29T20:11:00.438" v="1060" actId="20577"/>
          <ac:spMkLst>
            <pc:docMk/>
            <pc:sldMk cId="2780354768" sldId="4908"/>
            <ac:spMk id="2" creationId="{65194B71-EE62-FFFB-996C-3CA057623863}"/>
          </ac:spMkLst>
        </pc:spChg>
        <pc:spChg chg="mod">
          <ac:chgData name="前川 亮" userId="d7d429a203bb0ce1" providerId="LiveId" clId="{EFA5D4C9-DF4B-4648-AD52-8EE961C6A6D0}" dt="2022-08-29T23:39:04.916" v="1449" actId="1035"/>
          <ac:spMkLst>
            <pc:docMk/>
            <pc:sldMk cId="2780354768" sldId="4908"/>
            <ac:spMk id="3" creationId="{7DDFB6DF-B250-ADD4-8101-92163DE92988}"/>
          </ac:spMkLst>
        </pc:spChg>
      </pc:sldChg>
      <pc:sldChg chg="new">
        <pc:chgData name="前川 亮" userId="d7d429a203bb0ce1" providerId="LiveId" clId="{EFA5D4C9-DF4B-4648-AD52-8EE961C6A6D0}" dt="2022-08-29T20:23:17.080" v="1342" actId="680"/>
        <pc:sldMkLst>
          <pc:docMk/>
          <pc:sldMk cId="3960844148" sldId="4909"/>
        </pc:sldMkLst>
      </pc:sldChg>
    </pc:docChg>
  </pc:docChgLst>
  <pc:docChgLst>
    <pc:chgData name="前川 亮" userId="d7d429a203bb0ce1" providerId="LiveId" clId="{690EE9AD-534C-4143-8632-025D007AD61A}"/>
    <pc:docChg chg="custSel addSld modSld">
      <pc:chgData name="前川 亮" userId="d7d429a203bb0ce1" providerId="LiveId" clId="{690EE9AD-534C-4143-8632-025D007AD61A}" dt="2022-10-07T04:00:24.214" v="50" actId="20577"/>
      <pc:docMkLst>
        <pc:docMk/>
      </pc:docMkLst>
      <pc:sldChg chg="modSp mod">
        <pc:chgData name="前川 亮" userId="d7d429a203bb0ce1" providerId="LiveId" clId="{690EE9AD-534C-4143-8632-025D007AD61A}" dt="2022-10-07T02:17:21.967" v="7" actId="20577"/>
        <pc:sldMkLst>
          <pc:docMk/>
          <pc:sldMk cId="1585952667" sldId="256"/>
        </pc:sldMkLst>
        <pc:spChg chg="mod">
          <ac:chgData name="前川 亮" userId="d7d429a203bb0ce1" providerId="LiveId" clId="{690EE9AD-534C-4143-8632-025D007AD61A}" dt="2022-10-07T02:17:21.967" v="7" actId="20577"/>
          <ac:spMkLst>
            <pc:docMk/>
            <pc:sldMk cId="1585952667" sldId="256"/>
            <ac:spMk id="3" creationId="{0BA8A874-D825-B209-BC63-9796A3C511D1}"/>
          </ac:spMkLst>
        </pc:spChg>
      </pc:sldChg>
      <pc:sldChg chg="modSp new mod">
        <pc:chgData name="前川 亮" userId="d7d429a203bb0ce1" providerId="LiveId" clId="{690EE9AD-534C-4143-8632-025D007AD61A}" dt="2022-10-07T04:00:24.214" v="50" actId="20577"/>
        <pc:sldMkLst>
          <pc:docMk/>
          <pc:sldMk cId="1912654965" sldId="4920"/>
        </pc:sldMkLst>
        <pc:spChg chg="mod">
          <ac:chgData name="前川 亮" userId="d7d429a203bb0ce1" providerId="LiveId" clId="{690EE9AD-534C-4143-8632-025D007AD61A}" dt="2022-10-07T04:00:24.214" v="50" actId="20577"/>
          <ac:spMkLst>
            <pc:docMk/>
            <pc:sldMk cId="1912654965" sldId="4920"/>
            <ac:spMk id="3" creationId="{CA588EEB-9EA8-5521-5D36-B9247C60D35D}"/>
          </ac:spMkLst>
        </pc:spChg>
      </pc:sldChg>
    </pc:docChg>
  </pc:docChgLst>
  <pc:docChgLst>
    <pc:chgData name="前川 亮" userId="d7d429a203bb0ce1" providerId="LiveId" clId="{F82328A5-69B5-4311-8694-EE58FB02D1E3}"/>
    <pc:docChg chg="custSel addSld modSld">
      <pc:chgData name="前川 亮" userId="d7d429a203bb0ce1" providerId="LiveId" clId="{F82328A5-69B5-4311-8694-EE58FB02D1E3}" dt="2022-09-02T05:52:37.016" v="59" actId="20577"/>
      <pc:docMkLst>
        <pc:docMk/>
      </pc:docMkLst>
      <pc:sldChg chg="modSp new mod">
        <pc:chgData name="前川 亮" userId="d7d429a203bb0ce1" providerId="LiveId" clId="{F82328A5-69B5-4311-8694-EE58FB02D1E3}" dt="2022-09-02T05:52:37.016" v="59" actId="20577"/>
        <pc:sldMkLst>
          <pc:docMk/>
          <pc:sldMk cId="574796335" sldId="4919"/>
        </pc:sldMkLst>
        <pc:spChg chg="mod">
          <ac:chgData name="前川 亮" userId="d7d429a203bb0ce1" providerId="LiveId" clId="{F82328A5-69B5-4311-8694-EE58FB02D1E3}" dt="2022-09-02T05:52:20.755" v="11" actId="5793"/>
          <ac:spMkLst>
            <pc:docMk/>
            <pc:sldMk cId="574796335" sldId="4919"/>
            <ac:spMk id="2" creationId="{564A9C1B-5B7F-3763-2F28-C36164A327EE}"/>
          </ac:spMkLst>
        </pc:spChg>
        <pc:spChg chg="mod">
          <ac:chgData name="前川 亮" userId="d7d429a203bb0ce1" providerId="LiveId" clId="{F82328A5-69B5-4311-8694-EE58FB02D1E3}" dt="2022-09-02T05:52:37.016" v="59" actId="20577"/>
          <ac:spMkLst>
            <pc:docMk/>
            <pc:sldMk cId="574796335" sldId="4919"/>
            <ac:spMk id="3" creationId="{AC2F5965-53CF-34AD-F7E5-A4E8BB6678EE}"/>
          </ac:spMkLst>
        </pc:spChg>
      </pc:sldChg>
    </pc:docChg>
  </pc:docChgLst>
  <pc:docChgLst>
    <pc:chgData name="前川 亮" userId="d7d429a203bb0ce1" providerId="LiveId" clId="{BDE23E00-1053-4887-BF39-E5D32E855C91}"/>
    <pc:docChg chg="modSld">
      <pc:chgData name="前川 亮" userId="d7d429a203bb0ce1" providerId="LiveId" clId="{BDE23E00-1053-4887-BF39-E5D32E855C91}" dt="2022-08-30T00:31:54.297" v="120"/>
      <pc:docMkLst>
        <pc:docMk/>
      </pc:docMkLst>
      <pc:sldChg chg="modNotesTx">
        <pc:chgData name="前川 亮" userId="d7d429a203bb0ce1" providerId="LiveId" clId="{BDE23E00-1053-4887-BF39-E5D32E855C91}" dt="2022-08-30T00:31:54.297" v="120"/>
        <pc:sldMkLst>
          <pc:docMk/>
          <pc:sldMk cId="4132229386" sldId="4576"/>
        </pc:sldMkLst>
      </pc:sldChg>
      <pc:sldChg chg="addSp modSp mod">
        <pc:chgData name="前川 亮" userId="d7d429a203bb0ce1" providerId="LiveId" clId="{BDE23E00-1053-4887-BF39-E5D32E855C91}" dt="2022-08-29T08:23:01.702" v="117" actId="692"/>
        <pc:sldMkLst>
          <pc:docMk/>
          <pc:sldMk cId="684167278" sldId="4898"/>
        </pc:sldMkLst>
        <pc:spChg chg="mod">
          <ac:chgData name="前川 亮" userId="d7d429a203bb0ce1" providerId="LiveId" clId="{BDE23E00-1053-4887-BF39-E5D32E855C91}" dt="2022-08-29T08:18:55.160" v="18" actId="20577"/>
          <ac:spMkLst>
            <pc:docMk/>
            <pc:sldMk cId="684167278" sldId="4898"/>
            <ac:spMk id="4" creationId="{E504B858-DBA5-7AC0-C0B7-87841ED9BB3D}"/>
          </ac:spMkLst>
        </pc:spChg>
        <pc:spChg chg="mod">
          <ac:chgData name="前川 亮" userId="d7d429a203bb0ce1" providerId="LiveId" clId="{BDE23E00-1053-4887-BF39-E5D32E855C91}" dt="2022-08-29T08:21:50.255" v="112" actId="1076"/>
          <ac:spMkLst>
            <pc:docMk/>
            <pc:sldMk cId="684167278" sldId="4898"/>
            <ac:spMk id="9" creationId="{EFDB16CC-D6C0-D526-7771-B654B7DC211D}"/>
          </ac:spMkLst>
        </pc:spChg>
        <pc:spChg chg="mod">
          <ac:chgData name="前川 亮" userId="d7d429a203bb0ce1" providerId="LiveId" clId="{BDE23E00-1053-4887-BF39-E5D32E855C91}" dt="2022-08-29T08:22:23.162" v="113" actId="14100"/>
          <ac:spMkLst>
            <pc:docMk/>
            <pc:sldMk cId="684167278" sldId="4898"/>
            <ac:spMk id="18" creationId="{DB83BBF9-6E53-62F5-7E8E-1FEE5F1351DB}"/>
          </ac:spMkLst>
        </pc:spChg>
        <pc:spChg chg="add mod">
          <ac:chgData name="前川 亮" userId="d7d429a203bb0ce1" providerId="LiveId" clId="{BDE23E00-1053-4887-BF39-E5D32E855C91}" dt="2022-08-29T08:20:57.399" v="30" actId="1076"/>
          <ac:spMkLst>
            <pc:docMk/>
            <pc:sldMk cId="684167278" sldId="4898"/>
            <ac:spMk id="25" creationId="{3F4810BF-6389-42FA-95DA-72A14FB81E38}"/>
          </ac:spMkLst>
        </pc:spChg>
        <pc:spChg chg="add mod">
          <ac:chgData name="前川 亮" userId="d7d429a203bb0ce1" providerId="LiveId" clId="{BDE23E00-1053-4887-BF39-E5D32E855C91}" dt="2022-08-29T08:21:29.125" v="111" actId="1076"/>
          <ac:spMkLst>
            <pc:docMk/>
            <pc:sldMk cId="684167278" sldId="4898"/>
            <ac:spMk id="26" creationId="{E5DDA828-DDB2-6D30-61A6-8592124C81ED}"/>
          </ac:spMkLst>
        </pc:spChg>
        <pc:cxnChg chg="add mod">
          <ac:chgData name="前川 亮" userId="d7d429a203bb0ce1" providerId="LiveId" clId="{BDE23E00-1053-4887-BF39-E5D32E855C91}" dt="2022-08-29T08:23:01.702" v="117" actId="692"/>
          <ac:cxnSpMkLst>
            <pc:docMk/>
            <pc:sldMk cId="684167278" sldId="4898"/>
            <ac:cxnSpMk id="28" creationId="{03837390-D6A3-E57A-05AA-5CCE60A73305}"/>
          </ac:cxnSpMkLst>
        </pc:cxnChg>
      </pc:sldChg>
    </pc:docChg>
  </pc:docChgLst>
  <pc:docChgLst>
    <pc:chgData name="前川 亮" userId="d7d429a203bb0ce1" providerId="LiveId" clId="{D00D5F3B-790B-44A2-8F51-5DB873BC727C}"/>
    <pc:docChg chg="undo custSel addSld delSld modSld sldOrd">
      <pc:chgData name="前川 亮" userId="d7d429a203bb0ce1" providerId="LiveId" clId="{D00D5F3B-790B-44A2-8F51-5DB873BC727C}" dt="2022-10-12T08:13:29.225" v="1732" actId="680"/>
      <pc:docMkLst>
        <pc:docMk/>
      </pc:docMkLst>
      <pc:sldChg chg="del">
        <pc:chgData name="前川 亮" userId="d7d429a203bb0ce1" providerId="LiveId" clId="{D00D5F3B-790B-44A2-8F51-5DB873BC727C}" dt="2022-10-07T08:54:34.203" v="0" actId="47"/>
        <pc:sldMkLst>
          <pc:docMk/>
          <pc:sldMk cId="1585952667" sldId="256"/>
        </pc:sldMkLst>
      </pc:sldChg>
      <pc:sldChg chg="del">
        <pc:chgData name="前川 亮" userId="d7d429a203bb0ce1" providerId="LiveId" clId="{D00D5F3B-790B-44A2-8F51-5DB873BC727C}" dt="2022-10-07T09:01:49.974" v="3" actId="47"/>
        <pc:sldMkLst>
          <pc:docMk/>
          <pc:sldMk cId="2332333175" sldId="257"/>
        </pc:sldMkLst>
      </pc:sldChg>
      <pc:sldChg chg="del">
        <pc:chgData name="前川 亮" userId="d7d429a203bb0ce1" providerId="LiveId" clId="{D00D5F3B-790B-44A2-8F51-5DB873BC727C}" dt="2022-10-07T09:01:49.974" v="3" actId="47"/>
        <pc:sldMkLst>
          <pc:docMk/>
          <pc:sldMk cId="1431021087" sldId="259"/>
        </pc:sldMkLst>
      </pc:sldChg>
      <pc:sldChg chg="del">
        <pc:chgData name="前川 亮" userId="d7d429a203bb0ce1" providerId="LiveId" clId="{D00D5F3B-790B-44A2-8F51-5DB873BC727C}" dt="2022-10-07T09:01:49.974" v="3" actId="47"/>
        <pc:sldMkLst>
          <pc:docMk/>
          <pc:sldMk cId="3605072559" sldId="298"/>
        </pc:sldMkLst>
      </pc:sldChg>
      <pc:sldChg chg="del">
        <pc:chgData name="前川 亮" userId="d7d429a203bb0ce1" providerId="LiveId" clId="{D00D5F3B-790B-44A2-8F51-5DB873BC727C}" dt="2022-10-07T09:01:49.974" v="3" actId="47"/>
        <pc:sldMkLst>
          <pc:docMk/>
          <pc:sldMk cId="2783757479" sldId="299"/>
        </pc:sldMkLst>
      </pc:sldChg>
      <pc:sldChg chg="del">
        <pc:chgData name="前川 亮" userId="d7d429a203bb0ce1" providerId="LiveId" clId="{D00D5F3B-790B-44A2-8F51-5DB873BC727C}" dt="2022-10-07T09:01:49.974" v="3" actId="47"/>
        <pc:sldMkLst>
          <pc:docMk/>
          <pc:sldMk cId="3748108567" sldId="300"/>
        </pc:sldMkLst>
      </pc:sldChg>
      <pc:sldChg chg="del">
        <pc:chgData name="前川 亮" userId="d7d429a203bb0ce1" providerId="LiveId" clId="{D00D5F3B-790B-44A2-8F51-5DB873BC727C}" dt="2022-10-07T09:01:49.974" v="3" actId="47"/>
        <pc:sldMkLst>
          <pc:docMk/>
          <pc:sldMk cId="2999828731" sldId="301"/>
        </pc:sldMkLst>
      </pc:sldChg>
      <pc:sldChg chg="del">
        <pc:chgData name="前川 亮" userId="d7d429a203bb0ce1" providerId="LiveId" clId="{D00D5F3B-790B-44A2-8F51-5DB873BC727C}" dt="2022-10-07T08:54:34.203" v="0" actId="47"/>
        <pc:sldMkLst>
          <pc:docMk/>
          <pc:sldMk cId="2946655494" sldId="302"/>
        </pc:sldMkLst>
      </pc:sldChg>
      <pc:sldChg chg="del">
        <pc:chgData name="前川 亮" userId="d7d429a203bb0ce1" providerId="LiveId" clId="{D00D5F3B-790B-44A2-8F51-5DB873BC727C}" dt="2022-10-07T09:01:49.974" v="3" actId="47"/>
        <pc:sldMkLst>
          <pc:docMk/>
          <pc:sldMk cId="1973673589" sldId="316"/>
        </pc:sldMkLst>
      </pc:sldChg>
      <pc:sldChg chg="del">
        <pc:chgData name="前川 亮" userId="d7d429a203bb0ce1" providerId="LiveId" clId="{D00D5F3B-790B-44A2-8F51-5DB873BC727C}" dt="2022-10-07T08:54:34.203" v="0" actId="47"/>
        <pc:sldMkLst>
          <pc:docMk/>
          <pc:sldMk cId="4213909250" sldId="319"/>
        </pc:sldMkLst>
      </pc:sldChg>
      <pc:sldChg chg="del">
        <pc:chgData name="前川 亮" userId="d7d429a203bb0ce1" providerId="LiveId" clId="{D00D5F3B-790B-44A2-8F51-5DB873BC727C}" dt="2022-10-07T08:54:34.203" v="0" actId="47"/>
        <pc:sldMkLst>
          <pc:docMk/>
          <pc:sldMk cId="1035935380" sldId="4563"/>
        </pc:sldMkLst>
      </pc:sldChg>
      <pc:sldChg chg="del">
        <pc:chgData name="前川 亮" userId="d7d429a203bb0ce1" providerId="LiveId" clId="{D00D5F3B-790B-44A2-8F51-5DB873BC727C}" dt="2022-10-07T08:54:34.203" v="0" actId="47"/>
        <pc:sldMkLst>
          <pc:docMk/>
          <pc:sldMk cId="4089591379" sldId="4564"/>
        </pc:sldMkLst>
      </pc:sldChg>
      <pc:sldChg chg="del">
        <pc:chgData name="前川 亮" userId="d7d429a203bb0ce1" providerId="LiveId" clId="{D00D5F3B-790B-44A2-8F51-5DB873BC727C}" dt="2022-10-07T08:54:34.203" v="0" actId="47"/>
        <pc:sldMkLst>
          <pc:docMk/>
          <pc:sldMk cId="13377987" sldId="4569"/>
        </pc:sldMkLst>
      </pc:sldChg>
      <pc:sldChg chg="del">
        <pc:chgData name="前川 亮" userId="d7d429a203bb0ce1" providerId="LiveId" clId="{D00D5F3B-790B-44A2-8F51-5DB873BC727C}" dt="2022-10-07T08:54:34.203" v="0" actId="47"/>
        <pc:sldMkLst>
          <pc:docMk/>
          <pc:sldMk cId="4132229386" sldId="4576"/>
        </pc:sldMkLst>
      </pc:sldChg>
      <pc:sldChg chg="del">
        <pc:chgData name="前川 亮" userId="d7d429a203bb0ce1" providerId="LiveId" clId="{D00D5F3B-790B-44A2-8F51-5DB873BC727C}" dt="2022-10-07T08:54:34.203" v="0" actId="47"/>
        <pc:sldMkLst>
          <pc:docMk/>
          <pc:sldMk cId="125245365" sldId="4577"/>
        </pc:sldMkLst>
      </pc:sldChg>
      <pc:sldChg chg="del">
        <pc:chgData name="前川 亮" userId="d7d429a203bb0ce1" providerId="LiveId" clId="{D00D5F3B-790B-44A2-8F51-5DB873BC727C}" dt="2022-10-07T08:54:34.203" v="0" actId="47"/>
        <pc:sldMkLst>
          <pc:docMk/>
          <pc:sldMk cId="1902255757" sldId="4589"/>
        </pc:sldMkLst>
      </pc:sldChg>
      <pc:sldChg chg="del">
        <pc:chgData name="前川 亮" userId="d7d429a203bb0ce1" providerId="LiveId" clId="{D00D5F3B-790B-44A2-8F51-5DB873BC727C}" dt="2022-10-07T09:01:49.974" v="3" actId="47"/>
        <pc:sldMkLst>
          <pc:docMk/>
          <pc:sldMk cId="4128955329" sldId="4591"/>
        </pc:sldMkLst>
      </pc:sldChg>
      <pc:sldChg chg="del">
        <pc:chgData name="前川 亮" userId="d7d429a203bb0ce1" providerId="LiveId" clId="{D00D5F3B-790B-44A2-8F51-5DB873BC727C}" dt="2022-10-07T09:01:49.974" v="3" actId="47"/>
        <pc:sldMkLst>
          <pc:docMk/>
          <pc:sldMk cId="2363290937" sldId="4594"/>
        </pc:sldMkLst>
      </pc:sldChg>
      <pc:sldChg chg="del">
        <pc:chgData name="前川 亮" userId="d7d429a203bb0ce1" providerId="LiveId" clId="{D00D5F3B-790B-44A2-8F51-5DB873BC727C}" dt="2022-10-07T08:54:34.203" v="0" actId="47"/>
        <pc:sldMkLst>
          <pc:docMk/>
          <pc:sldMk cId="1118552721" sldId="4601"/>
        </pc:sldMkLst>
      </pc:sldChg>
      <pc:sldChg chg="del">
        <pc:chgData name="前川 亮" userId="d7d429a203bb0ce1" providerId="LiveId" clId="{D00D5F3B-790B-44A2-8F51-5DB873BC727C}" dt="2022-10-07T08:54:34.203" v="0" actId="47"/>
        <pc:sldMkLst>
          <pc:docMk/>
          <pc:sldMk cId="154926293" sldId="4602"/>
        </pc:sldMkLst>
      </pc:sldChg>
      <pc:sldChg chg="del">
        <pc:chgData name="前川 亮" userId="d7d429a203bb0ce1" providerId="LiveId" clId="{D00D5F3B-790B-44A2-8F51-5DB873BC727C}" dt="2022-10-07T08:54:34.203" v="0" actId="47"/>
        <pc:sldMkLst>
          <pc:docMk/>
          <pc:sldMk cId="838527826" sldId="4888"/>
        </pc:sldMkLst>
      </pc:sldChg>
      <pc:sldChg chg="del">
        <pc:chgData name="前川 亮" userId="d7d429a203bb0ce1" providerId="LiveId" clId="{D00D5F3B-790B-44A2-8F51-5DB873BC727C}" dt="2022-10-07T09:01:49.974" v="3" actId="47"/>
        <pc:sldMkLst>
          <pc:docMk/>
          <pc:sldMk cId="411997296" sldId="4895"/>
        </pc:sldMkLst>
      </pc:sldChg>
      <pc:sldChg chg="del">
        <pc:chgData name="前川 亮" userId="d7d429a203bb0ce1" providerId="LiveId" clId="{D00D5F3B-790B-44A2-8F51-5DB873BC727C}" dt="2022-10-07T09:01:49.974" v="3" actId="47"/>
        <pc:sldMkLst>
          <pc:docMk/>
          <pc:sldMk cId="4179875264" sldId="4896"/>
        </pc:sldMkLst>
      </pc:sldChg>
      <pc:sldChg chg="del">
        <pc:chgData name="前川 亮" userId="d7d429a203bb0ce1" providerId="LiveId" clId="{D00D5F3B-790B-44A2-8F51-5DB873BC727C}" dt="2022-10-07T09:01:49.974" v="3" actId="47"/>
        <pc:sldMkLst>
          <pc:docMk/>
          <pc:sldMk cId="3100496217" sldId="4897"/>
        </pc:sldMkLst>
      </pc:sldChg>
      <pc:sldChg chg="del">
        <pc:chgData name="前川 亮" userId="d7d429a203bb0ce1" providerId="LiveId" clId="{D00D5F3B-790B-44A2-8F51-5DB873BC727C}" dt="2022-10-07T09:01:49.974" v="3" actId="47"/>
        <pc:sldMkLst>
          <pc:docMk/>
          <pc:sldMk cId="684167278" sldId="4898"/>
        </pc:sldMkLst>
      </pc:sldChg>
      <pc:sldChg chg="del">
        <pc:chgData name="前川 亮" userId="d7d429a203bb0ce1" providerId="LiveId" clId="{D00D5F3B-790B-44A2-8F51-5DB873BC727C}" dt="2022-10-07T09:01:49.974" v="3" actId="47"/>
        <pc:sldMkLst>
          <pc:docMk/>
          <pc:sldMk cId="3590975888" sldId="4899"/>
        </pc:sldMkLst>
      </pc:sldChg>
      <pc:sldChg chg="del">
        <pc:chgData name="前川 亮" userId="d7d429a203bb0ce1" providerId="LiveId" clId="{D00D5F3B-790B-44A2-8F51-5DB873BC727C}" dt="2022-10-07T08:54:34.203" v="0" actId="47"/>
        <pc:sldMkLst>
          <pc:docMk/>
          <pc:sldMk cId="3715095134" sldId="4900"/>
        </pc:sldMkLst>
      </pc:sldChg>
      <pc:sldChg chg="del">
        <pc:chgData name="前川 亮" userId="d7d429a203bb0ce1" providerId="LiveId" clId="{D00D5F3B-790B-44A2-8F51-5DB873BC727C}" dt="2022-10-07T08:54:34.203" v="0" actId="47"/>
        <pc:sldMkLst>
          <pc:docMk/>
          <pc:sldMk cId="233929576" sldId="4901"/>
        </pc:sldMkLst>
      </pc:sldChg>
      <pc:sldChg chg="del">
        <pc:chgData name="前川 亮" userId="d7d429a203bb0ce1" providerId="LiveId" clId="{D00D5F3B-790B-44A2-8F51-5DB873BC727C}" dt="2022-10-07T08:54:34.203" v="0" actId="47"/>
        <pc:sldMkLst>
          <pc:docMk/>
          <pc:sldMk cId="2834624913" sldId="4902"/>
        </pc:sldMkLst>
      </pc:sldChg>
      <pc:sldChg chg="del">
        <pc:chgData name="前川 亮" userId="d7d429a203bb0ce1" providerId="LiveId" clId="{D00D5F3B-790B-44A2-8F51-5DB873BC727C}" dt="2022-10-07T08:54:34.203" v="0" actId="47"/>
        <pc:sldMkLst>
          <pc:docMk/>
          <pc:sldMk cId="1017475565" sldId="4903"/>
        </pc:sldMkLst>
      </pc:sldChg>
      <pc:sldChg chg="del">
        <pc:chgData name="前川 亮" userId="d7d429a203bb0ce1" providerId="LiveId" clId="{D00D5F3B-790B-44A2-8F51-5DB873BC727C}" dt="2022-10-07T09:01:49.974" v="3" actId="47"/>
        <pc:sldMkLst>
          <pc:docMk/>
          <pc:sldMk cId="2815228808" sldId="4905"/>
        </pc:sldMkLst>
      </pc:sldChg>
      <pc:sldChg chg="del">
        <pc:chgData name="前川 亮" userId="d7d429a203bb0ce1" providerId="LiveId" clId="{D00D5F3B-790B-44A2-8F51-5DB873BC727C}" dt="2022-10-07T09:01:49.974" v="3" actId="47"/>
        <pc:sldMkLst>
          <pc:docMk/>
          <pc:sldMk cId="2877514706" sldId="4906"/>
        </pc:sldMkLst>
      </pc:sldChg>
      <pc:sldChg chg="del">
        <pc:chgData name="前川 亮" userId="d7d429a203bb0ce1" providerId="LiveId" clId="{D00D5F3B-790B-44A2-8F51-5DB873BC727C}" dt="2022-10-07T08:54:34.203" v="0" actId="47"/>
        <pc:sldMkLst>
          <pc:docMk/>
          <pc:sldMk cId="2664493033" sldId="4907"/>
        </pc:sldMkLst>
      </pc:sldChg>
      <pc:sldChg chg="del ord">
        <pc:chgData name="前川 亮" userId="d7d429a203bb0ce1" providerId="LiveId" clId="{D00D5F3B-790B-44A2-8F51-5DB873BC727C}" dt="2022-10-07T09:24:01.715" v="525" actId="47"/>
        <pc:sldMkLst>
          <pc:docMk/>
          <pc:sldMk cId="2780354768" sldId="4908"/>
        </pc:sldMkLst>
      </pc:sldChg>
      <pc:sldChg chg="addSp modSp new mod">
        <pc:chgData name="前川 亮" userId="d7d429a203bb0ce1" providerId="LiveId" clId="{D00D5F3B-790B-44A2-8F51-5DB873BC727C}" dt="2022-10-07T09:23:56.893" v="524" actId="1076"/>
        <pc:sldMkLst>
          <pc:docMk/>
          <pc:sldMk cId="991843578" sldId="4909"/>
        </pc:sldMkLst>
        <pc:spChg chg="mod">
          <ac:chgData name="前川 亮" userId="d7d429a203bb0ce1" providerId="LiveId" clId="{D00D5F3B-790B-44A2-8F51-5DB873BC727C}" dt="2022-10-07T09:09:19.185" v="12" actId="20577"/>
          <ac:spMkLst>
            <pc:docMk/>
            <pc:sldMk cId="991843578" sldId="4909"/>
            <ac:spMk id="2" creationId="{B86F9F30-44CA-5AE9-5496-CF3E71A539AE}"/>
          </ac:spMkLst>
        </pc:spChg>
        <pc:spChg chg="add mod">
          <ac:chgData name="前川 亮" userId="d7d429a203bb0ce1" providerId="LiveId" clId="{D00D5F3B-790B-44A2-8F51-5DB873BC727C}" dt="2022-10-07T09:20:34.184" v="149" actId="20577"/>
          <ac:spMkLst>
            <pc:docMk/>
            <pc:sldMk cId="991843578" sldId="4909"/>
            <ac:spMk id="3" creationId="{09404A39-AB4C-CA21-8E1C-D77325E9528B}"/>
          </ac:spMkLst>
        </pc:spChg>
        <pc:spChg chg="add mod">
          <ac:chgData name="前川 亮" userId="d7d429a203bb0ce1" providerId="LiveId" clId="{D00D5F3B-790B-44A2-8F51-5DB873BC727C}" dt="2022-10-07T09:23:11.924" v="427" actId="1035"/>
          <ac:spMkLst>
            <pc:docMk/>
            <pc:sldMk cId="991843578" sldId="4909"/>
            <ac:spMk id="6" creationId="{07ED54A4-1DEA-D6F4-F492-A28934382FF5}"/>
          </ac:spMkLst>
        </pc:spChg>
        <pc:spChg chg="add mod">
          <ac:chgData name="前川 亮" userId="d7d429a203bb0ce1" providerId="LiveId" clId="{D00D5F3B-790B-44A2-8F51-5DB873BC727C}" dt="2022-10-07T09:23:11.924" v="427" actId="1035"/>
          <ac:spMkLst>
            <pc:docMk/>
            <pc:sldMk cId="991843578" sldId="4909"/>
            <ac:spMk id="7" creationId="{94A75B97-C0E3-EA29-67B0-0D7BEEA17B3F}"/>
          </ac:spMkLst>
        </pc:spChg>
        <pc:spChg chg="add mod">
          <ac:chgData name="前川 亮" userId="d7d429a203bb0ce1" providerId="LiveId" clId="{D00D5F3B-790B-44A2-8F51-5DB873BC727C}" dt="2022-10-07T09:23:56.893" v="524" actId="1076"/>
          <ac:spMkLst>
            <pc:docMk/>
            <pc:sldMk cId="991843578" sldId="4909"/>
            <ac:spMk id="8" creationId="{8173166B-3CF6-DBB3-F0F7-6F1FA9FF13BF}"/>
          </ac:spMkLst>
        </pc:spChg>
        <pc:graphicFrameChg chg="add mod">
          <ac:chgData name="前川 亮" userId="d7d429a203bb0ce1" providerId="LiveId" clId="{D00D5F3B-790B-44A2-8F51-5DB873BC727C}" dt="2022-10-07T09:23:11.924" v="427" actId="1035"/>
          <ac:graphicFrameMkLst>
            <pc:docMk/>
            <pc:sldMk cId="991843578" sldId="4909"/>
            <ac:graphicFrameMk id="4" creationId="{B5900D7A-1D1F-02EA-E35A-28C41C59918D}"/>
          </ac:graphicFrameMkLst>
        </pc:graphicFrameChg>
        <pc:graphicFrameChg chg="add mod">
          <ac:chgData name="前川 亮" userId="d7d429a203bb0ce1" providerId="LiveId" clId="{D00D5F3B-790B-44A2-8F51-5DB873BC727C}" dt="2022-10-07T09:23:11.924" v="427" actId="1035"/>
          <ac:graphicFrameMkLst>
            <pc:docMk/>
            <pc:sldMk cId="991843578" sldId="4909"/>
            <ac:graphicFrameMk id="5" creationId="{28CBAD96-763A-4B1D-8F0B-4838257C354A}"/>
          </ac:graphicFrameMkLst>
        </pc:graphicFrameChg>
      </pc:sldChg>
      <pc:sldChg chg="del">
        <pc:chgData name="前川 亮" userId="d7d429a203bb0ce1" providerId="LiveId" clId="{D00D5F3B-790B-44A2-8F51-5DB873BC727C}" dt="2022-10-07T09:01:49.974" v="3" actId="47"/>
        <pc:sldMkLst>
          <pc:docMk/>
          <pc:sldMk cId="3960844148" sldId="4909"/>
        </pc:sldMkLst>
      </pc:sldChg>
      <pc:sldChg chg="addSp delSp modSp new mod">
        <pc:chgData name="前川 亮" userId="d7d429a203bb0ce1" providerId="LiveId" clId="{D00D5F3B-790B-44A2-8F51-5DB873BC727C}" dt="2022-10-12T05:53:41.053" v="1731" actId="1038"/>
        <pc:sldMkLst>
          <pc:docMk/>
          <pc:sldMk cId="2771386111" sldId="4910"/>
        </pc:sldMkLst>
        <pc:spChg chg="add mod">
          <ac:chgData name="前川 亮" userId="d7d429a203bb0ce1" providerId="LiveId" clId="{D00D5F3B-790B-44A2-8F51-5DB873BC727C}" dt="2022-10-12T05:01:48.130" v="1614" actId="1035"/>
          <ac:spMkLst>
            <pc:docMk/>
            <pc:sldMk cId="2771386111" sldId="4910"/>
            <ac:spMk id="2" creationId="{59EB5A86-3B94-4962-0C39-3745F5240746}"/>
          </ac:spMkLst>
        </pc:spChg>
        <pc:spChg chg="add del mod">
          <ac:chgData name="前川 亮" userId="d7d429a203bb0ce1" providerId="LiveId" clId="{D00D5F3B-790B-44A2-8F51-5DB873BC727C}" dt="2022-10-12T02:15:20.509" v="680" actId="767"/>
          <ac:spMkLst>
            <pc:docMk/>
            <pc:sldMk cId="2771386111" sldId="4910"/>
            <ac:spMk id="3" creationId="{2D9EABD3-D60E-7AEE-2C0F-9BCF079135FF}"/>
          </ac:spMkLst>
        </pc:spChg>
        <pc:spChg chg="add mod">
          <ac:chgData name="前川 亮" userId="d7d429a203bb0ce1" providerId="LiveId" clId="{D00D5F3B-790B-44A2-8F51-5DB873BC727C}" dt="2022-10-12T05:01:54.896" v="1620" actId="1035"/>
          <ac:spMkLst>
            <pc:docMk/>
            <pc:sldMk cId="2771386111" sldId="4910"/>
            <ac:spMk id="4" creationId="{CA9D5B34-BB9B-8345-7656-E7CEED2B81EE}"/>
          </ac:spMkLst>
        </pc:spChg>
        <pc:spChg chg="add mod">
          <ac:chgData name="前川 亮" userId="d7d429a203bb0ce1" providerId="LiveId" clId="{D00D5F3B-790B-44A2-8F51-5DB873BC727C}" dt="2022-10-12T05:53:41.053" v="1731" actId="1038"/>
          <ac:spMkLst>
            <pc:docMk/>
            <pc:sldMk cId="2771386111" sldId="4910"/>
            <ac:spMk id="6" creationId="{BEF4E623-C2AB-CDA0-C3DF-C7723E0B6244}"/>
          </ac:spMkLst>
        </pc:spChg>
        <pc:spChg chg="mod">
          <ac:chgData name="前川 亮" userId="d7d429a203bb0ce1" providerId="LiveId" clId="{D00D5F3B-790B-44A2-8F51-5DB873BC727C}" dt="2022-10-12T03:14:04.388" v="1287" actId="1037"/>
          <ac:spMkLst>
            <pc:docMk/>
            <pc:sldMk cId="2771386111" sldId="4910"/>
            <ac:spMk id="11" creationId="{FE552F7D-BA41-5E00-0702-A228EC8D71A9}"/>
          </ac:spMkLst>
        </pc:spChg>
        <pc:spChg chg="mod">
          <ac:chgData name="前川 亮" userId="d7d429a203bb0ce1" providerId="LiveId" clId="{D00D5F3B-790B-44A2-8F51-5DB873BC727C}" dt="2022-10-12T03:14:04.388" v="1287" actId="1037"/>
          <ac:spMkLst>
            <pc:docMk/>
            <pc:sldMk cId="2771386111" sldId="4910"/>
            <ac:spMk id="12" creationId="{4D66ECA2-595A-29F7-9555-8128C6014620}"/>
          </ac:spMkLst>
        </pc:spChg>
        <pc:spChg chg="mod">
          <ac:chgData name="前川 亮" userId="d7d429a203bb0ce1" providerId="LiveId" clId="{D00D5F3B-790B-44A2-8F51-5DB873BC727C}" dt="2022-10-12T03:14:04.388" v="1287" actId="1037"/>
          <ac:spMkLst>
            <pc:docMk/>
            <pc:sldMk cId="2771386111" sldId="4910"/>
            <ac:spMk id="14" creationId="{DF4BF5A8-9E9C-D894-1BD0-1D8B4E518420}"/>
          </ac:spMkLst>
        </pc:spChg>
        <pc:spChg chg="mod">
          <ac:chgData name="前川 亮" userId="d7d429a203bb0ce1" providerId="LiveId" clId="{D00D5F3B-790B-44A2-8F51-5DB873BC727C}" dt="2022-10-12T03:14:04.388" v="1287" actId="1037"/>
          <ac:spMkLst>
            <pc:docMk/>
            <pc:sldMk cId="2771386111" sldId="4910"/>
            <ac:spMk id="15" creationId="{9AE42AA2-41AE-C593-E033-1BFE0DF6EC07}"/>
          </ac:spMkLst>
        </pc:spChg>
        <pc:spChg chg="mod">
          <ac:chgData name="前川 亮" userId="d7d429a203bb0ce1" providerId="LiveId" clId="{D00D5F3B-790B-44A2-8F51-5DB873BC727C}" dt="2022-10-12T03:14:04.388" v="1287" actId="1037"/>
          <ac:spMkLst>
            <pc:docMk/>
            <pc:sldMk cId="2771386111" sldId="4910"/>
            <ac:spMk id="22" creationId="{929EAE65-D7B7-6BD6-EA94-E3D8CCE2954F}"/>
          </ac:spMkLst>
        </pc:spChg>
        <pc:spChg chg="mod">
          <ac:chgData name="前川 亮" userId="d7d429a203bb0ce1" providerId="LiveId" clId="{D00D5F3B-790B-44A2-8F51-5DB873BC727C}" dt="2022-10-12T03:14:04.388" v="1287" actId="1037"/>
          <ac:spMkLst>
            <pc:docMk/>
            <pc:sldMk cId="2771386111" sldId="4910"/>
            <ac:spMk id="23" creationId="{E151B466-1A8E-F0EF-3589-8604C8E2A8EA}"/>
          </ac:spMkLst>
        </pc:spChg>
        <pc:spChg chg="add mod">
          <ac:chgData name="前川 亮" userId="d7d429a203bb0ce1" providerId="LiveId" clId="{D00D5F3B-790B-44A2-8F51-5DB873BC727C}" dt="2022-10-12T03:14:04.388" v="1287" actId="1037"/>
          <ac:spMkLst>
            <pc:docMk/>
            <pc:sldMk cId="2771386111" sldId="4910"/>
            <ac:spMk id="25" creationId="{DDD98B7F-22C8-A6AA-8573-EA3C0061F01E}"/>
          </ac:spMkLst>
        </pc:spChg>
        <pc:spChg chg="add mod">
          <ac:chgData name="前川 亮" userId="d7d429a203bb0ce1" providerId="LiveId" clId="{D00D5F3B-790B-44A2-8F51-5DB873BC727C}" dt="2022-10-12T05:01:43.949" v="1605" actId="1035"/>
          <ac:spMkLst>
            <pc:docMk/>
            <pc:sldMk cId="2771386111" sldId="4910"/>
            <ac:spMk id="26" creationId="{2495A7F7-DF93-3C54-67D6-02E40852039B}"/>
          </ac:spMkLst>
        </pc:spChg>
        <pc:spChg chg="add mod">
          <ac:chgData name="前川 亮" userId="d7d429a203bb0ce1" providerId="LiveId" clId="{D00D5F3B-790B-44A2-8F51-5DB873BC727C}" dt="2022-10-12T03:14:04.388" v="1287" actId="1037"/>
          <ac:spMkLst>
            <pc:docMk/>
            <pc:sldMk cId="2771386111" sldId="4910"/>
            <ac:spMk id="27" creationId="{9187A2AB-D184-B76D-CEC2-41E18933C785}"/>
          </ac:spMkLst>
        </pc:spChg>
        <pc:spChg chg="add mod">
          <ac:chgData name="前川 亮" userId="d7d429a203bb0ce1" providerId="LiveId" clId="{D00D5F3B-790B-44A2-8F51-5DB873BC727C}" dt="2022-10-12T05:01:20.999" v="1561" actId="1036"/>
          <ac:spMkLst>
            <pc:docMk/>
            <pc:sldMk cId="2771386111" sldId="4910"/>
            <ac:spMk id="28" creationId="{D6240542-7F7A-E6F0-58CE-6379999F588A}"/>
          </ac:spMkLst>
        </pc:spChg>
        <pc:spChg chg="add mod">
          <ac:chgData name="前川 亮" userId="d7d429a203bb0ce1" providerId="LiveId" clId="{D00D5F3B-790B-44A2-8F51-5DB873BC727C}" dt="2022-10-12T03:14:04.388" v="1287" actId="1037"/>
          <ac:spMkLst>
            <pc:docMk/>
            <pc:sldMk cId="2771386111" sldId="4910"/>
            <ac:spMk id="32" creationId="{B7D71CEF-4DFA-B6F7-100F-221DACF2BF26}"/>
          </ac:spMkLst>
        </pc:spChg>
        <pc:spChg chg="add mod">
          <ac:chgData name="前川 亮" userId="d7d429a203bb0ce1" providerId="LiveId" clId="{D00D5F3B-790B-44A2-8F51-5DB873BC727C}" dt="2022-10-12T05:02:59.670" v="1671" actId="1038"/>
          <ac:spMkLst>
            <pc:docMk/>
            <pc:sldMk cId="2771386111" sldId="4910"/>
            <ac:spMk id="33" creationId="{78EB6804-1E1F-D73C-6F7F-AB1AC5044AED}"/>
          </ac:spMkLst>
        </pc:spChg>
        <pc:spChg chg="add mod">
          <ac:chgData name="前川 亮" userId="d7d429a203bb0ce1" providerId="LiveId" clId="{D00D5F3B-790B-44A2-8F51-5DB873BC727C}" dt="2022-10-12T05:02:59.670" v="1671" actId="1038"/>
          <ac:spMkLst>
            <pc:docMk/>
            <pc:sldMk cId="2771386111" sldId="4910"/>
            <ac:spMk id="34" creationId="{0091E930-D8C3-1550-51AA-AC55D04418A6}"/>
          </ac:spMkLst>
        </pc:spChg>
        <pc:spChg chg="add mod">
          <ac:chgData name="前川 亮" userId="d7d429a203bb0ce1" providerId="LiveId" clId="{D00D5F3B-790B-44A2-8F51-5DB873BC727C}" dt="2022-10-12T05:02:59.670" v="1671" actId="1038"/>
          <ac:spMkLst>
            <pc:docMk/>
            <pc:sldMk cId="2771386111" sldId="4910"/>
            <ac:spMk id="35" creationId="{DFBAD352-702F-DF93-A22A-82AB198B1B26}"/>
          </ac:spMkLst>
        </pc:spChg>
        <pc:spChg chg="add del mod">
          <ac:chgData name="前川 亮" userId="d7d429a203bb0ce1" providerId="LiveId" clId="{D00D5F3B-790B-44A2-8F51-5DB873BC727C}" dt="2022-10-12T03:13:22.230" v="1234" actId="478"/>
          <ac:spMkLst>
            <pc:docMk/>
            <pc:sldMk cId="2771386111" sldId="4910"/>
            <ac:spMk id="36" creationId="{0544FFFF-8399-71B5-32CE-07DE0E70165F}"/>
          </ac:spMkLst>
        </pc:spChg>
        <pc:spChg chg="add mod">
          <ac:chgData name="前川 亮" userId="d7d429a203bb0ce1" providerId="LiveId" clId="{D00D5F3B-790B-44A2-8F51-5DB873BC727C}" dt="2022-10-12T05:02:59.670" v="1671" actId="1038"/>
          <ac:spMkLst>
            <pc:docMk/>
            <pc:sldMk cId="2771386111" sldId="4910"/>
            <ac:spMk id="37" creationId="{909B49AE-EB04-C756-7FE1-948D01CE5F0B}"/>
          </ac:spMkLst>
        </pc:spChg>
        <pc:spChg chg="add mod">
          <ac:chgData name="前川 亮" userId="d7d429a203bb0ce1" providerId="LiveId" clId="{D00D5F3B-790B-44A2-8F51-5DB873BC727C}" dt="2022-10-12T05:01:20.999" v="1561" actId="1036"/>
          <ac:spMkLst>
            <pc:docMk/>
            <pc:sldMk cId="2771386111" sldId="4910"/>
            <ac:spMk id="38" creationId="{C18B2F12-3B73-836F-4275-CFB6A18389D4}"/>
          </ac:spMkLst>
        </pc:spChg>
        <pc:grpChg chg="add mod">
          <ac:chgData name="前川 亮" userId="d7d429a203bb0ce1" providerId="LiveId" clId="{D00D5F3B-790B-44A2-8F51-5DB873BC727C}" dt="2022-10-12T03:14:04.388" v="1287" actId="1037"/>
          <ac:grpSpMkLst>
            <pc:docMk/>
            <pc:sldMk cId="2771386111" sldId="4910"/>
            <ac:grpSpMk id="10" creationId="{BC211049-1A07-F3D0-5869-78B98C5CB0B3}"/>
          </ac:grpSpMkLst>
        </pc:grpChg>
        <pc:grpChg chg="add mod">
          <ac:chgData name="前川 亮" userId="d7d429a203bb0ce1" providerId="LiveId" clId="{D00D5F3B-790B-44A2-8F51-5DB873BC727C}" dt="2022-10-12T03:14:04.388" v="1287" actId="1037"/>
          <ac:grpSpMkLst>
            <pc:docMk/>
            <pc:sldMk cId="2771386111" sldId="4910"/>
            <ac:grpSpMk id="13" creationId="{7E0324BE-2BBA-FC0A-8CBF-C63E91FCD2A9}"/>
          </ac:grpSpMkLst>
        </pc:grpChg>
        <pc:grpChg chg="mod">
          <ac:chgData name="前川 亮" userId="d7d429a203bb0ce1" providerId="LiveId" clId="{D00D5F3B-790B-44A2-8F51-5DB873BC727C}" dt="2022-10-12T03:14:04.388" v="1287" actId="1037"/>
          <ac:grpSpMkLst>
            <pc:docMk/>
            <pc:sldMk cId="2771386111" sldId="4910"/>
            <ac:grpSpMk id="16" creationId="{BB10FED4-002E-B67A-00BC-3EF92E5B8E36}"/>
          </ac:grpSpMkLst>
        </pc:grpChg>
        <pc:grpChg chg="add mod">
          <ac:chgData name="前川 亮" userId="d7d429a203bb0ce1" providerId="LiveId" clId="{D00D5F3B-790B-44A2-8F51-5DB873BC727C}" dt="2022-10-12T03:14:04.388" v="1287" actId="1037"/>
          <ac:grpSpMkLst>
            <pc:docMk/>
            <pc:sldMk cId="2771386111" sldId="4910"/>
            <ac:grpSpMk id="21" creationId="{A4FDACE0-C432-35B8-4835-CA5407733ADB}"/>
          </ac:grpSpMkLst>
        </pc:grpChg>
        <pc:graphicFrameChg chg="add del mod">
          <ac:chgData name="前川 亮" userId="d7d429a203bb0ce1" providerId="LiveId" clId="{D00D5F3B-790B-44A2-8F51-5DB873BC727C}" dt="2022-10-12T02:16:53.380" v="796" actId="478"/>
          <ac:graphicFrameMkLst>
            <pc:docMk/>
            <pc:sldMk cId="2771386111" sldId="4910"/>
            <ac:graphicFrameMk id="5" creationId="{4144C0AE-3065-8957-8C29-70E4818CFBA1}"/>
          </ac:graphicFrameMkLst>
        </pc:graphicFrameChg>
        <pc:graphicFrameChg chg="add del mod">
          <ac:chgData name="前川 亮" userId="d7d429a203bb0ce1" providerId="LiveId" clId="{D00D5F3B-790B-44A2-8F51-5DB873BC727C}" dt="2022-10-12T02:17:00.746" v="798"/>
          <ac:graphicFrameMkLst>
            <pc:docMk/>
            <pc:sldMk cId="2771386111" sldId="4910"/>
            <ac:graphicFrameMk id="7" creationId="{4C7EEBA7-4EB1-31BE-33C1-E54E3A691B88}"/>
          </ac:graphicFrameMkLst>
        </pc:graphicFrameChg>
        <pc:graphicFrameChg chg="add mod">
          <ac:chgData name="前川 亮" userId="d7d429a203bb0ce1" providerId="LiveId" clId="{D00D5F3B-790B-44A2-8F51-5DB873BC727C}" dt="2022-10-12T05:53:27.568" v="1693" actId="1038"/>
          <ac:graphicFrameMkLst>
            <pc:docMk/>
            <pc:sldMk cId="2771386111" sldId="4910"/>
            <ac:graphicFrameMk id="8" creationId="{8222FACC-6CEB-CFF8-2744-0400F49DC8E5}"/>
          </ac:graphicFrameMkLst>
        </pc:graphicFrameChg>
        <pc:graphicFrameChg chg="add del mod">
          <ac:chgData name="前川 亮" userId="d7d429a203bb0ce1" providerId="LiveId" clId="{D00D5F3B-790B-44A2-8F51-5DB873BC727C}" dt="2022-10-12T04:59:41.051" v="1476" actId="478"/>
          <ac:graphicFrameMkLst>
            <pc:docMk/>
            <pc:sldMk cId="2771386111" sldId="4910"/>
            <ac:graphicFrameMk id="9" creationId="{9A4E4160-A3D6-B1DB-6610-3795A31E4704}"/>
          </ac:graphicFrameMkLst>
        </pc:graphicFrameChg>
        <pc:picChg chg="add mod">
          <ac:chgData name="前川 亮" userId="d7d429a203bb0ce1" providerId="LiveId" clId="{D00D5F3B-790B-44A2-8F51-5DB873BC727C}" dt="2022-10-12T05:01:20.999" v="1561" actId="1036"/>
          <ac:picMkLst>
            <pc:docMk/>
            <pc:sldMk cId="2771386111" sldId="4910"/>
            <ac:picMk id="29" creationId="{D9D58A1D-9833-D3CA-2D2E-C2CFA665EBB5}"/>
          </ac:picMkLst>
        </pc:picChg>
        <pc:picChg chg="add mod">
          <ac:chgData name="前川 亮" userId="d7d429a203bb0ce1" providerId="LiveId" clId="{D00D5F3B-790B-44A2-8F51-5DB873BC727C}" dt="2022-10-12T05:01:20.999" v="1561" actId="1036"/>
          <ac:picMkLst>
            <pc:docMk/>
            <pc:sldMk cId="2771386111" sldId="4910"/>
            <ac:picMk id="30" creationId="{F18F5C73-3DC1-AB91-E442-8D64ABBF1DD0}"/>
          </ac:picMkLst>
        </pc:picChg>
        <pc:picChg chg="add mod">
          <ac:chgData name="前川 亮" userId="d7d429a203bb0ce1" providerId="LiveId" clId="{D00D5F3B-790B-44A2-8F51-5DB873BC727C}" dt="2022-10-12T03:14:04.388" v="1287" actId="1037"/>
          <ac:picMkLst>
            <pc:docMk/>
            <pc:sldMk cId="2771386111" sldId="4910"/>
            <ac:picMk id="31" creationId="{D316DB9B-D09B-429E-1E94-D959C01591AC}"/>
          </ac:picMkLst>
        </pc:picChg>
        <pc:cxnChg chg="mod">
          <ac:chgData name="前川 亮" userId="d7d429a203bb0ce1" providerId="LiveId" clId="{D00D5F3B-790B-44A2-8F51-5DB873BC727C}" dt="2022-10-12T03:14:04.388" v="1287" actId="1037"/>
          <ac:cxnSpMkLst>
            <pc:docMk/>
            <pc:sldMk cId="2771386111" sldId="4910"/>
            <ac:cxnSpMk id="17" creationId="{CC4B5EE9-3791-0F2F-AC3F-20B15F33E84A}"/>
          </ac:cxnSpMkLst>
        </pc:cxnChg>
        <pc:cxnChg chg="mod">
          <ac:chgData name="前川 亮" userId="d7d429a203bb0ce1" providerId="LiveId" clId="{D00D5F3B-790B-44A2-8F51-5DB873BC727C}" dt="2022-10-12T03:14:04.388" v="1287" actId="1037"/>
          <ac:cxnSpMkLst>
            <pc:docMk/>
            <pc:sldMk cId="2771386111" sldId="4910"/>
            <ac:cxnSpMk id="18" creationId="{CADEE171-DEB0-ABBF-C724-D2D89015BD3C}"/>
          </ac:cxnSpMkLst>
        </pc:cxnChg>
        <pc:cxnChg chg="mod">
          <ac:chgData name="前川 亮" userId="d7d429a203bb0ce1" providerId="LiveId" clId="{D00D5F3B-790B-44A2-8F51-5DB873BC727C}" dt="2022-10-12T03:14:04.388" v="1287" actId="1037"/>
          <ac:cxnSpMkLst>
            <pc:docMk/>
            <pc:sldMk cId="2771386111" sldId="4910"/>
            <ac:cxnSpMk id="19" creationId="{82E69591-D525-7C44-E3F8-5667D7E6182B}"/>
          </ac:cxnSpMkLst>
        </pc:cxnChg>
        <pc:cxnChg chg="mod">
          <ac:chgData name="前川 亮" userId="d7d429a203bb0ce1" providerId="LiveId" clId="{D00D5F3B-790B-44A2-8F51-5DB873BC727C}" dt="2022-10-12T03:14:04.388" v="1287" actId="1037"/>
          <ac:cxnSpMkLst>
            <pc:docMk/>
            <pc:sldMk cId="2771386111" sldId="4910"/>
            <ac:cxnSpMk id="20" creationId="{8C33BD9F-B1F2-24DB-7FBC-D5F2D84667E5}"/>
          </ac:cxnSpMkLst>
        </pc:cxnChg>
        <pc:cxnChg chg="add mod">
          <ac:chgData name="前川 亮" userId="d7d429a203bb0ce1" providerId="LiveId" clId="{D00D5F3B-790B-44A2-8F51-5DB873BC727C}" dt="2022-10-12T03:14:04.388" v="1287" actId="1037"/>
          <ac:cxnSpMkLst>
            <pc:docMk/>
            <pc:sldMk cId="2771386111" sldId="4910"/>
            <ac:cxnSpMk id="24" creationId="{67BC5601-9C74-925F-7629-97EC18022A13}"/>
          </ac:cxnSpMkLst>
        </pc:cxnChg>
        <pc:cxnChg chg="add mod">
          <ac:chgData name="前川 亮" userId="d7d429a203bb0ce1" providerId="LiveId" clId="{D00D5F3B-790B-44A2-8F51-5DB873BC727C}" dt="2022-10-12T05:03:11.619" v="1679" actId="14100"/>
          <ac:cxnSpMkLst>
            <pc:docMk/>
            <pc:sldMk cId="2771386111" sldId="4910"/>
            <ac:cxnSpMk id="40" creationId="{2AD99663-AB11-99BC-6DE6-EF620168D90A}"/>
          </ac:cxnSpMkLst>
        </pc:cxnChg>
      </pc:sldChg>
      <pc:sldChg chg="del">
        <pc:chgData name="前川 亮" userId="d7d429a203bb0ce1" providerId="LiveId" clId="{D00D5F3B-790B-44A2-8F51-5DB873BC727C}" dt="2022-10-07T09:01:49.974" v="3" actId="47"/>
        <pc:sldMkLst>
          <pc:docMk/>
          <pc:sldMk cId="3144057033" sldId="4910"/>
        </pc:sldMkLst>
      </pc:sldChg>
      <pc:sldChg chg="new">
        <pc:chgData name="前川 亮" userId="d7d429a203bb0ce1" providerId="LiveId" clId="{D00D5F3B-790B-44A2-8F51-5DB873BC727C}" dt="2022-10-12T08:13:29.225" v="1732" actId="680"/>
        <pc:sldMkLst>
          <pc:docMk/>
          <pc:sldMk cId="1714598729" sldId="4911"/>
        </pc:sldMkLst>
      </pc:sldChg>
      <pc:sldChg chg="del">
        <pc:chgData name="前川 亮" userId="d7d429a203bb0ce1" providerId="LiveId" clId="{D00D5F3B-790B-44A2-8F51-5DB873BC727C}" dt="2022-10-07T09:01:49.974" v="3" actId="47"/>
        <pc:sldMkLst>
          <pc:docMk/>
          <pc:sldMk cId="1968567616" sldId="4911"/>
        </pc:sldMkLst>
      </pc:sldChg>
      <pc:sldChg chg="del">
        <pc:chgData name="前川 亮" userId="d7d429a203bb0ce1" providerId="LiveId" clId="{D00D5F3B-790B-44A2-8F51-5DB873BC727C}" dt="2022-10-07T08:54:34.203" v="0" actId="47"/>
        <pc:sldMkLst>
          <pc:docMk/>
          <pc:sldMk cId="2928402468" sldId="4912"/>
        </pc:sldMkLst>
      </pc:sldChg>
      <pc:sldChg chg="del">
        <pc:chgData name="前川 亮" userId="d7d429a203bb0ce1" providerId="LiveId" clId="{D00D5F3B-790B-44A2-8F51-5DB873BC727C}" dt="2022-10-07T08:54:34.203" v="0" actId="47"/>
        <pc:sldMkLst>
          <pc:docMk/>
          <pc:sldMk cId="416496504" sldId="4914"/>
        </pc:sldMkLst>
      </pc:sldChg>
      <pc:sldChg chg="del">
        <pc:chgData name="前川 亮" userId="d7d429a203bb0ce1" providerId="LiveId" clId="{D00D5F3B-790B-44A2-8F51-5DB873BC727C}" dt="2022-10-07T08:54:34.203" v="0" actId="47"/>
        <pc:sldMkLst>
          <pc:docMk/>
          <pc:sldMk cId="3320552753" sldId="4915"/>
        </pc:sldMkLst>
      </pc:sldChg>
      <pc:sldChg chg="del">
        <pc:chgData name="前川 亮" userId="d7d429a203bb0ce1" providerId="LiveId" clId="{D00D5F3B-790B-44A2-8F51-5DB873BC727C}" dt="2022-10-07T08:54:34.203" v="0" actId="47"/>
        <pc:sldMkLst>
          <pc:docMk/>
          <pc:sldMk cId="757644930" sldId="4916"/>
        </pc:sldMkLst>
      </pc:sldChg>
      <pc:sldChg chg="del">
        <pc:chgData name="前川 亮" userId="d7d429a203bb0ce1" providerId="LiveId" clId="{D00D5F3B-790B-44A2-8F51-5DB873BC727C}" dt="2022-10-07T08:54:34.203" v="0" actId="47"/>
        <pc:sldMkLst>
          <pc:docMk/>
          <pc:sldMk cId="1880167099" sldId="4917"/>
        </pc:sldMkLst>
      </pc:sldChg>
      <pc:sldChg chg="del">
        <pc:chgData name="前川 亮" userId="d7d429a203bb0ce1" providerId="LiveId" clId="{D00D5F3B-790B-44A2-8F51-5DB873BC727C}" dt="2022-10-07T08:54:34.203" v="0" actId="47"/>
        <pc:sldMkLst>
          <pc:docMk/>
          <pc:sldMk cId="2978674077" sldId="4918"/>
        </pc:sldMkLst>
      </pc:sldChg>
      <pc:sldChg chg="del">
        <pc:chgData name="前川 亮" userId="d7d429a203bb0ce1" providerId="LiveId" clId="{D00D5F3B-790B-44A2-8F51-5DB873BC727C}" dt="2022-10-07T08:54:34.203" v="0" actId="47"/>
        <pc:sldMkLst>
          <pc:docMk/>
          <pc:sldMk cId="574796335" sldId="4919"/>
        </pc:sldMkLst>
      </pc:sldChg>
      <pc:sldChg chg="del">
        <pc:chgData name="前川 亮" userId="d7d429a203bb0ce1" providerId="LiveId" clId="{D00D5F3B-790B-44A2-8F51-5DB873BC727C}" dt="2022-10-07T08:54:34.203" v="0" actId="47"/>
        <pc:sldMkLst>
          <pc:docMk/>
          <pc:sldMk cId="1912654965" sldId="492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7d429a203bb0ce1/&#12489;&#12461;&#12517;&#12513;&#12531;&#12488;/&#24195;&#23798;%20&#20107;&#21209;&#38306;&#20418;/22&#30330;&#34920;&#36039;&#26009;/Moonshot/&#26032;&#35215;%20Microsoft%20Excel%20&#12527;&#12540;&#12463;&#12471;&#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7d429a203bb0ce1/&#12489;&#12461;&#12517;&#12513;&#12531;&#12488;/&#24195;&#23798;%20&#20107;&#21209;&#38306;&#20418;/22&#30330;&#34920;&#36039;&#26009;/Moonshot/&#26032;&#35215;%20Microsoft%20Excel%20&#12527;&#12540;&#12463;&#12471;&#12540;&#1248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7d429a203bb0ce1/&#12489;&#12461;&#12517;&#12513;&#12531;&#12488;/&#24195;&#23798;%20&#20107;&#21209;&#38306;&#20418;/22&#30330;&#34920;&#36039;&#26009;/Moonshot/&#26032;&#35215;%20Microsoft%20Excel%20&#12527;&#12540;&#12463;&#12471;&#12540;&#1248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9"/>
            <c:spPr>
              <a:solidFill>
                <a:schemeClr val="accent1"/>
              </a:solidFill>
              <a:ln w="9525">
                <a:solidFill>
                  <a:schemeClr val="accent1"/>
                </a:solidFill>
              </a:ln>
              <a:effectLst/>
            </c:spPr>
          </c:marker>
          <c:cat>
            <c:strRef>
              <c:f>'[新規 Microsoft Excel ワークシート.xlsx]Sheet1'!$A$2:$A$4</c:f>
              <c:strCache>
                <c:ptCount val="3"/>
                <c:pt idx="0">
                  <c:v>リラックス</c:v>
                </c:pt>
                <c:pt idx="1">
                  <c:v>ニュートラル</c:v>
                </c:pt>
                <c:pt idx="2">
                  <c:v>興奮</c:v>
                </c:pt>
              </c:strCache>
            </c:strRef>
          </c:cat>
          <c:val>
            <c:numRef>
              <c:f>'[新規 Microsoft Excel ワークシート.xlsx]Sheet1'!$B$2:$B$4</c:f>
              <c:numCache>
                <c:formatCode>General</c:formatCode>
                <c:ptCount val="3"/>
                <c:pt idx="0">
                  <c:v>1</c:v>
                </c:pt>
                <c:pt idx="1">
                  <c:v>2</c:v>
                </c:pt>
                <c:pt idx="2">
                  <c:v>3</c:v>
                </c:pt>
              </c:numCache>
            </c:numRef>
          </c:val>
          <c:smooth val="0"/>
          <c:extLst>
            <c:ext xmlns:c16="http://schemas.microsoft.com/office/drawing/2014/chart" uri="{C3380CC4-5D6E-409C-BE32-E72D297353CC}">
              <c16:uniqueId val="{00000000-291D-4C19-89A2-5924CB901995}"/>
            </c:ext>
          </c:extLst>
        </c:ser>
        <c:dLbls>
          <c:showLegendKey val="0"/>
          <c:showVal val="0"/>
          <c:showCatName val="0"/>
          <c:showSerName val="0"/>
          <c:showPercent val="0"/>
          <c:showBubbleSize val="0"/>
        </c:dLbls>
        <c:marker val="1"/>
        <c:smooth val="0"/>
        <c:axId val="964926208"/>
        <c:axId val="964927456"/>
      </c:lineChart>
      <c:catAx>
        <c:axId val="964926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64927456"/>
        <c:crosses val="autoZero"/>
        <c:auto val="1"/>
        <c:lblAlgn val="ctr"/>
        <c:lblOffset val="100"/>
        <c:noMultiLvlLbl val="0"/>
      </c:catAx>
      <c:valAx>
        <c:axId val="96492745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交感神経活動</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964926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9"/>
            <c:spPr>
              <a:solidFill>
                <a:schemeClr val="accent1"/>
              </a:solidFill>
              <a:ln w="9525">
                <a:solidFill>
                  <a:schemeClr val="accent1"/>
                </a:solidFill>
              </a:ln>
              <a:effectLst/>
            </c:spPr>
          </c:marker>
          <c:cat>
            <c:strRef>
              <c:f>'[新規 Microsoft Excel ワークシート.xlsx]Sheet1'!$A$2:$A$4</c:f>
              <c:strCache>
                <c:ptCount val="3"/>
                <c:pt idx="0">
                  <c:v>リラックス</c:v>
                </c:pt>
                <c:pt idx="1">
                  <c:v>ニュートラル</c:v>
                </c:pt>
                <c:pt idx="2">
                  <c:v>興奮</c:v>
                </c:pt>
              </c:strCache>
            </c:strRef>
          </c:cat>
          <c:val>
            <c:numRef>
              <c:f>'[新規 Microsoft Excel ワークシート.xlsx]Sheet1'!$B$2:$B$4</c:f>
              <c:numCache>
                <c:formatCode>General</c:formatCode>
                <c:ptCount val="3"/>
                <c:pt idx="0">
                  <c:v>1</c:v>
                </c:pt>
                <c:pt idx="1">
                  <c:v>2</c:v>
                </c:pt>
                <c:pt idx="2">
                  <c:v>3</c:v>
                </c:pt>
              </c:numCache>
            </c:numRef>
          </c:val>
          <c:smooth val="0"/>
          <c:extLst>
            <c:ext xmlns:c16="http://schemas.microsoft.com/office/drawing/2014/chart" uri="{C3380CC4-5D6E-409C-BE32-E72D297353CC}">
              <c16:uniqueId val="{00000000-E7F2-48CB-B442-20E877788588}"/>
            </c:ext>
          </c:extLst>
        </c:ser>
        <c:dLbls>
          <c:showLegendKey val="0"/>
          <c:showVal val="0"/>
          <c:showCatName val="0"/>
          <c:showSerName val="0"/>
          <c:showPercent val="0"/>
          <c:showBubbleSize val="0"/>
        </c:dLbls>
        <c:marker val="1"/>
        <c:smooth val="0"/>
        <c:axId val="964926208"/>
        <c:axId val="964927456"/>
      </c:lineChart>
      <c:catAx>
        <c:axId val="964926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64927456"/>
        <c:crosses val="autoZero"/>
        <c:auto val="1"/>
        <c:lblAlgn val="ctr"/>
        <c:lblOffset val="100"/>
        <c:noMultiLvlLbl val="0"/>
      </c:catAx>
      <c:valAx>
        <c:axId val="96492745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交感神経活動</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964926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9"/>
            <c:spPr>
              <a:solidFill>
                <a:schemeClr val="accent1"/>
              </a:solidFill>
              <a:ln w="9525">
                <a:solidFill>
                  <a:schemeClr val="accent1"/>
                </a:solidFill>
              </a:ln>
              <a:effectLst/>
            </c:spPr>
          </c:marker>
          <c:cat>
            <c:strRef>
              <c:f>'[新規 Microsoft Excel ワークシート.xlsx]Sheet1'!$A$2:$A$4</c:f>
              <c:strCache>
                <c:ptCount val="3"/>
                <c:pt idx="0">
                  <c:v>リラックス</c:v>
                </c:pt>
                <c:pt idx="1">
                  <c:v>ニュートラル</c:v>
                </c:pt>
                <c:pt idx="2">
                  <c:v>興奮</c:v>
                </c:pt>
              </c:strCache>
            </c:strRef>
          </c:cat>
          <c:val>
            <c:numRef>
              <c:f>'[新規 Microsoft Excel ワークシート.xlsx]Sheet1'!$C$2:$C$4</c:f>
              <c:numCache>
                <c:formatCode>General</c:formatCode>
                <c:ptCount val="3"/>
                <c:pt idx="0">
                  <c:v>2</c:v>
                </c:pt>
                <c:pt idx="1">
                  <c:v>1</c:v>
                </c:pt>
                <c:pt idx="2">
                  <c:v>2</c:v>
                </c:pt>
              </c:numCache>
            </c:numRef>
          </c:val>
          <c:smooth val="0"/>
          <c:extLst>
            <c:ext xmlns:c16="http://schemas.microsoft.com/office/drawing/2014/chart" uri="{C3380CC4-5D6E-409C-BE32-E72D297353CC}">
              <c16:uniqueId val="{00000000-F17F-4718-B397-CC03F550D0EB}"/>
            </c:ext>
          </c:extLst>
        </c:ser>
        <c:dLbls>
          <c:showLegendKey val="0"/>
          <c:showVal val="0"/>
          <c:showCatName val="0"/>
          <c:showSerName val="0"/>
          <c:showPercent val="0"/>
          <c:showBubbleSize val="0"/>
        </c:dLbls>
        <c:marker val="1"/>
        <c:smooth val="0"/>
        <c:axId val="964926208"/>
        <c:axId val="964927456"/>
      </c:lineChart>
      <c:catAx>
        <c:axId val="964926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64927456"/>
        <c:crosses val="autoZero"/>
        <c:auto val="1"/>
        <c:lblAlgn val="ctr"/>
        <c:lblOffset val="100"/>
        <c:noMultiLvlLbl val="0"/>
      </c:catAx>
      <c:valAx>
        <c:axId val="96492745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内受容感覚誤差</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964926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7E963-505B-4DEB-AD11-D5ACB52E2ABC}" type="datetimeFigureOut">
              <a:rPr kumimoji="1" lang="ja-JP" altLang="en-US" smtClean="0"/>
              <a:t>2022/10/12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2F6A2-BD79-4A5A-8BF2-6EF40058B053}" type="slidenum">
              <a:rPr kumimoji="1" lang="ja-JP" altLang="en-US" smtClean="0"/>
              <a:t>‹#›</a:t>
            </a:fld>
            <a:endParaRPr kumimoji="1" lang="ja-JP" altLang="en-US"/>
          </a:p>
        </p:txBody>
      </p:sp>
    </p:spTree>
    <p:extLst>
      <p:ext uri="{BB962C8B-B14F-4D97-AF65-F5344CB8AC3E}">
        <p14:creationId xmlns:p14="http://schemas.microsoft.com/office/powerpoint/2010/main" val="18407215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4A2F6A2-BD79-4A5A-8BF2-6EF40058B053}" type="slidenum">
              <a:rPr kumimoji="1" lang="ja-JP" altLang="en-US" smtClean="0"/>
              <a:t>1</a:t>
            </a:fld>
            <a:endParaRPr kumimoji="1" lang="ja-JP" altLang="en-US"/>
          </a:p>
        </p:txBody>
      </p:sp>
    </p:spTree>
    <p:extLst>
      <p:ext uri="{BB962C8B-B14F-4D97-AF65-F5344CB8AC3E}">
        <p14:creationId xmlns:p14="http://schemas.microsoft.com/office/powerpoint/2010/main" val="342814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In the experiment, we use almost the same method as last time.</a:t>
            </a:r>
          </a:p>
          <a:p>
            <a:r>
              <a:rPr kumimoji="1" lang="en-US" altLang="ja-JP"/>
              <a:t>In addition, we add several indices that can measure interoceptive awareness.</a:t>
            </a:r>
          </a:p>
          <a:p>
            <a:endParaRPr kumimoji="1" lang="en-US" altLang="ja-JP"/>
          </a:p>
          <a:p>
            <a:r>
              <a:rPr kumimoji="1" lang="en-US" altLang="ja-JP"/>
              <a:t>One is rating. Simply ask participants about changes in their physical state when listening to music.</a:t>
            </a:r>
          </a:p>
          <a:p>
            <a:endParaRPr kumimoji="1" lang="en-US" altLang="ja-JP"/>
          </a:p>
          <a:p>
            <a:r>
              <a:rPr kumimoji="1" lang="en-US" altLang="ja-JP"/>
              <a:t>The second is the BIN indicator. Several candidates have been raised in the discussion so far. If these are correct as BIN indices, it is expected that they will show some kind of reaction to changes in interoceptive sensation due to listening to music.</a:t>
            </a:r>
            <a:endParaRPr kumimoji="1" lang="ja-JP" altLang="en-US"/>
          </a:p>
        </p:txBody>
      </p:sp>
      <p:sp>
        <p:nvSpPr>
          <p:cNvPr id="4" name="スライド番号プレースホルダー 3"/>
          <p:cNvSpPr>
            <a:spLocks noGrp="1"/>
          </p:cNvSpPr>
          <p:nvPr>
            <p:ph type="sldNum" sz="quarter" idx="5"/>
          </p:nvPr>
        </p:nvSpPr>
        <p:spPr/>
        <p:txBody>
          <a:bodyPr/>
          <a:lstStyle/>
          <a:p>
            <a:fld id="{74A2F6A2-BD79-4A5A-8BF2-6EF40058B053}" type="slidenum">
              <a:rPr kumimoji="1" lang="ja-JP" altLang="en-US" smtClean="0"/>
              <a:t>4</a:t>
            </a:fld>
            <a:endParaRPr kumimoji="1" lang="ja-JP" altLang="en-US"/>
          </a:p>
        </p:txBody>
      </p:sp>
    </p:spTree>
    <p:extLst>
      <p:ext uri="{BB962C8B-B14F-4D97-AF65-F5344CB8AC3E}">
        <p14:creationId xmlns:p14="http://schemas.microsoft.com/office/powerpoint/2010/main" val="345881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A5E0F-08A5-2914-AC73-880C6D213F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4B161B-54DE-62D4-931D-398075C32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192E88-CBBC-4D45-2F6C-D607D5692682}"/>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D3981B55-9F6C-2401-09A7-09A25CE52D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F426F0-51EC-F25C-2232-E90216681741}"/>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164681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98B935-B745-A599-8951-16CCD58CAC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4198C6-518E-E779-4954-24F8696507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877DB6-A774-511D-8076-1DDE224ED2E1}"/>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531823AD-573B-928F-D19A-84EDB12EB6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C28F2B-F481-BD3F-C1DD-FBA47E99BB46}"/>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154492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B7C8AB-C01D-3F5B-9E8D-F7D744F1D9E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02B5A5-AB52-DF10-11A9-06C06EC25A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7983C4-C630-A1D2-C0B1-0BD6245D38D6}"/>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7AAD90E4-3AE1-4424-0C20-C52B44019E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08E8B4-E77B-5730-1261-307DE93F609F}"/>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391724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6DD79-794E-7DD9-8AA3-E32606D548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6A031C-DA9E-2772-6238-28AD9B6181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AAF-635D-AE81-ED27-0265E79A31A5}"/>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C99DB7DA-482A-4C1E-3467-9A94EB60CC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81349A-2ACC-25CB-246C-6FF891AE4A0B}"/>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2862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101E3-23D7-F2C8-1838-C634CD64FD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92BD37-CABD-E328-D0A6-29519861F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6C396B-EEFA-8E62-1062-E87F281D7FD5}"/>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0E895CA8-F703-D9F8-C73F-89C50079C6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0BE3E5-F727-8638-F750-62E6042FA9BB}"/>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234078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542E6-66B9-FDFB-715A-5C382D7498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216637-CB05-50BB-6977-D79157C11C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DF84C9-E920-81E1-C893-31F2BDE6A11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C37531-E140-D691-724E-C1555C125643}"/>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6" name="フッター プレースホルダー 5">
            <a:extLst>
              <a:ext uri="{FF2B5EF4-FFF2-40B4-BE49-F238E27FC236}">
                <a16:creationId xmlns:a16="http://schemas.microsoft.com/office/drawing/2014/main" id="{97F68DCF-115E-31F0-E76F-3CEA9E5B1C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2A3A80-7526-0515-266F-3A6BA0CA0E15}"/>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7323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05FEB0-5A59-C061-2553-8CE327394E2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161278-6EF3-D5D0-94A9-E9A544660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6E1539-A87A-DC86-C63D-B1518E0631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001CF1-BAC3-B31E-B773-A23D06446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444DB9-B1BD-57E6-9E15-B60BC0A3126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AB9F9E-3A9E-694B-EDCD-6555255AB424}"/>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8" name="フッター プレースホルダー 7">
            <a:extLst>
              <a:ext uri="{FF2B5EF4-FFF2-40B4-BE49-F238E27FC236}">
                <a16:creationId xmlns:a16="http://schemas.microsoft.com/office/drawing/2014/main" id="{FD9F02B8-59F8-464A-69B7-64112BF98B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D5F07B5-A396-91C5-8DED-37C21F7015C2}"/>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5202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E1CFB7-51FF-2734-2B2B-56E81723DB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0BFA5C-7576-356A-EB5E-BD4770B40E35}"/>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4" name="フッター プレースホルダー 3">
            <a:extLst>
              <a:ext uri="{FF2B5EF4-FFF2-40B4-BE49-F238E27FC236}">
                <a16:creationId xmlns:a16="http://schemas.microsoft.com/office/drawing/2014/main" id="{1A71E09F-FAF2-F6D1-898E-7B1EF647E1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255E4C-F61A-386F-248C-95C0800810D4}"/>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249796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7D24C7C-1934-3BC0-2EB5-A243A4365471}"/>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3" name="フッター プレースホルダー 2">
            <a:extLst>
              <a:ext uri="{FF2B5EF4-FFF2-40B4-BE49-F238E27FC236}">
                <a16:creationId xmlns:a16="http://schemas.microsoft.com/office/drawing/2014/main" id="{96442B40-7003-A41C-04A2-C00F6369C1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23E9526-3573-1E16-63D2-F99D5463F1C2}"/>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142440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A2D0D-8D6C-619E-A028-928B4BFD610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B233EF-19B0-1076-7AD4-4096D1EA3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C22BBF-4CE9-F1FA-478A-3054A9232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FE34C1-0FB4-2A9D-C795-CCEAD051951D}"/>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6" name="フッター プレースホルダー 5">
            <a:extLst>
              <a:ext uri="{FF2B5EF4-FFF2-40B4-BE49-F238E27FC236}">
                <a16:creationId xmlns:a16="http://schemas.microsoft.com/office/drawing/2014/main" id="{3E4A5F9F-827B-BDB3-EEB0-AD66DDB1E5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27CBD8-F93B-1FEB-BE1B-0B699A858CB1}"/>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195012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818CE-694C-AC96-884A-0CBD1E1F08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07260D5-C4E9-3B82-E2ED-453FDB059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46238B6-DEBD-1E3F-50EC-3CA85E083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4A03C7-C4A9-C1F2-EF03-904596B2C0CA}"/>
              </a:ext>
            </a:extLst>
          </p:cNvPr>
          <p:cNvSpPr>
            <a:spLocks noGrp="1"/>
          </p:cNvSpPr>
          <p:nvPr>
            <p:ph type="dt" sz="half" idx="10"/>
          </p:nvPr>
        </p:nvSpPr>
        <p:spPr/>
        <p:txBody>
          <a:bodyPr/>
          <a:lstStyle/>
          <a:p>
            <a:fld id="{124A03DA-C84A-4A27-9CB0-A17F3CB05CFD}" type="datetimeFigureOut">
              <a:rPr kumimoji="1" lang="ja-JP" altLang="en-US" smtClean="0"/>
              <a:t>2022/10/12</a:t>
            </a:fld>
            <a:endParaRPr kumimoji="1" lang="ja-JP" altLang="en-US"/>
          </a:p>
        </p:txBody>
      </p:sp>
      <p:sp>
        <p:nvSpPr>
          <p:cNvPr id="6" name="フッター プレースホルダー 5">
            <a:extLst>
              <a:ext uri="{FF2B5EF4-FFF2-40B4-BE49-F238E27FC236}">
                <a16:creationId xmlns:a16="http://schemas.microsoft.com/office/drawing/2014/main" id="{CF7DEC1B-FED0-BB3A-550A-E01C887C45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040BA3-7CB1-76AF-E539-E6E8B1DA2601}"/>
              </a:ext>
            </a:extLst>
          </p:cNvPr>
          <p:cNvSpPr>
            <a:spLocks noGrp="1"/>
          </p:cNvSpPr>
          <p:nvPr>
            <p:ph type="sldNum" sz="quarter" idx="12"/>
          </p:nvPr>
        </p:nvSpPr>
        <p:spPr/>
        <p:txBody>
          <a:body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31896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8326461-158B-D7CA-948B-758D1BDB0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C8A749-5C1F-FB5F-F780-E8043CD1A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B53F53-142A-C468-DDF5-E0E0550AC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A03DA-C84A-4A27-9CB0-A17F3CB05CFD}"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3426956B-C519-432A-183C-622999AC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0419181-69E9-C018-6F85-E7AD6624B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A3647-B600-4071-9C3D-EF2F67E835EB}" type="slidenum">
              <a:rPr kumimoji="1" lang="ja-JP" altLang="en-US" smtClean="0"/>
              <a:t>‹#›</a:t>
            </a:fld>
            <a:endParaRPr kumimoji="1" lang="ja-JP" altLang="en-US"/>
          </a:p>
        </p:txBody>
      </p:sp>
    </p:spTree>
    <p:extLst>
      <p:ext uri="{BB962C8B-B14F-4D97-AF65-F5344CB8AC3E}">
        <p14:creationId xmlns:p14="http://schemas.microsoft.com/office/powerpoint/2010/main" val="1779444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EB5A86-3B94-4962-0C39-3745F5240746}"/>
              </a:ext>
            </a:extLst>
          </p:cNvPr>
          <p:cNvSpPr txBox="1"/>
          <p:nvPr/>
        </p:nvSpPr>
        <p:spPr>
          <a:xfrm>
            <a:off x="234554" y="231540"/>
            <a:ext cx="8494633" cy="369332"/>
          </a:xfrm>
          <a:prstGeom prst="rect">
            <a:avLst/>
          </a:prstGeom>
          <a:noFill/>
        </p:spPr>
        <p:txBody>
          <a:bodyPr wrap="none" rtlCol="0">
            <a:spAutoFit/>
          </a:bodyPr>
          <a:lstStyle/>
          <a:p>
            <a:r>
              <a:rPr kumimoji="1" lang="ja-JP" altLang="en-US" b="1" dirty="0"/>
              <a:t>目的</a:t>
            </a:r>
            <a:r>
              <a:rPr kumimoji="1" lang="ja-JP" altLang="en-US" dirty="0"/>
              <a:t>：覚醒度の異なる曲を用いて，内受容感覚の個人差と感動の関係を調べる</a:t>
            </a:r>
            <a:endParaRPr kumimoji="1" lang="en-US" altLang="ja-JP" dirty="0"/>
          </a:p>
        </p:txBody>
      </p:sp>
      <p:sp>
        <p:nvSpPr>
          <p:cNvPr id="4" name="テキスト ボックス 3">
            <a:extLst>
              <a:ext uri="{FF2B5EF4-FFF2-40B4-BE49-F238E27FC236}">
                <a16:creationId xmlns:a16="http://schemas.microsoft.com/office/drawing/2014/main" id="{CA9D5B34-BB9B-8345-7656-E7CEED2B81EE}"/>
              </a:ext>
            </a:extLst>
          </p:cNvPr>
          <p:cNvSpPr txBox="1"/>
          <p:nvPr/>
        </p:nvSpPr>
        <p:spPr>
          <a:xfrm>
            <a:off x="234554" y="655000"/>
            <a:ext cx="646331" cy="369332"/>
          </a:xfrm>
          <a:prstGeom prst="rect">
            <a:avLst/>
          </a:prstGeom>
          <a:noFill/>
        </p:spPr>
        <p:txBody>
          <a:bodyPr wrap="none" rtlCol="0">
            <a:spAutoFit/>
          </a:bodyPr>
          <a:lstStyle/>
          <a:p>
            <a:r>
              <a:rPr kumimoji="1" lang="ja-JP" altLang="en-US" b="1" dirty="0"/>
              <a:t>刺激</a:t>
            </a:r>
          </a:p>
        </p:txBody>
      </p:sp>
      <p:sp>
        <p:nvSpPr>
          <p:cNvPr id="6" name="テキスト ボックス 5">
            <a:extLst>
              <a:ext uri="{FF2B5EF4-FFF2-40B4-BE49-F238E27FC236}">
                <a16:creationId xmlns:a16="http://schemas.microsoft.com/office/drawing/2014/main" id="{BEF4E623-C2AB-CDA0-C3DF-C7723E0B6244}"/>
              </a:ext>
            </a:extLst>
          </p:cNvPr>
          <p:cNvSpPr txBox="1"/>
          <p:nvPr/>
        </p:nvSpPr>
        <p:spPr>
          <a:xfrm>
            <a:off x="1121922" y="1044108"/>
            <a:ext cx="2852063" cy="1200329"/>
          </a:xfrm>
          <a:prstGeom prst="rect">
            <a:avLst/>
          </a:prstGeom>
          <a:noFill/>
        </p:spPr>
        <p:txBody>
          <a:bodyPr wrap="none" rtlCol="0">
            <a:spAutoFit/>
          </a:bodyPr>
          <a:lstStyle/>
          <a:p>
            <a:r>
              <a:rPr kumimoji="1" lang="ja-JP" altLang="en-US" dirty="0"/>
              <a:t>覚醒度の異なる</a:t>
            </a:r>
            <a:r>
              <a:rPr kumimoji="1" lang="en-US" altLang="ja-JP" dirty="0"/>
              <a:t>3</a:t>
            </a:r>
            <a:r>
              <a:rPr kumimoji="1" lang="ja-JP" altLang="en-US" dirty="0"/>
              <a:t>種類の曲</a:t>
            </a:r>
            <a:endParaRPr kumimoji="1" lang="en-US" altLang="ja-JP" dirty="0"/>
          </a:p>
          <a:p>
            <a:pPr marL="285750" indent="-285750">
              <a:buFont typeface="Arial" panose="020B0604020202020204" pitchFamily="34" charset="0"/>
              <a:buChar char="•"/>
            </a:pPr>
            <a:r>
              <a:rPr kumimoji="1" lang="ja-JP" altLang="en-US" dirty="0"/>
              <a:t>興奮</a:t>
            </a:r>
            <a:endParaRPr kumimoji="1" lang="en-US" altLang="ja-JP" dirty="0"/>
          </a:p>
          <a:p>
            <a:pPr marL="285750" indent="-285750">
              <a:buFont typeface="Arial" panose="020B0604020202020204" pitchFamily="34" charset="0"/>
              <a:buChar char="•"/>
            </a:pPr>
            <a:r>
              <a:rPr lang="ja-JP" altLang="en-US" dirty="0"/>
              <a:t>ニュートラル</a:t>
            </a:r>
            <a:endParaRPr lang="en-US" altLang="ja-JP" dirty="0"/>
          </a:p>
          <a:p>
            <a:pPr marL="285750" indent="-285750">
              <a:buFont typeface="Arial" panose="020B0604020202020204" pitchFamily="34" charset="0"/>
              <a:buChar char="•"/>
            </a:pPr>
            <a:r>
              <a:rPr kumimoji="1" lang="ja-JP" altLang="en-US" dirty="0"/>
              <a:t>リラックス</a:t>
            </a:r>
          </a:p>
        </p:txBody>
      </p:sp>
      <p:graphicFrame>
        <p:nvGraphicFramePr>
          <p:cNvPr id="8" name="グラフ 7">
            <a:extLst>
              <a:ext uri="{FF2B5EF4-FFF2-40B4-BE49-F238E27FC236}">
                <a16:creationId xmlns:a16="http://schemas.microsoft.com/office/drawing/2014/main" id="{8222FACC-6CEB-CFF8-2744-0400F49DC8E5}"/>
              </a:ext>
            </a:extLst>
          </p:cNvPr>
          <p:cNvGraphicFramePr>
            <a:graphicFrameLocks/>
          </p:cNvGraphicFramePr>
          <p:nvPr>
            <p:extLst>
              <p:ext uri="{D42A27DB-BD31-4B8C-83A1-F6EECF244321}">
                <p14:modId xmlns:p14="http://schemas.microsoft.com/office/powerpoint/2010/main" val="793674960"/>
              </p:ext>
            </p:extLst>
          </p:nvPr>
        </p:nvGraphicFramePr>
        <p:xfrm>
          <a:off x="4520116" y="823296"/>
          <a:ext cx="2160000" cy="198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グループ化 9">
            <a:extLst>
              <a:ext uri="{FF2B5EF4-FFF2-40B4-BE49-F238E27FC236}">
                <a16:creationId xmlns:a16="http://schemas.microsoft.com/office/drawing/2014/main" id="{BC211049-1A07-F3D0-5869-78B98C5CB0B3}"/>
              </a:ext>
            </a:extLst>
          </p:cNvPr>
          <p:cNvGrpSpPr/>
          <p:nvPr/>
        </p:nvGrpSpPr>
        <p:grpSpPr>
          <a:xfrm>
            <a:off x="680938" y="3191881"/>
            <a:ext cx="1975017" cy="1255139"/>
            <a:chOff x="766511" y="2440324"/>
            <a:chExt cx="1975017" cy="1255139"/>
          </a:xfrm>
        </p:grpSpPr>
        <p:sp>
          <p:nvSpPr>
            <p:cNvPr id="11" name="正方形/長方形 10">
              <a:extLst>
                <a:ext uri="{FF2B5EF4-FFF2-40B4-BE49-F238E27FC236}">
                  <a16:creationId xmlns:a16="http://schemas.microsoft.com/office/drawing/2014/main" id="{FE552F7D-BA41-5E00-0702-A228EC8D71A9}"/>
                </a:ext>
              </a:extLst>
            </p:cNvPr>
            <p:cNvSpPr/>
            <p:nvPr/>
          </p:nvSpPr>
          <p:spPr>
            <a:xfrm>
              <a:off x="766511" y="2440324"/>
              <a:ext cx="1975017" cy="1255139"/>
            </a:xfrm>
            <a:prstGeom prst="rect">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D66ECA2-595A-29F7-9555-8128C6014620}"/>
                </a:ext>
              </a:extLst>
            </p:cNvPr>
            <p:cNvSpPr txBox="1"/>
            <p:nvPr/>
          </p:nvSpPr>
          <p:spPr>
            <a:xfrm>
              <a:off x="1575925" y="2883227"/>
              <a:ext cx="356188" cy="369332"/>
            </a:xfrm>
            <a:prstGeom prst="rect">
              <a:avLst/>
            </a:prstGeom>
            <a:noFill/>
          </p:spPr>
          <p:txBody>
            <a:bodyPr wrap="none" rtlCol="0">
              <a:spAutoFit/>
            </a:bodyPr>
            <a:lstStyle/>
            <a:p>
              <a:r>
                <a:rPr kumimoji="1" lang="en-US" altLang="ja-JP" b="1">
                  <a:solidFill>
                    <a:srgbClr val="FF0000"/>
                  </a:solidFill>
                </a:rPr>
                <a:t>+</a:t>
              </a:r>
              <a:endParaRPr kumimoji="1" lang="ja-JP" altLang="en-US" b="1">
                <a:solidFill>
                  <a:srgbClr val="FF0000"/>
                </a:solidFill>
              </a:endParaRPr>
            </a:p>
          </p:txBody>
        </p:sp>
      </p:grpSp>
      <p:grpSp>
        <p:nvGrpSpPr>
          <p:cNvPr id="13" name="グループ化 12">
            <a:extLst>
              <a:ext uri="{FF2B5EF4-FFF2-40B4-BE49-F238E27FC236}">
                <a16:creationId xmlns:a16="http://schemas.microsoft.com/office/drawing/2014/main" id="{7E0324BE-2BBA-FC0A-8CBF-C63E91FCD2A9}"/>
              </a:ext>
            </a:extLst>
          </p:cNvPr>
          <p:cNvGrpSpPr/>
          <p:nvPr/>
        </p:nvGrpSpPr>
        <p:grpSpPr>
          <a:xfrm>
            <a:off x="1379319" y="4144054"/>
            <a:ext cx="1975017" cy="1255139"/>
            <a:chOff x="1296307" y="3266540"/>
            <a:chExt cx="1975017" cy="1255139"/>
          </a:xfrm>
        </p:grpSpPr>
        <p:sp>
          <p:nvSpPr>
            <p:cNvPr id="14" name="正方形/長方形 13">
              <a:extLst>
                <a:ext uri="{FF2B5EF4-FFF2-40B4-BE49-F238E27FC236}">
                  <a16:creationId xmlns:a16="http://schemas.microsoft.com/office/drawing/2014/main" id="{DF4BF5A8-9E9C-D894-1BD0-1D8B4E518420}"/>
                </a:ext>
              </a:extLst>
            </p:cNvPr>
            <p:cNvSpPr/>
            <p:nvPr/>
          </p:nvSpPr>
          <p:spPr>
            <a:xfrm>
              <a:off x="1296307" y="3266540"/>
              <a:ext cx="1975017" cy="1255139"/>
            </a:xfrm>
            <a:prstGeom prst="rect">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AE42AA2-41AE-C593-E033-1BFE0DF6EC07}"/>
                </a:ext>
              </a:extLst>
            </p:cNvPr>
            <p:cNvSpPr txBox="1"/>
            <p:nvPr/>
          </p:nvSpPr>
          <p:spPr>
            <a:xfrm>
              <a:off x="1925336" y="3428238"/>
              <a:ext cx="716863" cy="307777"/>
            </a:xfrm>
            <a:prstGeom prst="rect">
              <a:avLst/>
            </a:prstGeom>
            <a:noFill/>
          </p:spPr>
          <p:txBody>
            <a:bodyPr wrap="none" rtlCol="0">
              <a:spAutoFit/>
            </a:bodyPr>
            <a:lstStyle/>
            <a:p>
              <a:r>
                <a:rPr kumimoji="1" lang="en-US" altLang="ja-JP" sz="1400">
                  <a:solidFill>
                    <a:schemeClr val="bg1"/>
                  </a:solidFill>
                </a:rPr>
                <a:t>Rating</a:t>
              </a:r>
              <a:endParaRPr kumimoji="1" lang="ja-JP" altLang="en-US" sz="1400">
                <a:solidFill>
                  <a:schemeClr val="bg1"/>
                </a:solidFill>
              </a:endParaRPr>
            </a:p>
          </p:txBody>
        </p:sp>
        <p:grpSp>
          <p:nvGrpSpPr>
            <p:cNvPr id="16" name="グループ化 15">
              <a:extLst>
                <a:ext uri="{FF2B5EF4-FFF2-40B4-BE49-F238E27FC236}">
                  <a16:creationId xmlns:a16="http://schemas.microsoft.com/office/drawing/2014/main" id="{BB10FED4-002E-B67A-00BC-3EF92E5B8E36}"/>
                </a:ext>
              </a:extLst>
            </p:cNvPr>
            <p:cNvGrpSpPr/>
            <p:nvPr/>
          </p:nvGrpSpPr>
          <p:grpSpPr>
            <a:xfrm>
              <a:off x="1529176" y="3785658"/>
              <a:ext cx="1509278" cy="261859"/>
              <a:chOff x="1503404" y="3785658"/>
              <a:chExt cx="1509278" cy="261859"/>
            </a:xfrm>
          </p:grpSpPr>
          <p:cxnSp>
            <p:nvCxnSpPr>
              <p:cNvPr id="17" name="直線コネクタ 16">
                <a:extLst>
                  <a:ext uri="{FF2B5EF4-FFF2-40B4-BE49-F238E27FC236}">
                    <a16:creationId xmlns:a16="http://schemas.microsoft.com/office/drawing/2014/main" id="{CC4B5EE9-3791-0F2F-AC3F-20B15F33E84A}"/>
                  </a:ext>
                </a:extLst>
              </p:cNvPr>
              <p:cNvCxnSpPr>
                <a:cxnSpLocks/>
              </p:cNvCxnSpPr>
              <p:nvPr/>
            </p:nvCxnSpPr>
            <p:spPr>
              <a:xfrm>
                <a:off x="1503404" y="3916587"/>
                <a:ext cx="1509278"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CADEE171-DEB0-ABBF-C724-D2D89015BD3C}"/>
                  </a:ext>
                </a:extLst>
              </p:cNvPr>
              <p:cNvCxnSpPr>
                <a:cxnSpLocks/>
              </p:cNvCxnSpPr>
              <p:nvPr/>
            </p:nvCxnSpPr>
            <p:spPr>
              <a:xfrm>
                <a:off x="3012682" y="3785658"/>
                <a:ext cx="0" cy="261859"/>
              </a:xfrm>
              <a:prstGeom prst="line">
                <a:avLst/>
              </a:prstGeom>
              <a:ln w="25400"/>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82E69591-D525-7C44-E3F8-5667D7E6182B}"/>
                  </a:ext>
                </a:extLst>
              </p:cNvPr>
              <p:cNvCxnSpPr>
                <a:cxnSpLocks/>
              </p:cNvCxnSpPr>
              <p:nvPr/>
            </p:nvCxnSpPr>
            <p:spPr>
              <a:xfrm>
                <a:off x="1503404" y="3785658"/>
                <a:ext cx="0" cy="261859"/>
              </a:xfrm>
              <a:prstGeom prst="line">
                <a:avLst/>
              </a:prstGeom>
              <a:ln w="25400"/>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C33BD9F-B1F2-24DB-7FBC-D5F2D84667E5}"/>
                  </a:ext>
                </a:extLst>
              </p:cNvPr>
              <p:cNvCxnSpPr>
                <a:cxnSpLocks/>
              </p:cNvCxnSpPr>
              <p:nvPr/>
            </p:nvCxnSpPr>
            <p:spPr>
              <a:xfrm>
                <a:off x="2258043" y="3785658"/>
                <a:ext cx="0" cy="261859"/>
              </a:xfrm>
              <a:prstGeom prst="line">
                <a:avLst/>
              </a:prstGeom>
              <a:ln w="25400"/>
            </p:spPr>
            <p:style>
              <a:lnRef idx="1">
                <a:schemeClr val="dk1"/>
              </a:lnRef>
              <a:fillRef idx="0">
                <a:schemeClr val="dk1"/>
              </a:fillRef>
              <a:effectRef idx="0">
                <a:schemeClr val="dk1"/>
              </a:effectRef>
              <a:fontRef idx="minor">
                <a:schemeClr val="tx1"/>
              </a:fontRef>
            </p:style>
          </p:cxnSp>
        </p:grpSp>
      </p:grpSp>
      <p:grpSp>
        <p:nvGrpSpPr>
          <p:cNvPr id="21" name="グループ化 20">
            <a:extLst>
              <a:ext uri="{FF2B5EF4-FFF2-40B4-BE49-F238E27FC236}">
                <a16:creationId xmlns:a16="http://schemas.microsoft.com/office/drawing/2014/main" id="{A4FDACE0-C432-35B8-4835-CA5407733ADB}"/>
              </a:ext>
            </a:extLst>
          </p:cNvPr>
          <p:cNvGrpSpPr/>
          <p:nvPr/>
        </p:nvGrpSpPr>
        <p:grpSpPr>
          <a:xfrm>
            <a:off x="2077700" y="5096226"/>
            <a:ext cx="1975017" cy="1255139"/>
            <a:chOff x="2339197" y="4305469"/>
            <a:chExt cx="1975017" cy="1255139"/>
          </a:xfrm>
        </p:grpSpPr>
        <p:sp>
          <p:nvSpPr>
            <p:cNvPr id="22" name="正方形/長方形 21">
              <a:extLst>
                <a:ext uri="{FF2B5EF4-FFF2-40B4-BE49-F238E27FC236}">
                  <a16:creationId xmlns:a16="http://schemas.microsoft.com/office/drawing/2014/main" id="{929EAE65-D7B7-6BD6-EA94-E3D8CCE2954F}"/>
                </a:ext>
              </a:extLst>
            </p:cNvPr>
            <p:cNvSpPr/>
            <p:nvPr/>
          </p:nvSpPr>
          <p:spPr>
            <a:xfrm>
              <a:off x="2339197" y="4305469"/>
              <a:ext cx="1975017" cy="1255139"/>
            </a:xfrm>
            <a:prstGeom prst="rect">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151B466-1A8E-F0EF-3589-8604C8E2A8EA}"/>
                </a:ext>
              </a:extLst>
            </p:cNvPr>
            <p:cNvSpPr txBox="1"/>
            <p:nvPr/>
          </p:nvSpPr>
          <p:spPr>
            <a:xfrm>
              <a:off x="3148611" y="4748372"/>
              <a:ext cx="356188" cy="369332"/>
            </a:xfrm>
            <a:prstGeom prst="rect">
              <a:avLst/>
            </a:prstGeom>
            <a:noFill/>
          </p:spPr>
          <p:txBody>
            <a:bodyPr wrap="none" rtlCol="0">
              <a:spAutoFit/>
            </a:bodyPr>
            <a:lstStyle/>
            <a:p>
              <a:r>
                <a:rPr kumimoji="1" lang="en-US" altLang="ja-JP" b="1">
                  <a:solidFill>
                    <a:schemeClr val="bg1"/>
                  </a:solidFill>
                </a:rPr>
                <a:t>+</a:t>
              </a:r>
              <a:endParaRPr kumimoji="1" lang="ja-JP" altLang="en-US" b="1">
                <a:solidFill>
                  <a:schemeClr val="bg1"/>
                </a:solidFill>
              </a:endParaRPr>
            </a:p>
          </p:txBody>
        </p:sp>
      </p:grpSp>
      <p:cxnSp>
        <p:nvCxnSpPr>
          <p:cNvPr id="24" name="直線矢印コネクタ 23">
            <a:extLst>
              <a:ext uri="{FF2B5EF4-FFF2-40B4-BE49-F238E27FC236}">
                <a16:creationId xmlns:a16="http://schemas.microsoft.com/office/drawing/2014/main" id="{67BC5601-9C74-925F-7629-97EC18022A13}"/>
              </a:ext>
            </a:extLst>
          </p:cNvPr>
          <p:cNvCxnSpPr>
            <a:cxnSpLocks/>
          </p:cNvCxnSpPr>
          <p:nvPr/>
        </p:nvCxnSpPr>
        <p:spPr>
          <a:xfrm>
            <a:off x="389172" y="4115549"/>
            <a:ext cx="1500986" cy="2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DD98B7F-22C8-A6AA-8573-EA3C0061F01E}"/>
              </a:ext>
            </a:extLst>
          </p:cNvPr>
          <p:cNvSpPr txBox="1"/>
          <p:nvPr/>
        </p:nvSpPr>
        <p:spPr>
          <a:xfrm>
            <a:off x="360597" y="3122168"/>
            <a:ext cx="800219" cy="461665"/>
          </a:xfrm>
          <a:prstGeom prst="rect">
            <a:avLst/>
          </a:prstGeom>
          <a:noFill/>
        </p:spPr>
        <p:txBody>
          <a:bodyPr wrap="none" rtlCol="0">
            <a:spAutoFit/>
          </a:bodyPr>
          <a:lstStyle/>
          <a:p>
            <a:r>
              <a:rPr kumimoji="1" lang="ja-JP" altLang="en-US" sz="2400"/>
              <a:t>♪♫</a:t>
            </a:r>
          </a:p>
        </p:txBody>
      </p:sp>
      <p:sp>
        <p:nvSpPr>
          <p:cNvPr id="26" name="テキスト ボックス 25">
            <a:extLst>
              <a:ext uri="{FF2B5EF4-FFF2-40B4-BE49-F238E27FC236}">
                <a16:creationId xmlns:a16="http://schemas.microsoft.com/office/drawing/2014/main" id="{2495A7F7-DF93-3C54-67D6-02E40852039B}"/>
              </a:ext>
            </a:extLst>
          </p:cNvPr>
          <p:cNvSpPr txBox="1"/>
          <p:nvPr/>
        </p:nvSpPr>
        <p:spPr>
          <a:xfrm>
            <a:off x="234554" y="2697613"/>
            <a:ext cx="1338828" cy="369332"/>
          </a:xfrm>
          <a:prstGeom prst="rect">
            <a:avLst/>
          </a:prstGeom>
          <a:noFill/>
        </p:spPr>
        <p:txBody>
          <a:bodyPr wrap="none" rtlCol="0">
            <a:spAutoFit/>
          </a:bodyPr>
          <a:lstStyle/>
          <a:p>
            <a:r>
              <a:rPr lang="ja-JP" altLang="en-US" b="1" dirty="0"/>
              <a:t>試行の流れ</a:t>
            </a:r>
            <a:endParaRPr kumimoji="1" lang="ja-JP" altLang="en-US" b="1" dirty="0"/>
          </a:p>
        </p:txBody>
      </p:sp>
      <p:sp>
        <p:nvSpPr>
          <p:cNvPr id="27" name="テキスト ボックス 26">
            <a:extLst>
              <a:ext uri="{FF2B5EF4-FFF2-40B4-BE49-F238E27FC236}">
                <a16:creationId xmlns:a16="http://schemas.microsoft.com/office/drawing/2014/main" id="{9187A2AB-D184-B76D-CEC2-41E18933C785}"/>
              </a:ext>
            </a:extLst>
          </p:cNvPr>
          <p:cNvSpPr txBox="1"/>
          <p:nvPr/>
        </p:nvSpPr>
        <p:spPr>
          <a:xfrm>
            <a:off x="2725211" y="3191881"/>
            <a:ext cx="2056973" cy="369332"/>
          </a:xfrm>
          <a:prstGeom prst="rect">
            <a:avLst/>
          </a:prstGeom>
          <a:noFill/>
        </p:spPr>
        <p:txBody>
          <a:bodyPr wrap="none" rtlCol="0">
            <a:spAutoFit/>
          </a:bodyPr>
          <a:lstStyle/>
          <a:p>
            <a:r>
              <a:rPr kumimoji="1" lang="ja-JP" altLang="en-US" dirty="0"/>
              <a:t>音楽聴取（</a:t>
            </a:r>
            <a:r>
              <a:rPr kumimoji="1" lang="en-US" altLang="ja-JP" dirty="0"/>
              <a:t>30</a:t>
            </a:r>
            <a:r>
              <a:rPr kumimoji="1" lang="ja-JP" altLang="en-US" dirty="0"/>
              <a:t>秒）</a:t>
            </a:r>
          </a:p>
        </p:txBody>
      </p:sp>
      <p:sp>
        <p:nvSpPr>
          <p:cNvPr id="28" name="テキスト ボックス 27">
            <a:extLst>
              <a:ext uri="{FF2B5EF4-FFF2-40B4-BE49-F238E27FC236}">
                <a16:creationId xmlns:a16="http://schemas.microsoft.com/office/drawing/2014/main" id="{D6240542-7F7A-E6F0-58CE-6379999F588A}"/>
              </a:ext>
            </a:extLst>
          </p:cNvPr>
          <p:cNvSpPr txBox="1"/>
          <p:nvPr/>
        </p:nvSpPr>
        <p:spPr>
          <a:xfrm>
            <a:off x="9154936" y="1406947"/>
            <a:ext cx="2698003" cy="369332"/>
          </a:xfrm>
          <a:prstGeom prst="rect">
            <a:avLst/>
          </a:prstGeom>
          <a:noFill/>
        </p:spPr>
        <p:txBody>
          <a:bodyPr wrap="square" rtlCol="0">
            <a:spAutoFit/>
          </a:bodyPr>
          <a:lstStyle/>
          <a:p>
            <a:pPr algn="just"/>
            <a:r>
              <a:rPr lang="ja-JP" altLang="en-US" b="1" dirty="0"/>
              <a:t>内受容感覚感度測定</a:t>
            </a:r>
            <a:endParaRPr lang="en-US" altLang="ja-JP" b="1" dirty="0"/>
          </a:p>
        </p:txBody>
      </p:sp>
      <p:pic>
        <p:nvPicPr>
          <p:cNvPr id="29" name="図 28" descr="グラフ が含まれている画像&#10;&#10;自動的に生成された説明">
            <a:extLst>
              <a:ext uri="{FF2B5EF4-FFF2-40B4-BE49-F238E27FC236}">
                <a16:creationId xmlns:a16="http://schemas.microsoft.com/office/drawing/2014/main" id="{D9D58A1D-9833-D3CA-2D2E-C2CFA665E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226" y="4416154"/>
            <a:ext cx="2533422" cy="1806244"/>
          </a:xfrm>
          <a:prstGeom prst="rect">
            <a:avLst/>
          </a:prstGeom>
        </p:spPr>
      </p:pic>
      <p:pic>
        <p:nvPicPr>
          <p:cNvPr id="30" name="図 29">
            <a:extLst>
              <a:ext uri="{FF2B5EF4-FFF2-40B4-BE49-F238E27FC236}">
                <a16:creationId xmlns:a16="http://schemas.microsoft.com/office/drawing/2014/main" id="{F18F5C73-3DC1-AB91-E442-8D64ABBF1DD0}"/>
              </a:ext>
            </a:extLst>
          </p:cNvPr>
          <p:cNvPicPr>
            <a:picLocks noChangeAspect="1"/>
          </p:cNvPicPr>
          <p:nvPr/>
        </p:nvPicPr>
        <p:blipFill>
          <a:blip r:embed="rId5"/>
          <a:stretch>
            <a:fillRect/>
          </a:stretch>
        </p:blipFill>
        <p:spPr>
          <a:xfrm>
            <a:off x="9312802" y="2492405"/>
            <a:ext cx="2382271" cy="1623951"/>
          </a:xfrm>
          <a:prstGeom prst="rect">
            <a:avLst/>
          </a:prstGeom>
        </p:spPr>
      </p:pic>
      <p:pic>
        <p:nvPicPr>
          <p:cNvPr id="31" name="Picture 2" descr="GEMS | about – University of Innsbruck">
            <a:extLst>
              <a:ext uri="{FF2B5EF4-FFF2-40B4-BE49-F238E27FC236}">
                <a16:creationId xmlns:a16="http://schemas.microsoft.com/office/drawing/2014/main" id="{D316DB9B-D09B-429E-1E94-D959C0159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8174" y="4967070"/>
            <a:ext cx="2134630" cy="1607824"/>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B7D71CEF-4DFA-B6F7-100F-221DACF2BF26}"/>
              </a:ext>
            </a:extLst>
          </p:cNvPr>
          <p:cNvSpPr txBox="1"/>
          <p:nvPr/>
        </p:nvSpPr>
        <p:spPr>
          <a:xfrm>
            <a:off x="3686261" y="3730992"/>
            <a:ext cx="2550698" cy="1200329"/>
          </a:xfrm>
          <a:prstGeom prst="rect">
            <a:avLst/>
          </a:prstGeom>
          <a:noFill/>
        </p:spPr>
        <p:txBody>
          <a:bodyPr wrap="none" rtlCol="0">
            <a:spAutoFit/>
          </a:bodyPr>
          <a:lstStyle/>
          <a:p>
            <a:r>
              <a:rPr kumimoji="1" lang="ja-JP" altLang="en-US" dirty="0"/>
              <a:t>主観評価</a:t>
            </a:r>
            <a:endParaRPr kumimoji="1" lang="en-US" altLang="ja-JP" dirty="0"/>
          </a:p>
          <a:p>
            <a:pPr marL="285750" indent="-285750">
              <a:buFont typeface="Arial" panose="020B0604020202020204" pitchFamily="34" charset="0"/>
              <a:buChar char="•"/>
            </a:pPr>
            <a:r>
              <a:rPr lang="ja-JP" altLang="en-US" dirty="0"/>
              <a:t>感動度</a:t>
            </a:r>
            <a:endParaRPr lang="en-US" altLang="ja-JP" dirty="0"/>
          </a:p>
          <a:p>
            <a:pPr marL="285750" indent="-285750">
              <a:buFont typeface="Arial" panose="020B0604020202020204" pitchFamily="34" charset="0"/>
              <a:buChar char="•"/>
            </a:pPr>
            <a:r>
              <a:rPr lang="en-US" altLang="ja-JP" dirty="0"/>
              <a:t>GEMS</a:t>
            </a:r>
          </a:p>
          <a:p>
            <a:pPr marL="285750" indent="-285750">
              <a:buFont typeface="Arial" panose="020B0604020202020204" pitchFamily="34" charset="0"/>
              <a:buChar char="•"/>
            </a:pPr>
            <a:r>
              <a:rPr lang="ja-JP" altLang="en-US" dirty="0"/>
              <a:t>身体反応への気づき</a:t>
            </a:r>
            <a:endParaRPr kumimoji="1" lang="ja-JP" altLang="en-US" dirty="0"/>
          </a:p>
        </p:txBody>
      </p:sp>
      <p:sp>
        <p:nvSpPr>
          <p:cNvPr id="33" name="テキスト ボックス 32">
            <a:extLst>
              <a:ext uri="{FF2B5EF4-FFF2-40B4-BE49-F238E27FC236}">
                <a16:creationId xmlns:a16="http://schemas.microsoft.com/office/drawing/2014/main" id="{78EB6804-1E1F-D73C-6F7F-AB1AC5044AED}"/>
              </a:ext>
            </a:extLst>
          </p:cNvPr>
          <p:cNvSpPr txBox="1"/>
          <p:nvPr/>
        </p:nvSpPr>
        <p:spPr>
          <a:xfrm>
            <a:off x="6422322" y="2697613"/>
            <a:ext cx="1569660" cy="369332"/>
          </a:xfrm>
          <a:prstGeom prst="rect">
            <a:avLst/>
          </a:prstGeom>
          <a:noFill/>
        </p:spPr>
        <p:txBody>
          <a:bodyPr wrap="none" rtlCol="0">
            <a:spAutoFit/>
          </a:bodyPr>
          <a:lstStyle/>
          <a:p>
            <a:r>
              <a:rPr lang="ja-JP" altLang="en-US" b="1" dirty="0"/>
              <a:t>脳・生理反応</a:t>
            </a:r>
            <a:endParaRPr kumimoji="1" lang="ja-JP" altLang="en-US" b="1" dirty="0"/>
          </a:p>
        </p:txBody>
      </p:sp>
      <p:sp>
        <p:nvSpPr>
          <p:cNvPr id="34" name="テキスト ボックス 33">
            <a:extLst>
              <a:ext uri="{FF2B5EF4-FFF2-40B4-BE49-F238E27FC236}">
                <a16:creationId xmlns:a16="http://schemas.microsoft.com/office/drawing/2014/main" id="{0091E930-D8C3-1550-51AA-AC55D04418A6}"/>
              </a:ext>
            </a:extLst>
          </p:cNvPr>
          <p:cNvSpPr txBox="1"/>
          <p:nvPr/>
        </p:nvSpPr>
        <p:spPr>
          <a:xfrm>
            <a:off x="6571477" y="3073685"/>
            <a:ext cx="2531462"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心拍（</a:t>
            </a:r>
            <a:r>
              <a:rPr kumimoji="1" lang="en-US" altLang="ja-JP" dirty="0"/>
              <a:t>ECG, PPG</a:t>
            </a:r>
            <a:r>
              <a:rPr kumimoji="1" lang="ja-JP" altLang="en-US" dirty="0"/>
              <a:t>）</a:t>
            </a:r>
          </a:p>
          <a:p>
            <a:pPr marL="285750" indent="-285750">
              <a:buFont typeface="Arial" panose="020B0604020202020204" pitchFamily="34" charset="0"/>
              <a:buChar char="•"/>
            </a:pPr>
            <a:r>
              <a:rPr lang="ja-JP" altLang="en-US" dirty="0"/>
              <a:t>呼吸</a:t>
            </a:r>
            <a:endParaRPr kumimoji="1" lang="en-US" altLang="ja-JP" dirty="0"/>
          </a:p>
          <a:p>
            <a:pPr marL="285750" indent="-285750">
              <a:buFont typeface="Arial" panose="020B0604020202020204" pitchFamily="34" charset="0"/>
              <a:buChar char="•"/>
            </a:pPr>
            <a:r>
              <a:rPr kumimoji="1" lang="ja-JP" altLang="en-US" dirty="0"/>
              <a:t>胃電</a:t>
            </a:r>
            <a:r>
              <a:rPr kumimoji="1" lang="en-US" altLang="ja-JP" dirty="0"/>
              <a:t> (EGG)</a:t>
            </a:r>
          </a:p>
          <a:p>
            <a:pPr marL="285750" indent="-285750">
              <a:buFont typeface="Arial" panose="020B0604020202020204" pitchFamily="34" charset="0"/>
              <a:buChar char="•"/>
            </a:pPr>
            <a:r>
              <a:rPr kumimoji="1" lang="en-US" altLang="ja-JP" dirty="0"/>
              <a:t>fMRI</a:t>
            </a:r>
          </a:p>
          <a:p>
            <a:pPr marL="285750" indent="-285750">
              <a:buFont typeface="Arial" panose="020B0604020202020204" pitchFamily="34" charset="0"/>
              <a:buChar char="•"/>
            </a:pPr>
            <a:r>
              <a:rPr kumimoji="1" lang="en-US" altLang="ja-JP" dirty="0"/>
              <a:t>EEG</a:t>
            </a:r>
          </a:p>
        </p:txBody>
      </p:sp>
      <p:sp>
        <p:nvSpPr>
          <p:cNvPr id="35" name="矢印: 下 34">
            <a:extLst>
              <a:ext uri="{FF2B5EF4-FFF2-40B4-BE49-F238E27FC236}">
                <a16:creationId xmlns:a16="http://schemas.microsoft.com/office/drawing/2014/main" id="{DFBAD352-702F-DF93-A22A-82AB198B1B26}"/>
              </a:ext>
            </a:extLst>
          </p:cNvPr>
          <p:cNvSpPr/>
          <p:nvPr/>
        </p:nvSpPr>
        <p:spPr>
          <a:xfrm>
            <a:off x="7129195" y="4754831"/>
            <a:ext cx="609367" cy="305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09B49AE-EB04-C756-7FE1-948D01CE5F0B}"/>
              </a:ext>
            </a:extLst>
          </p:cNvPr>
          <p:cNvSpPr txBox="1"/>
          <p:nvPr/>
        </p:nvSpPr>
        <p:spPr>
          <a:xfrm>
            <a:off x="6571477" y="5264321"/>
            <a:ext cx="1858201" cy="1200329"/>
          </a:xfrm>
          <a:prstGeom prst="rect">
            <a:avLst/>
          </a:prstGeom>
          <a:noFill/>
        </p:spPr>
        <p:txBody>
          <a:bodyPr wrap="none" rtlCol="0">
            <a:spAutoFit/>
          </a:bodyPr>
          <a:lstStyle/>
          <a:p>
            <a:r>
              <a:rPr kumimoji="1" lang="en-US" altLang="ja-JP" dirty="0"/>
              <a:t>BIN</a:t>
            </a:r>
            <a:r>
              <a:rPr kumimoji="1" lang="ja-JP" altLang="en-US" dirty="0"/>
              <a:t>指標</a:t>
            </a:r>
            <a:endParaRPr kumimoji="1" lang="en-US" altLang="ja-JP" dirty="0"/>
          </a:p>
          <a:p>
            <a:pPr marL="285750" indent="-285750">
              <a:buFont typeface="Arial" panose="020B0604020202020204" pitchFamily="34" charset="0"/>
              <a:buChar char="•"/>
            </a:pPr>
            <a:r>
              <a:rPr lang="en-US" altLang="ja-JP" dirty="0"/>
              <a:t>HEP</a:t>
            </a:r>
          </a:p>
          <a:p>
            <a:pPr marL="285750" indent="-285750">
              <a:buFont typeface="Arial" panose="020B0604020202020204" pitchFamily="34" charset="0"/>
              <a:buChar char="•"/>
            </a:pPr>
            <a:r>
              <a:rPr kumimoji="1" lang="ja-JP" altLang="en-US" dirty="0"/>
              <a:t>呼吸関連脳波</a:t>
            </a:r>
            <a:endParaRPr kumimoji="1" lang="en-US" altLang="ja-JP" dirty="0"/>
          </a:p>
          <a:p>
            <a:pPr marL="285750" indent="-285750">
              <a:buFont typeface="Arial" panose="020B0604020202020204" pitchFamily="34" charset="0"/>
              <a:buChar char="•"/>
            </a:pPr>
            <a:r>
              <a:rPr lang="ja-JP" altLang="en-US" dirty="0"/>
              <a:t>胃電関連脳波</a:t>
            </a:r>
            <a:endParaRPr kumimoji="1" lang="en-US" altLang="ja-JP" dirty="0"/>
          </a:p>
        </p:txBody>
      </p:sp>
      <p:sp>
        <p:nvSpPr>
          <p:cNvPr id="38" name="テキスト ボックス 37">
            <a:extLst>
              <a:ext uri="{FF2B5EF4-FFF2-40B4-BE49-F238E27FC236}">
                <a16:creationId xmlns:a16="http://schemas.microsoft.com/office/drawing/2014/main" id="{C18B2F12-3B73-836F-4275-CFB6A18389D4}"/>
              </a:ext>
            </a:extLst>
          </p:cNvPr>
          <p:cNvSpPr txBox="1"/>
          <p:nvPr/>
        </p:nvSpPr>
        <p:spPr>
          <a:xfrm>
            <a:off x="9320177" y="1791953"/>
            <a:ext cx="2160000" cy="369332"/>
          </a:xfrm>
          <a:prstGeom prst="rect">
            <a:avLst/>
          </a:prstGeom>
          <a:noFill/>
        </p:spPr>
        <p:txBody>
          <a:bodyPr wrap="square" rtlCol="0">
            <a:spAutoFit/>
          </a:bodyPr>
          <a:lstStyle/>
          <a:p>
            <a:pPr marL="285750" indent="-285750" algn="just">
              <a:buFont typeface="Arial" panose="020B0604020202020204" pitchFamily="34" charset="0"/>
              <a:buChar char="•"/>
            </a:pPr>
            <a:r>
              <a:rPr lang="ja-JP" altLang="en-US" dirty="0"/>
              <a:t>心拍弁別課題</a:t>
            </a:r>
            <a:endParaRPr lang="en-US" altLang="ja-JP" dirty="0"/>
          </a:p>
        </p:txBody>
      </p:sp>
      <p:cxnSp>
        <p:nvCxnSpPr>
          <p:cNvPr id="40" name="直線コネクタ 39">
            <a:extLst>
              <a:ext uri="{FF2B5EF4-FFF2-40B4-BE49-F238E27FC236}">
                <a16:creationId xmlns:a16="http://schemas.microsoft.com/office/drawing/2014/main" id="{2AD99663-AB11-99BC-6DE6-EF620168D90A}"/>
              </a:ext>
            </a:extLst>
          </p:cNvPr>
          <p:cNvCxnSpPr>
            <a:cxnSpLocks/>
          </p:cNvCxnSpPr>
          <p:nvPr/>
        </p:nvCxnSpPr>
        <p:spPr>
          <a:xfrm>
            <a:off x="9014297" y="869004"/>
            <a:ext cx="0" cy="56355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138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59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F9F30-44CA-5AE9-5496-CF3E71A539AE}"/>
              </a:ext>
            </a:extLst>
          </p:cNvPr>
          <p:cNvSpPr>
            <a:spLocks noGrp="1"/>
          </p:cNvSpPr>
          <p:nvPr>
            <p:ph type="title"/>
          </p:nvPr>
        </p:nvSpPr>
        <p:spPr/>
        <p:txBody>
          <a:bodyPr/>
          <a:lstStyle/>
          <a:p>
            <a:r>
              <a:rPr kumimoji="1" lang="ja-JP" altLang="en-US" dirty="0"/>
              <a:t>概要</a:t>
            </a:r>
          </a:p>
        </p:txBody>
      </p:sp>
      <p:sp>
        <p:nvSpPr>
          <p:cNvPr id="3" name="テキスト ボックス 2">
            <a:extLst>
              <a:ext uri="{FF2B5EF4-FFF2-40B4-BE49-F238E27FC236}">
                <a16:creationId xmlns:a16="http://schemas.microsoft.com/office/drawing/2014/main" id="{09404A39-AB4C-CA21-8E1C-D77325E9528B}"/>
              </a:ext>
            </a:extLst>
          </p:cNvPr>
          <p:cNvSpPr txBox="1"/>
          <p:nvPr/>
        </p:nvSpPr>
        <p:spPr>
          <a:xfrm>
            <a:off x="838200" y="1690688"/>
            <a:ext cx="7007046" cy="369332"/>
          </a:xfrm>
          <a:prstGeom prst="rect">
            <a:avLst/>
          </a:prstGeom>
          <a:noFill/>
        </p:spPr>
        <p:txBody>
          <a:bodyPr wrap="none" rtlCol="0">
            <a:spAutoFit/>
          </a:bodyPr>
          <a:lstStyle/>
          <a:p>
            <a:r>
              <a:rPr kumimoji="1" lang="ja-JP" altLang="en-US" dirty="0"/>
              <a:t>興奮する曲，リラックスする曲，無感情な曲の</a:t>
            </a:r>
            <a:r>
              <a:rPr lang="en-US" altLang="ja-JP" dirty="0"/>
              <a:t>3</a:t>
            </a:r>
            <a:r>
              <a:rPr kumimoji="1" lang="ja-JP" altLang="en-US" dirty="0"/>
              <a:t>種類の曲を用いる</a:t>
            </a:r>
            <a:endParaRPr kumimoji="1" lang="en-US" altLang="ja-JP" dirty="0"/>
          </a:p>
        </p:txBody>
      </p:sp>
      <p:graphicFrame>
        <p:nvGraphicFramePr>
          <p:cNvPr id="4" name="グラフ 3">
            <a:extLst>
              <a:ext uri="{FF2B5EF4-FFF2-40B4-BE49-F238E27FC236}">
                <a16:creationId xmlns:a16="http://schemas.microsoft.com/office/drawing/2014/main" id="{B5900D7A-1D1F-02EA-E35A-28C41C59918D}"/>
              </a:ext>
            </a:extLst>
          </p:cNvPr>
          <p:cNvGraphicFramePr>
            <a:graphicFrameLocks/>
          </p:cNvGraphicFramePr>
          <p:nvPr>
            <p:extLst>
              <p:ext uri="{D42A27DB-BD31-4B8C-83A1-F6EECF244321}">
                <p14:modId xmlns:p14="http://schemas.microsoft.com/office/powerpoint/2010/main" val="98473616"/>
              </p:ext>
            </p:extLst>
          </p:nvPr>
        </p:nvGraphicFramePr>
        <p:xfrm>
          <a:off x="1825758" y="2064225"/>
          <a:ext cx="31432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28CBAD96-763A-4B1D-8F0B-4838257C354A}"/>
              </a:ext>
            </a:extLst>
          </p:cNvPr>
          <p:cNvGraphicFramePr>
            <a:graphicFrameLocks/>
          </p:cNvGraphicFramePr>
          <p:nvPr>
            <p:extLst>
              <p:ext uri="{D42A27DB-BD31-4B8C-83A1-F6EECF244321}">
                <p14:modId xmlns:p14="http://schemas.microsoft.com/office/powerpoint/2010/main" val="406555874"/>
              </p:ext>
            </p:extLst>
          </p:nvPr>
        </p:nvGraphicFramePr>
        <p:xfrm>
          <a:off x="7398574" y="2064225"/>
          <a:ext cx="3143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07ED54A4-1DEA-D6F4-F492-A28934382FF5}"/>
              </a:ext>
            </a:extLst>
          </p:cNvPr>
          <p:cNvSpPr txBox="1"/>
          <p:nvPr/>
        </p:nvSpPr>
        <p:spPr>
          <a:xfrm>
            <a:off x="1107331" y="5005922"/>
            <a:ext cx="4580105" cy="646331"/>
          </a:xfrm>
          <a:prstGeom prst="rect">
            <a:avLst/>
          </a:prstGeom>
          <a:noFill/>
        </p:spPr>
        <p:txBody>
          <a:bodyPr wrap="square" rtlCol="0">
            <a:spAutoFit/>
          </a:bodyPr>
          <a:lstStyle/>
          <a:p>
            <a:r>
              <a:rPr kumimoji="1" lang="ja-JP" altLang="en-US" dirty="0"/>
              <a:t>交感神経活動は，リラックス⇒ニュートラル⇒興奮の順で大きくなる</a:t>
            </a:r>
            <a:endParaRPr kumimoji="1" lang="en-US" altLang="ja-JP" dirty="0"/>
          </a:p>
        </p:txBody>
      </p:sp>
      <p:sp>
        <p:nvSpPr>
          <p:cNvPr id="7" name="テキスト ボックス 6">
            <a:extLst>
              <a:ext uri="{FF2B5EF4-FFF2-40B4-BE49-F238E27FC236}">
                <a16:creationId xmlns:a16="http://schemas.microsoft.com/office/drawing/2014/main" id="{94A75B97-C0E3-EA29-67B0-0D7BEEA17B3F}"/>
              </a:ext>
            </a:extLst>
          </p:cNvPr>
          <p:cNvSpPr txBox="1"/>
          <p:nvPr/>
        </p:nvSpPr>
        <p:spPr>
          <a:xfrm>
            <a:off x="6329463" y="5005922"/>
            <a:ext cx="5281473" cy="646331"/>
          </a:xfrm>
          <a:prstGeom prst="rect">
            <a:avLst/>
          </a:prstGeom>
          <a:noFill/>
        </p:spPr>
        <p:txBody>
          <a:bodyPr wrap="square" rtlCol="0">
            <a:spAutoFit/>
          </a:bodyPr>
          <a:lstStyle/>
          <a:p>
            <a:r>
              <a:rPr kumimoji="1" lang="ja-JP" altLang="en-US" dirty="0"/>
              <a:t>音楽がないとき（刺激前）に対する内受容感覚の変化は，ニュートラル＜リラックス≒興奮となる</a:t>
            </a:r>
            <a:endParaRPr kumimoji="1" lang="en-US" altLang="ja-JP" dirty="0"/>
          </a:p>
        </p:txBody>
      </p:sp>
      <p:sp>
        <p:nvSpPr>
          <p:cNvPr id="8" name="テキスト ボックス 7">
            <a:extLst>
              <a:ext uri="{FF2B5EF4-FFF2-40B4-BE49-F238E27FC236}">
                <a16:creationId xmlns:a16="http://schemas.microsoft.com/office/drawing/2014/main" id="{8173166B-3CF6-DBB3-F0F7-6F1FA9FF13BF}"/>
              </a:ext>
            </a:extLst>
          </p:cNvPr>
          <p:cNvSpPr txBox="1"/>
          <p:nvPr/>
        </p:nvSpPr>
        <p:spPr>
          <a:xfrm>
            <a:off x="791184" y="6076545"/>
            <a:ext cx="7571303" cy="369332"/>
          </a:xfrm>
          <a:prstGeom prst="rect">
            <a:avLst/>
          </a:prstGeom>
          <a:noFill/>
        </p:spPr>
        <p:txBody>
          <a:bodyPr wrap="none" rtlCol="0">
            <a:spAutoFit/>
          </a:bodyPr>
          <a:lstStyle/>
          <a:p>
            <a:r>
              <a:rPr kumimoji="1" lang="ja-JP" altLang="en-US" dirty="0"/>
              <a:t>内受容感覚予測誤差に関わる脳・生理活動を見つけられるかもしれない</a:t>
            </a:r>
          </a:p>
        </p:txBody>
      </p:sp>
    </p:spTree>
    <p:extLst>
      <p:ext uri="{BB962C8B-B14F-4D97-AF65-F5344CB8AC3E}">
        <p14:creationId xmlns:p14="http://schemas.microsoft.com/office/powerpoint/2010/main" val="99184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a:extLst>
              <a:ext uri="{FF2B5EF4-FFF2-40B4-BE49-F238E27FC236}">
                <a16:creationId xmlns:a16="http://schemas.microsoft.com/office/drawing/2014/main" id="{58A0F126-D198-4090-4FEC-C9D9B2BC03F7}"/>
              </a:ext>
            </a:extLst>
          </p:cNvPr>
          <p:cNvGrpSpPr/>
          <p:nvPr/>
        </p:nvGrpSpPr>
        <p:grpSpPr>
          <a:xfrm>
            <a:off x="834691" y="1606656"/>
            <a:ext cx="1975017" cy="1255139"/>
            <a:chOff x="766511" y="2440324"/>
            <a:chExt cx="1975017" cy="1255139"/>
          </a:xfrm>
        </p:grpSpPr>
        <p:sp>
          <p:nvSpPr>
            <p:cNvPr id="16" name="正方形/長方形 15">
              <a:extLst>
                <a:ext uri="{FF2B5EF4-FFF2-40B4-BE49-F238E27FC236}">
                  <a16:creationId xmlns:a16="http://schemas.microsoft.com/office/drawing/2014/main" id="{C95F8092-FBC0-6A28-535E-6BB22942517E}"/>
                </a:ext>
              </a:extLst>
            </p:cNvPr>
            <p:cNvSpPr/>
            <p:nvPr/>
          </p:nvSpPr>
          <p:spPr>
            <a:xfrm>
              <a:off x="766511" y="2440324"/>
              <a:ext cx="1975017" cy="1255139"/>
            </a:xfrm>
            <a:prstGeom prst="rect">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48AD7994-14AC-8E10-3893-7EB3E405AF5C}"/>
                </a:ext>
              </a:extLst>
            </p:cNvPr>
            <p:cNvSpPr txBox="1"/>
            <p:nvPr/>
          </p:nvSpPr>
          <p:spPr>
            <a:xfrm>
              <a:off x="1575925" y="2883227"/>
              <a:ext cx="356188" cy="369332"/>
            </a:xfrm>
            <a:prstGeom prst="rect">
              <a:avLst/>
            </a:prstGeom>
            <a:noFill/>
          </p:spPr>
          <p:txBody>
            <a:bodyPr wrap="none" rtlCol="0">
              <a:spAutoFit/>
            </a:bodyPr>
            <a:lstStyle/>
            <a:p>
              <a:r>
                <a:rPr kumimoji="1" lang="en-US" altLang="ja-JP" b="1">
                  <a:solidFill>
                    <a:srgbClr val="FF0000"/>
                  </a:solidFill>
                </a:rPr>
                <a:t>+</a:t>
              </a:r>
              <a:endParaRPr kumimoji="1" lang="ja-JP" altLang="en-US" b="1">
                <a:solidFill>
                  <a:srgbClr val="FF0000"/>
                </a:solidFill>
              </a:endParaRPr>
            </a:p>
          </p:txBody>
        </p:sp>
      </p:grpSp>
      <p:sp>
        <p:nvSpPr>
          <p:cNvPr id="2" name="タイトル 1">
            <a:extLst>
              <a:ext uri="{FF2B5EF4-FFF2-40B4-BE49-F238E27FC236}">
                <a16:creationId xmlns:a16="http://schemas.microsoft.com/office/drawing/2014/main" id="{98947DE7-239B-7294-246C-27742A724206}"/>
              </a:ext>
            </a:extLst>
          </p:cNvPr>
          <p:cNvSpPr>
            <a:spLocks noGrp="1"/>
          </p:cNvSpPr>
          <p:nvPr>
            <p:ph type="title"/>
          </p:nvPr>
        </p:nvSpPr>
        <p:spPr/>
        <p:txBody>
          <a:bodyPr/>
          <a:lstStyle/>
          <a:p>
            <a:r>
              <a:rPr lang="en-US" altLang="ja-JP"/>
              <a:t>Experimental design</a:t>
            </a:r>
            <a:br>
              <a:rPr lang="en-US" altLang="ja-JP"/>
            </a:br>
            <a:endParaRPr kumimoji="1" lang="ja-JP" altLang="en-US"/>
          </a:p>
        </p:txBody>
      </p:sp>
      <p:sp>
        <p:nvSpPr>
          <p:cNvPr id="3" name="テキスト ボックス 2">
            <a:extLst>
              <a:ext uri="{FF2B5EF4-FFF2-40B4-BE49-F238E27FC236}">
                <a16:creationId xmlns:a16="http://schemas.microsoft.com/office/drawing/2014/main" id="{02D4E025-15F7-D6EC-06F5-26CB425FACD9}"/>
              </a:ext>
            </a:extLst>
          </p:cNvPr>
          <p:cNvSpPr txBox="1"/>
          <p:nvPr/>
        </p:nvSpPr>
        <p:spPr>
          <a:xfrm>
            <a:off x="542925" y="5261808"/>
            <a:ext cx="3067050" cy="1446550"/>
          </a:xfrm>
          <a:prstGeom prst="rect">
            <a:avLst/>
          </a:prstGeom>
          <a:noFill/>
        </p:spPr>
        <p:txBody>
          <a:bodyPr wrap="square" rtlCol="0">
            <a:spAutoFit/>
          </a:bodyPr>
          <a:lstStyle/>
          <a:p>
            <a:r>
              <a:rPr lang="en-US" altLang="ja-JP" b="1" dirty="0"/>
              <a:t>Physiological recordings</a:t>
            </a:r>
          </a:p>
          <a:p>
            <a:pPr marL="285750" indent="-285750">
              <a:buFont typeface="Arial" panose="020B0604020202020204" pitchFamily="34" charset="0"/>
              <a:buChar char="•"/>
            </a:pPr>
            <a:r>
              <a:rPr lang="en-US" altLang="ja-JP" sz="1400" dirty="0"/>
              <a:t>Heartbeat</a:t>
            </a:r>
            <a:r>
              <a:rPr lang="ja-JP" altLang="en-US" sz="1400" dirty="0"/>
              <a:t>（</a:t>
            </a:r>
            <a:r>
              <a:rPr lang="en-US" altLang="ja-JP" sz="1400" dirty="0"/>
              <a:t>ECG, PPG</a:t>
            </a:r>
            <a:r>
              <a:rPr lang="ja-JP" altLang="en-US" sz="1400" dirty="0"/>
              <a:t>）</a:t>
            </a:r>
            <a:endParaRPr lang="en-US" altLang="ja-JP" sz="1400" dirty="0"/>
          </a:p>
          <a:p>
            <a:pPr marL="285750" indent="-285750">
              <a:buFont typeface="Arial" panose="020B0604020202020204" pitchFamily="34" charset="0"/>
              <a:buChar char="•"/>
            </a:pPr>
            <a:r>
              <a:rPr lang="en-US" altLang="ja-JP" sz="1400" dirty="0">
                <a:solidFill>
                  <a:srgbClr val="FF0000"/>
                </a:solidFill>
              </a:rPr>
              <a:t>Respiration</a:t>
            </a:r>
          </a:p>
          <a:p>
            <a:pPr marL="285750" indent="-285750">
              <a:buFont typeface="Arial" panose="020B0604020202020204" pitchFamily="34" charset="0"/>
              <a:buChar char="•"/>
            </a:pPr>
            <a:r>
              <a:rPr lang="en-US" altLang="ja-JP" sz="1400" dirty="0">
                <a:solidFill>
                  <a:srgbClr val="FF0000"/>
                </a:solidFill>
              </a:rPr>
              <a:t>Electrogastrogram (EGG)</a:t>
            </a:r>
          </a:p>
          <a:p>
            <a:pPr marL="285750" indent="-285750">
              <a:buFont typeface="Arial" panose="020B0604020202020204" pitchFamily="34" charset="0"/>
              <a:buChar char="•"/>
            </a:pPr>
            <a:r>
              <a:rPr lang="en-US" altLang="ja-JP" sz="1400" dirty="0"/>
              <a:t>fMRI</a:t>
            </a:r>
          </a:p>
          <a:p>
            <a:pPr marL="285750" indent="-285750">
              <a:buFont typeface="Arial" panose="020B0604020202020204" pitchFamily="34" charset="0"/>
              <a:buChar char="•"/>
            </a:pPr>
            <a:r>
              <a:rPr lang="en-US" altLang="ja-JP" sz="1400" dirty="0">
                <a:solidFill>
                  <a:srgbClr val="FF0000"/>
                </a:solidFill>
              </a:rPr>
              <a:t>EEG</a:t>
            </a:r>
            <a:endParaRPr lang="ja-JP" altLang="en-US" sz="1400" dirty="0">
              <a:solidFill>
                <a:srgbClr val="FF0000"/>
              </a:solidFill>
            </a:endParaRPr>
          </a:p>
        </p:txBody>
      </p:sp>
      <p:sp>
        <p:nvSpPr>
          <p:cNvPr id="4" name="テキスト ボックス 3">
            <a:extLst>
              <a:ext uri="{FF2B5EF4-FFF2-40B4-BE49-F238E27FC236}">
                <a16:creationId xmlns:a16="http://schemas.microsoft.com/office/drawing/2014/main" id="{74656557-CEBF-D6B9-942E-349C44547CA9}"/>
              </a:ext>
            </a:extLst>
          </p:cNvPr>
          <p:cNvSpPr txBox="1"/>
          <p:nvPr/>
        </p:nvSpPr>
        <p:spPr>
          <a:xfrm>
            <a:off x="8251150" y="1575363"/>
            <a:ext cx="3102650" cy="800219"/>
          </a:xfrm>
          <a:prstGeom prst="rect">
            <a:avLst/>
          </a:prstGeom>
          <a:noFill/>
        </p:spPr>
        <p:txBody>
          <a:bodyPr wrap="square" rtlCol="0">
            <a:spAutoFit/>
          </a:bodyPr>
          <a:lstStyle/>
          <a:p>
            <a:pPr algn="just"/>
            <a:r>
              <a:rPr lang="en-US" altLang="ja-JP" b="1"/>
              <a:t>Interoceptive sensitivity</a:t>
            </a:r>
          </a:p>
          <a:p>
            <a:pPr marL="285750" indent="-285750">
              <a:buFont typeface="Arial" panose="020B0604020202020204" pitchFamily="34" charset="0"/>
              <a:buChar char="•"/>
            </a:pPr>
            <a:r>
              <a:rPr lang="en-US" altLang="ja-JP" sz="1400"/>
              <a:t>Heartbeat</a:t>
            </a:r>
            <a:r>
              <a:rPr lang="ja-JP" altLang="en-US" sz="1400"/>
              <a:t> </a:t>
            </a:r>
            <a:r>
              <a:rPr lang="en-US" altLang="ja-JP" sz="1400"/>
              <a:t>discrimination</a:t>
            </a:r>
          </a:p>
          <a:p>
            <a:pPr marL="285750" indent="-285750">
              <a:buFont typeface="Arial" panose="020B0604020202020204" pitchFamily="34" charset="0"/>
              <a:buChar char="•"/>
            </a:pPr>
            <a:r>
              <a:rPr lang="en-US" altLang="ja-JP" sz="1400"/>
              <a:t>Heartbeat</a:t>
            </a:r>
            <a:r>
              <a:rPr lang="ja-JP" altLang="en-US" sz="1400"/>
              <a:t> </a:t>
            </a:r>
            <a:r>
              <a:rPr lang="en-US" altLang="ja-JP" sz="1400"/>
              <a:t>counting</a:t>
            </a:r>
            <a:endParaRPr lang="ja-JP" altLang="en-US" sz="1400"/>
          </a:p>
        </p:txBody>
      </p:sp>
      <p:sp>
        <p:nvSpPr>
          <p:cNvPr id="10" name="正方形/長方形 9">
            <a:extLst>
              <a:ext uri="{FF2B5EF4-FFF2-40B4-BE49-F238E27FC236}">
                <a16:creationId xmlns:a16="http://schemas.microsoft.com/office/drawing/2014/main" id="{C5736B79-970D-62AE-3664-C4787C6F9BE2}"/>
              </a:ext>
            </a:extLst>
          </p:cNvPr>
          <p:cNvSpPr/>
          <p:nvPr/>
        </p:nvSpPr>
        <p:spPr>
          <a:xfrm>
            <a:off x="4073919" y="3122337"/>
            <a:ext cx="1214718" cy="1081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1" name="Picture 2" descr="GEMS | about – University of Innsbruck">
            <a:extLst>
              <a:ext uri="{FF2B5EF4-FFF2-40B4-BE49-F238E27FC236}">
                <a16:creationId xmlns:a16="http://schemas.microsoft.com/office/drawing/2014/main" id="{AB51BE50-B695-52EA-CF4F-6AF693600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473" y="3632993"/>
            <a:ext cx="2134630" cy="160782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EFD9B2A4-8E03-1B44-8D73-BD0815078045}"/>
              </a:ext>
            </a:extLst>
          </p:cNvPr>
          <p:cNvGrpSpPr/>
          <p:nvPr/>
        </p:nvGrpSpPr>
        <p:grpSpPr>
          <a:xfrm>
            <a:off x="1533072" y="2558829"/>
            <a:ext cx="1975017" cy="1255139"/>
            <a:chOff x="1296307" y="3266540"/>
            <a:chExt cx="1975017" cy="1255139"/>
          </a:xfrm>
        </p:grpSpPr>
        <p:sp>
          <p:nvSpPr>
            <p:cNvPr id="18" name="正方形/長方形 17">
              <a:extLst>
                <a:ext uri="{FF2B5EF4-FFF2-40B4-BE49-F238E27FC236}">
                  <a16:creationId xmlns:a16="http://schemas.microsoft.com/office/drawing/2014/main" id="{952781C4-A178-0B54-47EB-5B0EE7779A56}"/>
                </a:ext>
              </a:extLst>
            </p:cNvPr>
            <p:cNvSpPr/>
            <p:nvPr/>
          </p:nvSpPr>
          <p:spPr>
            <a:xfrm>
              <a:off x="1296307" y="3266540"/>
              <a:ext cx="1975017" cy="1255139"/>
            </a:xfrm>
            <a:prstGeom prst="rect">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6853C3F-A1DB-150E-A925-2D007DE85160}"/>
                </a:ext>
              </a:extLst>
            </p:cNvPr>
            <p:cNvSpPr txBox="1"/>
            <p:nvPr/>
          </p:nvSpPr>
          <p:spPr>
            <a:xfrm>
              <a:off x="1925336" y="3428238"/>
              <a:ext cx="716863" cy="307777"/>
            </a:xfrm>
            <a:prstGeom prst="rect">
              <a:avLst/>
            </a:prstGeom>
            <a:noFill/>
          </p:spPr>
          <p:txBody>
            <a:bodyPr wrap="none" rtlCol="0">
              <a:spAutoFit/>
            </a:bodyPr>
            <a:lstStyle/>
            <a:p>
              <a:r>
                <a:rPr kumimoji="1" lang="en-US" altLang="ja-JP" sz="1400">
                  <a:solidFill>
                    <a:schemeClr val="bg1"/>
                  </a:solidFill>
                </a:rPr>
                <a:t>Rating</a:t>
              </a:r>
              <a:endParaRPr kumimoji="1" lang="ja-JP" altLang="en-US" sz="1400">
                <a:solidFill>
                  <a:schemeClr val="bg1"/>
                </a:solidFill>
              </a:endParaRPr>
            </a:p>
          </p:txBody>
        </p:sp>
        <p:grpSp>
          <p:nvGrpSpPr>
            <p:cNvPr id="28" name="グループ化 27">
              <a:extLst>
                <a:ext uri="{FF2B5EF4-FFF2-40B4-BE49-F238E27FC236}">
                  <a16:creationId xmlns:a16="http://schemas.microsoft.com/office/drawing/2014/main" id="{C87573E4-8C7E-1870-B059-BBD33F232D7D}"/>
                </a:ext>
              </a:extLst>
            </p:cNvPr>
            <p:cNvGrpSpPr/>
            <p:nvPr/>
          </p:nvGrpSpPr>
          <p:grpSpPr>
            <a:xfrm>
              <a:off x="1529176" y="3785658"/>
              <a:ext cx="1509278" cy="261859"/>
              <a:chOff x="1503404" y="3785658"/>
              <a:chExt cx="1509278" cy="261859"/>
            </a:xfrm>
          </p:grpSpPr>
          <p:cxnSp>
            <p:nvCxnSpPr>
              <p:cNvPr id="22" name="直線コネクタ 21">
                <a:extLst>
                  <a:ext uri="{FF2B5EF4-FFF2-40B4-BE49-F238E27FC236}">
                    <a16:creationId xmlns:a16="http://schemas.microsoft.com/office/drawing/2014/main" id="{4F6F23DC-9A45-C534-AC72-AB6A644D1558}"/>
                  </a:ext>
                </a:extLst>
              </p:cNvPr>
              <p:cNvCxnSpPr>
                <a:cxnSpLocks/>
              </p:cNvCxnSpPr>
              <p:nvPr/>
            </p:nvCxnSpPr>
            <p:spPr>
              <a:xfrm>
                <a:off x="1503404" y="3916587"/>
                <a:ext cx="1509278"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40F4C623-3191-65FC-C88E-74D745BA7DD4}"/>
                  </a:ext>
                </a:extLst>
              </p:cNvPr>
              <p:cNvCxnSpPr>
                <a:cxnSpLocks/>
              </p:cNvCxnSpPr>
              <p:nvPr/>
            </p:nvCxnSpPr>
            <p:spPr>
              <a:xfrm>
                <a:off x="3012682" y="3785658"/>
                <a:ext cx="0" cy="261859"/>
              </a:xfrm>
              <a:prstGeom prst="line">
                <a:avLst/>
              </a:prstGeom>
              <a:ln w="25400"/>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CC1E62B1-BE91-EFB6-1ED3-A9257F9159B5}"/>
                  </a:ext>
                </a:extLst>
              </p:cNvPr>
              <p:cNvCxnSpPr>
                <a:cxnSpLocks/>
              </p:cNvCxnSpPr>
              <p:nvPr/>
            </p:nvCxnSpPr>
            <p:spPr>
              <a:xfrm>
                <a:off x="1503404" y="3785658"/>
                <a:ext cx="0" cy="261859"/>
              </a:xfrm>
              <a:prstGeom prst="line">
                <a:avLst/>
              </a:prstGeom>
              <a:ln w="254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9204B121-74B2-DF6F-2081-4AAEF25E52E8}"/>
                  </a:ext>
                </a:extLst>
              </p:cNvPr>
              <p:cNvCxnSpPr>
                <a:cxnSpLocks/>
              </p:cNvCxnSpPr>
              <p:nvPr/>
            </p:nvCxnSpPr>
            <p:spPr>
              <a:xfrm>
                <a:off x="2258043" y="3785658"/>
                <a:ext cx="0" cy="261859"/>
              </a:xfrm>
              <a:prstGeom prst="line">
                <a:avLst/>
              </a:prstGeom>
              <a:ln w="25400"/>
            </p:spPr>
            <p:style>
              <a:lnRef idx="1">
                <a:schemeClr val="dk1"/>
              </a:lnRef>
              <a:fillRef idx="0">
                <a:schemeClr val="dk1"/>
              </a:fillRef>
              <a:effectRef idx="0">
                <a:schemeClr val="dk1"/>
              </a:effectRef>
              <a:fontRef idx="minor">
                <a:schemeClr val="tx1"/>
              </a:fontRef>
            </p:style>
          </p:cxnSp>
        </p:grpSp>
      </p:grpSp>
      <p:grpSp>
        <p:nvGrpSpPr>
          <p:cNvPr id="33" name="グループ化 32">
            <a:extLst>
              <a:ext uri="{FF2B5EF4-FFF2-40B4-BE49-F238E27FC236}">
                <a16:creationId xmlns:a16="http://schemas.microsoft.com/office/drawing/2014/main" id="{8405F39B-2E9C-154A-E1E5-20C88E268787}"/>
              </a:ext>
            </a:extLst>
          </p:cNvPr>
          <p:cNvGrpSpPr/>
          <p:nvPr/>
        </p:nvGrpSpPr>
        <p:grpSpPr>
          <a:xfrm>
            <a:off x="2231453" y="3511001"/>
            <a:ext cx="1975017" cy="1255139"/>
            <a:chOff x="2339197" y="4305469"/>
            <a:chExt cx="1975017" cy="1255139"/>
          </a:xfrm>
        </p:grpSpPr>
        <p:sp>
          <p:nvSpPr>
            <p:cNvPr id="19" name="正方形/長方形 18">
              <a:extLst>
                <a:ext uri="{FF2B5EF4-FFF2-40B4-BE49-F238E27FC236}">
                  <a16:creationId xmlns:a16="http://schemas.microsoft.com/office/drawing/2014/main" id="{1A167DE9-B78E-0B82-FCFC-0152069746A6}"/>
                </a:ext>
              </a:extLst>
            </p:cNvPr>
            <p:cNvSpPr/>
            <p:nvPr/>
          </p:nvSpPr>
          <p:spPr>
            <a:xfrm>
              <a:off x="2339197" y="4305469"/>
              <a:ext cx="1975017" cy="1255139"/>
            </a:xfrm>
            <a:prstGeom prst="rect">
              <a:avLst/>
            </a:prstGeom>
            <a:solidFill>
              <a:srgbClr val="7F7F7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46353FA-A627-2BA3-5984-11A25AEB37C9}"/>
                </a:ext>
              </a:extLst>
            </p:cNvPr>
            <p:cNvSpPr txBox="1"/>
            <p:nvPr/>
          </p:nvSpPr>
          <p:spPr>
            <a:xfrm>
              <a:off x="3148611" y="4748372"/>
              <a:ext cx="356188" cy="369332"/>
            </a:xfrm>
            <a:prstGeom prst="rect">
              <a:avLst/>
            </a:prstGeom>
            <a:noFill/>
          </p:spPr>
          <p:txBody>
            <a:bodyPr wrap="none" rtlCol="0">
              <a:spAutoFit/>
            </a:bodyPr>
            <a:lstStyle/>
            <a:p>
              <a:r>
                <a:rPr kumimoji="1" lang="en-US" altLang="ja-JP" b="1">
                  <a:solidFill>
                    <a:schemeClr val="bg1"/>
                  </a:solidFill>
                </a:rPr>
                <a:t>+</a:t>
              </a:r>
              <a:endParaRPr kumimoji="1" lang="ja-JP" altLang="en-US" b="1">
                <a:solidFill>
                  <a:schemeClr val="bg1"/>
                </a:solidFill>
              </a:endParaRPr>
            </a:p>
          </p:txBody>
        </p:sp>
      </p:grpSp>
      <p:cxnSp>
        <p:nvCxnSpPr>
          <p:cNvPr id="35" name="直線矢印コネクタ 34">
            <a:extLst>
              <a:ext uri="{FF2B5EF4-FFF2-40B4-BE49-F238E27FC236}">
                <a16:creationId xmlns:a16="http://schemas.microsoft.com/office/drawing/2014/main" id="{E5B43943-E022-A1D7-DF79-07D4CF9DE538}"/>
              </a:ext>
            </a:extLst>
          </p:cNvPr>
          <p:cNvCxnSpPr>
            <a:cxnSpLocks/>
          </p:cNvCxnSpPr>
          <p:nvPr/>
        </p:nvCxnSpPr>
        <p:spPr>
          <a:xfrm>
            <a:off x="542925" y="2530324"/>
            <a:ext cx="1500986" cy="2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8A7DC4C2-E1C7-0520-73B8-99420ABFF04E}"/>
              </a:ext>
            </a:extLst>
          </p:cNvPr>
          <p:cNvSpPr txBox="1"/>
          <p:nvPr/>
        </p:nvSpPr>
        <p:spPr>
          <a:xfrm>
            <a:off x="514350" y="1536943"/>
            <a:ext cx="800219" cy="461665"/>
          </a:xfrm>
          <a:prstGeom prst="rect">
            <a:avLst/>
          </a:prstGeom>
          <a:noFill/>
        </p:spPr>
        <p:txBody>
          <a:bodyPr wrap="none" rtlCol="0">
            <a:spAutoFit/>
          </a:bodyPr>
          <a:lstStyle/>
          <a:p>
            <a:r>
              <a:rPr kumimoji="1" lang="ja-JP" altLang="en-US" sz="2400"/>
              <a:t>♪♫</a:t>
            </a:r>
          </a:p>
        </p:txBody>
      </p:sp>
      <p:pic>
        <p:nvPicPr>
          <p:cNvPr id="39" name="図 38" descr="グラフ が含まれている画像&#10;&#10;自動的に生成された説明">
            <a:extLst>
              <a:ext uri="{FF2B5EF4-FFF2-40B4-BE49-F238E27FC236}">
                <a16:creationId xmlns:a16="http://schemas.microsoft.com/office/drawing/2014/main" id="{1A29A26F-C4CA-B036-A92B-C572C9AC2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3455" y="3813968"/>
            <a:ext cx="2160188" cy="1540141"/>
          </a:xfrm>
          <a:prstGeom prst="rect">
            <a:avLst/>
          </a:prstGeom>
        </p:spPr>
      </p:pic>
      <p:pic>
        <p:nvPicPr>
          <p:cNvPr id="40" name="図 39">
            <a:extLst>
              <a:ext uri="{FF2B5EF4-FFF2-40B4-BE49-F238E27FC236}">
                <a16:creationId xmlns:a16="http://schemas.microsoft.com/office/drawing/2014/main" id="{1B40254E-DA55-582B-364C-F8A0EF3BB989}"/>
              </a:ext>
            </a:extLst>
          </p:cNvPr>
          <p:cNvPicPr>
            <a:picLocks noChangeAspect="1"/>
          </p:cNvPicPr>
          <p:nvPr/>
        </p:nvPicPr>
        <p:blipFill>
          <a:blip r:embed="rId5"/>
          <a:stretch>
            <a:fillRect/>
          </a:stretch>
        </p:blipFill>
        <p:spPr>
          <a:xfrm>
            <a:off x="8645657" y="2329060"/>
            <a:ext cx="2051526" cy="1398488"/>
          </a:xfrm>
          <a:prstGeom prst="rect">
            <a:avLst/>
          </a:prstGeom>
        </p:spPr>
      </p:pic>
      <p:sp>
        <p:nvSpPr>
          <p:cNvPr id="41" name="テキスト ボックス 40">
            <a:extLst>
              <a:ext uri="{FF2B5EF4-FFF2-40B4-BE49-F238E27FC236}">
                <a16:creationId xmlns:a16="http://schemas.microsoft.com/office/drawing/2014/main" id="{7EB4B3F0-FD5F-A87C-56F1-FB3A6EF71106}"/>
              </a:ext>
            </a:extLst>
          </p:cNvPr>
          <p:cNvSpPr txBox="1"/>
          <p:nvPr/>
        </p:nvSpPr>
        <p:spPr>
          <a:xfrm>
            <a:off x="542925" y="1219078"/>
            <a:ext cx="2047355" cy="369332"/>
          </a:xfrm>
          <a:prstGeom prst="rect">
            <a:avLst/>
          </a:prstGeom>
          <a:noFill/>
        </p:spPr>
        <p:txBody>
          <a:bodyPr wrap="none" rtlCol="0">
            <a:spAutoFit/>
          </a:bodyPr>
          <a:lstStyle/>
          <a:p>
            <a:r>
              <a:rPr kumimoji="1" lang="en-US" altLang="ja-JP" b="1"/>
              <a:t>Emotional music</a:t>
            </a:r>
            <a:endParaRPr kumimoji="1" lang="ja-JP" altLang="en-US" b="1"/>
          </a:p>
        </p:txBody>
      </p:sp>
      <p:sp>
        <p:nvSpPr>
          <p:cNvPr id="42" name="テキスト ボックス 41">
            <a:extLst>
              <a:ext uri="{FF2B5EF4-FFF2-40B4-BE49-F238E27FC236}">
                <a16:creationId xmlns:a16="http://schemas.microsoft.com/office/drawing/2014/main" id="{8E35EA8C-4ACC-D629-C101-F332ACC8EA9C}"/>
              </a:ext>
            </a:extLst>
          </p:cNvPr>
          <p:cNvSpPr txBox="1"/>
          <p:nvPr/>
        </p:nvSpPr>
        <p:spPr>
          <a:xfrm>
            <a:off x="2952556" y="1638514"/>
            <a:ext cx="4761240" cy="738664"/>
          </a:xfrm>
          <a:prstGeom prst="rect">
            <a:avLst/>
          </a:prstGeom>
          <a:noFill/>
        </p:spPr>
        <p:txBody>
          <a:bodyPr wrap="none" rtlCol="0">
            <a:spAutoFit/>
          </a:bodyPr>
          <a:lstStyle/>
          <a:p>
            <a:r>
              <a:rPr kumimoji="1" lang="en-US" altLang="ja-JP" sz="1400" b="1"/>
              <a:t>Music pieces </a:t>
            </a:r>
          </a:p>
          <a:p>
            <a:pPr marL="285750" indent="-285750">
              <a:buFont typeface="Arial" panose="020B0604020202020204" pitchFamily="34" charset="0"/>
              <a:buChar char="•"/>
            </a:pPr>
            <a:r>
              <a:rPr lang="en-US" altLang="ja-JP" sz="1400"/>
              <a:t>30 seconds</a:t>
            </a:r>
            <a:endParaRPr kumimoji="1" lang="en-US" altLang="ja-JP" sz="1400"/>
          </a:p>
          <a:p>
            <a:pPr marL="285750" indent="-285750">
              <a:buFont typeface="Arial" panose="020B0604020202020204" pitchFamily="34" charset="0"/>
              <a:buChar char="•"/>
            </a:pPr>
            <a:r>
              <a:rPr kumimoji="1" lang="en-US" altLang="ja-JP" sz="1400"/>
              <a:t>Each participant brings their own most moving song</a:t>
            </a:r>
            <a:endParaRPr kumimoji="1" lang="ja-JP" altLang="en-US" sz="1400"/>
          </a:p>
        </p:txBody>
      </p:sp>
      <p:sp>
        <p:nvSpPr>
          <p:cNvPr id="43" name="テキスト ボックス 42">
            <a:extLst>
              <a:ext uri="{FF2B5EF4-FFF2-40B4-BE49-F238E27FC236}">
                <a16:creationId xmlns:a16="http://schemas.microsoft.com/office/drawing/2014/main" id="{AE92F0FD-96EE-379A-EAE8-778711CBEB73}"/>
              </a:ext>
            </a:extLst>
          </p:cNvPr>
          <p:cNvSpPr txBox="1"/>
          <p:nvPr/>
        </p:nvSpPr>
        <p:spPr>
          <a:xfrm>
            <a:off x="4179510" y="2403658"/>
            <a:ext cx="3371436" cy="1384995"/>
          </a:xfrm>
          <a:prstGeom prst="rect">
            <a:avLst/>
          </a:prstGeom>
          <a:noFill/>
        </p:spPr>
        <p:txBody>
          <a:bodyPr wrap="none" rtlCol="0">
            <a:spAutoFit/>
          </a:bodyPr>
          <a:lstStyle/>
          <a:p>
            <a:r>
              <a:rPr kumimoji="1" lang="en-US" altLang="ja-JP" sz="1400" b="1"/>
              <a:t>Rating</a:t>
            </a:r>
          </a:p>
          <a:p>
            <a:pPr marL="285750" indent="-285750">
              <a:buFont typeface="Arial" panose="020B0604020202020204" pitchFamily="34" charset="0"/>
              <a:buChar char="•"/>
            </a:pPr>
            <a:r>
              <a:rPr lang="en-US" altLang="ja-JP" sz="1400"/>
              <a:t>Emotional experience</a:t>
            </a:r>
          </a:p>
          <a:p>
            <a:pPr marL="742950" lvl="1" indent="-285750">
              <a:buFont typeface="Arial" panose="020B0604020202020204" pitchFamily="34" charset="0"/>
              <a:buChar char="•"/>
            </a:pPr>
            <a:r>
              <a:rPr lang="en-US" altLang="ja-JP" sz="1400"/>
              <a:t>VAS</a:t>
            </a:r>
          </a:p>
          <a:p>
            <a:pPr marL="742950" lvl="1" indent="-285750">
              <a:buFont typeface="Arial" panose="020B0604020202020204" pitchFamily="34" charset="0"/>
              <a:buChar char="•"/>
            </a:pPr>
            <a:r>
              <a:rPr lang="en-US" altLang="ja-JP" sz="1400"/>
              <a:t>GEMS</a:t>
            </a:r>
          </a:p>
          <a:p>
            <a:pPr marL="285750" indent="-285750">
              <a:buFont typeface="Arial" panose="020B0604020202020204" pitchFamily="34" charset="0"/>
              <a:buChar char="•"/>
            </a:pPr>
            <a:r>
              <a:rPr kumimoji="1" lang="en-US" altLang="ja-JP" sz="1400">
                <a:solidFill>
                  <a:srgbClr val="FF0000"/>
                </a:solidFill>
              </a:rPr>
              <a:t>Awareness of physiological change</a:t>
            </a:r>
          </a:p>
          <a:p>
            <a:pPr marL="285750" indent="-285750">
              <a:buFont typeface="Arial" panose="020B0604020202020204" pitchFamily="34" charset="0"/>
              <a:buChar char="•"/>
            </a:pPr>
            <a:endParaRPr kumimoji="1" lang="ja-JP" altLang="en-US" sz="1400"/>
          </a:p>
        </p:txBody>
      </p:sp>
      <p:sp>
        <p:nvSpPr>
          <p:cNvPr id="44" name="矢印: 右 43">
            <a:extLst>
              <a:ext uri="{FF2B5EF4-FFF2-40B4-BE49-F238E27FC236}">
                <a16:creationId xmlns:a16="http://schemas.microsoft.com/office/drawing/2014/main" id="{349D819D-52D6-4FAB-0EC4-FC17C69DC02B}"/>
              </a:ext>
            </a:extLst>
          </p:cNvPr>
          <p:cNvSpPr/>
          <p:nvPr/>
        </p:nvSpPr>
        <p:spPr>
          <a:xfrm>
            <a:off x="3554806" y="5663424"/>
            <a:ext cx="523875" cy="682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7B55CFC5-E357-8E02-E572-D40BF4D2D705}"/>
              </a:ext>
            </a:extLst>
          </p:cNvPr>
          <p:cNvSpPr txBox="1"/>
          <p:nvPr/>
        </p:nvSpPr>
        <p:spPr>
          <a:xfrm>
            <a:off x="4352327" y="5615751"/>
            <a:ext cx="3296095" cy="738664"/>
          </a:xfrm>
          <a:prstGeom prst="rect">
            <a:avLst/>
          </a:prstGeom>
          <a:noFill/>
        </p:spPr>
        <p:txBody>
          <a:bodyPr wrap="none" rtlCol="0">
            <a:spAutoFit/>
          </a:bodyPr>
          <a:lstStyle/>
          <a:p>
            <a:r>
              <a:rPr kumimoji="1" lang="en-US" altLang="ja-JP" sz="1400">
                <a:solidFill>
                  <a:srgbClr val="FF0000"/>
                </a:solidFill>
              </a:rPr>
              <a:t>BIN index</a:t>
            </a:r>
          </a:p>
          <a:p>
            <a:pPr marL="285750" indent="-285750">
              <a:buFont typeface="Arial" panose="020B0604020202020204" pitchFamily="34" charset="0"/>
              <a:buChar char="•"/>
            </a:pPr>
            <a:r>
              <a:rPr lang="en-US" altLang="ja-JP" sz="1400">
                <a:solidFill>
                  <a:srgbClr val="FF0000"/>
                </a:solidFill>
              </a:rPr>
              <a:t>HEP</a:t>
            </a:r>
          </a:p>
          <a:p>
            <a:pPr marL="285750" indent="-285750">
              <a:buFont typeface="Arial" panose="020B0604020202020204" pitchFamily="34" charset="0"/>
              <a:buChar char="•"/>
            </a:pPr>
            <a:r>
              <a:rPr kumimoji="1" lang="en-US" altLang="ja-JP" sz="1400">
                <a:solidFill>
                  <a:srgbClr val="FF0000"/>
                </a:solidFill>
              </a:rPr>
              <a:t>Respiration/EGG evoked potential</a:t>
            </a:r>
            <a:endParaRPr kumimoji="1" lang="ja-JP" altLang="en-US" sz="1400">
              <a:solidFill>
                <a:srgbClr val="FF0000"/>
              </a:solidFill>
            </a:endParaRPr>
          </a:p>
        </p:txBody>
      </p:sp>
    </p:spTree>
    <p:extLst>
      <p:ext uri="{BB962C8B-B14F-4D97-AF65-F5344CB8AC3E}">
        <p14:creationId xmlns:p14="http://schemas.microsoft.com/office/powerpoint/2010/main" val="15420042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317</Words>
  <Application>Microsoft Office PowerPoint</Application>
  <PresentationFormat>ワイド画面</PresentationFormat>
  <Paragraphs>70</Paragraphs>
  <Slides>4</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概要</vt:lpstr>
      <vt:lpstr>Experimental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plan (moonshot)</dc:title>
  <dc:creator>前川 亮</dc:creator>
  <cp:lastModifiedBy>前川 亮</cp:lastModifiedBy>
  <cp:revision>1</cp:revision>
  <dcterms:created xsi:type="dcterms:W3CDTF">2022-08-29T00:45:04Z</dcterms:created>
  <dcterms:modified xsi:type="dcterms:W3CDTF">2022-10-12T08:13:30Z</dcterms:modified>
</cp:coreProperties>
</file>