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1CFFE-5C4E-4997-A80F-4B7A27673DDA}" v="15" dt="2022-10-25T06:51:08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5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A771CFFE-5C4E-4997-A80F-4B7A27673DDA}"/>
    <pc:docChg chg="undo custSel addSld delSld modSld">
      <pc:chgData name="前川 亮" userId="d7d429a203bb0ce1" providerId="LiveId" clId="{A771CFFE-5C4E-4997-A80F-4B7A27673DDA}" dt="2022-10-25T06:53:29.647" v="380" actId="1076"/>
      <pc:docMkLst>
        <pc:docMk/>
      </pc:docMkLst>
      <pc:sldChg chg="modSp new del mod">
        <pc:chgData name="前川 亮" userId="d7d429a203bb0ce1" providerId="LiveId" clId="{A771CFFE-5C4E-4997-A80F-4B7A27673DDA}" dt="2022-10-25T06:33:17.992" v="228" actId="47"/>
        <pc:sldMkLst>
          <pc:docMk/>
          <pc:sldMk cId="4283385846" sldId="256"/>
        </pc:sldMkLst>
        <pc:spChg chg="mod">
          <ac:chgData name="前川 亮" userId="d7d429a203bb0ce1" providerId="LiveId" clId="{A771CFFE-5C4E-4997-A80F-4B7A27673DDA}" dt="2022-10-25T06:18:29.195" v="32" actId="20577"/>
          <ac:spMkLst>
            <pc:docMk/>
            <pc:sldMk cId="4283385846" sldId="256"/>
            <ac:spMk id="2" creationId="{3CD80285-EDEF-3D49-FF40-C7D1B57A3A67}"/>
          </ac:spMkLst>
        </pc:spChg>
      </pc:sldChg>
      <pc:sldChg chg="addSp delSp modSp new mod modClrScheme chgLayout">
        <pc:chgData name="前川 亮" userId="d7d429a203bb0ce1" providerId="LiveId" clId="{A771CFFE-5C4E-4997-A80F-4B7A27673DDA}" dt="2022-10-25T06:53:29.647" v="380" actId="1076"/>
        <pc:sldMkLst>
          <pc:docMk/>
          <pc:sldMk cId="1356941177" sldId="257"/>
        </pc:sldMkLst>
        <pc:spChg chg="del">
          <ac:chgData name="前川 亮" userId="d7d429a203bb0ce1" providerId="LiveId" clId="{A771CFFE-5C4E-4997-A80F-4B7A27673DDA}" dt="2022-10-25T06:18:34.588" v="33" actId="700"/>
          <ac:spMkLst>
            <pc:docMk/>
            <pc:sldMk cId="1356941177" sldId="257"/>
            <ac:spMk id="2" creationId="{5F7825C5-F5DB-EDF5-E9A1-9EF2108E425E}"/>
          </ac:spMkLst>
        </pc:spChg>
        <pc:spChg chg="del">
          <ac:chgData name="前川 亮" userId="d7d429a203bb0ce1" providerId="LiveId" clId="{A771CFFE-5C4E-4997-A80F-4B7A27673DDA}" dt="2022-10-25T06:18:34.588" v="33" actId="700"/>
          <ac:spMkLst>
            <pc:docMk/>
            <pc:sldMk cId="1356941177" sldId="257"/>
            <ac:spMk id="3" creationId="{FB4E7C4A-8EAD-4612-183C-599CB297F1F7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6" creationId="{C9CCB3D5-982A-64D3-4A06-F5F790274A13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7" creationId="{66030CBF-3A4C-4332-D47A-2D4D08E0CF0D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8" creationId="{3F2AE2C6-80DE-8341-3F00-349462E8B4B0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9" creationId="{2AA45280-7067-CE39-55D8-A90A247784A2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10" creationId="{BCB68FDF-EF8C-E7F6-E529-D8D04318ADAC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11" creationId="{5650512B-0A6C-921F-3369-CF61CF43FF31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12" creationId="{245A6E40-BB61-A5D3-9FB8-AD893BB11536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13" creationId="{5AF49212-66D1-6F69-80F4-B80B64D8D723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14" creationId="{CC7B5B9D-ABD4-9EAE-8346-57DC4593B992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15" creationId="{3497A5CB-E479-97D7-2D06-657CBAE32BF3}"/>
          </ac:spMkLst>
        </pc:spChg>
        <pc:spChg chg="add mod">
          <ac:chgData name="前川 亮" userId="d7d429a203bb0ce1" providerId="LiveId" clId="{A771CFFE-5C4E-4997-A80F-4B7A27673DDA}" dt="2022-10-25T06:32:43.378" v="159" actId="1076"/>
          <ac:spMkLst>
            <pc:docMk/>
            <pc:sldMk cId="1356941177" sldId="257"/>
            <ac:spMk id="16" creationId="{B425025C-6107-B42F-DACC-A6BEC43A155D}"/>
          </ac:spMkLst>
        </pc:spChg>
        <pc:spChg chg="add mod">
          <ac:chgData name="前川 亮" userId="d7d429a203bb0ce1" providerId="LiveId" clId="{A771CFFE-5C4E-4997-A80F-4B7A27673DDA}" dt="2022-10-25T06:33:16.445" v="227" actId="1076"/>
          <ac:spMkLst>
            <pc:docMk/>
            <pc:sldMk cId="1356941177" sldId="257"/>
            <ac:spMk id="17" creationId="{164A7DF6-0D05-BFD7-B326-A66C15AACD89}"/>
          </ac:spMkLst>
        </pc:spChg>
        <pc:spChg chg="add mod">
          <ac:chgData name="前川 亮" userId="d7d429a203bb0ce1" providerId="LiveId" clId="{A771CFFE-5C4E-4997-A80F-4B7A27673DDA}" dt="2022-10-25T06:53:29.647" v="380" actId="1076"/>
          <ac:spMkLst>
            <pc:docMk/>
            <pc:sldMk cId="1356941177" sldId="257"/>
            <ac:spMk id="24" creationId="{1ED8FB36-8209-76CD-A269-E2AEF2A5D2CB}"/>
          </ac:spMkLst>
        </pc:spChg>
        <pc:picChg chg="add mod modCrop">
          <ac:chgData name="前川 亮" userId="d7d429a203bb0ce1" providerId="LiveId" clId="{A771CFFE-5C4E-4997-A80F-4B7A27673DDA}" dt="2022-10-25T06:32:43.378" v="159" actId="1076"/>
          <ac:picMkLst>
            <pc:docMk/>
            <pc:sldMk cId="1356941177" sldId="257"/>
            <ac:picMk id="5" creationId="{55A37616-220A-A5F8-AED4-18CB7F57DBD9}"/>
          </ac:picMkLst>
        </pc:picChg>
        <pc:picChg chg="add mod">
          <ac:chgData name="前川 亮" userId="d7d429a203bb0ce1" providerId="LiveId" clId="{A771CFFE-5C4E-4997-A80F-4B7A27673DDA}" dt="2022-10-25T06:51:06.141" v="252" actId="1076"/>
          <ac:picMkLst>
            <pc:docMk/>
            <pc:sldMk cId="1356941177" sldId="257"/>
            <ac:picMk id="19" creationId="{8809FBAC-E45A-8836-BB92-26958A429684}"/>
          </ac:picMkLst>
        </pc:picChg>
        <pc:picChg chg="add mod">
          <ac:chgData name="前川 亮" userId="d7d429a203bb0ce1" providerId="LiveId" clId="{A771CFFE-5C4E-4997-A80F-4B7A27673DDA}" dt="2022-10-25T06:51:06.141" v="252" actId="1076"/>
          <ac:picMkLst>
            <pc:docMk/>
            <pc:sldMk cId="1356941177" sldId="257"/>
            <ac:picMk id="21" creationId="{692085C9-51D5-4FBB-5004-3F38AE800927}"/>
          </ac:picMkLst>
        </pc:picChg>
        <pc:picChg chg="add mod">
          <ac:chgData name="前川 亮" userId="d7d429a203bb0ce1" providerId="LiveId" clId="{A771CFFE-5C4E-4997-A80F-4B7A27673DDA}" dt="2022-10-25T06:50:53.494" v="248" actId="1076"/>
          <ac:picMkLst>
            <pc:docMk/>
            <pc:sldMk cId="1356941177" sldId="257"/>
            <ac:picMk id="23" creationId="{ED52E940-238D-3772-6162-4D90269EB0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B2F86-716F-1386-EBAC-E6A71D672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286797-F66A-04D4-BB10-70D8F18D3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BE95F-07B5-79F7-BCE2-6B7730ED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2F96C2-F179-2E80-A4C4-C4BEEF3E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FDB2C6-1670-B698-5B6B-278C454A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34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CBB57-82BD-1098-A9CB-14AA6FEB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66A18-192A-3CB1-1770-493079CD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DFF9B-87F3-5CB5-F4F2-71DB081E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1A8166-6E82-536C-1227-B2798409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70414-97AB-4F0A-D2FC-986B9955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95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BB5D9A-B434-A23D-929B-CD9E7D9E8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BC2627-DBBF-FC95-859C-9A2AE566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A5A48A-2F8B-1BB3-E9A9-91B15DBE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25330-5519-71FD-F5C6-F6169619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219D3E-FB54-B60E-5BF6-424CDEF3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91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99B7F-1638-0154-A9A4-D865CA17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0F335E-F49F-9B79-08AE-BF45D5F4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543B4-5A09-EE6C-211E-F9ACC1FA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0CA4B-4B84-16DD-8C67-FEDB46CC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1BFCA-EF4F-3336-F157-C28EC4C7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13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74CE5-6B82-5BA3-142A-04C75B51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5AA26-1B3F-7705-DD7F-50AA2200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60BA3A-B1B3-A4C4-E7A7-67D6F86C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6052B-321F-1175-2823-C8B1ADF9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6AE09-AFB5-F802-452B-F8C5B002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12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D92F2-0D41-8C33-B85B-AFCD7F7F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D41CDC-AA11-8221-2BFC-53CFDBBB8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6243D5-8C54-90D6-3602-342BAEE7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BB6E8A-EDDF-4517-DFFF-DE488DCD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FCB3A6-4745-B47E-705D-21F1E5D3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B22DC2-8389-63E0-E56F-1B8EC1F5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2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E0DFA5-469C-E1FC-F24A-071D775B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BB9DC5-1F92-4B15-1A9D-418F9E7E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932B20-C80C-7D38-A7FC-F44CC458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7FB1E2-0008-809C-29F3-799FF60D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387288-A476-197B-F780-E1949C487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04886F-2A1F-74A0-65E2-7895CEB4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8EE297-F2D1-25B5-DE14-45FFDD3F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52596D-ED06-40FC-E289-905BD770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2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FB3B2-D468-7FCA-0432-FF25BB69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F38BBD-008D-E262-BFB4-28CF125D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0B5997-D29D-F3D4-AC2B-5E9FA104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17B272-0935-DAFD-62A6-AC36CCE6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50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B37624-7D33-8EDD-A310-D335025F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1210B7-776D-DB5C-8128-4E4FDC4F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E8A12E-53D8-5FFE-7E58-20C8E377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8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1E131-1556-A143-C31B-5477E77E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EFFAD-42B4-E791-1AEC-F5D1BD7F8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FF752E-AA8B-018F-B9F5-FEE826F9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466791-843C-9139-82D0-C0FC3F33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F54B69-826E-A172-498D-95374A42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9EFD7F-8428-5C39-CCCB-F7E9CA7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17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89A8C-74D3-B148-7DCE-7815B0D4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1551DD-0536-4288-86C8-508EAD9D7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1F1B87-F524-CB99-34EE-F2A26660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B6F77E-E20F-D81C-39C9-A874DCFA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E18656-1DF0-4CD5-0EAE-1E687DDF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93FC-90B2-1B3D-66C8-38B2D998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2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98D5D4-FAA5-69A4-90CC-C500D842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5F632A-EFBC-1F43-3CEB-1661A2CA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05CF91-B50E-9AC8-5661-16D3F9E02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EB331-E1D5-4D69-8D2C-26C88D016BD7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85F072-433E-E0DF-21EB-F95B1BA90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6D7DE-E22C-5115-4430-77073FFE9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3F81E-FD15-4EE7-8BDD-8FF5ABA923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7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55A37616-220A-A5F8-AED4-18CB7F57D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5" t="51014" r="13522" b="3575"/>
          <a:stretch/>
        </p:blipFill>
        <p:spPr>
          <a:xfrm>
            <a:off x="1320801" y="2822713"/>
            <a:ext cx="3467653" cy="31142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C9CCB3D5-982A-64D3-4A06-F5F790274A13}"/>
              </a:ext>
            </a:extLst>
          </p:cNvPr>
          <p:cNvSpPr/>
          <p:nvPr/>
        </p:nvSpPr>
        <p:spPr>
          <a:xfrm rot="2089194">
            <a:off x="1970946" y="3584804"/>
            <a:ext cx="692039" cy="32870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030CBF-3A4C-4332-D47A-2D4D08E0CF0D}"/>
              </a:ext>
            </a:extLst>
          </p:cNvPr>
          <p:cNvSpPr txBox="1"/>
          <p:nvPr/>
        </p:nvSpPr>
        <p:spPr>
          <a:xfrm>
            <a:off x="1623102" y="3820051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bg1"/>
                </a:solidFill>
              </a:rPr>
              <a:t>Heschl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F2AE2C6-80DE-8341-3F00-349462E8B4B0}"/>
              </a:ext>
            </a:extLst>
          </p:cNvPr>
          <p:cNvSpPr/>
          <p:nvPr/>
        </p:nvSpPr>
        <p:spPr>
          <a:xfrm>
            <a:off x="3754783" y="3087947"/>
            <a:ext cx="326887" cy="437131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A45280-7067-CE39-55D8-A90A247784A2}"/>
              </a:ext>
            </a:extLst>
          </p:cNvPr>
          <p:cNvSpPr txBox="1"/>
          <p:nvPr/>
        </p:nvSpPr>
        <p:spPr>
          <a:xfrm>
            <a:off x="4010702" y="2991893"/>
            <a:ext cx="494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SMA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CB68FDF-EF8C-E7F6-E529-D8D04318ADAC}"/>
              </a:ext>
            </a:extLst>
          </p:cNvPr>
          <p:cNvSpPr/>
          <p:nvPr/>
        </p:nvSpPr>
        <p:spPr>
          <a:xfrm>
            <a:off x="2440380" y="3383668"/>
            <a:ext cx="326887" cy="326989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650512B-0A6C-921F-3369-CF61CF43FF31}"/>
              </a:ext>
            </a:extLst>
          </p:cNvPr>
          <p:cNvSpPr txBox="1"/>
          <p:nvPr/>
        </p:nvSpPr>
        <p:spPr>
          <a:xfrm>
            <a:off x="2589456" y="3122058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/>
                </a:solidFill>
              </a:rPr>
              <a:t>Broca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245A6E40-BB61-A5D3-9FB8-AD893BB11536}"/>
              </a:ext>
            </a:extLst>
          </p:cNvPr>
          <p:cNvSpPr/>
          <p:nvPr/>
        </p:nvSpPr>
        <p:spPr>
          <a:xfrm>
            <a:off x="2489201" y="4724591"/>
            <a:ext cx="245165" cy="32699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AF49212-66D1-6F69-80F4-B80B64D8D723}"/>
              </a:ext>
            </a:extLst>
          </p:cNvPr>
          <p:cNvSpPr txBox="1"/>
          <p:nvPr/>
        </p:nvSpPr>
        <p:spPr>
          <a:xfrm>
            <a:off x="2589456" y="498494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chemeClr val="bg1"/>
                </a:solidFill>
              </a:rPr>
              <a:t>aIns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C7B5B9D-ABD4-9EAE-8346-57DC4593B992}"/>
              </a:ext>
            </a:extLst>
          </p:cNvPr>
          <p:cNvSpPr/>
          <p:nvPr/>
        </p:nvSpPr>
        <p:spPr>
          <a:xfrm>
            <a:off x="3930838" y="3547163"/>
            <a:ext cx="326887" cy="403694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7A5CB-E479-97D7-2D06-657CBAE32BF3}"/>
              </a:ext>
            </a:extLst>
          </p:cNvPr>
          <p:cNvSpPr txBox="1"/>
          <p:nvPr/>
        </p:nvSpPr>
        <p:spPr>
          <a:xfrm>
            <a:off x="3935608" y="3950856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solidFill>
                  <a:schemeClr val="bg1"/>
                </a:solidFill>
              </a:rPr>
              <a:t>Striatum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25025C-6107-B42F-DACC-A6BEC43A155D}"/>
              </a:ext>
            </a:extLst>
          </p:cNvPr>
          <p:cNvSpPr txBox="1"/>
          <p:nvPr/>
        </p:nvSpPr>
        <p:spPr>
          <a:xfrm>
            <a:off x="2644233" y="5892720"/>
            <a:ext cx="20762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050" dirty="0" err="1">
                <a:latin typeface="+mn-ea"/>
              </a:rPr>
              <a:t>uncorr</a:t>
            </a:r>
            <a:r>
              <a:rPr kumimoji="1" lang="en-US" altLang="ja-JP" sz="1050" dirty="0">
                <a:latin typeface="+mn-ea"/>
              </a:rPr>
              <a:t>. p &lt; 0.001 at peak level</a:t>
            </a:r>
          </a:p>
          <a:p>
            <a:pPr algn="r"/>
            <a:r>
              <a:rPr kumimoji="1" lang="en-US" altLang="ja-JP" sz="1050" dirty="0">
                <a:latin typeface="+mn-ea"/>
              </a:rPr>
              <a:t>FDR p &lt; 0.05 at cluster level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4A7DF6-0D05-BFD7-B326-A66C15AACD89}"/>
              </a:ext>
            </a:extLst>
          </p:cNvPr>
          <p:cNvSpPr txBox="1"/>
          <p:nvPr/>
        </p:nvSpPr>
        <p:spPr>
          <a:xfrm>
            <a:off x="1359670" y="1697796"/>
            <a:ext cx="28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1st level: </a:t>
            </a:r>
            <a:r>
              <a:rPr kumimoji="1" lang="ja-JP" altLang="en-US" dirty="0"/>
              <a:t>感動度との相関</a:t>
            </a:r>
            <a:endParaRPr kumimoji="1" lang="en-US" altLang="ja-JP" dirty="0"/>
          </a:p>
          <a:p>
            <a:r>
              <a:rPr lang="en-US" altLang="ja-JP" dirty="0"/>
              <a:t>2nd level: t test</a:t>
            </a:r>
            <a:endParaRPr kumimoji="1" lang="ja-JP" altLang="en-US" dirty="0"/>
          </a:p>
        </p:txBody>
      </p:sp>
      <p:pic>
        <p:nvPicPr>
          <p:cNvPr id="19" name="図 18" descr="カラフルな写真のコラージュ&#10;&#10;低い精度で自動的に生成された説明">
            <a:extLst>
              <a:ext uri="{FF2B5EF4-FFF2-40B4-BE49-F238E27FC236}">
                <a16:creationId xmlns:a16="http://schemas.microsoft.com/office/drawing/2014/main" id="{8809FBAC-E45A-8836-BB92-26958A429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02" y="4839252"/>
            <a:ext cx="1459230" cy="1428750"/>
          </a:xfrm>
          <a:prstGeom prst="rect">
            <a:avLst/>
          </a:prstGeom>
        </p:spPr>
      </p:pic>
      <p:pic>
        <p:nvPicPr>
          <p:cNvPr id="21" name="図 20" descr="カラフルな写真のコラージュ&#10;&#10;中程度の精度で自動的に生成された説明">
            <a:extLst>
              <a:ext uri="{FF2B5EF4-FFF2-40B4-BE49-F238E27FC236}">
                <a16:creationId xmlns:a16="http://schemas.microsoft.com/office/drawing/2014/main" id="{692085C9-51D5-4FBB-5004-3F38AE800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15" y="4839252"/>
            <a:ext cx="1459230" cy="1428750"/>
          </a:xfrm>
          <a:prstGeom prst="rect">
            <a:avLst/>
          </a:prstGeom>
        </p:spPr>
      </p:pic>
      <p:pic>
        <p:nvPicPr>
          <p:cNvPr id="23" name="図 22" descr="グラフ, 箱ひげ図&#10;&#10;自動的に生成された説明">
            <a:extLst>
              <a:ext uri="{FF2B5EF4-FFF2-40B4-BE49-F238E27FC236}">
                <a16:creationId xmlns:a16="http://schemas.microsoft.com/office/drawing/2014/main" id="{ED52E940-238D-3772-6162-4D90269EB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415" y="2072214"/>
            <a:ext cx="5396080" cy="203146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D8FB36-8209-76CD-A269-E2AEF2A5D2CB}"/>
              </a:ext>
            </a:extLst>
          </p:cNvPr>
          <p:cNvSpPr txBox="1"/>
          <p:nvPr/>
        </p:nvSpPr>
        <p:spPr>
          <a:xfrm>
            <a:off x="7251718" y="560636"/>
            <a:ext cx="3530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ROI</a:t>
            </a:r>
            <a:r>
              <a:rPr kumimoji="1" lang="ja-JP" altLang="en-US" dirty="0"/>
              <a:t>解析</a:t>
            </a:r>
            <a:endParaRPr kumimoji="1" lang="en-US" altLang="ja-JP" dirty="0"/>
          </a:p>
          <a:p>
            <a:r>
              <a:rPr lang="en-US" altLang="ja-JP" dirty="0"/>
              <a:t>Insula</a:t>
            </a:r>
            <a:r>
              <a:rPr lang="ja-JP" altLang="en-US" dirty="0"/>
              <a:t>を</a:t>
            </a:r>
            <a:r>
              <a:rPr lang="en-US" altLang="ja-JP" dirty="0"/>
              <a:t>12</a:t>
            </a:r>
            <a:r>
              <a:rPr lang="ja-JP" altLang="en-US" dirty="0"/>
              <a:t>領域に分けて解析</a:t>
            </a:r>
            <a:endParaRPr lang="en-US" altLang="ja-JP" dirty="0"/>
          </a:p>
          <a:p>
            <a:r>
              <a:rPr kumimoji="1" lang="ja-JP" altLang="en-US" dirty="0"/>
              <a:t>参加者を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群に分けた</a:t>
            </a:r>
            <a:endParaRPr kumimoji="1" lang="en-US" altLang="ja-JP" dirty="0"/>
          </a:p>
          <a:p>
            <a:r>
              <a:rPr lang="en-US" altLang="ja-JP" dirty="0"/>
              <a:t>T-test(FDR </a:t>
            </a:r>
            <a:r>
              <a:rPr lang="en-US" altLang="ja-JP" dirty="0" err="1"/>
              <a:t>corr</a:t>
            </a:r>
            <a:r>
              <a:rPr lang="en-US" altLang="ja-JP" dirty="0"/>
              <a:t>, p&lt;0.05)</a:t>
            </a:r>
            <a:r>
              <a:rPr lang="ja-JP" altLang="en-US" dirty="0"/>
              <a:t>の領域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94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前川 亮</dc:creator>
  <cp:lastModifiedBy>前川 亮</cp:lastModifiedBy>
  <cp:revision>1</cp:revision>
  <dcterms:created xsi:type="dcterms:W3CDTF">2022-10-25T06:18:10Z</dcterms:created>
  <dcterms:modified xsi:type="dcterms:W3CDTF">2022-10-25T06:53:29Z</dcterms:modified>
</cp:coreProperties>
</file>