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0413" cy="6859588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4622" autoAdjust="0"/>
  </p:normalViewPr>
  <p:slideViewPr>
    <p:cSldViewPr>
      <p:cViewPr>
        <p:scale>
          <a:sx n="80" d="100"/>
          <a:sy n="80" d="100"/>
        </p:scale>
        <p:origin x="-462" y="28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16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49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4"/>
            <a:ext cx="2742843" cy="5852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4"/>
            <a:ext cx="8025355" cy="5852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6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8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9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0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0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3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3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5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64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18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7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5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6" y="273116"/>
            <a:ext cx="6814781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5" y="1435436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5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50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0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i2dgUrjuCnEtJ0Rz-RRRnFaaYZJLQGL/view?usp=drivesd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jm602ZPBxzGHHotdjWYE5ACtcVcN-xtP/view?usp=drivesd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ight Triangle 20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7">
            <a:extLst>
              <a:ext uri="{FF2B5EF4-FFF2-40B4-BE49-F238E27FC236}">
                <a16:creationId xmlns:a16="http://schemas.microsoft.com/office/drawing/2014/main" xmlns="" id="{17A7F34E-D418-47E2-9F86-2C45BBC31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23F10D81-9350-E149-935D-A530C552D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" y="25670"/>
            <a:ext cx="374762" cy="29606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82638" y="837506"/>
            <a:ext cx="8208912" cy="64017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b="1" dirty="0" smtClean="0"/>
              <a:t>Our Inspiration:</a:t>
            </a:r>
          </a:p>
          <a:p>
            <a:pPr algn="just"/>
            <a:r>
              <a:rPr lang="en-GB" sz="1200" dirty="0" smtClean="0"/>
              <a:t>Shramik Bal – An employment portal for the labour force of India is conceptualised observing the plight of the labour masses of our country during the covid-19 pandemic. Our hearts bled seeing the helplessness of people and our inability to do something for them during the Migrant Crisis.</a:t>
            </a:r>
          </a:p>
          <a:p>
            <a:pPr algn="just"/>
            <a:endParaRPr lang="en-GB" sz="1200" dirty="0" smtClean="0"/>
          </a:p>
          <a:p>
            <a:pPr algn="just"/>
            <a:r>
              <a:rPr lang="en-GB" sz="1200" dirty="0" smtClean="0"/>
              <a:t>This application is a tribute to the unappreciated labourers of our country who work day and night in unimaginable conditions to build our nation. They deserve a better tomorrow, better infrastructure, access to unlimited opportunities and the right to choose their own path. </a:t>
            </a:r>
          </a:p>
          <a:p>
            <a:pPr algn="just"/>
            <a:endParaRPr lang="en-GB" sz="1200" dirty="0" smtClean="0"/>
          </a:p>
          <a:p>
            <a:pPr algn="just"/>
            <a:r>
              <a:rPr lang="en-GB" sz="1200" dirty="0" smtClean="0"/>
              <a:t>THEY DESERVE SHRAMIK BAL….</a:t>
            </a:r>
          </a:p>
          <a:p>
            <a:pPr algn="just"/>
            <a:endParaRPr lang="en-US" sz="1100" b="1" dirty="0" smtClean="0"/>
          </a:p>
          <a:p>
            <a:pPr defTabSz="914400">
              <a:spcAft>
                <a:spcPts val="600"/>
              </a:spcAft>
            </a:pPr>
            <a:r>
              <a:rPr lang="en-US" sz="1400" b="1" dirty="0" smtClean="0"/>
              <a:t>Problem </a:t>
            </a:r>
            <a:r>
              <a:rPr lang="en-US" sz="1400" b="1" dirty="0"/>
              <a:t>Statement: </a:t>
            </a:r>
          </a:p>
          <a:p>
            <a:pPr defTabSz="914400">
              <a:spcAft>
                <a:spcPts val="600"/>
              </a:spcAft>
            </a:pPr>
            <a:r>
              <a:rPr lang="en-GB" sz="1200" dirty="0" smtClean="0"/>
              <a:t>Migrant </a:t>
            </a:r>
            <a:r>
              <a:rPr lang="en-GB" sz="1200" dirty="0"/>
              <a:t>Crisis which developed due to the COVID-19 preventive lockdown measures taken by the Government.</a:t>
            </a:r>
          </a:p>
          <a:p>
            <a:endParaRPr lang="en-GB" sz="1100" dirty="0"/>
          </a:p>
          <a:p>
            <a:pPr defTabSz="914400">
              <a:spcAft>
                <a:spcPts val="600"/>
              </a:spcAft>
            </a:pPr>
            <a:r>
              <a:rPr lang="en-US" sz="1400" b="1" dirty="0"/>
              <a:t>Brief Description:</a:t>
            </a:r>
          </a:p>
          <a:p>
            <a:pPr defTabSz="914400">
              <a:spcAft>
                <a:spcPts val="600"/>
              </a:spcAft>
            </a:pPr>
            <a:r>
              <a:rPr lang="en-US" sz="1200" dirty="0"/>
              <a:t>A mobile application solution Shramik Bal – an employment portal for the labor force of India. This portal allows a Laborer user to find work opportunity closer to their residences and native states</a:t>
            </a:r>
            <a:r>
              <a:rPr lang="en-US" sz="1200" dirty="0" smtClean="0"/>
              <a:t>.</a:t>
            </a:r>
          </a:p>
          <a:p>
            <a:pPr defTabSz="914400">
              <a:spcAft>
                <a:spcPts val="600"/>
              </a:spcAft>
            </a:pPr>
            <a:endParaRPr lang="en-US" sz="800" b="1" dirty="0" smtClean="0"/>
          </a:p>
          <a:p>
            <a:pPr defTabSz="914400">
              <a:spcAft>
                <a:spcPts val="600"/>
              </a:spcAft>
            </a:pPr>
            <a:r>
              <a:rPr lang="en-US" sz="1400" b="1" dirty="0" smtClean="0"/>
              <a:t>Demo </a:t>
            </a:r>
            <a:r>
              <a:rPr lang="en-US" sz="1400" b="1" dirty="0"/>
              <a:t>Video Link :  </a:t>
            </a:r>
          </a:p>
          <a:p>
            <a:pPr>
              <a:spcAft>
                <a:spcPts val="600"/>
              </a:spcAft>
            </a:pPr>
            <a:r>
              <a:rPr lang="en-US" sz="1200" b="1" dirty="0" smtClean="0">
                <a:hlinkClick r:id="rId3"/>
              </a:rPr>
              <a:t>Shramik Bal Video </a:t>
            </a:r>
            <a:r>
              <a:rPr lang="en-US" sz="1200" b="1" dirty="0" smtClean="0">
                <a:hlinkClick r:id="rId3"/>
              </a:rPr>
              <a:t>Demo</a:t>
            </a:r>
            <a:endParaRPr lang="en-US" sz="1200" b="1" dirty="0" smtClean="0"/>
          </a:p>
          <a:p>
            <a:pPr>
              <a:spcAft>
                <a:spcPts val="600"/>
              </a:spcAft>
            </a:pPr>
            <a:r>
              <a:rPr lang="en-US" sz="1200" b="1" dirty="0" smtClean="0">
                <a:hlinkClick r:id="rId4"/>
              </a:rPr>
              <a:t>Shramik Feedback</a:t>
            </a:r>
            <a:endParaRPr lang="en-US" sz="1200" b="1" dirty="0" smtClean="0"/>
          </a:p>
          <a:p>
            <a:pPr>
              <a:spcAft>
                <a:spcPts val="600"/>
              </a:spcAft>
            </a:pPr>
            <a:endParaRPr lang="en-US" sz="800" b="1" dirty="0"/>
          </a:p>
          <a:p>
            <a:pPr defTabSz="914400">
              <a:spcAft>
                <a:spcPts val="600"/>
              </a:spcAft>
            </a:pPr>
            <a:r>
              <a:rPr lang="en-US" sz="1400" b="1" dirty="0"/>
              <a:t>How Will it Benefit Us? </a:t>
            </a:r>
          </a:p>
          <a:p>
            <a:pPr algn="just">
              <a:spcAft>
                <a:spcPts val="600"/>
              </a:spcAft>
            </a:pPr>
            <a:r>
              <a:rPr lang="en-US" sz="1200" dirty="0" smtClean="0"/>
              <a:t>This portal solution will provide structure to the unorganized labor sections of the country and minimize future logistical challenges. It will unify the 46 crore strong labor force into a single platform and create a mega labor market for our nation.</a:t>
            </a:r>
          </a:p>
          <a:p>
            <a:pPr algn="just">
              <a:spcAft>
                <a:spcPts val="600"/>
              </a:spcAft>
            </a:pPr>
            <a:endParaRPr lang="en-US" sz="1400" dirty="0"/>
          </a:p>
          <a:p>
            <a:pPr algn="just">
              <a:spcAft>
                <a:spcPts val="600"/>
              </a:spcAft>
            </a:pPr>
            <a:endParaRPr lang="en-US" sz="1400" dirty="0" smtClean="0"/>
          </a:p>
          <a:p>
            <a:r>
              <a:rPr lang="en-GB" sz="1100" dirty="0" smtClean="0"/>
              <a:t> </a:t>
            </a:r>
            <a:endParaRPr lang="en-IN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3DAB883-F18B-8449-9689-B98DE1D4E66C}"/>
              </a:ext>
            </a:extLst>
          </p:cNvPr>
          <p:cNvSpPr txBox="1"/>
          <p:nvPr/>
        </p:nvSpPr>
        <p:spPr>
          <a:xfrm>
            <a:off x="3976566" y="-13189"/>
            <a:ext cx="50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TEAM </a:t>
            </a:r>
            <a:r>
              <a:rPr lang="en-US" sz="1800" dirty="0" smtClean="0"/>
              <a:t>NAME: Runtime 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r>
              <a:rPr lang="en-US" sz="1800" dirty="0" smtClean="0"/>
              <a:t>error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3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227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aravindnair2645@gmail.com</dc:creator>
  <cp:lastModifiedBy>aravindnair2645@gmail.com</cp:lastModifiedBy>
  <cp:revision>26</cp:revision>
  <dcterms:created xsi:type="dcterms:W3CDTF">2020-06-17T17:38:03Z</dcterms:created>
  <dcterms:modified xsi:type="dcterms:W3CDTF">2020-06-18T08:05:56Z</dcterms:modified>
</cp:coreProperties>
</file>