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0413" cy="6859588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622" autoAdjust="0"/>
  </p:normalViewPr>
  <p:slideViewPr>
    <p:cSldViewPr>
      <p:cViewPr>
        <p:scale>
          <a:sx n="75" d="100"/>
          <a:sy n="75" d="100"/>
        </p:scale>
        <p:origin x="-318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6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9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6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9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0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3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3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5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4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6" y="273116"/>
            <a:ext cx="6814781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0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227E-1316-4D02-8A60-435C79A86FCA}" type="datetimeFigureOut">
              <a:rPr lang="en-IN" smtClean="0"/>
              <a:t>18-06-2020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DF09-0C44-4B2D-B31C-11AB57B84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hyperlink" Target="https://drive.google.com/file/d/1wi2dgUrjuCnEtJ0Rz-RRRnFaaYZJLQGL/view?usp=drivesdk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hyperlink" Target="https://drive.google.com/file/d/1jm602ZPBxzGHHotdjWYE5ACtcVcN-xtP/view?usp=drivesdk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2AEAFA59-923A-4F54-8B49-44C970BCC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583" y="526152"/>
            <a:ext cx="6838141" cy="6417137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just"/>
            <a:r>
              <a:rPr lang="en-GB" sz="1400" b="1" dirty="0" smtClean="0"/>
              <a:t>Our Inspiration: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1200" dirty="0" smtClean="0"/>
              <a:t>Shramik </a:t>
            </a:r>
            <a:r>
              <a:rPr lang="en-GB" sz="1200" dirty="0"/>
              <a:t>Bal – An employment portal for the labour force of India is conceptualised observing the plight of the labour masses of our country during the covid-19 pandemic</a:t>
            </a:r>
            <a:r>
              <a:rPr lang="en-GB" sz="1200" dirty="0" smtClean="0"/>
              <a:t>. Our </a:t>
            </a:r>
            <a:r>
              <a:rPr lang="en-GB" sz="1200" dirty="0"/>
              <a:t>hearts bled seeing the helplessness of people and our inability to do something for them during the Migrant Crisis.</a:t>
            </a:r>
          </a:p>
          <a:p>
            <a:pPr algn="just"/>
            <a:endParaRPr lang="en-GB" sz="1000" dirty="0"/>
          </a:p>
          <a:p>
            <a:pPr algn="just"/>
            <a:r>
              <a:rPr lang="en-GB" sz="1200" dirty="0"/>
              <a:t>This application is a tribute to the unappreciated labourers of our country who work day and night in unimaginable conditions to build our nation. </a:t>
            </a:r>
            <a:r>
              <a:rPr lang="en-GB" sz="1200" dirty="0" smtClean="0"/>
              <a:t>They </a:t>
            </a:r>
            <a:r>
              <a:rPr lang="en-GB" sz="1200" dirty="0"/>
              <a:t>deserve a better tomorrow, better infrastructure, access to unlimited opportunities and the right to choose their own path. </a:t>
            </a:r>
          </a:p>
          <a:p>
            <a:pPr algn="just"/>
            <a:endParaRPr lang="en-GB" sz="1000" dirty="0" smtClean="0"/>
          </a:p>
          <a:p>
            <a:pPr algn="just"/>
            <a:r>
              <a:rPr lang="en-GB" sz="1200" dirty="0" smtClean="0"/>
              <a:t>THEY </a:t>
            </a:r>
            <a:r>
              <a:rPr lang="en-GB" sz="1200" dirty="0"/>
              <a:t>DESERVE SHRAMIK BAL</a:t>
            </a:r>
            <a:r>
              <a:rPr lang="en-GB" sz="1200" dirty="0" smtClean="0"/>
              <a:t>….</a:t>
            </a:r>
          </a:p>
          <a:p>
            <a:pPr algn="just"/>
            <a:endParaRPr lang="en-GB" sz="1000" dirty="0"/>
          </a:p>
          <a:p>
            <a:r>
              <a:rPr lang="en-US" sz="1400" b="1" dirty="0"/>
              <a:t>Problem Statement: </a:t>
            </a:r>
          </a:p>
          <a:p>
            <a:endParaRPr lang="en-GB" sz="1000" dirty="0"/>
          </a:p>
          <a:p>
            <a:pPr algn="just"/>
            <a:r>
              <a:rPr lang="en-GB" sz="1200" dirty="0"/>
              <a:t>Migrant Crisis which developed due to the COVID-19 preventive lockdown measures taken by the Government.</a:t>
            </a:r>
          </a:p>
          <a:p>
            <a:endParaRPr lang="en-GB" sz="1000" dirty="0"/>
          </a:p>
          <a:p>
            <a:pPr>
              <a:spcAft>
                <a:spcPts val="600"/>
              </a:spcAft>
            </a:pPr>
            <a:r>
              <a:rPr lang="en-US" sz="1400" b="1" dirty="0"/>
              <a:t>Brief Description:</a:t>
            </a:r>
          </a:p>
          <a:p>
            <a:pPr algn="just">
              <a:spcAft>
                <a:spcPts val="600"/>
              </a:spcAft>
            </a:pPr>
            <a:r>
              <a:rPr lang="en-US" sz="1200" dirty="0"/>
              <a:t>A mobile application solution Shramik Bal – an employment portal for the labor force of India. This portal allows a Laborer user to find work opportunity closer to their residences and native states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endParaRPr lang="en-US" sz="800" b="1" dirty="0" smtClean="0"/>
          </a:p>
          <a:p>
            <a:pPr>
              <a:spcAft>
                <a:spcPts val="600"/>
              </a:spcAft>
            </a:pPr>
            <a:r>
              <a:rPr lang="en-US" sz="1400" b="1" dirty="0" smtClean="0"/>
              <a:t>Demo </a:t>
            </a:r>
            <a:r>
              <a:rPr lang="en-US" sz="1400" b="1" dirty="0"/>
              <a:t>Video Link :  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hlinkClick r:id="rId3"/>
              </a:rPr>
              <a:t>Shramik Bal Video </a:t>
            </a:r>
            <a:r>
              <a:rPr lang="en-US" sz="1200" b="1" dirty="0" smtClean="0">
                <a:hlinkClick r:id="rId3"/>
              </a:rPr>
              <a:t>Demo</a:t>
            </a:r>
            <a:endParaRPr lang="en-US" sz="1200" b="1" dirty="0" smtClean="0"/>
          </a:p>
          <a:p>
            <a:pPr>
              <a:spcAft>
                <a:spcPts val="600"/>
              </a:spcAft>
            </a:pPr>
            <a:r>
              <a:rPr lang="en-US" sz="1200" b="1" dirty="0" smtClean="0">
                <a:hlinkClick r:id="rId4"/>
              </a:rPr>
              <a:t>Shramik Feedback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800" b="1" dirty="0" smtClean="0"/>
          </a:p>
          <a:p>
            <a:pPr>
              <a:spcAft>
                <a:spcPts val="600"/>
              </a:spcAft>
            </a:pPr>
            <a:r>
              <a:rPr lang="en-US" sz="1400" b="1" dirty="0" smtClean="0"/>
              <a:t>How </a:t>
            </a:r>
            <a:r>
              <a:rPr lang="en-US" sz="1400" b="1" dirty="0" smtClean="0"/>
              <a:t>Will </a:t>
            </a:r>
            <a:r>
              <a:rPr lang="en-US" sz="1400" b="1" dirty="0"/>
              <a:t>it Benefit Us? </a:t>
            </a:r>
          </a:p>
          <a:p>
            <a:pPr algn="just">
              <a:spcAft>
                <a:spcPts val="600"/>
              </a:spcAft>
            </a:pPr>
            <a:r>
              <a:rPr lang="en-US" sz="1200" dirty="0"/>
              <a:t>This portal solution will provide structure to the unorganized labor sections of the country and minimize future logistical challenges. It will unify the 46 </a:t>
            </a:r>
            <a:r>
              <a:rPr lang="en-US" sz="1200" dirty="0" err="1"/>
              <a:t>crore</a:t>
            </a:r>
            <a:r>
              <a:rPr lang="en-US" sz="1200" dirty="0"/>
              <a:t> strong labor force into a single platform and create a mega labor market for our nation.</a:t>
            </a:r>
          </a:p>
          <a:p>
            <a:pPr algn="just"/>
            <a:endParaRPr lang="en-IN" sz="1100" dirty="0"/>
          </a:p>
        </p:txBody>
      </p:sp>
      <p:sp>
        <p:nvSpPr>
          <p:cNvPr id="19" name="Freeform: Shape 17">
            <a:extLst>
              <a:ext uri="{FF2B5EF4-FFF2-40B4-BE49-F238E27FC236}">
                <a16:creationId xmlns="" xmlns:a16="http://schemas.microsoft.com/office/drawing/2014/main" id="{17A7F34E-D418-47E2-9F86-2C45BBC31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23F10D81-9350-E149-935D-A530C552D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" y="25670"/>
            <a:ext cx="374762" cy="2960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3DAB883-F18B-8449-9689-B98DE1D4E66C}"/>
              </a:ext>
            </a:extLst>
          </p:cNvPr>
          <p:cNvSpPr txBox="1"/>
          <p:nvPr/>
        </p:nvSpPr>
        <p:spPr>
          <a:xfrm>
            <a:off x="9263558" y="5899894"/>
            <a:ext cx="285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Team Name : Runtime </a:t>
            </a:r>
            <a:r>
              <a:rPr lang="en-US" sz="1600" dirty="0" smtClean="0">
                <a:solidFill>
                  <a:srgbClr val="FF0000"/>
                </a:solidFill>
              </a:rPr>
              <a:t>T</a:t>
            </a:r>
            <a:r>
              <a:rPr lang="en-US" sz="1600" dirty="0" smtClean="0"/>
              <a:t>error </a:t>
            </a:r>
            <a:endParaRPr lang="en-US" sz="1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8884936" y="780247"/>
            <a:ext cx="1090891" cy="1090891"/>
            <a:chOff x="2015396" y="0"/>
            <a:chExt cx="1090891" cy="1090891"/>
          </a:xfrm>
        </p:grpSpPr>
        <p:sp>
          <p:nvSpPr>
            <p:cNvPr id="78" name="Oval 77"/>
            <p:cNvSpPr/>
            <p:nvPr/>
          </p:nvSpPr>
          <p:spPr>
            <a:xfrm>
              <a:off x="2015396" y="0"/>
              <a:ext cx="1090891" cy="1090891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Oval 4"/>
            <p:cNvSpPr/>
            <p:nvPr/>
          </p:nvSpPr>
          <p:spPr>
            <a:xfrm>
              <a:off x="2175153" y="159757"/>
              <a:ext cx="771377" cy="7713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000" kern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999753" y="1521323"/>
            <a:ext cx="304648" cy="404993"/>
            <a:chOff x="3130213" y="741076"/>
            <a:chExt cx="304648" cy="404993"/>
          </a:xfrm>
        </p:grpSpPr>
        <p:sp>
          <p:nvSpPr>
            <p:cNvPr id="76" name="Right Arrow 75"/>
            <p:cNvSpPr/>
            <p:nvPr/>
          </p:nvSpPr>
          <p:spPr>
            <a:xfrm rot="1733015">
              <a:off x="3130213" y="741076"/>
              <a:ext cx="304648" cy="404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ight Arrow 6"/>
            <p:cNvSpPr/>
            <p:nvPr/>
          </p:nvSpPr>
          <p:spPr>
            <a:xfrm rot="1733015">
              <a:off x="3135898" y="800002"/>
              <a:ext cx="213254" cy="242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43428" y="1584832"/>
            <a:ext cx="1090891" cy="1090891"/>
            <a:chOff x="3473888" y="804585"/>
            <a:chExt cx="1090891" cy="1090891"/>
          </a:xfrm>
        </p:grpSpPr>
        <p:sp>
          <p:nvSpPr>
            <p:cNvPr id="74" name="Oval 73"/>
            <p:cNvSpPr/>
            <p:nvPr/>
          </p:nvSpPr>
          <p:spPr>
            <a:xfrm>
              <a:off x="3473888" y="804585"/>
              <a:ext cx="1090891" cy="1090891"/>
            </a:xfrm>
            <a:prstGeom prst="ellipse">
              <a:avLst/>
            </a:prstGeom>
            <a:solidFill>
              <a:srgbClr val="0099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8"/>
            <p:cNvSpPr/>
            <p:nvPr/>
          </p:nvSpPr>
          <p:spPr>
            <a:xfrm>
              <a:off x="3633645" y="964342"/>
              <a:ext cx="771377" cy="7713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100" kern="1200" dirty="0" smtClean="0">
                <a:solidFill>
                  <a:schemeClr val="bg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100" kern="1200" dirty="0" smtClean="0">
                <a:solidFill>
                  <a:schemeClr val="bg1"/>
                </a:solidFill>
              </a:endParaRP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>
                  <a:solidFill>
                    <a:schemeClr val="bg1"/>
                  </a:solidFill>
                </a:rPr>
                <a:t>Labour Registration</a:t>
              </a:r>
              <a:endParaRPr lang="en-IN" sz="11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405961" y="2795577"/>
            <a:ext cx="404993" cy="395719"/>
            <a:chOff x="3536421" y="2015330"/>
            <a:chExt cx="404993" cy="395719"/>
          </a:xfrm>
        </p:grpSpPr>
        <p:sp>
          <p:nvSpPr>
            <p:cNvPr id="72" name="Right Arrow 71"/>
            <p:cNvSpPr/>
            <p:nvPr/>
          </p:nvSpPr>
          <p:spPr>
            <a:xfrm rot="6479849">
              <a:off x="3541058" y="2010693"/>
              <a:ext cx="395719" cy="404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999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Right Arrow 10"/>
            <p:cNvSpPr/>
            <p:nvPr/>
          </p:nvSpPr>
          <p:spPr>
            <a:xfrm rot="17279849">
              <a:off x="3618756" y="2035238"/>
              <a:ext cx="277003" cy="242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790913" y="3337053"/>
            <a:ext cx="1081867" cy="1015664"/>
            <a:chOff x="2921373" y="2556806"/>
            <a:chExt cx="1081867" cy="1015664"/>
          </a:xfrm>
        </p:grpSpPr>
        <p:sp>
          <p:nvSpPr>
            <p:cNvPr id="70" name="Oval 69"/>
            <p:cNvSpPr/>
            <p:nvPr/>
          </p:nvSpPr>
          <p:spPr>
            <a:xfrm>
              <a:off x="2921373" y="2556806"/>
              <a:ext cx="1081867" cy="10156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Oval 12"/>
            <p:cNvSpPr/>
            <p:nvPr/>
          </p:nvSpPr>
          <p:spPr>
            <a:xfrm>
              <a:off x="3079809" y="2705547"/>
              <a:ext cx="764995" cy="7181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800" kern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/>
                <a:t>Contractor Registration</a:t>
              </a:r>
              <a:endParaRPr lang="en-IN" sz="11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33702" y="3642388"/>
            <a:ext cx="393357" cy="404993"/>
            <a:chOff x="2364735" y="2862141"/>
            <a:chExt cx="393357" cy="404993"/>
          </a:xfrm>
        </p:grpSpPr>
        <p:sp>
          <p:nvSpPr>
            <p:cNvPr id="68" name="Right Arrow 67"/>
            <p:cNvSpPr/>
            <p:nvPr/>
          </p:nvSpPr>
          <p:spPr>
            <a:xfrm rot="10800000">
              <a:off x="2364735" y="2862141"/>
              <a:ext cx="393357" cy="40499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ight Arrow 14"/>
            <p:cNvSpPr/>
            <p:nvPr/>
          </p:nvSpPr>
          <p:spPr>
            <a:xfrm rot="21600000">
              <a:off x="2482742" y="2943140"/>
              <a:ext cx="275350" cy="242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009101" y="3358502"/>
            <a:ext cx="1039627" cy="972764"/>
            <a:chOff x="1139561" y="2578255"/>
            <a:chExt cx="1039627" cy="972764"/>
          </a:xfrm>
        </p:grpSpPr>
        <p:sp>
          <p:nvSpPr>
            <p:cNvPr id="66" name="Oval 65"/>
            <p:cNvSpPr/>
            <p:nvPr/>
          </p:nvSpPr>
          <p:spPr>
            <a:xfrm>
              <a:off x="1139561" y="2578255"/>
              <a:ext cx="1039627" cy="9727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Oval 16"/>
            <p:cNvSpPr/>
            <p:nvPr/>
          </p:nvSpPr>
          <p:spPr>
            <a:xfrm>
              <a:off x="1291811" y="2720713"/>
              <a:ext cx="735127" cy="687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100" kern="1200" dirty="0" smtClean="0"/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100" kern="1200" dirty="0" smtClean="0"/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/>
                <a:t>Demand &amp; Supply</a:t>
              </a:r>
              <a:endParaRPr lang="en-IN" sz="1100" kern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034635" y="2820874"/>
            <a:ext cx="404993" cy="414696"/>
            <a:chOff x="1183513" y="2032518"/>
            <a:chExt cx="404993" cy="414696"/>
          </a:xfrm>
        </p:grpSpPr>
        <p:sp>
          <p:nvSpPr>
            <p:cNvPr id="64" name="Right Arrow 63"/>
            <p:cNvSpPr/>
            <p:nvPr/>
          </p:nvSpPr>
          <p:spPr>
            <a:xfrm rot="15099755">
              <a:off x="1178662" y="2037369"/>
              <a:ext cx="414696" cy="40499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ight Arrow 18"/>
            <p:cNvSpPr/>
            <p:nvPr/>
          </p:nvSpPr>
          <p:spPr>
            <a:xfrm rot="25899755">
              <a:off x="1258523" y="2176032"/>
              <a:ext cx="293198" cy="242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11725" y="1574421"/>
            <a:ext cx="1090891" cy="1090891"/>
            <a:chOff x="542185" y="794174"/>
            <a:chExt cx="1090891" cy="1090891"/>
          </a:xfrm>
        </p:grpSpPr>
        <p:sp>
          <p:nvSpPr>
            <p:cNvPr id="62" name="Oval 61"/>
            <p:cNvSpPr/>
            <p:nvPr/>
          </p:nvSpPr>
          <p:spPr>
            <a:xfrm>
              <a:off x="542185" y="794174"/>
              <a:ext cx="1090891" cy="10908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20"/>
            <p:cNvSpPr/>
            <p:nvPr/>
          </p:nvSpPr>
          <p:spPr>
            <a:xfrm>
              <a:off x="701942" y="953931"/>
              <a:ext cx="771377" cy="7713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100" kern="1200" dirty="0" smtClean="0"/>
                <a:t>Review &amp; Feedback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96507" y="1531681"/>
            <a:ext cx="308855" cy="404993"/>
            <a:chOff x="1662113" y="744184"/>
            <a:chExt cx="308855" cy="404993"/>
          </a:xfrm>
        </p:grpSpPr>
        <p:sp>
          <p:nvSpPr>
            <p:cNvPr id="60" name="Right Arrow 59"/>
            <p:cNvSpPr/>
            <p:nvPr/>
          </p:nvSpPr>
          <p:spPr>
            <a:xfrm rot="19900314">
              <a:off x="1662113" y="744184"/>
              <a:ext cx="308855" cy="404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ight Arrow 22"/>
            <p:cNvSpPr/>
            <p:nvPr/>
          </p:nvSpPr>
          <p:spPr>
            <a:xfrm rot="19900314">
              <a:off x="1667661" y="847167"/>
              <a:ext cx="216199" cy="2429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/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34827" y="1213767"/>
            <a:ext cx="1025187" cy="22385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2" b="100000" l="0" r="89459"/>
                    </a14:imgEffect>
                  </a14:imgLayer>
                </a14:imgProps>
              </a:ext>
            </a:extLst>
          </a:blip>
          <a:srcRect l="13530"/>
          <a:stretch/>
        </p:blipFill>
        <p:spPr>
          <a:xfrm>
            <a:off x="8772132" y="2262928"/>
            <a:ext cx="1375875" cy="765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46" y="1693094"/>
            <a:ext cx="432048" cy="35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00A3AD"/>
              </a:clrFrom>
              <a:clrTo>
                <a:srgbClr val="00A3A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3"/>
          <a:stretch/>
        </p:blipFill>
        <p:spPr bwMode="auto">
          <a:xfrm>
            <a:off x="10538225" y="1816829"/>
            <a:ext cx="669109" cy="33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27" y="3542960"/>
            <a:ext cx="614577" cy="32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80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69" r="-1" b="5222"/>
          <a:stretch/>
        </p:blipFill>
        <p:spPr bwMode="auto">
          <a:xfrm>
            <a:off x="10168270" y="3500960"/>
            <a:ext cx="327151" cy="31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aravindnair2645@gmail.com</dc:creator>
  <cp:lastModifiedBy>aravindnair2645@gmail.com</cp:lastModifiedBy>
  <cp:revision>33</cp:revision>
  <dcterms:created xsi:type="dcterms:W3CDTF">2020-06-17T17:38:03Z</dcterms:created>
  <dcterms:modified xsi:type="dcterms:W3CDTF">2020-06-18T08:03:51Z</dcterms:modified>
</cp:coreProperties>
</file>