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mtClean="0"/>
              <a:t>...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...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...</dc:title>
  <dc:creator>baljinder k</dc:creator>
  <cp:lastModifiedBy>baljinder k</cp:lastModifiedBy>
  <cp:revision>1</cp:revision>
  <dcterms:created xsi:type="dcterms:W3CDTF">2006-08-16T00:00:00Z</dcterms:created>
  <dcterms:modified xsi:type="dcterms:W3CDTF">2010-10-04T21:15:13Z</dcterms:modified>
</cp:coreProperties>
</file>