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AC8D9-CC4E-4041-9AA4-AB2C7CA521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1F13BA-BEC8-43DF-A859-2266D9A96C6F}">
      <dgm:prSet/>
      <dgm:spPr/>
      <dgm:t>
        <a:bodyPr/>
        <a:lstStyle/>
        <a:p>
          <a:r>
            <a:rPr lang="en-US"/>
            <a:t>Business Problem: Where should I open a coffee shop in Kansas City?</a:t>
          </a:r>
        </a:p>
      </dgm:t>
    </dgm:pt>
    <dgm:pt modelId="{58BD3211-BB49-4A3E-BE67-43D478490D79}" type="parTrans" cxnId="{238B7744-9F04-4954-BFA3-9BB3CC079112}">
      <dgm:prSet/>
      <dgm:spPr/>
      <dgm:t>
        <a:bodyPr/>
        <a:lstStyle/>
        <a:p>
          <a:endParaRPr lang="en-US"/>
        </a:p>
      </dgm:t>
    </dgm:pt>
    <dgm:pt modelId="{D74C409C-5FF9-49D3-AC57-DF4566B5ED48}" type="sibTrans" cxnId="{238B7744-9F04-4954-BFA3-9BB3CC079112}">
      <dgm:prSet/>
      <dgm:spPr/>
      <dgm:t>
        <a:bodyPr/>
        <a:lstStyle/>
        <a:p>
          <a:endParaRPr lang="en-US"/>
        </a:p>
      </dgm:t>
    </dgm:pt>
    <dgm:pt modelId="{8CFCF6C8-D31B-4C8F-979D-F32174917A67}">
      <dgm:prSet/>
      <dgm:spPr/>
      <dgm:t>
        <a:bodyPr/>
        <a:lstStyle/>
        <a:p>
          <a:r>
            <a:rPr lang="en-US"/>
            <a:t>Strengths: </a:t>
          </a:r>
        </a:p>
      </dgm:t>
    </dgm:pt>
    <dgm:pt modelId="{BB764BC7-D3E4-4819-B0FA-54907B1F2B29}" type="parTrans" cxnId="{38854755-3067-40AE-82A2-03DDF86542A0}">
      <dgm:prSet/>
      <dgm:spPr/>
      <dgm:t>
        <a:bodyPr/>
        <a:lstStyle/>
        <a:p>
          <a:endParaRPr lang="en-US"/>
        </a:p>
      </dgm:t>
    </dgm:pt>
    <dgm:pt modelId="{7B88A88D-DF7C-4957-B4F5-7962DB8464C8}" type="sibTrans" cxnId="{38854755-3067-40AE-82A2-03DDF86542A0}">
      <dgm:prSet/>
      <dgm:spPr/>
      <dgm:t>
        <a:bodyPr/>
        <a:lstStyle/>
        <a:p>
          <a:endParaRPr lang="en-US"/>
        </a:p>
      </dgm:t>
    </dgm:pt>
    <dgm:pt modelId="{FAC5C76F-21B5-4F5F-9193-FD48E16FFC5A}">
      <dgm:prSet/>
      <dgm:spPr/>
      <dgm:t>
        <a:bodyPr/>
        <a:lstStyle/>
        <a:p>
          <a:r>
            <a:rPr lang="en-US"/>
            <a:t>Building a strong community relationship</a:t>
          </a:r>
        </a:p>
      </dgm:t>
    </dgm:pt>
    <dgm:pt modelId="{420238F3-76CB-47AA-AE16-30ED3560E2BB}" type="parTrans" cxnId="{7DD19C82-0AF2-4694-863A-2CB4F02C1840}">
      <dgm:prSet/>
      <dgm:spPr/>
      <dgm:t>
        <a:bodyPr/>
        <a:lstStyle/>
        <a:p>
          <a:endParaRPr lang="en-US"/>
        </a:p>
      </dgm:t>
    </dgm:pt>
    <dgm:pt modelId="{71B8EABE-98FB-479C-9849-FAC7925C40C0}" type="sibTrans" cxnId="{7DD19C82-0AF2-4694-863A-2CB4F02C1840}">
      <dgm:prSet/>
      <dgm:spPr/>
      <dgm:t>
        <a:bodyPr/>
        <a:lstStyle/>
        <a:p>
          <a:endParaRPr lang="en-US"/>
        </a:p>
      </dgm:t>
    </dgm:pt>
    <dgm:pt modelId="{A64FCE0A-5DD6-4C2D-894B-C2D8D02BCBCE}">
      <dgm:prSet/>
      <dgm:spPr/>
      <dgm:t>
        <a:bodyPr/>
        <a:lstStyle/>
        <a:p>
          <a:r>
            <a:rPr lang="en-US"/>
            <a:t>Customer Service</a:t>
          </a:r>
        </a:p>
      </dgm:t>
    </dgm:pt>
    <dgm:pt modelId="{F8F08B2F-82C3-49C8-AEB8-2B66569A5610}" type="parTrans" cxnId="{E89F1395-AF65-44BA-BFF2-F50C9B8FECDC}">
      <dgm:prSet/>
      <dgm:spPr/>
      <dgm:t>
        <a:bodyPr/>
        <a:lstStyle/>
        <a:p>
          <a:endParaRPr lang="en-US"/>
        </a:p>
      </dgm:t>
    </dgm:pt>
    <dgm:pt modelId="{39ADED01-32E9-4919-998F-C01D57107241}" type="sibTrans" cxnId="{E89F1395-AF65-44BA-BFF2-F50C9B8FECDC}">
      <dgm:prSet/>
      <dgm:spPr/>
      <dgm:t>
        <a:bodyPr/>
        <a:lstStyle/>
        <a:p>
          <a:endParaRPr lang="en-US"/>
        </a:p>
      </dgm:t>
    </dgm:pt>
    <dgm:pt modelId="{051DDF15-5DCD-4C46-B248-A4EEA8D1068D}">
      <dgm:prSet/>
      <dgm:spPr/>
      <dgm:t>
        <a:bodyPr/>
        <a:lstStyle/>
        <a:p>
          <a:r>
            <a:rPr lang="en-US"/>
            <a:t>Weaknesses:</a:t>
          </a:r>
        </a:p>
      </dgm:t>
    </dgm:pt>
    <dgm:pt modelId="{B83123C5-BDD9-48ED-9958-F888D0E214CA}" type="parTrans" cxnId="{92CBC5C9-4F38-49E3-982B-E25E07A6006F}">
      <dgm:prSet/>
      <dgm:spPr/>
      <dgm:t>
        <a:bodyPr/>
        <a:lstStyle/>
        <a:p>
          <a:endParaRPr lang="en-US"/>
        </a:p>
      </dgm:t>
    </dgm:pt>
    <dgm:pt modelId="{C6A71C13-4141-4DCA-8279-8F988B0E61C4}" type="sibTrans" cxnId="{92CBC5C9-4F38-49E3-982B-E25E07A6006F}">
      <dgm:prSet/>
      <dgm:spPr/>
      <dgm:t>
        <a:bodyPr/>
        <a:lstStyle/>
        <a:p>
          <a:endParaRPr lang="en-US"/>
        </a:p>
      </dgm:t>
    </dgm:pt>
    <dgm:pt modelId="{6F97FB8E-6553-4550-8A68-CBDAE4DD4FA9}">
      <dgm:prSet/>
      <dgm:spPr/>
      <dgm:t>
        <a:bodyPr/>
        <a:lstStyle/>
        <a:p>
          <a:r>
            <a:rPr lang="en-US"/>
            <a:t>Higher prices than most chain stores</a:t>
          </a:r>
        </a:p>
      </dgm:t>
    </dgm:pt>
    <dgm:pt modelId="{FBBC365C-5954-40AC-A7D5-52B1576ECEC6}" type="parTrans" cxnId="{53A62885-1816-4D82-9F22-EF8F312C9926}">
      <dgm:prSet/>
      <dgm:spPr/>
      <dgm:t>
        <a:bodyPr/>
        <a:lstStyle/>
        <a:p>
          <a:endParaRPr lang="en-US"/>
        </a:p>
      </dgm:t>
    </dgm:pt>
    <dgm:pt modelId="{E91B5A81-2C93-4943-92D4-0998D18501E6}" type="sibTrans" cxnId="{53A62885-1816-4D82-9F22-EF8F312C9926}">
      <dgm:prSet/>
      <dgm:spPr/>
      <dgm:t>
        <a:bodyPr/>
        <a:lstStyle/>
        <a:p>
          <a:endParaRPr lang="en-US"/>
        </a:p>
      </dgm:t>
    </dgm:pt>
    <dgm:pt modelId="{07F7ECAF-7C17-4152-B1EB-CE3D09743B0D}">
      <dgm:prSet/>
      <dgm:spPr/>
      <dgm:t>
        <a:bodyPr/>
        <a:lstStyle/>
        <a:p>
          <a:r>
            <a:rPr lang="en-US"/>
            <a:t>Lack of innovative products</a:t>
          </a:r>
        </a:p>
      </dgm:t>
    </dgm:pt>
    <dgm:pt modelId="{D59140D0-8A14-4FF6-B343-F22504363314}" type="parTrans" cxnId="{2456262F-E5C2-4557-AF7E-43411111BF39}">
      <dgm:prSet/>
      <dgm:spPr/>
      <dgm:t>
        <a:bodyPr/>
        <a:lstStyle/>
        <a:p>
          <a:endParaRPr lang="en-US"/>
        </a:p>
      </dgm:t>
    </dgm:pt>
    <dgm:pt modelId="{80B0DDA8-05DC-4A08-A3D0-46B7F8789A92}" type="sibTrans" cxnId="{2456262F-E5C2-4557-AF7E-43411111BF39}">
      <dgm:prSet/>
      <dgm:spPr/>
      <dgm:t>
        <a:bodyPr/>
        <a:lstStyle/>
        <a:p>
          <a:endParaRPr lang="en-US"/>
        </a:p>
      </dgm:t>
    </dgm:pt>
    <dgm:pt modelId="{B29EFF11-7ACF-4166-9D7D-84AE1D9B7AC2}" type="pres">
      <dgm:prSet presAssocID="{EAEAC8D9-CC4E-4041-9AA4-AB2C7CA52143}" presName="root" presStyleCnt="0">
        <dgm:presLayoutVars>
          <dgm:dir/>
          <dgm:resizeHandles val="exact"/>
        </dgm:presLayoutVars>
      </dgm:prSet>
      <dgm:spPr/>
    </dgm:pt>
    <dgm:pt modelId="{434E8F6E-9883-49B7-8C31-3FA58510FF99}" type="pres">
      <dgm:prSet presAssocID="{081F13BA-BEC8-43DF-A859-2266D9A96C6F}" presName="compNode" presStyleCnt="0"/>
      <dgm:spPr/>
    </dgm:pt>
    <dgm:pt modelId="{A989C047-23AB-4DB8-9A4E-FA318FCCF035}" type="pres">
      <dgm:prSet presAssocID="{081F13BA-BEC8-43DF-A859-2266D9A96C6F}" presName="bgRect" presStyleLbl="bgShp" presStyleIdx="0" presStyleCnt="3"/>
      <dgm:spPr/>
    </dgm:pt>
    <dgm:pt modelId="{EEC06FF0-72F8-4C63-93E6-FC5A1978D164}" type="pres">
      <dgm:prSet presAssocID="{081F13BA-BEC8-43DF-A859-2266D9A96C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7378A25B-CAB9-4AD6-8363-E3386F567CC4}" type="pres">
      <dgm:prSet presAssocID="{081F13BA-BEC8-43DF-A859-2266D9A96C6F}" presName="spaceRect" presStyleCnt="0"/>
      <dgm:spPr/>
    </dgm:pt>
    <dgm:pt modelId="{2D556273-6A19-4ACF-929F-E766CACC2202}" type="pres">
      <dgm:prSet presAssocID="{081F13BA-BEC8-43DF-A859-2266D9A96C6F}" presName="parTx" presStyleLbl="revTx" presStyleIdx="0" presStyleCnt="5">
        <dgm:presLayoutVars>
          <dgm:chMax val="0"/>
          <dgm:chPref val="0"/>
        </dgm:presLayoutVars>
      </dgm:prSet>
      <dgm:spPr/>
    </dgm:pt>
    <dgm:pt modelId="{7408B274-8283-47F9-832E-1703A0775A73}" type="pres">
      <dgm:prSet presAssocID="{D74C409C-5FF9-49D3-AC57-DF4566B5ED48}" presName="sibTrans" presStyleCnt="0"/>
      <dgm:spPr/>
    </dgm:pt>
    <dgm:pt modelId="{63130BC4-2369-4810-ABA8-CBDE6ECABB62}" type="pres">
      <dgm:prSet presAssocID="{8CFCF6C8-D31B-4C8F-979D-F32174917A67}" presName="compNode" presStyleCnt="0"/>
      <dgm:spPr/>
    </dgm:pt>
    <dgm:pt modelId="{9EE2A1B6-661E-4D59-AE08-DD9E59C2855A}" type="pres">
      <dgm:prSet presAssocID="{8CFCF6C8-D31B-4C8F-979D-F32174917A67}" presName="bgRect" presStyleLbl="bgShp" presStyleIdx="1" presStyleCnt="3"/>
      <dgm:spPr/>
    </dgm:pt>
    <dgm:pt modelId="{E6A1D1D1-DB47-4DE4-9533-CAF6A2A07D5B}" type="pres">
      <dgm:prSet presAssocID="{8CFCF6C8-D31B-4C8F-979D-F32174917A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BECCC5C-55B6-496F-BADF-4846BADFE805}" type="pres">
      <dgm:prSet presAssocID="{8CFCF6C8-D31B-4C8F-979D-F32174917A67}" presName="spaceRect" presStyleCnt="0"/>
      <dgm:spPr/>
    </dgm:pt>
    <dgm:pt modelId="{EB9FD1E9-8303-43CD-B7A7-0DC3BE5EC867}" type="pres">
      <dgm:prSet presAssocID="{8CFCF6C8-D31B-4C8F-979D-F32174917A67}" presName="parTx" presStyleLbl="revTx" presStyleIdx="1" presStyleCnt="5">
        <dgm:presLayoutVars>
          <dgm:chMax val="0"/>
          <dgm:chPref val="0"/>
        </dgm:presLayoutVars>
      </dgm:prSet>
      <dgm:spPr/>
    </dgm:pt>
    <dgm:pt modelId="{CD965C69-8959-46F4-8C25-BE7DE3AA79A5}" type="pres">
      <dgm:prSet presAssocID="{8CFCF6C8-D31B-4C8F-979D-F32174917A67}" presName="desTx" presStyleLbl="revTx" presStyleIdx="2" presStyleCnt="5">
        <dgm:presLayoutVars/>
      </dgm:prSet>
      <dgm:spPr/>
    </dgm:pt>
    <dgm:pt modelId="{6986C101-B147-48EF-AB25-09413B8A3EBF}" type="pres">
      <dgm:prSet presAssocID="{7B88A88D-DF7C-4957-B4F5-7962DB8464C8}" presName="sibTrans" presStyleCnt="0"/>
      <dgm:spPr/>
    </dgm:pt>
    <dgm:pt modelId="{2EBBBB4F-D17E-480C-9C7B-B9959CB6F5EA}" type="pres">
      <dgm:prSet presAssocID="{051DDF15-5DCD-4C46-B248-A4EEA8D1068D}" presName="compNode" presStyleCnt="0"/>
      <dgm:spPr/>
    </dgm:pt>
    <dgm:pt modelId="{8B3DC945-3733-40C3-BE5A-459354C2479B}" type="pres">
      <dgm:prSet presAssocID="{051DDF15-5DCD-4C46-B248-A4EEA8D1068D}" presName="bgRect" presStyleLbl="bgShp" presStyleIdx="2" presStyleCnt="3"/>
      <dgm:spPr/>
    </dgm:pt>
    <dgm:pt modelId="{83790863-57E6-4D15-BBA8-509F7FC24FE6}" type="pres">
      <dgm:prSet presAssocID="{051DDF15-5DCD-4C46-B248-A4EEA8D106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EEB3C58-4BDD-47A5-8637-020709B62272}" type="pres">
      <dgm:prSet presAssocID="{051DDF15-5DCD-4C46-B248-A4EEA8D1068D}" presName="spaceRect" presStyleCnt="0"/>
      <dgm:spPr/>
    </dgm:pt>
    <dgm:pt modelId="{8D354D50-2D17-480A-85CC-FCE9D277FA21}" type="pres">
      <dgm:prSet presAssocID="{051DDF15-5DCD-4C46-B248-A4EEA8D1068D}" presName="parTx" presStyleLbl="revTx" presStyleIdx="3" presStyleCnt="5">
        <dgm:presLayoutVars>
          <dgm:chMax val="0"/>
          <dgm:chPref val="0"/>
        </dgm:presLayoutVars>
      </dgm:prSet>
      <dgm:spPr/>
    </dgm:pt>
    <dgm:pt modelId="{2647FFEC-1BDB-4213-BF1A-DB8D847199BA}" type="pres">
      <dgm:prSet presAssocID="{051DDF15-5DCD-4C46-B248-A4EEA8D1068D}" presName="desTx" presStyleLbl="revTx" presStyleIdx="4" presStyleCnt="5">
        <dgm:presLayoutVars/>
      </dgm:prSet>
      <dgm:spPr/>
    </dgm:pt>
  </dgm:ptLst>
  <dgm:cxnLst>
    <dgm:cxn modelId="{83964416-9705-40BE-961E-7994CA5A6BB6}" type="presOf" srcId="{8CFCF6C8-D31B-4C8F-979D-F32174917A67}" destId="{EB9FD1E9-8303-43CD-B7A7-0DC3BE5EC867}" srcOrd="0" destOrd="0" presId="urn:microsoft.com/office/officeart/2018/2/layout/IconVerticalSolidList"/>
    <dgm:cxn modelId="{2456262F-E5C2-4557-AF7E-43411111BF39}" srcId="{051DDF15-5DCD-4C46-B248-A4EEA8D1068D}" destId="{07F7ECAF-7C17-4152-B1EB-CE3D09743B0D}" srcOrd="1" destOrd="0" parTransId="{D59140D0-8A14-4FF6-B343-F22504363314}" sibTransId="{80B0DDA8-05DC-4A08-A3D0-46B7F8789A92}"/>
    <dgm:cxn modelId="{0670303B-738E-4A97-8F1E-16541117B6E3}" type="presOf" srcId="{07F7ECAF-7C17-4152-B1EB-CE3D09743B0D}" destId="{2647FFEC-1BDB-4213-BF1A-DB8D847199BA}" srcOrd="0" destOrd="1" presId="urn:microsoft.com/office/officeart/2018/2/layout/IconVerticalSolidList"/>
    <dgm:cxn modelId="{45F70962-FC74-48FA-AA21-16F606F15C79}" type="presOf" srcId="{FAC5C76F-21B5-4F5F-9193-FD48E16FFC5A}" destId="{CD965C69-8959-46F4-8C25-BE7DE3AA79A5}" srcOrd="0" destOrd="0" presId="urn:microsoft.com/office/officeart/2018/2/layout/IconVerticalSolidList"/>
    <dgm:cxn modelId="{2F756342-E6C9-4B65-828B-839E5A7B6AC8}" type="presOf" srcId="{A64FCE0A-5DD6-4C2D-894B-C2D8D02BCBCE}" destId="{CD965C69-8959-46F4-8C25-BE7DE3AA79A5}" srcOrd="0" destOrd="1" presId="urn:microsoft.com/office/officeart/2018/2/layout/IconVerticalSolidList"/>
    <dgm:cxn modelId="{238B7744-9F04-4954-BFA3-9BB3CC079112}" srcId="{EAEAC8D9-CC4E-4041-9AA4-AB2C7CA52143}" destId="{081F13BA-BEC8-43DF-A859-2266D9A96C6F}" srcOrd="0" destOrd="0" parTransId="{58BD3211-BB49-4A3E-BE67-43D478490D79}" sibTransId="{D74C409C-5FF9-49D3-AC57-DF4566B5ED48}"/>
    <dgm:cxn modelId="{38854755-3067-40AE-82A2-03DDF86542A0}" srcId="{EAEAC8D9-CC4E-4041-9AA4-AB2C7CA52143}" destId="{8CFCF6C8-D31B-4C8F-979D-F32174917A67}" srcOrd="1" destOrd="0" parTransId="{BB764BC7-D3E4-4819-B0FA-54907B1F2B29}" sibTransId="{7B88A88D-DF7C-4957-B4F5-7962DB8464C8}"/>
    <dgm:cxn modelId="{7DD19C82-0AF2-4694-863A-2CB4F02C1840}" srcId="{8CFCF6C8-D31B-4C8F-979D-F32174917A67}" destId="{FAC5C76F-21B5-4F5F-9193-FD48E16FFC5A}" srcOrd="0" destOrd="0" parTransId="{420238F3-76CB-47AA-AE16-30ED3560E2BB}" sibTransId="{71B8EABE-98FB-479C-9849-FAC7925C40C0}"/>
    <dgm:cxn modelId="{53A62885-1816-4D82-9F22-EF8F312C9926}" srcId="{051DDF15-5DCD-4C46-B248-A4EEA8D1068D}" destId="{6F97FB8E-6553-4550-8A68-CBDAE4DD4FA9}" srcOrd="0" destOrd="0" parTransId="{FBBC365C-5954-40AC-A7D5-52B1576ECEC6}" sibTransId="{E91B5A81-2C93-4943-92D4-0998D18501E6}"/>
    <dgm:cxn modelId="{E89F1395-AF65-44BA-BFF2-F50C9B8FECDC}" srcId="{8CFCF6C8-D31B-4C8F-979D-F32174917A67}" destId="{A64FCE0A-5DD6-4C2D-894B-C2D8D02BCBCE}" srcOrd="1" destOrd="0" parTransId="{F8F08B2F-82C3-49C8-AEB8-2B66569A5610}" sibTransId="{39ADED01-32E9-4919-998F-C01D57107241}"/>
    <dgm:cxn modelId="{39A1319C-67CD-451B-90A2-6916D774C934}" type="presOf" srcId="{EAEAC8D9-CC4E-4041-9AA4-AB2C7CA52143}" destId="{B29EFF11-7ACF-4166-9D7D-84AE1D9B7AC2}" srcOrd="0" destOrd="0" presId="urn:microsoft.com/office/officeart/2018/2/layout/IconVerticalSolidList"/>
    <dgm:cxn modelId="{60A457A6-2AB7-49F7-914D-41FACFCC766B}" type="presOf" srcId="{081F13BA-BEC8-43DF-A859-2266D9A96C6F}" destId="{2D556273-6A19-4ACF-929F-E766CACC2202}" srcOrd="0" destOrd="0" presId="urn:microsoft.com/office/officeart/2018/2/layout/IconVerticalSolidList"/>
    <dgm:cxn modelId="{64B1E3AE-9E2E-4F30-A589-033988092208}" type="presOf" srcId="{6F97FB8E-6553-4550-8A68-CBDAE4DD4FA9}" destId="{2647FFEC-1BDB-4213-BF1A-DB8D847199BA}" srcOrd="0" destOrd="0" presId="urn:microsoft.com/office/officeart/2018/2/layout/IconVerticalSolidList"/>
    <dgm:cxn modelId="{92CBC5C9-4F38-49E3-982B-E25E07A6006F}" srcId="{EAEAC8D9-CC4E-4041-9AA4-AB2C7CA52143}" destId="{051DDF15-5DCD-4C46-B248-A4EEA8D1068D}" srcOrd="2" destOrd="0" parTransId="{B83123C5-BDD9-48ED-9958-F888D0E214CA}" sibTransId="{C6A71C13-4141-4DCA-8279-8F988B0E61C4}"/>
    <dgm:cxn modelId="{18D0C6F8-F9C3-4A4F-ADF1-DF351DC8C0D7}" type="presOf" srcId="{051DDF15-5DCD-4C46-B248-A4EEA8D1068D}" destId="{8D354D50-2D17-480A-85CC-FCE9D277FA21}" srcOrd="0" destOrd="0" presId="urn:microsoft.com/office/officeart/2018/2/layout/IconVerticalSolidList"/>
    <dgm:cxn modelId="{C535FFC6-A496-4C0D-9A9C-86CCC371C9F1}" type="presParOf" srcId="{B29EFF11-7ACF-4166-9D7D-84AE1D9B7AC2}" destId="{434E8F6E-9883-49B7-8C31-3FA58510FF99}" srcOrd="0" destOrd="0" presId="urn:microsoft.com/office/officeart/2018/2/layout/IconVerticalSolidList"/>
    <dgm:cxn modelId="{5827EE61-491D-4DB2-8B6B-A11BD8A9F47C}" type="presParOf" srcId="{434E8F6E-9883-49B7-8C31-3FA58510FF99}" destId="{A989C047-23AB-4DB8-9A4E-FA318FCCF035}" srcOrd="0" destOrd="0" presId="urn:microsoft.com/office/officeart/2018/2/layout/IconVerticalSolidList"/>
    <dgm:cxn modelId="{D674183A-04C4-4626-8ABA-7F9EE781FB4E}" type="presParOf" srcId="{434E8F6E-9883-49B7-8C31-3FA58510FF99}" destId="{EEC06FF0-72F8-4C63-93E6-FC5A1978D164}" srcOrd="1" destOrd="0" presId="urn:microsoft.com/office/officeart/2018/2/layout/IconVerticalSolidList"/>
    <dgm:cxn modelId="{EFCB1888-81FD-4988-88B5-01D5B455C069}" type="presParOf" srcId="{434E8F6E-9883-49B7-8C31-3FA58510FF99}" destId="{7378A25B-CAB9-4AD6-8363-E3386F567CC4}" srcOrd="2" destOrd="0" presId="urn:microsoft.com/office/officeart/2018/2/layout/IconVerticalSolidList"/>
    <dgm:cxn modelId="{4B5BE4A4-FF8B-47BF-9437-6537B37456DC}" type="presParOf" srcId="{434E8F6E-9883-49B7-8C31-3FA58510FF99}" destId="{2D556273-6A19-4ACF-929F-E766CACC2202}" srcOrd="3" destOrd="0" presId="urn:microsoft.com/office/officeart/2018/2/layout/IconVerticalSolidList"/>
    <dgm:cxn modelId="{70E2CD85-3786-4276-82A0-B0FBE3A218EB}" type="presParOf" srcId="{B29EFF11-7ACF-4166-9D7D-84AE1D9B7AC2}" destId="{7408B274-8283-47F9-832E-1703A0775A73}" srcOrd="1" destOrd="0" presId="urn:microsoft.com/office/officeart/2018/2/layout/IconVerticalSolidList"/>
    <dgm:cxn modelId="{4DBCBB59-998A-43C9-AFBF-5BAAF586BBB7}" type="presParOf" srcId="{B29EFF11-7ACF-4166-9D7D-84AE1D9B7AC2}" destId="{63130BC4-2369-4810-ABA8-CBDE6ECABB62}" srcOrd="2" destOrd="0" presId="urn:microsoft.com/office/officeart/2018/2/layout/IconVerticalSolidList"/>
    <dgm:cxn modelId="{77765864-D8B4-4033-8780-A32E408CDEA2}" type="presParOf" srcId="{63130BC4-2369-4810-ABA8-CBDE6ECABB62}" destId="{9EE2A1B6-661E-4D59-AE08-DD9E59C2855A}" srcOrd="0" destOrd="0" presId="urn:microsoft.com/office/officeart/2018/2/layout/IconVerticalSolidList"/>
    <dgm:cxn modelId="{E4745DD8-B027-4504-9C7A-0FF1919E6857}" type="presParOf" srcId="{63130BC4-2369-4810-ABA8-CBDE6ECABB62}" destId="{E6A1D1D1-DB47-4DE4-9533-CAF6A2A07D5B}" srcOrd="1" destOrd="0" presId="urn:microsoft.com/office/officeart/2018/2/layout/IconVerticalSolidList"/>
    <dgm:cxn modelId="{A72FEE1C-E735-42A6-9B24-6BCC3914E90C}" type="presParOf" srcId="{63130BC4-2369-4810-ABA8-CBDE6ECABB62}" destId="{5BECCC5C-55B6-496F-BADF-4846BADFE805}" srcOrd="2" destOrd="0" presId="urn:microsoft.com/office/officeart/2018/2/layout/IconVerticalSolidList"/>
    <dgm:cxn modelId="{856867D9-51CE-4598-8AE2-63CBFD7496DA}" type="presParOf" srcId="{63130BC4-2369-4810-ABA8-CBDE6ECABB62}" destId="{EB9FD1E9-8303-43CD-B7A7-0DC3BE5EC867}" srcOrd="3" destOrd="0" presId="urn:microsoft.com/office/officeart/2018/2/layout/IconVerticalSolidList"/>
    <dgm:cxn modelId="{67AC5AD5-4291-4383-A310-1FF8FE087B87}" type="presParOf" srcId="{63130BC4-2369-4810-ABA8-CBDE6ECABB62}" destId="{CD965C69-8959-46F4-8C25-BE7DE3AA79A5}" srcOrd="4" destOrd="0" presId="urn:microsoft.com/office/officeart/2018/2/layout/IconVerticalSolidList"/>
    <dgm:cxn modelId="{6A4A4663-47EF-4A25-A4BB-247F7C905416}" type="presParOf" srcId="{B29EFF11-7ACF-4166-9D7D-84AE1D9B7AC2}" destId="{6986C101-B147-48EF-AB25-09413B8A3EBF}" srcOrd="3" destOrd="0" presId="urn:microsoft.com/office/officeart/2018/2/layout/IconVerticalSolidList"/>
    <dgm:cxn modelId="{1C76C4C4-49CE-488A-B16A-9D9D883515AB}" type="presParOf" srcId="{B29EFF11-7ACF-4166-9D7D-84AE1D9B7AC2}" destId="{2EBBBB4F-D17E-480C-9C7B-B9959CB6F5EA}" srcOrd="4" destOrd="0" presId="urn:microsoft.com/office/officeart/2018/2/layout/IconVerticalSolidList"/>
    <dgm:cxn modelId="{15866751-18B7-4E20-97F3-95D5D68DBA53}" type="presParOf" srcId="{2EBBBB4F-D17E-480C-9C7B-B9959CB6F5EA}" destId="{8B3DC945-3733-40C3-BE5A-459354C2479B}" srcOrd="0" destOrd="0" presId="urn:microsoft.com/office/officeart/2018/2/layout/IconVerticalSolidList"/>
    <dgm:cxn modelId="{99F7CDEF-3C54-42BE-A5B2-43E12FE69242}" type="presParOf" srcId="{2EBBBB4F-D17E-480C-9C7B-B9959CB6F5EA}" destId="{83790863-57E6-4D15-BBA8-509F7FC24FE6}" srcOrd="1" destOrd="0" presId="urn:microsoft.com/office/officeart/2018/2/layout/IconVerticalSolidList"/>
    <dgm:cxn modelId="{D437A08F-84CE-4A62-9FDD-EE5F908F5C18}" type="presParOf" srcId="{2EBBBB4F-D17E-480C-9C7B-B9959CB6F5EA}" destId="{BEEB3C58-4BDD-47A5-8637-020709B62272}" srcOrd="2" destOrd="0" presId="urn:microsoft.com/office/officeart/2018/2/layout/IconVerticalSolidList"/>
    <dgm:cxn modelId="{C50F8C93-CA82-4179-9FDB-84469D8DED63}" type="presParOf" srcId="{2EBBBB4F-D17E-480C-9C7B-B9959CB6F5EA}" destId="{8D354D50-2D17-480A-85CC-FCE9D277FA21}" srcOrd="3" destOrd="0" presId="urn:microsoft.com/office/officeart/2018/2/layout/IconVerticalSolidList"/>
    <dgm:cxn modelId="{EFB11B35-FFC3-4CAC-9201-CC1FEC082EF7}" type="presParOf" srcId="{2EBBBB4F-D17E-480C-9C7B-B9959CB6F5EA}" destId="{2647FFEC-1BDB-4213-BF1A-DB8D847199B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94D5B-D743-4765-9F47-10D8078E9B0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0C4D70-5C62-4A0B-A498-3EF2D2BF47AB}">
      <dgm:prSet/>
      <dgm:spPr/>
      <dgm:t>
        <a:bodyPr/>
        <a:lstStyle/>
        <a:p>
          <a:pPr>
            <a:defRPr b="1"/>
          </a:pPr>
          <a:r>
            <a:rPr lang="en-US"/>
            <a:t>Postal codes with corresponding coordinates are collected manually onto an Excel File</a:t>
          </a:r>
        </a:p>
      </dgm:t>
    </dgm:pt>
    <dgm:pt modelId="{BAC534EE-3EBA-4C85-9D13-4224BD6548F7}" type="parTrans" cxnId="{966B1424-2629-4C7D-958E-31E05B98D69B}">
      <dgm:prSet/>
      <dgm:spPr/>
      <dgm:t>
        <a:bodyPr/>
        <a:lstStyle/>
        <a:p>
          <a:endParaRPr lang="en-US"/>
        </a:p>
      </dgm:t>
    </dgm:pt>
    <dgm:pt modelId="{2D0B3914-F5FB-48F1-8A8A-01B761E90D2E}" type="sibTrans" cxnId="{966B1424-2629-4C7D-958E-31E05B98D69B}">
      <dgm:prSet/>
      <dgm:spPr/>
      <dgm:t>
        <a:bodyPr/>
        <a:lstStyle/>
        <a:p>
          <a:endParaRPr lang="en-US"/>
        </a:p>
      </dgm:t>
    </dgm:pt>
    <dgm:pt modelId="{8291D5F3-38EE-49B8-82D4-03B77CE404B6}">
      <dgm:prSet/>
      <dgm:spPr/>
      <dgm:t>
        <a:bodyPr/>
        <a:lstStyle/>
        <a:p>
          <a:pPr>
            <a:defRPr b="1"/>
          </a:pPr>
          <a:r>
            <a:rPr lang="en-US"/>
            <a:t>Data stored on Excel File is transformed into a csv</a:t>
          </a:r>
        </a:p>
      </dgm:t>
    </dgm:pt>
    <dgm:pt modelId="{30FBDDF3-3AFF-4DE4-B321-702B3C0E0C90}" type="parTrans" cxnId="{0853FCEA-DF1B-4562-8150-9D7ABAB651B2}">
      <dgm:prSet/>
      <dgm:spPr/>
      <dgm:t>
        <a:bodyPr/>
        <a:lstStyle/>
        <a:p>
          <a:endParaRPr lang="en-US"/>
        </a:p>
      </dgm:t>
    </dgm:pt>
    <dgm:pt modelId="{330C41E2-E974-48C2-8CE4-3324A130C7D8}" type="sibTrans" cxnId="{0853FCEA-DF1B-4562-8150-9D7ABAB651B2}">
      <dgm:prSet/>
      <dgm:spPr/>
      <dgm:t>
        <a:bodyPr/>
        <a:lstStyle/>
        <a:p>
          <a:endParaRPr lang="en-US"/>
        </a:p>
      </dgm:t>
    </dgm:pt>
    <dgm:pt modelId="{C7A11FEC-89F0-4451-938D-6FDE03C5A43A}">
      <dgm:prSet/>
      <dgm:spPr/>
      <dgm:t>
        <a:bodyPr/>
        <a:lstStyle/>
        <a:p>
          <a:pPr>
            <a:defRPr b="1"/>
          </a:pPr>
          <a:r>
            <a:rPr lang="en-US"/>
            <a:t>The csv is imported into Jupyter Notebooks using the Pandas module through Python</a:t>
          </a:r>
        </a:p>
      </dgm:t>
    </dgm:pt>
    <dgm:pt modelId="{28128975-B3E9-47BB-8D3E-654F4B7200E0}" type="parTrans" cxnId="{3022A21E-DB72-46AA-9B25-5F3DF03EEA09}">
      <dgm:prSet/>
      <dgm:spPr/>
      <dgm:t>
        <a:bodyPr/>
        <a:lstStyle/>
        <a:p>
          <a:endParaRPr lang="en-US"/>
        </a:p>
      </dgm:t>
    </dgm:pt>
    <dgm:pt modelId="{A343A82B-B1E3-4AC5-99C2-23B353B22A56}" type="sibTrans" cxnId="{3022A21E-DB72-46AA-9B25-5F3DF03EEA09}">
      <dgm:prSet/>
      <dgm:spPr/>
      <dgm:t>
        <a:bodyPr/>
        <a:lstStyle/>
        <a:p>
          <a:endParaRPr lang="en-US"/>
        </a:p>
      </dgm:t>
    </dgm:pt>
    <dgm:pt modelId="{FFEF73D6-7F47-42FF-922E-A3AC382F0C30}">
      <dgm:prSet/>
      <dgm:spPr/>
      <dgm:t>
        <a:bodyPr/>
        <a:lstStyle/>
        <a:p>
          <a:pPr>
            <a:defRPr b="1"/>
          </a:pPr>
          <a:r>
            <a:rPr lang="en-US"/>
            <a:t>Geocoder is used to find the coordinate for Kansas City</a:t>
          </a:r>
        </a:p>
      </dgm:t>
    </dgm:pt>
    <dgm:pt modelId="{0B1D22B6-32B4-431F-8410-2404F4E73F29}" type="parTrans" cxnId="{A9DB0A2C-2445-4A7A-8FF4-A3B9B7D159A2}">
      <dgm:prSet/>
      <dgm:spPr/>
      <dgm:t>
        <a:bodyPr/>
        <a:lstStyle/>
        <a:p>
          <a:endParaRPr lang="en-US"/>
        </a:p>
      </dgm:t>
    </dgm:pt>
    <dgm:pt modelId="{E2AF093C-6143-41A1-95C0-7888DB89F1D0}" type="sibTrans" cxnId="{A9DB0A2C-2445-4A7A-8FF4-A3B9B7D159A2}">
      <dgm:prSet/>
      <dgm:spPr/>
      <dgm:t>
        <a:bodyPr/>
        <a:lstStyle/>
        <a:p>
          <a:endParaRPr lang="en-US"/>
        </a:p>
      </dgm:t>
    </dgm:pt>
    <dgm:pt modelId="{EBA75A78-CE64-479B-992B-D421C8797B80}">
      <dgm:prSet/>
      <dgm:spPr/>
      <dgm:t>
        <a:bodyPr/>
        <a:lstStyle/>
        <a:p>
          <a:pPr>
            <a:defRPr b="1"/>
          </a:pPr>
          <a:r>
            <a:rPr lang="en-US"/>
            <a:t>A developer account on Foursquare is required to obtain venue data</a:t>
          </a:r>
        </a:p>
      </dgm:t>
    </dgm:pt>
    <dgm:pt modelId="{6F06484C-1228-4518-B9E4-B9EED5FBC8D1}" type="parTrans" cxnId="{C048EE45-F704-4378-8BEE-B0D3CD5B22FA}">
      <dgm:prSet/>
      <dgm:spPr/>
      <dgm:t>
        <a:bodyPr/>
        <a:lstStyle/>
        <a:p>
          <a:endParaRPr lang="en-US"/>
        </a:p>
      </dgm:t>
    </dgm:pt>
    <dgm:pt modelId="{D0C91878-FF74-4984-B09A-8CBE62A142C7}" type="sibTrans" cxnId="{C048EE45-F704-4378-8BEE-B0D3CD5B22FA}">
      <dgm:prSet/>
      <dgm:spPr/>
      <dgm:t>
        <a:bodyPr/>
        <a:lstStyle/>
        <a:p>
          <a:endParaRPr lang="en-US"/>
        </a:p>
      </dgm:t>
    </dgm:pt>
    <dgm:pt modelId="{9BA38668-62D7-42F6-8BBD-FF64807B8033}">
      <dgm:prSet/>
      <dgm:spPr/>
      <dgm:t>
        <a:bodyPr/>
        <a:lstStyle/>
        <a:p>
          <a:r>
            <a:rPr lang="en-US"/>
            <a:t>Limited to 500 venues within a 1,000-meter radius of the city coordinates</a:t>
          </a:r>
        </a:p>
      </dgm:t>
    </dgm:pt>
    <dgm:pt modelId="{19134ECF-8D27-4FB3-9FF4-85F8E24E2AFF}" type="parTrans" cxnId="{29CE5131-EE1C-4D47-8683-0523C22CCFFA}">
      <dgm:prSet/>
      <dgm:spPr/>
      <dgm:t>
        <a:bodyPr/>
        <a:lstStyle/>
        <a:p>
          <a:endParaRPr lang="en-US"/>
        </a:p>
      </dgm:t>
    </dgm:pt>
    <dgm:pt modelId="{D0419D20-15EB-4712-8E63-507148BD5B48}" type="sibTrans" cxnId="{29CE5131-EE1C-4D47-8683-0523C22CCFFA}">
      <dgm:prSet/>
      <dgm:spPr/>
      <dgm:t>
        <a:bodyPr/>
        <a:lstStyle/>
        <a:p>
          <a:endParaRPr lang="en-US"/>
        </a:p>
      </dgm:t>
    </dgm:pt>
    <dgm:pt modelId="{FEF899CA-799D-4F98-A72C-D264237F2E45}" type="pres">
      <dgm:prSet presAssocID="{C2294D5B-D743-4765-9F47-10D8078E9B00}" presName="root" presStyleCnt="0">
        <dgm:presLayoutVars>
          <dgm:dir/>
          <dgm:resizeHandles val="exact"/>
        </dgm:presLayoutVars>
      </dgm:prSet>
      <dgm:spPr/>
    </dgm:pt>
    <dgm:pt modelId="{3F626214-90A6-481F-963C-FD1A6F2C1DCF}" type="pres">
      <dgm:prSet presAssocID="{FC0C4D70-5C62-4A0B-A498-3EF2D2BF47AB}" presName="compNode" presStyleCnt="0"/>
      <dgm:spPr/>
    </dgm:pt>
    <dgm:pt modelId="{8D57BEE8-4A69-4E81-A403-560ADB04C77F}" type="pres">
      <dgm:prSet presAssocID="{FC0C4D70-5C62-4A0B-A498-3EF2D2BF47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E4F5C77-C8FF-4E19-90AA-98FBC379CE8F}" type="pres">
      <dgm:prSet presAssocID="{FC0C4D70-5C62-4A0B-A498-3EF2D2BF47AB}" presName="iconSpace" presStyleCnt="0"/>
      <dgm:spPr/>
    </dgm:pt>
    <dgm:pt modelId="{BE64B304-AABD-4F55-9C80-DF4E07E18BE6}" type="pres">
      <dgm:prSet presAssocID="{FC0C4D70-5C62-4A0B-A498-3EF2D2BF47AB}" presName="parTx" presStyleLbl="revTx" presStyleIdx="0" presStyleCnt="10">
        <dgm:presLayoutVars>
          <dgm:chMax val="0"/>
          <dgm:chPref val="0"/>
        </dgm:presLayoutVars>
      </dgm:prSet>
      <dgm:spPr/>
    </dgm:pt>
    <dgm:pt modelId="{89B8F2B5-39A3-458E-BC10-BB9CE882C704}" type="pres">
      <dgm:prSet presAssocID="{FC0C4D70-5C62-4A0B-A498-3EF2D2BF47AB}" presName="txSpace" presStyleCnt="0"/>
      <dgm:spPr/>
    </dgm:pt>
    <dgm:pt modelId="{12FAD3DA-3DF9-4C80-951C-8DCDF6AC2674}" type="pres">
      <dgm:prSet presAssocID="{FC0C4D70-5C62-4A0B-A498-3EF2D2BF47AB}" presName="desTx" presStyleLbl="revTx" presStyleIdx="1" presStyleCnt="10">
        <dgm:presLayoutVars/>
      </dgm:prSet>
      <dgm:spPr/>
    </dgm:pt>
    <dgm:pt modelId="{7B55A7D1-6618-41DE-A7CA-286C212E6DDD}" type="pres">
      <dgm:prSet presAssocID="{2D0B3914-F5FB-48F1-8A8A-01B761E90D2E}" presName="sibTrans" presStyleCnt="0"/>
      <dgm:spPr/>
    </dgm:pt>
    <dgm:pt modelId="{26607292-EEFE-4FA5-BDCF-1689C8988D92}" type="pres">
      <dgm:prSet presAssocID="{8291D5F3-38EE-49B8-82D4-03B77CE404B6}" presName="compNode" presStyleCnt="0"/>
      <dgm:spPr/>
    </dgm:pt>
    <dgm:pt modelId="{A793D415-6C31-4EA4-859C-6D623B9B73DE}" type="pres">
      <dgm:prSet presAssocID="{8291D5F3-38EE-49B8-82D4-03B77CE404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47EFB0-7ACA-4424-9F16-222077D49414}" type="pres">
      <dgm:prSet presAssocID="{8291D5F3-38EE-49B8-82D4-03B77CE404B6}" presName="iconSpace" presStyleCnt="0"/>
      <dgm:spPr/>
    </dgm:pt>
    <dgm:pt modelId="{89C730F8-E505-4594-8727-F80DDB66CEB1}" type="pres">
      <dgm:prSet presAssocID="{8291D5F3-38EE-49B8-82D4-03B77CE404B6}" presName="parTx" presStyleLbl="revTx" presStyleIdx="2" presStyleCnt="10">
        <dgm:presLayoutVars>
          <dgm:chMax val="0"/>
          <dgm:chPref val="0"/>
        </dgm:presLayoutVars>
      </dgm:prSet>
      <dgm:spPr/>
    </dgm:pt>
    <dgm:pt modelId="{82CFA97B-A8D4-4957-90CE-B084D25B343C}" type="pres">
      <dgm:prSet presAssocID="{8291D5F3-38EE-49B8-82D4-03B77CE404B6}" presName="txSpace" presStyleCnt="0"/>
      <dgm:spPr/>
    </dgm:pt>
    <dgm:pt modelId="{2D9E6F10-A64D-4B6E-835B-E5C069DEDD78}" type="pres">
      <dgm:prSet presAssocID="{8291D5F3-38EE-49B8-82D4-03B77CE404B6}" presName="desTx" presStyleLbl="revTx" presStyleIdx="3" presStyleCnt="10">
        <dgm:presLayoutVars/>
      </dgm:prSet>
      <dgm:spPr/>
    </dgm:pt>
    <dgm:pt modelId="{47476011-C6CE-4F02-A1BA-83C6D098B186}" type="pres">
      <dgm:prSet presAssocID="{330C41E2-E974-48C2-8CE4-3324A130C7D8}" presName="sibTrans" presStyleCnt="0"/>
      <dgm:spPr/>
    </dgm:pt>
    <dgm:pt modelId="{4940AE6E-440C-4E47-B7A2-60AF3400928B}" type="pres">
      <dgm:prSet presAssocID="{C7A11FEC-89F0-4451-938D-6FDE03C5A43A}" presName="compNode" presStyleCnt="0"/>
      <dgm:spPr/>
    </dgm:pt>
    <dgm:pt modelId="{B7AFE3EC-C902-4A67-B390-85C41A207A92}" type="pres">
      <dgm:prSet presAssocID="{C7A11FEC-89F0-4451-938D-6FDE03C5A43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031646D6-9370-4F22-A9AE-23225DDC721A}" type="pres">
      <dgm:prSet presAssocID="{C7A11FEC-89F0-4451-938D-6FDE03C5A43A}" presName="iconSpace" presStyleCnt="0"/>
      <dgm:spPr/>
    </dgm:pt>
    <dgm:pt modelId="{5D9EB9E4-10C0-4522-984D-54F843CF7A84}" type="pres">
      <dgm:prSet presAssocID="{C7A11FEC-89F0-4451-938D-6FDE03C5A43A}" presName="parTx" presStyleLbl="revTx" presStyleIdx="4" presStyleCnt="10">
        <dgm:presLayoutVars>
          <dgm:chMax val="0"/>
          <dgm:chPref val="0"/>
        </dgm:presLayoutVars>
      </dgm:prSet>
      <dgm:spPr/>
    </dgm:pt>
    <dgm:pt modelId="{1F4BC96D-F17C-4F6C-9490-DA81A35AA72F}" type="pres">
      <dgm:prSet presAssocID="{C7A11FEC-89F0-4451-938D-6FDE03C5A43A}" presName="txSpace" presStyleCnt="0"/>
      <dgm:spPr/>
    </dgm:pt>
    <dgm:pt modelId="{2C42B643-0DF5-45AC-80B4-36B325905370}" type="pres">
      <dgm:prSet presAssocID="{C7A11FEC-89F0-4451-938D-6FDE03C5A43A}" presName="desTx" presStyleLbl="revTx" presStyleIdx="5" presStyleCnt="10">
        <dgm:presLayoutVars/>
      </dgm:prSet>
      <dgm:spPr/>
    </dgm:pt>
    <dgm:pt modelId="{A976A93B-4AED-4BEF-BD23-2A74926987DD}" type="pres">
      <dgm:prSet presAssocID="{A343A82B-B1E3-4AC5-99C2-23B353B22A56}" presName="sibTrans" presStyleCnt="0"/>
      <dgm:spPr/>
    </dgm:pt>
    <dgm:pt modelId="{1AFF90B3-2B80-4317-BEFF-3D912459ABA4}" type="pres">
      <dgm:prSet presAssocID="{FFEF73D6-7F47-42FF-922E-A3AC382F0C30}" presName="compNode" presStyleCnt="0"/>
      <dgm:spPr/>
    </dgm:pt>
    <dgm:pt modelId="{14CD8B90-8521-4D3C-8832-2FAC4892E7EA}" type="pres">
      <dgm:prSet presAssocID="{FFEF73D6-7F47-42FF-922E-A3AC382F0C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3DFAED5-2F75-4FF1-A072-4A6E8E41DBB2}" type="pres">
      <dgm:prSet presAssocID="{FFEF73D6-7F47-42FF-922E-A3AC382F0C30}" presName="iconSpace" presStyleCnt="0"/>
      <dgm:spPr/>
    </dgm:pt>
    <dgm:pt modelId="{8B4657EA-CBD9-4519-B25D-2025B59BBA18}" type="pres">
      <dgm:prSet presAssocID="{FFEF73D6-7F47-42FF-922E-A3AC382F0C30}" presName="parTx" presStyleLbl="revTx" presStyleIdx="6" presStyleCnt="10">
        <dgm:presLayoutVars>
          <dgm:chMax val="0"/>
          <dgm:chPref val="0"/>
        </dgm:presLayoutVars>
      </dgm:prSet>
      <dgm:spPr/>
    </dgm:pt>
    <dgm:pt modelId="{1950AE39-CD26-4008-885C-6B61BBCE782A}" type="pres">
      <dgm:prSet presAssocID="{FFEF73D6-7F47-42FF-922E-A3AC382F0C30}" presName="txSpace" presStyleCnt="0"/>
      <dgm:spPr/>
    </dgm:pt>
    <dgm:pt modelId="{B5254D99-3026-43DF-800D-D94BE1D54830}" type="pres">
      <dgm:prSet presAssocID="{FFEF73D6-7F47-42FF-922E-A3AC382F0C30}" presName="desTx" presStyleLbl="revTx" presStyleIdx="7" presStyleCnt="10">
        <dgm:presLayoutVars/>
      </dgm:prSet>
      <dgm:spPr/>
    </dgm:pt>
    <dgm:pt modelId="{20B94E9F-775B-48DF-95FC-6975DF06DF6D}" type="pres">
      <dgm:prSet presAssocID="{E2AF093C-6143-41A1-95C0-7888DB89F1D0}" presName="sibTrans" presStyleCnt="0"/>
      <dgm:spPr/>
    </dgm:pt>
    <dgm:pt modelId="{3C7B6545-967B-4E7C-A1C5-6C6AD18C015E}" type="pres">
      <dgm:prSet presAssocID="{EBA75A78-CE64-479B-992B-D421C8797B80}" presName="compNode" presStyleCnt="0"/>
      <dgm:spPr/>
    </dgm:pt>
    <dgm:pt modelId="{D85BA019-E407-4683-AC5D-C3B6AA2A56EC}" type="pres">
      <dgm:prSet presAssocID="{EBA75A78-CE64-479B-992B-D421C8797B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EEAFBAB-4D7E-42B3-B945-81C2DF301820}" type="pres">
      <dgm:prSet presAssocID="{EBA75A78-CE64-479B-992B-D421C8797B80}" presName="iconSpace" presStyleCnt="0"/>
      <dgm:spPr/>
    </dgm:pt>
    <dgm:pt modelId="{700EDC10-2BF1-43BF-8AF1-1DA9FB625952}" type="pres">
      <dgm:prSet presAssocID="{EBA75A78-CE64-479B-992B-D421C8797B80}" presName="parTx" presStyleLbl="revTx" presStyleIdx="8" presStyleCnt="10">
        <dgm:presLayoutVars>
          <dgm:chMax val="0"/>
          <dgm:chPref val="0"/>
        </dgm:presLayoutVars>
      </dgm:prSet>
      <dgm:spPr/>
    </dgm:pt>
    <dgm:pt modelId="{EDEEFD39-0461-4679-B2DD-34D998E0DBC5}" type="pres">
      <dgm:prSet presAssocID="{EBA75A78-CE64-479B-992B-D421C8797B80}" presName="txSpace" presStyleCnt="0"/>
      <dgm:spPr/>
    </dgm:pt>
    <dgm:pt modelId="{FB61C8BF-D990-43A0-B319-CFCF200BE4A4}" type="pres">
      <dgm:prSet presAssocID="{EBA75A78-CE64-479B-992B-D421C8797B80}" presName="desTx" presStyleLbl="revTx" presStyleIdx="9" presStyleCnt="10">
        <dgm:presLayoutVars/>
      </dgm:prSet>
      <dgm:spPr/>
    </dgm:pt>
  </dgm:ptLst>
  <dgm:cxnLst>
    <dgm:cxn modelId="{3022A21E-DB72-46AA-9B25-5F3DF03EEA09}" srcId="{C2294D5B-D743-4765-9F47-10D8078E9B00}" destId="{C7A11FEC-89F0-4451-938D-6FDE03C5A43A}" srcOrd="2" destOrd="0" parTransId="{28128975-B3E9-47BB-8D3E-654F4B7200E0}" sibTransId="{A343A82B-B1E3-4AC5-99C2-23B353B22A56}"/>
    <dgm:cxn modelId="{966B1424-2629-4C7D-958E-31E05B98D69B}" srcId="{C2294D5B-D743-4765-9F47-10D8078E9B00}" destId="{FC0C4D70-5C62-4A0B-A498-3EF2D2BF47AB}" srcOrd="0" destOrd="0" parTransId="{BAC534EE-3EBA-4C85-9D13-4224BD6548F7}" sibTransId="{2D0B3914-F5FB-48F1-8A8A-01B761E90D2E}"/>
    <dgm:cxn modelId="{A9DB0A2C-2445-4A7A-8FF4-A3B9B7D159A2}" srcId="{C2294D5B-D743-4765-9F47-10D8078E9B00}" destId="{FFEF73D6-7F47-42FF-922E-A3AC382F0C30}" srcOrd="3" destOrd="0" parTransId="{0B1D22B6-32B4-431F-8410-2404F4E73F29}" sibTransId="{E2AF093C-6143-41A1-95C0-7888DB89F1D0}"/>
    <dgm:cxn modelId="{29CE5131-EE1C-4D47-8683-0523C22CCFFA}" srcId="{EBA75A78-CE64-479B-992B-D421C8797B80}" destId="{9BA38668-62D7-42F6-8BBD-FF64807B8033}" srcOrd="0" destOrd="0" parTransId="{19134ECF-8D27-4FB3-9FF4-85F8E24E2AFF}" sibTransId="{D0419D20-15EB-4712-8E63-507148BD5B48}"/>
    <dgm:cxn modelId="{C7A2E332-AA7C-4325-9214-47F1EC24E2A4}" type="presOf" srcId="{FC0C4D70-5C62-4A0B-A498-3EF2D2BF47AB}" destId="{BE64B304-AABD-4F55-9C80-DF4E07E18BE6}" srcOrd="0" destOrd="0" presId="urn:microsoft.com/office/officeart/2018/2/layout/IconLabelDescriptionList"/>
    <dgm:cxn modelId="{AA994C5C-7FAE-42A1-AFAB-BFF1D642496D}" type="presOf" srcId="{8291D5F3-38EE-49B8-82D4-03B77CE404B6}" destId="{89C730F8-E505-4594-8727-F80DDB66CEB1}" srcOrd="0" destOrd="0" presId="urn:microsoft.com/office/officeart/2018/2/layout/IconLabelDescriptionList"/>
    <dgm:cxn modelId="{D060525D-9385-4ED8-8045-BAD03196A0C5}" type="presOf" srcId="{9BA38668-62D7-42F6-8BBD-FF64807B8033}" destId="{FB61C8BF-D990-43A0-B319-CFCF200BE4A4}" srcOrd="0" destOrd="0" presId="urn:microsoft.com/office/officeart/2018/2/layout/IconLabelDescriptionList"/>
    <dgm:cxn modelId="{C048EE45-F704-4378-8BEE-B0D3CD5B22FA}" srcId="{C2294D5B-D743-4765-9F47-10D8078E9B00}" destId="{EBA75A78-CE64-479B-992B-D421C8797B80}" srcOrd="4" destOrd="0" parTransId="{6F06484C-1228-4518-B9E4-B9EED5FBC8D1}" sibTransId="{D0C91878-FF74-4984-B09A-8CBE62A142C7}"/>
    <dgm:cxn modelId="{E6F90A4D-668B-486F-B7CE-1FC62EF4D965}" type="presOf" srcId="{C2294D5B-D743-4765-9F47-10D8078E9B00}" destId="{FEF899CA-799D-4F98-A72C-D264237F2E45}" srcOrd="0" destOrd="0" presId="urn:microsoft.com/office/officeart/2018/2/layout/IconLabelDescriptionList"/>
    <dgm:cxn modelId="{DB14E975-F22B-49F5-86AB-37F0B43E8D8A}" type="presOf" srcId="{EBA75A78-CE64-479B-992B-D421C8797B80}" destId="{700EDC10-2BF1-43BF-8AF1-1DA9FB625952}" srcOrd="0" destOrd="0" presId="urn:microsoft.com/office/officeart/2018/2/layout/IconLabelDescriptionList"/>
    <dgm:cxn modelId="{E264DB9B-BB89-47F7-A3C8-8BCEEB589F9A}" type="presOf" srcId="{C7A11FEC-89F0-4451-938D-6FDE03C5A43A}" destId="{5D9EB9E4-10C0-4522-984D-54F843CF7A84}" srcOrd="0" destOrd="0" presId="urn:microsoft.com/office/officeart/2018/2/layout/IconLabelDescriptionList"/>
    <dgm:cxn modelId="{FD9F11E6-8146-4BA5-99FA-2577BD54D536}" type="presOf" srcId="{FFEF73D6-7F47-42FF-922E-A3AC382F0C30}" destId="{8B4657EA-CBD9-4519-B25D-2025B59BBA18}" srcOrd="0" destOrd="0" presId="urn:microsoft.com/office/officeart/2018/2/layout/IconLabelDescriptionList"/>
    <dgm:cxn modelId="{0853FCEA-DF1B-4562-8150-9D7ABAB651B2}" srcId="{C2294D5B-D743-4765-9F47-10D8078E9B00}" destId="{8291D5F3-38EE-49B8-82D4-03B77CE404B6}" srcOrd="1" destOrd="0" parTransId="{30FBDDF3-3AFF-4DE4-B321-702B3C0E0C90}" sibTransId="{330C41E2-E974-48C2-8CE4-3324A130C7D8}"/>
    <dgm:cxn modelId="{A8FBDFD8-A77D-42EE-BEC2-E9314E2BAAF3}" type="presParOf" srcId="{FEF899CA-799D-4F98-A72C-D264237F2E45}" destId="{3F626214-90A6-481F-963C-FD1A6F2C1DCF}" srcOrd="0" destOrd="0" presId="urn:microsoft.com/office/officeart/2018/2/layout/IconLabelDescriptionList"/>
    <dgm:cxn modelId="{F0C7945F-CC1A-470E-BEBF-4EEF33B56E3A}" type="presParOf" srcId="{3F626214-90A6-481F-963C-FD1A6F2C1DCF}" destId="{8D57BEE8-4A69-4E81-A403-560ADB04C77F}" srcOrd="0" destOrd="0" presId="urn:microsoft.com/office/officeart/2018/2/layout/IconLabelDescriptionList"/>
    <dgm:cxn modelId="{DAA10C62-CFBC-4C91-B68E-251B4678AB4C}" type="presParOf" srcId="{3F626214-90A6-481F-963C-FD1A6F2C1DCF}" destId="{BE4F5C77-C8FF-4E19-90AA-98FBC379CE8F}" srcOrd="1" destOrd="0" presId="urn:microsoft.com/office/officeart/2018/2/layout/IconLabelDescriptionList"/>
    <dgm:cxn modelId="{70A31B56-9F7C-44A8-B071-717C62A633E6}" type="presParOf" srcId="{3F626214-90A6-481F-963C-FD1A6F2C1DCF}" destId="{BE64B304-AABD-4F55-9C80-DF4E07E18BE6}" srcOrd="2" destOrd="0" presId="urn:microsoft.com/office/officeart/2018/2/layout/IconLabelDescriptionList"/>
    <dgm:cxn modelId="{1AD0BD67-213E-41F6-AC23-79CE6064C199}" type="presParOf" srcId="{3F626214-90A6-481F-963C-FD1A6F2C1DCF}" destId="{89B8F2B5-39A3-458E-BC10-BB9CE882C704}" srcOrd="3" destOrd="0" presId="urn:microsoft.com/office/officeart/2018/2/layout/IconLabelDescriptionList"/>
    <dgm:cxn modelId="{CB0D56E7-443D-47E5-80D5-5AC696B0FCA9}" type="presParOf" srcId="{3F626214-90A6-481F-963C-FD1A6F2C1DCF}" destId="{12FAD3DA-3DF9-4C80-951C-8DCDF6AC2674}" srcOrd="4" destOrd="0" presId="urn:microsoft.com/office/officeart/2018/2/layout/IconLabelDescriptionList"/>
    <dgm:cxn modelId="{2D9688AB-11FE-46D7-A7F8-0A3D3C552B32}" type="presParOf" srcId="{FEF899CA-799D-4F98-A72C-D264237F2E45}" destId="{7B55A7D1-6618-41DE-A7CA-286C212E6DDD}" srcOrd="1" destOrd="0" presId="urn:microsoft.com/office/officeart/2018/2/layout/IconLabelDescriptionList"/>
    <dgm:cxn modelId="{62B4D164-5D59-4B93-AF32-10490968DBEE}" type="presParOf" srcId="{FEF899CA-799D-4F98-A72C-D264237F2E45}" destId="{26607292-EEFE-4FA5-BDCF-1689C8988D92}" srcOrd="2" destOrd="0" presId="urn:microsoft.com/office/officeart/2018/2/layout/IconLabelDescriptionList"/>
    <dgm:cxn modelId="{3D230100-9A7C-4C46-BB8E-687A9C424DE4}" type="presParOf" srcId="{26607292-EEFE-4FA5-BDCF-1689C8988D92}" destId="{A793D415-6C31-4EA4-859C-6D623B9B73DE}" srcOrd="0" destOrd="0" presId="urn:microsoft.com/office/officeart/2018/2/layout/IconLabelDescriptionList"/>
    <dgm:cxn modelId="{35C4B425-51E4-4FEC-9AF8-67E49B6402A9}" type="presParOf" srcId="{26607292-EEFE-4FA5-BDCF-1689C8988D92}" destId="{2547EFB0-7ACA-4424-9F16-222077D49414}" srcOrd="1" destOrd="0" presId="urn:microsoft.com/office/officeart/2018/2/layout/IconLabelDescriptionList"/>
    <dgm:cxn modelId="{3A63BF6A-A87E-468C-B4C7-1B2C667B2817}" type="presParOf" srcId="{26607292-EEFE-4FA5-BDCF-1689C8988D92}" destId="{89C730F8-E505-4594-8727-F80DDB66CEB1}" srcOrd="2" destOrd="0" presId="urn:microsoft.com/office/officeart/2018/2/layout/IconLabelDescriptionList"/>
    <dgm:cxn modelId="{C1A5C9A4-D99F-4593-BDE7-DAC6822C9864}" type="presParOf" srcId="{26607292-EEFE-4FA5-BDCF-1689C8988D92}" destId="{82CFA97B-A8D4-4957-90CE-B084D25B343C}" srcOrd="3" destOrd="0" presId="urn:microsoft.com/office/officeart/2018/2/layout/IconLabelDescriptionList"/>
    <dgm:cxn modelId="{4B89BBFA-1E2E-4A65-A4F1-5BF84CD47B7B}" type="presParOf" srcId="{26607292-EEFE-4FA5-BDCF-1689C8988D92}" destId="{2D9E6F10-A64D-4B6E-835B-E5C069DEDD78}" srcOrd="4" destOrd="0" presId="urn:microsoft.com/office/officeart/2018/2/layout/IconLabelDescriptionList"/>
    <dgm:cxn modelId="{ED069C87-EF81-4D34-953B-083F9CA84D0F}" type="presParOf" srcId="{FEF899CA-799D-4F98-A72C-D264237F2E45}" destId="{47476011-C6CE-4F02-A1BA-83C6D098B186}" srcOrd="3" destOrd="0" presId="urn:microsoft.com/office/officeart/2018/2/layout/IconLabelDescriptionList"/>
    <dgm:cxn modelId="{F7C0ED19-AAB7-4316-AB97-B56F78FA9E52}" type="presParOf" srcId="{FEF899CA-799D-4F98-A72C-D264237F2E45}" destId="{4940AE6E-440C-4E47-B7A2-60AF3400928B}" srcOrd="4" destOrd="0" presId="urn:microsoft.com/office/officeart/2018/2/layout/IconLabelDescriptionList"/>
    <dgm:cxn modelId="{0F165F13-30A7-4F1E-B5B5-F19C2820A005}" type="presParOf" srcId="{4940AE6E-440C-4E47-B7A2-60AF3400928B}" destId="{B7AFE3EC-C902-4A67-B390-85C41A207A92}" srcOrd="0" destOrd="0" presId="urn:microsoft.com/office/officeart/2018/2/layout/IconLabelDescriptionList"/>
    <dgm:cxn modelId="{546A1D2B-3F9D-42E9-BE7F-41F2747FD6F1}" type="presParOf" srcId="{4940AE6E-440C-4E47-B7A2-60AF3400928B}" destId="{031646D6-9370-4F22-A9AE-23225DDC721A}" srcOrd="1" destOrd="0" presId="urn:microsoft.com/office/officeart/2018/2/layout/IconLabelDescriptionList"/>
    <dgm:cxn modelId="{C096C3F6-B328-4DDA-906C-84D5E2D07AF2}" type="presParOf" srcId="{4940AE6E-440C-4E47-B7A2-60AF3400928B}" destId="{5D9EB9E4-10C0-4522-984D-54F843CF7A84}" srcOrd="2" destOrd="0" presId="urn:microsoft.com/office/officeart/2018/2/layout/IconLabelDescriptionList"/>
    <dgm:cxn modelId="{ACED66DD-ACBB-4533-9ABE-07E6C7C53C53}" type="presParOf" srcId="{4940AE6E-440C-4E47-B7A2-60AF3400928B}" destId="{1F4BC96D-F17C-4F6C-9490-DA81A35AA72F}" srcOrd="3" destOrd="0" presId="urn:microsoft.com/office/officeart/2018/2/layout/IconLabelDescriptionList"/>
    <dgm:cxn modelId="{26856210-AEF6-415E-AB98-295E516306C3}" type="presParOf" srcId="{4940AE6E-440C-4E47-B7A2-60AF3400928B}" destId="{2C42B643-0DF5-45AC-80B4-36B325905370}" srcOrd="4" destOrd="0" presId="urn:microsoft.com/office/officeart/2018/2/layout/IconLabelDescriptionList"/>
    <dgm:cxn modelId="{A9538BF0-1DB5-43B7-937E-A00B1D1AF53A}" type="presParOf" srcId="{FEF899CA-799D-4F98-A72C-D264237F2E45}" destId="{A976A93B-4AED-4BEF-BD23-2A74926987DD}" srcOrd="5" destOrd="0" presId="urn:microsoft.com/office/officeart/2018/2/layout/IconLabelDescriptionList"/>
    <dgm:cxn modelId="{1D392707-B4B1-4BA9-9E78-F56238E669D1}" type="presParOf" srcId="{FEF899CA-799D-4F98-A72C-D264237F2E45}" destId="{1AFF90B3-2B80-4317-BEFF-3D912459ABA4}" srcOrd="6" destOrd="0" presId="urn:microsoft.com/office/officeart/2018/2/layout/IconLabelDescriptionList"/>
    <dgm:cxn modelId="{AF17E2EC-E2ED-4AC8-AA12-FF67658835FC}" type="presParOf" srcId="{1AFF90B3-2B80-4317-BEFF-3D912459ABA4}" destId="{14CD8B90-8521-4D3C-8832-2FAC4892E7EA}" srcOrd="0" destOrd="0" presId="urn:microsoft.com/office/officeart/2018/2/layout/IconLabelDescriptionList"/>
    <dgm:cxn modelId="{34C1BC64-7A6E-4A26-8CED-F74F73752F8B}" type="presParOf" srcId="{1AFF90B3-2B80-4317-BEFF-3D912459ABA4}" destId="{33DFAED5-2F75-4FF1-A072-4A6E8E41DBB2}" srcOrd="1" destOrd="0" presId="urn:microsoft.com/office/officeart/2018/2/layout/IconLabelDescriptionList"/>
    <dgm:cxn modelId="{7B9803BC-0003-4BA0-8616-297205B4A46D}" type="presParOf" srcId="{1AFF90B3-2B80-4317-BEFF-3D912459ABA4}" destId="{8B4657EA-CBD9-4519-B25D-2025B59BBA18}" srcOrd="2" destOrd="0" presId="urn:microsoft.com/office/officeart/2018/2/layout/IconLabelDescriptionList"/>
    <dgm:cxn modelId="{27259C69-ECDA-4263-99E5-7179B7C346A3}" type="presParOf" srcId="{1AFF90B3-2B80-4317-BEFF-3D912459ABA4}" destId="{1950AE39-CD26-4008-885C-6B61BBCE782A}" srcOrd="3" destOrd="0" presId="urn:microsoft.com/office/officeart/2018/2/layout/IconLabelDescriptionList"/>
    <dgm:cxn modelId="{92896BB5-C59B-4CC7-9ED2-5A786215A86A}" type="presParOf" srcId="{1AFF90B3-2B80-4317-BEFF-3D912459ABA4}" destId="{B5254D99-3026-43DF-800D-D94BE1D54830}" srcOrd="4" destOrd="0" presId="urn:microsoft.com/office/officeart/2018/2/layout/IconLabelDescriptionList"/>
    <dgm:cxn modelId="{42D536D7-2EF1-4096-AE3E-B2DEBBBD80D3}" type="presParOf" srcId="{FEF899CA-799D-4F98-A72C-D264237F2E45}" destId="{20B94E9F-775B-48DF-95FC-6975DF06DF6D}" srcOrd="7" destOrd="0" presId="urn:microsoft.com/office/officeart/2018/2/layout/IconLabelDescriptionList"/>
    <dgm:cxn modelId="{9C687E0F-BF9C-4922-B2CE-781295554D0B}" type="presParOf" srcId="{FEF899CA-799D-4F98-A72C-D264237F2E45}" destId="{3C7B6545-967B-4E7C-A1C5-6C6AD18C015E}" srcOrd="8" destOrd="0" presId="urn:microsoft.com/office/officeart/2018/2/layout/IconLabelDescriptionList"/>
    <dgm:cxn modelId="{7384AB55-F2A7-45A8-A454-D5B717915F02}" type="presParOf" srcId="{3C7B6545-967B-4E7C-A1C5-6C6AD18C015E}" destId="{D85BA019-E407-4683-AC5D-C3B6AA2A56EC}" srcOrd="0" destOrd="0" presId="urn:microsoft.com/office/officeart/2018/2/layout/IconLabelDescriptionList"/>
    <dgm:cxn modelId="{26E15504-75F5-4BE5-9575-89127B9B6056}" type="presParOf" srcId="{3C7B6545-967B-4E7C-A1C5-6C6AD18C015E}" destId="{0EEAFBAB-4D7E-42B3-B945-81C2DF301820}" srcOrd="1" destOrd="0" presId="urn:microsoft.com/office/officeart/2018/2/layout/IconLabelDescriptionList"/>
    <dgm:cxn modelId="{48E82EDA-121E-414F-83C2-B8631BF58DFB}" type="presParOf" srcId="{3C7B6545-967B-4E7C-A1C5-6C6AD18C015E}" destId="{700EDC10-2BF1-43BF-8AF1-1DA9FB625952}" srcOrd="2" destOrd="0" presId="urn:microsoft.com/office/officeart/2018/2/layout/IconLabelDescriptionList"/>
    <dgm:cxn modelId="{43BF3F77-B7AC-4BDB-B355-5A6DD89B4454}" type="presParOf" srcId="{3C7B6545-967B-4E7C-A1C5-6C6AD18C015E}" destId="{EDEEFD39-0461-4679-B2DD-34D998E0DBC5}" srcOrd="3" destOrd="0" presId="urn:microsoft.com/office/officeart/2018/2/layout/IconLabelDescriptionList"/>
    <dgm:cxn modelId="{C6114A24-A8C3-4231-9EC5-44687A46C32C}" type="presParOf" srcId="{3C7B6545-967B-4E7C-A1C5-6C6AD18C015E}" destId="{FB61C8BF-D990-43A0-B319-CFCF200BE4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7E3666-8B86-4C58-BCE8-DAA3E94097E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7130A0-C836-4296-80B5-45E4AF03916D}">
      <dgm:prSet/>
      <dgm:spPr/>
      <dgm:t>
        <a:bodyPr/>
        <a:lstStyle/>
        <a:p>
          <a:r>
            <a:rPr lang="en-US"/>
            <a:t>Cluster 2 or Industrial Oldtown is best suited for a new coffee shop given the strengths and weaknesses of the business owner</a:t>
          </a:r>
        </a:p>
      </dgm:t>
    </dgm:pt>
    <dgm:pt modelId="{13BBECEB-B6EC-4754-ACBE-B6C3B12FC04B}" type="parTrans" cxnId="{CAA03C4E-3D12-4DF5-8697-6ECCE9D8B600}">
      <dgm:prSet/>
      <dgm:spPr/>
      <dgm:t>
        <a:bodyPr/>
        <a:lstStyle/>
        <a:p>
          <a:endParaRPr lang="en-US"/>
        </a:p>
      </dgm:t>
    </dgm:pt>
    <dgm:pt modelId="{22DE9665-45BF-464F-9A22-C0A97F3C9007}" type="sibTrans" cxnId="{CAA03C4E-3D12-4DF5-8697-6ECCE9D8B600}">
      <dgm:prSet/>
      <dgm:spPr/>
      <dgm:t>
        <a:bodyPr/>
        <a:lstStyle/>
        <a:p>
          <a:endParaRPr lang="en-US"/>
        </a:p>
      </dgm:t>
    </dgm:pt>
    <dgm:pt modelId="{E27C565F-663A-4C99-BF7A-850CC9B4784B}">
      <dgm:prSet/>
      <dgm:spPr/>
      <dgm:t>
        <a:bodyPr/>
        <a:lstStyle/>
        <a:p>
          <a:r>
            <a:rPr lang="en-US"/>
            <a:t>Industrial Oldtown residents strongly support local shops over national chains</a:t>
          </a:r>
        </a:p>
      </dgm:t>
    </dgm:pt>
    <dgm:pt modelId="{405471AF-8C13-40D0-953F-DBFC27EF9B47}" type="parTrans" cxnId="{255FE898-0440-4CE3-ACED-207B58551EBE}">
      <dgm:prSet/>
      <dgm:spPr/>
      <dgm:t>
        <a:bodyPr/>
        <a:lstStyle/>
        <a:p>
          <a:endParaRPr lang="en-US"/>
        </a:p>
      </dgm:t>
    </dgm:pt>
    <dgm:pt modelId="{D79EB5C9-6E46-4C6B-BBF2-3E6C37C12329}" type="sibTrans" cxnId="{255FE898-0440-4CE3-ACED-207B58551EBE}">
      <dgm:prSet/>
      <dgm:spPr/>
      <dgm:t>
        <a:bodyPr/>
        <a:lstStyle/>
        <a:p>
          <a:endParaRPr lang="en-US"/>
        </a:p>
      </dgm:t>
    </dgm:pt>
    <dgm:pt modelId="{F7A8FE91-DFA8-488C-B59D-3731F47D06AE}">
      <dgm:prSet/>
      <dgm:spPr/>
      <dgm:t>
        <a:bodyPr/>
        <a:lstStyle/>
        <a:p>
          <a:r>
            <a:rPr lang="en-US"/>
            <a:t>Industrial Oldtown has substantial foot traffic given the number of resident since many blue-collar workers arrive from outside the neighborhood to work at one of the many industrial facilities</a:t>
          </a:r>
        </a:p>
      </dgm:t>
    </dgm:pt>
    <dgm:pt modelId="{BEA2E0D1-5245-47D3-B451-7E2CC8EECCC7}" type="parTrans" cxnId="{27FA2125-BF0E-48BE-8B9F-EF488D47C200}">
      <dgm:prSet/>
      <dgm:spPr/>
      <dgm:t>
        <a:bodyPr/>
        <a:lstStyle/>
        <a:p>
          <a:endParaRPr lang="en-US"/>
        </a:p>
      </dgm:t>
    </dgm:pt>
    <dgm:pt modelId="{B75E94AA-49A8-4D92-9DB1-3B8C593E6CF6}" type="sibTrans" cxnId="{27FA2125-BF0E-48BE-8B9F-EF488D47C200}">
      <dgm:prSet/>
      <dgm:spPr/>
      <dgm:t>
        <a:bodyPr/>
        <a:lstStyle/>
        <a:p>
          <a:endParaRPr lang="en-US"/>
        </a:p>
      </dgm:t>
    </dgm:pt>
    <dgm:pt modelId="{5A989823-DED2-4272-A157-CCE6063A8F44}">
      <dgm:prSet/>
      <dgm:spPr/>
      <dgm:t>
        <a:bodyPr/>
        <a:lstStyle/>
        <a:p>
          <a:r>
            <a:rPr lang="en-US"/>
            <a:t>Postal Area 64109 or locally known as south West Bottoms is the best region within the cluster because of the lack of existing coffee venues to compete with </a:t>
          </a:r>
        </a:p>
      </dgm:t>
    </dgm:pt>
    <dgm:pt modelId="{F890B446-00EA-4D7B-A69F-7034F98830BB}" type="parTrans" cxnId="{74789A6E-C030-4885-8EA0-C68E853B9D52}">
      <dgm:prSet/>
      <dgm:spPr/>
      <dgm:t>
        <a:bodyPr/>
        <a:lstStyle/>
        <a:p>
          <a:endParaRPr lang="en-US"/>
        </a:p>
      </dgm:t>
    </dgm:pt>
    <dgm:pt modelId="{2DDE3448-C2D2-409F-AEF0-FFE3AEDB843A}" type="sibTrans" cxnId="{74789A6E-C030-4885-8EA0-C68E853B9D52}">
      <dgm:prSet/>
      <dgm:spPr/>
      <dgm:t>
        <a:bodyPr/>
        <a:lstStyle/>
        <a:p>
          <a:endParaRPr lang="en-US"/>
        </a:p>
      </dgm:t>
    </dgm:pt>
    <dgm:pt modelId="{8D724A31-E105-43A2-BEBA-3FAA07DE8FBC}" type="pres">
      <dgm:prSet presAssocID="{CB7E3666-8B86-4C58-BCE8-DAA3E94097ED}" presName="outerComposite" presStyleCnt="0">
        <dgm:presLayoutVars>
          <dgm:chMax val="5"/>
          <dgm:dir/>
          <dgm:resizeHandles val="exact"/>
        </dgm:presLayoutVars>
      </dgm:prSet>
      <dgm:spPr/>
    </dgm:pt>
    <dgm:pt modelId="{35BDF47D-B8C1-4D57-9D72-4057463CC193}" type="pres">
      <dgm:prSet presAssocID="{CB7E3666-8B86-4C58-BCE8-DAA3E94097ED}" presName="dummyMaxCanvas" presStyleCnt="0">
        <dgm:presLayoutVars/>
      </dgm:prSet>
      <dgm:spPr/>
    </dgm:pt>
    <dgm:pt modelId="{FEA26512-3F47-4114-8787-3367E5A741FF}" type="pres">
      <dgm:prSet presAssocID="{CB7E3666-8B86-4C58-BCE8-DAA3E94097ED}" presName="FourNodes_1" presStyleLbl="node1" presStyleIdx="0" presStyleCnt="4">
        <dgm:presLayoutVars>
          <dgm:bulletEnabled val="1"/>
        </dgm:presLayoutVars>
      </dgm:prSet>
      <dgm:spPr/>
    </dgm:pt>
    <dgm:pt modelId="{23C8ACDF-CDB9-4806-896E-D47C0EFD82DC}" type="pres">
      <dgm:prSet presAssocID="{CB7E3666-8B86-4C58-BCE8-DAA3E94097ED}" presName="FourNodes_2" presStyleLbl="node1" presStyleIdx="1" presStyleCnt="4">
        <dgm:presLayoutVars>
          <dgm:bulletEnabled val="1"/>
        </dgm:presLayoutVars>
      </dgm:prSet>
      <dgm:spPr/>
    </dgm:pt>
    <dgm:pt modelId="{577C541A-25E9-4512-BF65-E55B5639E492}" type="pres">
      <dgm:prSet presAssocID="{CB7E3666-8B86-4C58-BCE8-DAA3E94097ED}" presName="FourNodes_3" presStyleLbl="node1" presStyleIdx="2" presStyleCnt="4">
        <dgm:presLayoutVars>
          <dgm:bulletEnabled val="1"/>
        </dgm:presLayoutVars>
      </dgm:prSet>
      <dgm:spPr/>
    </dgm:pt>
    <dgm:pt modelId="{A1870DC3-033A-4F94-9171-6033B9FCA19D}" type="pres">
      <dgm:prSet presAssocID="{CB7E3666-8B86-4C58-BCE8-DAA3E94097ED}" presName="FourNodes_4" presStyleLbl="node1" presStyleIdx="3" presStyleCnt="4">
        <dgm:presLayoutVars>
          <dgm:bulletEnabled val="1"/>
        </dgm:presLayoutVars>
      </dgm:prSet>
      <dgm:spPr/>
    </dgm:pt>
    <dgm:pt modelId="{EBC993EA-DFCC-4067-A68F-FB3D043D8F49}" type="pres">
      <dgm:prSet presAssocID="{CB7E3666-8B86-4C58-BCE8-DAA3E94097ED}" presName="FourConn_1-2" presStyleLbl="fgAccFollowNode1" presStyleIdx="0" presStyleCnt="3">
        <dgm:presLayoutVars>
          <dgm:bulletEnabled val="1"/>
        </dgm:presLayoutVars>
      </dgm:prSet>
      <dgm:spPr/>
    </dgm:pt>
    <dgm:pt modelId="{490A8085-B015-4F0F-B1E4-F8A599E9DB73}" type="pres">
      <dgm:prSet presAssocID="{CB7E3666-8B86-4C58-BCE8-DAA3E94097ED}" presName="FourConn_2-3" presStyleLbl="fgAccFollowNode1" presStyleIdx="1" presStyleCnt="3">
        <dgm:presLayoutVars>
          <dgm:bulletEnabled val="1"/>
        </dgm:presLayoutVars>
      </dgm:prSet>
      <dgm:spPr/>
    </dgm:pt>
    <dgm:pt modelId="{C64665C9-5FC4-4B13-9D81-542C8A2B24F7}" type="pres">
      <dgm:prSet presAssocID="{CB7E3666-8B86-4C58-BCE8-DAA3E94097ED}" presName="FourConn_3-4" presStyleLbl="fgAccFollowNode1" presStyleIdx="2" presStyleCnt="3">
        <dgm:presLayoutVars>
          <dgm:bulletEnabled val="1"/>
        </dgm:presLayoutVars>
      </dgm:prSet>
      <dgm:spPr/>
    </dgm:pt>
    <dgm:pt modelId="{AB0BBF47-2207-46ED-B3A5-4D1B468E36C4}" type="pres">
      <dgm:prSet presAssocID="{CB7E3666-8B86-4C58-BCE8-DAA3E94097ED}" presName="FourNodes_1_text" presStyleLbl="node1" presStyleIdx="3" presStyleCnt="4">
        <dgm:presLayoutVars>
          <dgm:bulletEnabled val="1"/>
        </dgm:presLayoutVars>
      </dgm:prSet>
      <dgm:spPr/>
    </dgm:pt>
    <dgm:pt modelId="{42C714A0-D563-4221-8C1C-F35D0CD67C95}" type="pres">
      <dgm:prSet presAssocID="{CB7E3666-8B86-4C58-BCE8-DAA3E94097ED}" presName="FourNodes_2_text" presStyleLbl="node1" presStyleIdx="3" presStyleCnt="4">
        <dgm:presLayoutVars>
          <dgm:bulletEnabled val="1"/>
        </dgm:presLayoutVars>
      </dgm:prSet>
      <dgm:spPr/>
    </dgm:pt>
    <dgm:pt modelId="{48CEBD0D-9A6D-47DB-B2A2-C81521D330DA}" type="pres">
      <dgm:prSet presAssocID="{CB7E3666-8B86-4C58-BCE8-DAA3E94097ED}" presName="FourNodes_3_text" presStyleLbl="node1" presStyleIdx="3" presStyleCnt="4">
        <dgm:presLayoutVars>
          <dgm:bulletEnabled val="1"/>
        </dgm:presLayoutVars>
      </dgm:prSet>
      <dgm:spPr/>
    </dgm:pt>
    <dgm:pt modelId="{7BB0A3AE-BFCB-4FE5-83B8-A531740F23B1}" type="pres">
      <dgm:prSet presAssocID="{CB7E3666-8B86-4C58-BCE8-DAA3E94097E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7FA2125-BF0E-48BE-8B9F-EF488D47C200}" srcId="{CB7E3666-8B86-4C58-BCE8-DAA3E94097ED}" destId="{F7A8FE91-DFA8-488C-B59D-3731F47D06AE}" srcOrd="2" destOrd="0" parTransId="{BEA2E0D1-5245-47D3-B451-7E2CC8EECCC7}" sibTransId="{B75E94AA-49A8-4D92-9DB1-3B8C593E6CF6}"/>
    <dgm:cxn modelId="{65C31533-334F-498C-B9AA-2CCE7E097FCD}" type="presOf" srcId="{9E7130A0-C836-4296-80B5-45E4AF03916D}" destId="{AB0BBF47-2207-46ED-B3A5-4D1B468E36C4}" srcOrd="1" destOrd="0" presId="urn:microsoft.com/office/officeart/2005/8/layout/vProcess5"/>
    <dgm:cxn modelId="{BBBD4067-C1FD-45D7-9E86-85F8CB4DF176}" type="presOf" srcId="{B75E94AA-49A8-4D92-9DB1-3B8C593E6CF6}" destId="{C64665C9-5FC4-4B13-9D81-542C8A2B24F7}" srcOrd="0" destOrd="0" presId="urn:microsoft.com/office/officeart/2005/8/layout/vProcess5"/>
    <dgm:cxn modelId="{CAA03C4E-3D12-4DF5-8697-6ECCE9D8B600}" srcId="{CB7E3666-8B86-4C58-BCE8-DAA3E94097ED}" destId="{9E7130A0-C836-4296-80B5-45E4AF03916D}" srcOrd="0" destOrd="0" parTransId="{13BBECEB-B6EC-4754-ACBE-B6C3B12FC04B}" sibTransId="{22DE9665-45BF-464F-9A22-C0A97F3C9007}"/>
    <dgm:cxn modelId="{74789A6E-C030-4885-8EA0-C68E853B9D52}" srcId="{CB7E3666-8B86-4C58-BCE8-DAA3E94097ED}" destId="{5A989823-DED2-4272-A157-CCE6063A8F44}" srcOrd="3" destOrd="0" parTransId="{F890B446-00EA-4D7B-A69F-7034F98830BB}" sibTransId="{2DDE3448-C2D2-409F-AEF0-FFE3AEDB843A}"/>
    <dgm:cxn modelId="{FB49EE53-10AF-4664-9ACC-9E5B741FC3CC}" type="presOf" srcId="{9E7130A0-C836-4296-80B5-45E4AF03916D}" destId="{FEA26512-3F47-4114-8787-3367E5A741FF}" srcOrd="0" destOrd="0" presId="urn:microsoft.com/office/officeart/2005/8/layout/vProcess5"/>
    <dgm:cxn modelId="{9E922956-85F9-432D-B282-3D64AB9033A4}" type="presOf" srcId="{5A989823-DED2-4272-A157-CCE6063A8F44}" destId="{7BB0A3AE-BFCB-4FE5-83B8-A531740F23B1}" srcOrd="1" destOrd="0" presId="urn:microsoft.com/office/officeart/2005/8/layout/vProcess5"/>
    <dgm:cxn modelId="{913BB67A-5A40-492A-9567-4087FEDF842B}" type="presOf" srcId="{CB7E3666-8B86-4C58-BCE8-DAA3E94097ED}" destId="{8D724A31-E105-43A2-BEBA-3FAA07DE8FBC}" srcOrd="0" destOrd="0" presId="urn:microsoft.com/office/officeart/2005/8/layout/vProcess5"/>
    <dgm:cxn modelId="{AF2F277B-0956-4A86-A10D-43532CE42592}" type="presOf" srcId="{F7A8FE91-DFA8-488C-B59D-3731F47D06AE}" destId="{48CEBD0D-9A6D-47DB-B2A2-C81521D330DA}" srcOrd="1" destOrd="0" presId="urn:microsoft.com/office/officeart/2005/8/layout/vProcess5"/>
    <dgm:cxn modelId="{E88C3198-8FE0-425D-9D36-78669676B900}" type="presOf" srcId="{E27C565F-663A-4C99-BF7A-850CC9B4784B}" destId="{23C8ACDF-CDB9-4806-896E-D47C0EFD82DC}" srcOrd="0" destOrd="0" presId="urn:microsoft.com/office/officeart/2005/8/layout/vProcess5"/>
    <dgm:cxn modelId="{255FE898-0440-4CE3-ACED-207B58551EBE}" srcId="{CB7E3666-8B86-4C58-BCE8-DAA3E94097ED}" destId="{E27C565F-663A-4C99-BF7A-850CC9B4784B}" srcOrd="1" destOrd="0" parTransId="{405471AF-8C13-40D0-953F-DBFC27EF9B47}" sibTransId="{D79EB5C9-6E46-4C6B-BBF2-3E6C37C12329}"/>
    <dgm:cxn modelId="{3568DFA2-6074-4E87-9CEC-108B623BA21A}" type="presOf" srcId="{D79EB5C9-6E46-4C6B-BBF2-3E6C37C12329}" destId="{490A8085-B015-4F0F-B1E4-F8A599E9DB73}" srcOrd="0" destOrd="0" presId="urn:microsoft.com/office/officeart/2005/8/layout/vProcess5"/>
    <dgm:cxn modelId="{6A9CA6A5-418C-4BFA-8B81-44E7057BBEF8}" type="presOf" srcId="{F7A8FE91-DFA8-488C-B59D-3731F47D06AE}" destId="{577C541A-25E9-4512-BF65-E55B5639E492}" srcOrd="0" destOrd="0" presId="urn:microsoft.com/office/officeart/2005/8/layout/vProcess5"/>
    <dgm:cxn modelId="{6C09C2D6-19CC-4043-9088-6E86BC1DD80F}" type="presOf" srcId="{E27C565F-663A-4C99-BF7A-850CC9B4784B}" destId="{42C714A0-D563-4221-8C1C-F35D0CD67C95}" srcOrd="1" destOrd="0" presId="urn:microsoft.com/office/officeart/2005/8/layout/vProcess5"/>
    <dgm:cxn modelId="{ADBA4BF5-4224-4827-9486-17E21F04BBBE}" type="presOf" srcId="{22DE9665-45BF-464F-9A22-C0A97F3C9007}" destId="{EBC993EA-DFCC-4067-A68F-FB3D043D8F49}" srcOrd="0" destOrd="0" presId="urn:microsoft.com/office/officeart/2005/8/layout/vProcess5"/>
    <dgm:cxn modelId="{D1222FFF-F213-4AF0-B27E-B24B099C1402}" type="presOf" srcId="{5A989823-DED2-4272-A157-CCE6063A8F44}" destId="{A1870DC3-033A-4F94-9171-6033B9FCA19D}" srcOrd="0" destOrd="0" presId="urn:microsoft.com/office/officeart/2005/8/layout/vProcess5"/>
    <dgm:cxn modelId="{88007DAD-6A62-4236-919D-6A11115B0EA9}" type="presParOf" srcId="{8D724A31-E105-43A2-BEBA-3FAA07DE8FBC}" destId="{35BDF47D-B8C1-4D57-9D72-4057463CC193}" srcOrd="0" destOrd="0" presId="urn:microsoft.com/office/officeart/2005/8/layout/vProcess5"/>
    <dgm:cxn modelId="{676A8552-69C3-4E45-B0B0-81DE8C71E322}" type="presParOf" srcId="{8D724A31-E105-43A2-BEBA-3FAA07DE8FBC}" destId="{FEA26512-3F47-4114-8787-3367E5A741FF}" srcOrd="1" destOrd="0" presId="urn:microsoft.com/office/officeart/2005/8/layout/vProcess5"/>
    <dgm:cxn modelId="{1EA49909-8EE0-455B-A82B-106F68E4A587}" type="presParOf" srcId="{8D724A31-E105-43A2-BEBA-3FAA07DE8FBC}" destId="{23C8ACDF-CDB9-4806-896E-D47C0EFD82DC}" srcOrd="2" destOrd="0" presId="urn:microsoft.com/office/officeart/2005/8/layout/vProcess5"/>
    <dgm:cxn modelId="{79103796-61D9-4695-B220-F09EC58E584C}" type="presParOf" srcId="{8D724A31-E105-43A2-BEBA-3FAA07DE8FBC}" destId="{577C541A-25E9-4512-BF65-E55B5639E492}" srcOrd="3" destOrd="0" presId="urn:microsoft.com/office/officeart/2005/8/layout/vProcess5"/>
    <dgm:cxn modelId="{2C918A8C-A74E-4E18-87E2-6A4C68DB9C1B}" type="presParOf" srcId="{8D724A31-E105-43A2-BEBA-3FAA07DE8FBC}" destId="{A1870DC3-033A-4F94-9171-6033B9FCA19D}" srcOrd="4" destOrd="0" presId="urn:microsoft.com/office/officeart/2005/8/layout/vProcess5"/>
    <dgm:cxn modelId="{B564D6FD-3A5B-40AB-8812-36439B154CEB}" type="presParOf" srcId="{8D724A31-E105-43A2-BEBA-3FAA07DE8FBC}" destId="{EBC993EA-DFCC-4067-A68F-FB3D043D8F49}" srcOrd="5" destOrd="0" presId="urn:microsoft.com/office/officeart/2005/8/layout/vProcess5"/>
    <dgm:cxn modelId="{7CE43479-D233-484B-AA9A-040FFF496153}" type="presParOf" srcId="{8D724A31-E105-43A2-BEBA-3FAA07DE8FBC}" destId="{490A8085-B015-4F0F-B1E4-F8A599E9DB73}" srcOrd="6" destOrd="0" presId="urn:microsoft.com/office/officeart/2005/8/layout/vProcess5"/>
    <dgm:cxn modelId="{3C821C85-EB1D-4F39-A726-CDEA45566F0C}" type="presParOf" srcId="{8D724A31-E105-43A2-BEBA-3FAA07DE8FBC}" destId="{C64665C9-5FC4-4B13-9D81-542C8A2B24F7}" srcOrd="7" destOrd="0" presId="urn:microsoft.com/office/officeart/2005/8/layout/vProcess5"/>
    <dgm:cxn modelId="{33466681-6990-40DB-9BB6-C6D5C2A4943D}" type="presParOf" srcId="{8D724A31-E105-43A2-BEBA-3FAA07DE8FBC}" destId="{AB0BBF47-2207-46ED-B3A5-4D1B468E36C4}" srcOrd="8" destOrd="0" presId="urn:microsoft.com/office/officeart/2005/8/layout/vProcess5"/>
    <dgm:cxn modelId="{4B05E69B-4519-436B-B9AF-577E5094C1D8}" type="presParOf" srcId="{8D724A31-E105-43A2-BEBA-3FAA07DE8FBC}" destId="{42C714A0-D563-4221-8C1C-F35D0CD67C95}" srcOrd="9" destOrd="0" presId="urn:microsoft.com/office/officeart/2005/8/layout/vProcess5"/>
    <dgm:cxn modelId="{39867A3E-BA3A-4DC3-AD54-FB5F8A9B818D}" type="presParOf" srcId="{8D724A31-E105-43A2-BEBA-3FAA07DE8FBC}" destId="{48CEBD0D-9A6D-47DB-B2A2-C81521D330DA}" srcOrd="10" destOrd="0" presId="urn:microsoft.com/office/officeart/2005/8/layout/vProcess5"/>
    <dgm:cxn modelId="{E9CD3E1D-EC20-4AE6-B20F-556F275C04DA}" type="presParOf" srcId="{8D724A31-E105-43A2-BEBA-3FAA07DE8FBC}" destId="{7BB0A3AE-BFCB-4FE5-83B8-A531740F23B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9C047-23AB-4DB8-9A4E-FA318FCCF035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06FF0-72F8-4C63-93E6-FC5A1978D164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56273-6A19-4ACF-929F-E766CACC2202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Business Problem: Where should I open a coffee shop in Kansas City?</a:t>
          </a:r>
        </a:p>
      </dsp:txBody>
      <dsp:txXfrm>
        <a:off x="1864015" y="689"/>
        <a:ext cx="4933659" cy="1613866"/>
      </dsp:txXfrm>
    </dsp:sp>
    <dsp:sp modelId="{9EE2A1B6-661E-4D59-AE08-DD9E59C2855A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1D1D1-DB47-4DE4-9533-CAF6A2A07D5B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FD1E9-8303-43CD-B7A7-0DC3BE5EC867}">
      <dsp:nvSpPr>
        <dsp:cNvPr id="0" name=""/>
        <dsp:cNvSpPr/>
      </dsp:nvSpPr>
      <dsp:spPr>
        <a:xfrm>
          <a:off x="1864015" y="2018022"/>
          <a:ext cx="3058953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Strengths: </a:t>
          </a:r>
        </a:p>
      </dsp:txBody>
      <dsp:txXfrm>
        <a:off x="1864015" y="2018022"/>
        <a:ext cx="3058953" cy="1613866"/>
      </dsp:txXfrm>
    </dsp:sp>
    <dsp:sp modelId="{CD965C69-8959-46F4-8C25-BE7DE3AA79A5}">
      <dsp:nvSpPr>
        <dsp:cNvPr id="0" name=""/>
        <dsp:cNvSpPr/>
      </dsp:nvSpPr>
      <dsp:spPr>
        <a:xfrm>
          <a:off x="4922969" y="2018022"/>
          <a:ext cx="1874705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Building a strong community relationship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Customer Service</a:t>
          </a:r>
        </a:p>
      </dsp:txBody>
      <dsp:txXfrm>
        <a:off x="4922969" y="2018022"/>
        <a:ext cx="1874705" cy="1613866"/>
      </dsp:txXfrm>
    </dsp:sp>
    <dsp:sp modelId="{8B3DC945-3733-40C3-BE5A-459354C2479B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90863-57E6-4D15-BBA8-509F7FC24FE6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54D50-2D17-480A-85CC-FCE9D277FA21}">
      <dsp:nvSpPr>
        <dsp:cNvPr id="0" name=""/>
        <dsp:cNvSpPr/>
      </dsp:nvSpPr>
      <dsp:spPr>
        <a:xfrm>
          <a:off x="1864015" y="4035355"/>
          <a:ext cx="3058953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Weaknesses:</a:t>
          </a:r>
        </a:p>
      </dsp:txBody>
      <dsp:txXfrm>
        <a:off x="1864015" y="4035355"/>
        <a:ext cx="3058953" cy="1613866"/>
      </dsp:txXfrm>
    </dsp:sp>
    <dsp:sp modelId="{2647FFEC-1BDB-4213-BF1A-DB8D847199BA}">
      <dsp:nvSpPr>
        <dsp:cNvPr id="0" name=""/>
        <dsp:cNvSpPr/>
      </dsp:nvSpPr>
      <dsp:spPr>
        <a:xfrm>
          <a:off x="4922969" y="4035355"/>
          <a:ext cx="1874705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Higher prices than most chain stores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Lack of innovative products</a:t>
          </a:r>
        </a:p>
      </dsp:txBody>
      <dsp:txXfrm>
        <a:off x="4922969" y="4035355"/>
        <a:ext cx="1874705" cy="161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7BEE8-4A69-4E81-A403-560ADB04C77F}">
      <dsp:nvSpPr>
        <dsp:cNvPr id="0" name=""/>
        <dsp:cNvSpPr/>
      </dsp:nvSpPr>
      <dsp:spPr>
        <a:xfrm>
          <a:off x="3403" y="788091"/>
          <a:ext cx="617203" cy="617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4B304-AABD-4F55-9C80-DF4E07E18BE6}">
      <dsp:nvSpPr>
        <dsp:cNvPr id="0" name=""/>
        <dsp:cNvSpPr/>
      </dsp:nvSpPr>
      <dsp:spPr>
        <a:xfrm>
          <a:off x="3403" y="1500320"/>
          <a:ext cx="1763437" cy="991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Postal codes with corresponding coordinates are collected manually onto an Excel File</a:t>
          </a:r>
        </a:p>
      </dsp:txBody>
      <dsp:txXfrm>
        <a:off x="3403" y="1500320"/>
        <a:ext cx="1763437" cy="991933"/>
      </dsp:txXfrm>
    </dsp:sp>
    <dsp:sp modelId="{12FAD3DA-3DF9-4C80-951C-8DCDF6AC2674}">
      <dsp:nvSpPr>
        <dsp:cNvPr id="0" name=""/>
        <dsp:cNvSpPr/>
      </dsp:nvSpPr>
      <dsp:spPr>
        <a:xfrm>
          <a:off x="3403" y="2536451"/>
          <a:ext cx="1763437" cy="461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3D415-6C31-4EA4-859C-6D623B9B73DE}">
      <dsp:nvSpPr>
        <dsp:cNvPr id="0" name=""/>
        <dsp:cNvSpPr/>
      </dsp:nvSpPr>
      <dsp:spPr>
        <a:xfrm>
          <a:off x="2075442" y="788091"/>
          <a:ext cx="617203" cy="6172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730F8-E505-4594-8727-F80DDB66CEB1}">
      <dsp:nvSpPr>
        <dsp:cNvPr id="0" name=""/>
        <dsp:cNvSpPr/>
      </dsp:nvSpPr>
      <dsp:spPr>
        <a:xfrm>
          <a:off x="2075442" y="1500320"/>
          <a:ext cx="1763437" cy="991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stored on Excel File is transformed into a csv</a:t>
          </a:r>
        </a:p>
      </dsp:txBody>
      <dsp:txXfrm>
        <a:off x="2075442" y="1500320"/>
        <a:ext cx="1763437" cy="991933"/>
      </dsp:txXfrm>
    </dsp:sp>
    <dsp:sp modelId="{2D9E6F10-A64D-4B6E-835B-E5C069DEDD78}">
      <dsp:nvSpPr>
        <dsp:cNvPr id="0" name=""/>
        <dsp:cNvSpPr/>
      </dsp:nvSpPr>
      <dsp:spPr>
        <a:xfrm>
          <a:off x="2075442" y="2536451"/>
          <a:ext cx="1763437" cy="461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FE3EC-C902-4A67-B390-85C41A207A92}">
      <dsp:nvSpPr>
        <dsp:cNvPr id="0" name=""/>
        <dsp:cNvSpPr/>
      </dsp:nvSpPr>
      <dsp:spPr>
        <a:xfrm>
          <a:off x="4147481" y="788091"/>
          <a:ext cx="617203" cy="6172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EB9E4-10C0-4522-984D-54F843CF7A84}">
      <dsp:nvSpPr>
        <dsp:cNvPr id="0" name=""/>
        <dsp:cNvSpPr/>
      </dsp:nvSpPr>
      <dsp:spPr>
        <a:xfrm>
          <a:off x="4147481" y="1500320"/>
          <a:ext cx="1763437" cy="991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The csv is imported into Jupyter Notebooks using the Pandas module through Python</a:t>
          </a:r>
        </a:p>
      </dsp:txBody>
      <dsp:txXfrm>
        <a:off x="4147481" y="1500320"/>
        <a:ext cx="1763437" cy="991933"/>
      </dsp:txXfrm>
    </dsp:sp>
    <dsp:sp modelId="{2C42B643-0DF5-45AC-80B4-36B325905370}">
      <dsp:nvSpPr>
        <dsp:cNvPr id="0" name=""/>
        <dsp:cNvSpPr/>
      </dsp:nvSpPr>
      <dsp:spPr>
        <a:xfrm>
          <a:off x="4147481" y="2536451"/>
          <a:ext cx="1763437" cy="461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D8B90-8521-4D3C-8832-2FAC4892E7EA}">
      <dsp:nvSpPr>
        <dsp:cNvPr id="0" name=""/>
        <dsp:cNvSpPr/>
      </dsp:nvSpPr>
      <dsp:spPr>
        <a:xfrm>
          <a:off x="6219520" y="788091"/>
          <a:ext cx="617203" cy="6172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657EA-CBD9-4519-B25D-2025B59BBA18}">
      <dsp:nvSpPr>
        <dsp:cNvPr id="0" name=""/>
        <dsp:cNvSpPr/>
      </dsp:nvSpPr>
      <dsp:spPr>
        <a:xfrm>
          <a:off x="6219520" y="1500320"/>
          <a:ext cx="1763437" cy="991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Geocoder is used to find the coordinate for Kansas City</a:t>
          </a:r>
        </a:p>
      </dsp:txBody>
      <dsp:txXfrm>
        <a:off x="6219520" y="1500320"/>
        <a:ext cx="1763437" cy="991933"/>
      </dsp:txXfrm>
    </dsp:sp>
    <dsp:sp modelId="{B5254D99-3026-43DF-800D-D94BE1D54830}">
      <dsp:nvSpPr>
        <dsp:cNvPr id="0" name=""/>
        <dsp:cNvSpPr/>
      </dsp:nvSpPr>
      <dsp:spPr>
        <a:xfrm>
          <a:off x="6219520" y="2536451"/>
          <a:ext cx="1763437" cy="461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BA019-E407-4683-AC5D-C3B6AA2A56EC}">
      <dsp:nvSpPr>
        <dsp:cNvPr id="0" name=""/>
        <dsp:cNvSpPr/>
      </dsp:nvSpPr>
      <dsp:spPr>
        <a:xfrm>
          <a:off x="8291559" y="788091"/>
          <a:ext cx="617203" cy="6172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EDC10-2BF1-43BF-8AF1-1DA9FB625952}">
      <dsp:nvSpPr>
        <dsp:cNvPr id="0" name=""/>
        <dsp:cNvSpPr/>
      </dsp:nvSpPr>
      <dsp:spPr>
        <a:xfrm>
          <a:off x="8291559" y="1500320"/>
          <a:ext cx="1763437" cy="991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 developer account on Foursquare is required to obtain venue data</a:t>
          </a:r>
        </a:p>
      </dsp:txBody>
      <dsp:txXfrm>
        <a:off x="8291559" y="1500320"/>
        <a:ext cx="1763437" cy="991933"/>
      </dsp:txXfrm>
    </dsp:sp>
    <dsp:sp modelId="{FB61C8BF-D990-43A0-B319-CFCF200BE4A4}">
      <dsp:nvSpPr>
        <dsp:cNvPr id="0" name=""/>
        <dsp:cNvSpPr/>
      </dsp:nvSpPr>
      <dsp:spPr>
        <a:xfrm>
          <a:off x="8291559" y="2536451"/>
          <a:ext cx="1763437" cy="461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Limited to 500 venues within a 1,000-meter radius of the city coordinates</a:t>
          </a:r>
        </a:p>
      </dsp:txBody>
      <dsp:txXfrm>
        <a:off x="8291559" y="2536451"/>
        <a:ext cx="1763437" cy="461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26512-3F47-4114-8787-3367E5A741FF}">
      <dsp:nvSpPr>
        <dsp:cNvPr id="0" name=""/>
        <dsp:cNvSpPr/>
      </dsp:nvSpPr>
      <dsp:spPr>
        <a:xfrm>
          <a:off x="0" y="0"/>
          <a:ext cx="8046720" cy="832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Cluster 2 or Industrial Oldtown is best suited for a new coffee shop given the strengths and weaknesses of the business owner</a:t>
          </a:r>
        </a:p>
      </dsp:txBody>
      <dsp:txXfrm>
        <a:off x="24396" y="24396"/>
        <a:ext cx="7077531" cy="784145"/>
      </dsp:txXfrm>
    </dsp:sp>
    <dsp:sp modelId="{23C8ACDF-CDB9-4806-896E-D47C0EFD82DC}">
      <dsp:nvSpPr>
        <dsp:cNvPr id="0" name=""/>
        <dsp:cNvSpPr/>
      </dsp:nvSpPr>
      <dsp:spPr>
        <a:xfrm>
          <a:off x="673912" y="984380"/>
          <a:ext cx="8046720" cy="832937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Industrial Oldtown residents strongly support local shops over national chains</a:t>
          </a:r>
        </a:p>
      </dsp:txBody>
      <dsp:txXfrm>
        <a:off x="698308" y="1008776"/>
        <a:ext cx="6782605" cy="784145"/>
      </dsp:txXfrm>
    </dsp:sp>
    <dsp:sp modelId="{577C541A-25E9-4512-BF65-E55B5639E492}">
      <dsp:nvSpPr>
        <dsp:cNvPr id="0" name=""/>
        <dsp:cNvSpPr/>
      </dsp:nvSpPr>
      <dsp:spPr>
        <a:xfrm>
          <a:off x="1337767" y="1968761"/>
          <a:ext cx="8046720" cy="832937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Industrial Oldtown has substantial foot traffic given the number of resident since many blue-collar workers arrive from outside the neighborhood to work at one of the many industrial facilities</a:t>
          </a:r>
        </a:p>
      </dsp:txBody>
      <dsp:txXfrm>
        <a:off x="1362163" y="1993157"/>
        <a:ext cx="6792664" cy="784145"/>
      </dsp:txXfrm>
    </dsp:sp>
    <dsp:sp modelId="{A1870DC3-033A-4F94-9171-6033B9FCA19D}">
      <dsp:nvSpPr>
        <dsp:cNvPr id="0" name=""/>
        <dsp:cNvSpPr/>
      </dsp:nvSpPr>
      <dsp:spPr>
        <a:xfrm>
          <a:off x="2011680" y="2953142"/>
          <a:ext cx="8046720" cy="832937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Postal Area 64109 or locally known as south West Bottoms is the best region within the cluster because of the lack of existing coffee venues to compete with </a:t>
          </a:r>
        </a:p>
      </dsp:txBody>
      <dsp:txXfrm>
        <a:off x="2036076" y="2977538"/>
        <a:ext cx="6782605" cy="784145"/>
      </dsp:txXfrm>
    </dsp:sp>
    <dsp:sp modelId="{EBC993EA-DFCC-4067-A68F-FB3D043D8F49}">
      <dsp:nvSpPr>
        <dsp:cNvPr id="0" name=""/>
        <dsp:cNvSpPr/>
      </dsp:nvSpPr>
      <dsp:spPr>
        <a:xfrm>
          <a:off x="750531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27127" y="637954"/>
        <a:ext cx="297775" cy="407410"/>
      </dsp:txXfrm>
    </dsp:sp>
    <dsp:sp modelId="{490A8085-B015-4F0F-B1E4-F8A599E9DB73}">
      <dsp:nvSpPr>
        <dsp:cNvPr id="0" name=""/>
        <dsp:cNvSpPr/>
      </dsp:nvSpPr>
      <dsp:spPr>
        <a:xfrm>
          <a:off x="8179223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1040" y="1622335"/>
        <a:ext cx="297775" cy="407410"/>
      </dsp:txXfrm>
    </dsp:sp>
    <dsp:sp modelId="{C64665C9-5FC4-4B13-9D81-542C8A2B24F7}">
      <dsp:nvSpPr>
        <dsp:cNvPr id="0" name=""/>
        <dsp:cNvSpPr/>
      </dsp:nvSpPr>
      <dsp:spPr>
        <a:xfrm>
          <a:off x="8843077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4894" y="2606716"/>
        <a:ext cx="297775" cy="40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F0E2-1A81-4F1A-B4F3-553CFFF63C8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1D0-5624-4BBA-83B9-621F454696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68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F0E2-1A81-4F1A-B4F3-553CFFF63C8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1D0-5624-4BBA-83B9-621F45469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F0E2-1A81-4F1A-B4F3-553CFFF63C8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1D0-5624-4BBA-83B9-621F45469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1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F0E2-1A81-4F1A-B4F3-553CFFF63C8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1D0-5624-4BBA-83B9-621F45469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F0E2-1A81-4F1A-B4F3-553CFFF63C8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1D0-5624-4BBA-83B9-621F454696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0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F0E2-1A81-4F1A-B4F3-553CFFF63C8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1D0-5624-4BBA-83B9-621F45469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F0E2-1A81-4F1A-B4F3-553CFFF63C8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1D0-5624-4BBA-83B9-621F45469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F0E2-1A81-4F1A-B4F3-553CFFF63C8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1D0-5624-4BBA-83B9-621F45469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5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F0E2-1A81-4F1A-B4F3-553CFFF63C8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1D0-5624-4BBA-83B9-621F45469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1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58F0E2-1A81-4F1A-B4F3-553CFFF63C8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BEF1D0-5624-4BBA-83B9-621F45469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F0E2-1A81-4F1A-B4F3-553CFFF63C8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1D0-5624-4BBA-83B9-621F45469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4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58F0E2-1A81-4F1A-B4F3-553CFFF63C8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BEF1D0-5624-4BBA-83B9-621F454696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13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1C538-1F74-4C5C-A244-EE053352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Clustering Kansas City by Postal Region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9D04-AA25-4EE2-AB2C-07CF552DD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Created By: brandon Lombardino</a:t>
            </a:r>
          </a:p>
          <a:p>
            <a:r>
              <a:rPr lang="en-US">
                <a:solidFill>
                  <a:srgbClr val="FFFFFF"/>
                </a:solidFill>
              </a:rPr>
              <a:t>Created date: 05/12/2020</a:t>
            </a:r>
          </a:p>
        </p:txBody>
      </p:sp>
    </p:spTree>
    <p:extLst>
      <p:ext uri="{BB962C8B-B14F-4D97-AF65-F5344CB8AC3E}">
        <p14:creationId xmlns:p14="http://schemas.microsoft.com/office/powerpoint/2010/main" val="401332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1226-8DAB-41EC-8B5B-F3849194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Results Mapped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F2C80B-ADEE-4E61-97FB-F9489BF02F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530" y="1846263"/>
            <a:ext cx="50752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0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D27AF-2F53-4606-AB83-242BDD81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Cluster 1 – City Centre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B94E-3EBD-45B3-944E-A1F032B1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Represented on the map in red</a:t>
            </a:r>
          </a:p>
          <a:p>
            <a:r>
              <a:rPr lang="en-US" sz="1500">
                <a:solidFill>
                  <a:srgbClr val="FFFFFF"/>
                </a:solidFill>
              </a:rPr>
              <a:t>Defined by different types of bars and entertainment venues</a:t>
            </a:r>
          </a:p>
          <a:p>
            <a:r>
              <a:rPr lang="en-US" sz="1500">
                <a:solidFill>
                  <a:srgbClr val="FFFFFF"/>
                </a:solidFill>
              </a:rPr>
              <a:t>Caters to nightlife and tourists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ABB2E-B6FB-4085-B780-D04F04CF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28" y="1568772"/>
            <a:ext cx="7909590" cy="26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9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3762F-4F00-4255-B183-39A03AC3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Cluster 2 – Industrial Oldtown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2DDB-7357-432F-AD2E-6E0FFF5F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Represented on the map in blue</a:t>
            </a:r>
          </a:p>
          <a:p>
            <a:r>
              <a:rPr lang="en-US" sz="1500">
                <a:solidFill>
                  <a:srgbClr val="FFFFFF"/>
                </a:solidFill>
              </a:rPr>
              <a:t>Defined by antique shops, border crossings, and parks</a:t>
            </a:r>
          </a:p>
          <a:p>
            <a:r>
              <a:rPr lang="en-US" sz="1500">
                <a:solidFill>
                  <a:srgbClr val="FFFFFF"/>
                </a:solidFill>
              </a:rPr>
              <a:t>Caters to the old town and blue-collar community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FAA15-3DF0-47BB-B685-8D466C6E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18" y="1777276"/>
            <a:ext cx="7360231" cy="23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1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D574B-90FD-4EF3-998C-279E55B3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Cluster 3 - Suburbs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51D4-6184-4CDF-B8E5-92537233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Represented on the map in green</a:t>
            </a:r>
          </a:p>
          <a:p>
            <a:r>
              <a:rPr lang="en-US" sz="1500">
                <a:solidFill>
                  <a:srgbClr val="FFFFFF"/>
                </a:solidFill>
              </a:rPr>
              <a:t>Defined by restaurants and shopping centers</a:t>
            </a:r>
          </a:p>
          <a:p>
            <a:r>
              <a:rPr lang="en-US" sz="1500">
                <a:solidFill>
                  <a:srgbClr val="FFFFFF"/>
                </a:solidFill>
              </a:rPr>
              <a:t>Caters to residents who value space and quiet over community and entertainment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8AE71-3417-46C3-9AA4-9F4098ED3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290" y="1568772"/>
            <a:ext cx="7715535" cy="260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4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232F-1DCB-461A-9571-CC3EF200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8E9F11-C51F-40C1-8A20-DEDDF9E52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74604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10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B1A24-A659-4258-A47C-664FBA05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D064E-633D-41C2-846F-C9C14D657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68874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03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45832-1835-4E49-A2AA-60CE84BF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Data and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4750-BE4A-4171-B074-8CEDBC383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en-US" dirty="0"/>
              <a:t>Data Required:</a:t>
            </a:r>
          </a:p>
          <a:p>
            <a:pPr lvl="1"/>
            <a:r>
              <a:rPr lang="en-US" dirty="0"/>
              <a:t>Kansas City postal codes copied from the internet</a:t>
            </a:r>
          </a:p>
          <a:p>
            <a:pPr lvl="1"/>
            <a:r>
              <a:rPr lang="en-US" dirty="0"/>
              <a:t>Coordinates associated with postal codes manually inputted from the internet</a:t>
            </a:r>
          </a:p>
          <a:p>
            <a:pPr lvl="1"/>
            <a:r>
              <a:rPr lang="en-US" dirty="0"/>
              <a:t>Maps from folium package</a:t>
            </a:r>
          </a:p>
          <a:p>
            <a:pPr lvl="1"/>
            <a:r>
              <a:rPr lang="en-US" dirty="0"/>
              <a:t>Nearby venue data from Foursquare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488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144D-7475-417E-9039-986BFB44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Collecting the Data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ADC7F76-AF3F-4DA7-87DB-9DE6692C7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32226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40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B4008-6DBC-4B41-9A1C-6DF846D2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Mapping the Postal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4FE3-13A2-4ED0-BC12-B78CE476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78087"/>
            <a:ext cx="3659246" cy="15544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>
                <a:solidFill>
                  <a:srgbClr val="FFFFFF"/>
                </a:solidFill>
                <a:latin typeface="+mj-lt"/>
              </a:rPr>
              <a:t>Coordinates are used with folium to map out the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1EF22-95EC-4C72-AB2E-75F54F66CD2A}"/>
              </a:ext>
            </a:extLst>
          </p:cNvPr>
          <p:cNvPicPr/>
          <p:nvPr/>
        </p:nvPicPr>
        <p:blipFill rotWithShape="1">
          <a:blip r:embed="rId2"/>
          <a:srcRect l="15201" r="18449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147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6E69D-59BD-4A94-99F0-0A9A7B45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Consolidating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E9F5-DCD8-4DA7-A982-760DEB2E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>
                <a:solidFill>
                  <a:srgbClr val="FFFFFF"/>
                </a:solidFill>
                <a:latin typeface="+mj-lt"/>
              </a:rPr>
              <a:t>Postal Code data from the csv is merged with venue data from Foursquare to create a new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67786-6259-419B-AB00-B4A5045F5D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999" y="1319352"/>
            <a:ext cx="10925102" cy="2266957"/>
          </a:xfrm>
          <a:prstGeom prst="rect">
            <a:avLst/>
          </a:prstGeom>
        </p:spPr>
      </p:pic>
      <p:sp>
        <p:nvSpPr>
          <p:cNvPr id="6" name="Rectangle 18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66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D9D0F-05EF-4680-8C18-B1564DA853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999" y="1865112"/>
            <a:ext cx="6275667" cy="31277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77B5D-8BB0-42E4-8ACE-394E53E6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Number of Venues by Postal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9D9B-1297-4F63-AF75-41D40948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885" y="3578084"/>
            <a:ext cx="3659246" cy="26398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>
                <a:solidFill>
                  <a:srgbClr val="FFFFFF"/>
                </a:solidFill>
                <a:latin typeface="+mj-lt"/>
              </a:rPr>
              <a:t>Postal codes with less than 10 venues are dropped for the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336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DDD93-5AAF-401C-82A3-A4F395E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Mean of Frequency of Occurrence of Each Category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CB0FC0-92D1-4975-B257-541415E9D0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399524"/>
            <a:ext cx="5131653" cy="208384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648B8A-B43A-474D-B9EC-26CCB01D95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98916" y="1598914"/>
            <a:ext cx="3240230" cy="182883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28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299-6246-4847-8446-67AF5BC7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437E7-973A-4134-9A6F-12E8E2D8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cluster model is based on the top 10 most common venues for each postal code.</a:t>
            </a:r>
          </a:p>
          <a:p>
            <a:r>
              <a:rPr lang="en-US"/>
              <a:t>The model separates each postal region by assigning them to one of 5 clusters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2E135-1E95-40EE-9064-AF3C6CA900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925234"/>
            <a:ext cx="5943600" cy="1864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8CC28-E33F-4FBC-ADAA-60C0D71A30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72107" y="2972417"/>
            <a:ext cx="2252345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06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Clustering Kansas City by Postal Region</vt:lpstr>
      <vt:lpstr>Introduction</vt:lpstr>
      <vt:lpstr>Data and Sources</vt:lpstr>
      <vt:lpstr>Collecting the Data</vt:lpstr>
      <vt:lpstr>Mapping the Postal Codes</vt:lpstr>
      <vt:lpstr>Consolidating Data</vt:lpstr>
      <vt:lpstr>Number of Venues by Postal Code</vt:lpstr>
      <vt:lpstr>Mean of Frequency of Occurrence of Each Category</vt:lpstr>
      <vt:lpstr>Clustering</vt:lpstr>
      <vt:lpstr>K-Means Clustering Results Mapped</vt:lpstr>
      <vt:lpstr>Cluster 1 – City Centre</vt:lpstr>
      <vt:lpstr>Cluster 2 – Industrial Oldtown</vt:lpstr>
      <vt:lpstr>Cluster 3 - Suburbs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Kansas City by Postal Region</dc:title>
  <dc:creator>Brandon Lombardino</dc:creator>
  <cp:lastModifiedBy>Brandon Lombardino</cp:lastModifiedBy>
  <cp:revision>2</cp:revision>
  <dcterms:created xsi:type="dcterms:W3CDTF">2020-05-12T21:03:49Z</dcterms:created>
  <dcterms:modified xsi:type="dcterms:W3CDTF">2020-05-12T21:17:45Z</dcterms:modified>
</cp:coreProperties>
</file>