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F7E6-FE62-417C-9D42-F87AACA4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DF47B-B3C4-4A99-847C-208CEE719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6E606-7E11-4127-A50E-3EDA5EC2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C936-59AF-4335-918A-20804FD9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3345A-0D12-4BEA-B2B5-166302E1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98A4-1628-4B4E-A1F6-30C32B7F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3AAE9-0133-423E-BC47-952C2A9A0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6670-BF21-46EC-9625-BD63CDD8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8AEB-573D-4F55-B325-09AE11E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972B-C8C9-4E24-9296-AD70B96C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20F0D-263E-4E43-AE9C-C08D1F8E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DDE15-6AD4-4DC7-A877-1275C2EDF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0CB8-6ABD-4D94-B2FA-0438D6B8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29709-2343-4B3A-AA1E-40C89306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18DE-D110-4389-81DB-53CBFFB9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7B64-C796-4307-AE38-8BAF21E5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570B-A0EF-4741-8585-1E5C3662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9B608-73A0-4322-990F-6428A93B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3FDF-0A4A-4275-80A2-A7384F25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8403-3E28-425C-AC5D-76B7FEE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662A-5641-4AE6-8A94-B882458B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6818-3142-49DB-ACF5-0FC3B614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F5FD-D3C3-49F3-A33C-5E8254B3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4D8B-C686-487A-9847-5480CD68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4A50-7934-482A-BAAD-CC2AFF7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299C-014F-43C2-811F-EF8DA944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09D7-031F-4F03-AD5A-F75276CDF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F4F95-186B-4993-AFEE-7FB20B012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15D4-76B5-4B72-B36A-2DAB334E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990C7-7130-4D5B-B44C-4B8CB513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46D4-5E05-4ABF-88F0-07B204FE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9C80-C822-4159-8E81-A4F13DD9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D79F-7714-4B23-9472-7B0F3BF36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135A1-704A-4466-B2F3-E313924F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EFA87-817A-40C8-9B91-AE43F851B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E8FF0-54D8-4778-B9A8-35318ED1E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C0062-328E-47F5-BC76-22B9F872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1CA84-428E-4AED-AE12-000BC06A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763E0-49C8-4753-9254-F18F5845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A57B-703A-4603-BFD8-F0E3EEB0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E6AB5-5AC2-4EFC-A481-D0EE79D0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5E164-5245-4089-B4AE-EBB5AF74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9951C-B7DF-4089-B7F3-05DC2D8C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5B5F2-E26A-4259-B367-AC189D86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EA83C-5D97-4C80-BC0E-BE14DEF0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645A-9FBB-4F08-A783-8C33780D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3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D45F-8880-4C68-9F0E-4E0DD569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0547-BA07-4712-AF94-251BC2B4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A1521-3044-4587-965F-B5327515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45DC7-C46E-43CF-893F-4BBCC37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50B3-EB9B-43B8-9438-2CC089A0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C198E-C4BF-4F03-BEC9-19824A63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8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A94A-F400-4392-B3EB-B5F354C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FF096-6FA9-4C17-B4B9-9B3D669D5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7E499-F7D2-4370-9570-C680D5E2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2E4D-423B-40C4-BFB2-DEFECF7A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6ABE0-C9D7-4115-9F2F-34E07761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B805B-951D-4401-A560-B85F1907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0ACB7-5964-41DF-AE62-8BAC3E27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869F-A68C-4A33-9D65-6D7B3EE8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C033-EF24-44E7-A848-4682BE6F9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AF073-9FA2-44FA-9697-53CC3B7C45ED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AC3F-4271-4794-8F83-041979426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6201-13CE-448C-B3FD-3AB9C5496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127E3-1F67-4F8D-9C26-5530CF95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H.XPD.CHEX.GD.ZS" TargetMode="External"/><Relationship Id="rId2" Type="http://schemas.openxmlformats.org/officeDocument/2006/relationships/hyperlink" Target="https://www.sipri.org/databases/mil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worldbank.org/indicator/SP.POP.TOTL" TargetMode="External"/><Relationship Id="rId5" Type="http://schemas.openxmlformats.org/officeDocument/2006/relationships/hyperlink" Target="https://data.worldbank.org/indicator/NY.GDP.MKTP.CD" TargetMode="External"/><Relationship Id="rId4" Type="http://schemas.openxmlformats.org/officeDocument/2006/relationships/hyperlink" Target="https://data.worldbank.org/indicator/SE.XPD.TOTL.GD.Z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BGmimTrFQyYvAhHoDsANERsmPYWsqJJ/edit#gid=1811620846" TargetMode="External"/><Relationship Id="rId2" Type="http://schemas.openxmlformats.org/officeDocument/2006/relationships/hyperlink" Target="https://developers.google.com/chart/interactive/docs/galler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5F3D6-442D-4F54-B9BA-752FF577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Visualization: Individual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852C7-4705-4206-A535-E98F2464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386" y="3853170"/>
            <a:ext cx="8121227" cy="830134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analysis of military, healthcare, and educational expenditure on at least the top ten nations in the world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Benjamin Lee</a:t>
            </a:r>
          </a:p>
        </p:txBody>
      </p:sp>
    </p:spTree>
    <p:extLst>
      <p:ext uri="{BB962C8B-B14F-4D97-AF65-F5344CB8AC3E}">
        <p14:creationId xmlns:p14="http://schemas.microsoft.com/office/powerpoint/2010/main" val="214404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F0D8-6A3A-4101-AF6A-E7CB89B8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Countries in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3411-1051-4C8D-BC79-7D08DC11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G-20</a:t>
            </a:r>
          </a:p>
          <a:p>
            <a:pPr>
              <a:lnSpc>
                <a:spcPct val="200000"/>
              </a:lnSpc>
            </a:pPr>
            <a:r>
              <a:rPr lang="en-US" dirty="0"/>
              <a:t>Excluded European Union</a:t>
            </a:r>
          </a:p>
          <a:p>
            <a:pPr>
              <a:lnSpc>
                <a:spcPct val="200000"/>
              </a:lnSpc>
            </a:pPr>
            <a:r>
              <a:rPr lang="en-US" dirty="0"/>
              <a:t>Total: 19 countries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Argentina, Australia, Brazil, Canada, China, France, Germany, India, Indonesia, Italy, Japan, Mexico, Russia, Saudi Arabia, South Africa, South Korea, Turkey, the United Kingdom, and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146980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6A24-B15C-43D6-AC3B-359E678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7DEF-E8E7-4D6D-A046-2222E435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Military Expenditure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Stockholm International Peace Research Institute (SIPRI)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Healthcare Expenditure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3"/>
              </a:rPr>
              <a:t>World Bank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Educational Expenditure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4"/>
              </a:rPr>
              <a:t>World Bank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GDP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5"/>
              </a:rPr>
              <a:t>World Bank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Population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6"/>
              </a:rPr>
              <a:t>World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1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5EA7-4E5E-441B-BF29-343EEF8D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3D93-E165-4B87-9996-F1173C4B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Sourced graphics from </a:t>
            </a:r>
            <a:r>
              <a:rPr lang="en-US" dirty="0">
                <a:hlinkClick r:id="rId2"/>
              </a:rPr>
              <a:t>Google Charts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Uploaded all Excel files to </a:t>
            </a:r>
            <a:r>
              <a:rPr lang="en-US" dirty="0">
                <a:hlinkClick r:id="rId3"/>
              </a:rPr>
              <a:t>Google Spreadsheets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Cleaned and scaled data in Google Spreadsheets as well</a:t>
            </a:r>
          </a:p>
          <a:p>
            <a:pPr>
              <a:lnSpc>
                <a:spcPct val="200000"/>
              </a:lnSpc>
            </a:pPr>
            <a:r>
              <a:rPr lang="en-US" dirty="0"/>
              <a:t>Referenced Google Spreadsheet in API calls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C06E-3C0C-450A-868D-C9E8A9BB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8D6D-FABD-4D4F-80C8-38280AC7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website and show results</a:t>
            </a:r>
          </a:p>
        </p:txBody>
      </p:sp>
    </p:spTree>
    <p:extLst>
      <p:ext uri="{BB962C8B-B14F-4D97-AF65-F5344CB8AC3E}">
        <p14:creationId xmlns:p14="http://schemas.microsoft.com/office/powerpoint/2010/main" val="245492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EA55-0B0E-4644-84F4-FA809275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76BC-9AF4-4835-AE21-17EE120D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United States spends the most money on nearly everything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Highest total GDP, military expenditure, healthcare expenditure, educational expenditure*, per capita GDP, and per capita healthcare</a:t>
            </a:r>
          </a:p>
          <a:p>
            <a:pPr>
              <a:lnSpc>
                <a:spcPct val="200000"/>
              </a:lnSpc>
            </a:pPr>
            <a:r>
              <a:rPr lang="en-US" dirty="0"/>
              <a:t>Saudi Arabia spends the most on per capita military expenditure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Also holds the title of fastest growing country in healthcare expenditure in fixed percentage.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7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7587-7D76-4D38-8C23-3C8E19D2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E427-A671-497E-9EC2-0FE0EA93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Very time-consuming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Worked website from the ground up.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API is annoying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Uncaught Error: Response 429(); too many API calls in a certain amount of time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Don’t have an exorbitant amount of visualizations on my webpage</a:t>
            </a:r>
          </a:p>
          <a:p>
            <a:pPr>
              <a:lnSpc>
                <a:spcPct val="200000"/>
              </a:lnSpc>
            </a:pPr>
            <a:r>
              <a:rPr lang="en-US" dirty="0"/>
              <a:t>Very rewarding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Love the look of the finished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9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C40B-7EDB-4142-AFCB-FA72BFDF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6439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Visualization: Individual Project</vt:lpstr>
      <vt:lpstr>Countries in Question</vt:lpstr>
      <vt:lpstr>Data Sources</vt:lpstr>
      <vt:lpstr>Google API</vt:lpstr>
      <vt:lpstr>Demo</vt:lpstr>
      <vt:lpstr>Results Recap</vt:lpstr>
      <vt:lpstr>Feedback on 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Individual Project</dc:title>
  <dc:creator>Lee, Ben</dc:creator>
  <cp:lastModifiedBy>Lee, Ben</cp:lastModifiedBy>
  <cp:revision>4</cp:revision>
  <dcterms:created xsi:type="dcterms:W3CDTF">2021-03-02T23:59:29Z</dcterms:created>
  <dcterms:modified xsi:type="dcterms:W3CDTF">2021-03-03T00:22:33Z</dcterms:modified>
</cp:coreProperties>
</file>