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B43B-5140-46FD-BFE1-BDE92AE21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9B5B7-76E5-414A-8614-CE7734736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7D779-61DA-40DA-B53E-9EDE2702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09D4-8A02-4A13-A8FF-945CD9142DC7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51965-1993-41B1-AA8D-6F579189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95A9F-47A4-4CC1-BC4B-3CCAA34C4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8B19-330B-4238-B30C-95AB7553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1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8588-C5D5-4597-A2F9-F5C6CAD7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71864-36CF-4348-85FC-16191C1D7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D44C3-9F8F-4B9C-90FB-91C9771FE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09D4-8A02-4A13-A8FF-945CD9142DC7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C831D-EB55-47BD-8575-B9E0A212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F6F8C-E14B-496C-A0B3-4455B96C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8B19-330B-4238-B30C-95AB7553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1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093694-82FA-40A0-9DBC-D573B666A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05F11-9E41-4BCB-83AA-AC1F47B0F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78B31-FD26-4BBA-90B0-905A4272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09D4-8A02-4A13-A8FF-945CD9142DC7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83FB-B938-4555-BC92-60343372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24D27-F887-499E-BB5E-A70671166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8B19-330B-4238-B30C-95AB7553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8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341E-FA37-4069-8FA2-7AC7589C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CC184-6D7E-468F-B8BD-0CB3E55AC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9D25F-88DD-4858-9704-E2038377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09D4-8A02-4A13-A8FF-945CD9142DC7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2C4A0-8D3C-4B5F-B46A-CCFF0375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77E4C-AD25-4D0C-964D-4DD138C58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8B19-330B-4238-B30C-95AB7553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5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9AD6E-CF30-4919-AB83-4A3850DEC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6C27B-F456-4A93-8DC3-F9C0AB18B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99859-7813-4637-87EF-C6EED84A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09D4-8A02-4A13-A8FF-945CD9142DC7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BFA59-C5A0-4717-ACFE-A1134A497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9B791-B9D0-4D8F-A8D1-4976A1428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8B19-330B-4238-B30C-95AB7553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5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8C4B1-674B-4772-B657-9AEDA67A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8C08-A8AF-453D-8DE5-C49D812FC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DA370-A969-493E-98E7-CE90F4C73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26E81-5FA5-45CD-B8BC-1A945661F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09D4-8A02-4A13-A8FF-945CD9142DC7}" type="datetimeFigureOut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54360-611C-465D-B4A0-DC55CE3F7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D2547-B42F-450A-87ED-E302E1442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8B19-330B-4238-B30C-95AB7553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2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3717-61D6-42E6-95E6-415099F4A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D3CDF-C24D-4801-9FA3-6127D4D00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12425-9998-4D87-B34E-0999132E3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3E6E89-0DFA-4F4A-A7F8-F92A72281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EFBB4C-740F-4D1F-AB78-2FFB117F1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B7AA0F-B9B4-401D-BC55-423825DC3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09D4-8A02-4A13-A8FF-945CD9142DC7}" type="datetimeFigureOut">
              <a:rPr lang="en-US" smtClean="0"/>
              <a:t>3/9/20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059AC2-68DB-4B03-A9A8-E8653175C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87E033-5FA8-4D7D-A2B5-A16312E0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8B19-330B-4238-B30C-95AB7553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2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0F894-2934-44DB-A0F6-46EB1C78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82B463-D113-4FC5-8AF7-FE0E8929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09D4-8A02-4A13-A8FF-945CD9142DC7}" type="datetimeFigureOut">
              <a:rPr lang="en-US" smtClean="0"/>
              <a:t>3/9/20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5CB3C-E80E-4B70-9B84-0924695B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0B297-EA85-4F85-A81A-05B6CCFA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8B19-330B-4238-B30C-95AB7553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E9CBD-A265-4F6B-883C-C3F80E47F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09D4-8A02-4A13-A8FF-945CD9142DC7}" type="datetimeFigureOut">
              <a:rPr lang="en-US" smtClean="0"/>
              <a:t>3/9/20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E8B29-C950-4627-822B-C3360930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53488-9CA4-4810-B4AA-E480AC95F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8B19-330B-4238-B30C-95AB7553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8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85D7-2A34-4654-82FF-2DF3C813F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DCCFB-4F77-4D54-B877-1808CCD2D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B2122-18D7-428A-AF11-260ADF838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7B856-6890-4237-BF88-EFF996981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09D4-8A02-4A13-A8FF-945CD9142DC7}" type="datetimeFigureOut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E0E34-5EEA-420E-B7A7-44B20BCB5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94563-40F0-4107-8F99-D9E403B9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8B19-330B-4238-B30C-95AB7553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1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3BC7-3206-4642-8EFC-961CB4728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9E01C-5CED-4E48-BFCA-6C061598E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4EDA6-2054-443C-8BB6-78D5CDC2D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89BBE-3137-4914-BEED-4459B6CE0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09D4-8A02-4A13-A8FF-945CD9142DC7}" type="datetimeFigureOut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76F38-BEB1-45F2-AA33-728F11405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C3ACB-67BB-4FE1-8372-25F84E483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8B19-330B-4238-B30C-95AB7553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0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BAF9E8-BC79-42F3-9B0D-860ABB87E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B5768-2F14-4022-B283-2C9BF19FB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E0B58-E53E-4830-B734-D6D8D4176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909D4-8A02-4A13-A8FF-945CD9142DC7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B9FA7-0E10-4D8D-9A74-F50F78254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0642F-B5D9-4807-97BF-BFE318511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08B19-330B-4238-B30C-95AB7553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7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6E5ABEA2-411E-A241-A752-18FEDC498DED}"/>
              </a:ext>
            </a:extLst>
          </p:cNvPr>
          <p:cNvGrpSpPr/>
          <p:nvPr/>
        </p:nvGrpSpPr>
        <p:grpSpPr>
          <a:xfrm>
            <a:off x="4161364" y="1400021"/>
            <a:ext cx="4497470" cy="2537791"/>
            <a:chOff x="4161364" y="1400021"/>
            <a:chExt cx="4497470" cy="253779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A77B262-ACD6-4581-AD69-CE5168D303F4}"/>
                </a:ext>
              </a:extLst>
            </p:cNvPr>
            <p:cNvSpPr/>
            <p:nvPr/>
          </p:nvSpPr>
          <p:spPr>
            <a:xfrm>
              <a:off x="5105853" y="2099075"/>
              <a:ext cx="1320800" cy="914400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32C6FBB2-D05D-478A-AF89-D3F2E4D5946B}"/>
                </a:ext>
              </a:extLst>
            </p:cNvPr>
            <p:cNvCxnSpPr>
              <a:cxnSpLocks/>
              <a:stCxn id="3" idx="2"/>
              <a:endCxn id="7" idx="2"/>
            </p:cNvCxnSpPr>
            <p:nvPr/>
          </p:nvCxnSpPr>
          <p:spPr>
            <a:xfrm rot="5400000" flipH="1">
              <a:off x="6712513" y="2067216"/>
              <a:ext cx="375768" cy="2268287"/>
            </a:xfrm>
            <a:prstGeom prst="bentConnector3">
              <a:avLst>
                <a:gd name="adj1" fmla="val -60835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D5517E0C-AEA7-43CB-80BC-0C563FAE35EC}"/>
                </a:ext>
              </a:extLst>
            </p:cNvPr>
            <p:cNvCxnSpPr>
              <a:cxnSpLocks/>
              <a:stCxn id="7" idx="0"/>
              <a:endCxn id="3" idx="0"/>
            </p:cNvCxnSpPr>
            <p:nvPr/>
          </p:nvCxnSpPr>
          <p:spPr>
            <a:xfrm rot="5400000" flipH="1" flipV="1">
              <a:off x="6735535" y="800071"/>
              <a:ext cx="329722" cy="2268287"/>
            </a:xfrm>
            <a:prstGeom prst="bentConnector3">
              <a:avLst>
                <a:gd name="adj1" fmla="val 211533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29CBA8D-84BF-46E4-A056-9630A3F71592}"/>
                </a:ext>
              </a:extLst>
            </p:cNvPr>
            <p:cNvSpPr txBox="1"/>
            <p:nvPr/>
          </p:nvSpPr>
          <p:spPr>
            <a:xfrm>
              <a:off x="6472232" y="1400021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actions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A84D470-A9AB-47F0-97AE-31951AF2595D}"/>
                </a:ext>
              </a:extLst>
            </p:cNvPr>
            <p:cNvSpPr txBox="1"/>
            <p:nvPr/>
          </p:nvSpPr>
          <p:spPr>
            <a:xfrm>
              <a:off x="5409040" y="2395500"/>
              <a:ext cx="7144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agent</a:t>
              </a:r>
            </a:p>
          </p:txBody>
        </p:sp>
        <p:pic>
          <p:nvPicPr>
            <p:cNvPr id="3" name="Picture 2" descr="A cable attached to it&#10;&#10;Description automatically generated">
              <a:extLst>
                <a:ext uri="{FF2B5EF4-FFF2-40B4-BE49-F238E27FC236}">
                  <a16:creationId xmlns:a16="http://schemas.microsoft.com/office/drawing/2014/main" id="{1D05FE96-68D0-9F48-B156-A79F6ABE9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0245" y="1769353"/>
              <a:ext cx="1248589" cy="161989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71A71F2-A186-A048-833F-D461AB162A34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4369216" y="2556275"/>
              <a:ext cx="736637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C02ED55-EC78-3846-84E1-898D251059B1}"/>
                </a:ext>
              </a:extLst>
            </p:cNvPr>
            <p:cNvSpPr txBox="1"/>
            <p:nvPr/>
          </p:nvSpPr>
          <p:spPr>
            <a:xfrm>
              <a:off x="4161364" y="2555028"/>
              <a:ext cx="9444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dirty="0"/>
                <a:t>t</a:t>
              </a:r>
              <a:r>
                <a:rPr lang="en-NL" dirty="0"/>
                <a:t>arget</a:t>
              </a:r>
            </a:p>
            <a:p>
              <a:pPr algn="r"/>
              <a:r>
                <a:rPr lang="en-NL" dirty="0"/>
                <a:t>position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B271D48-2B23-AF4F-98CB-69B2BC0532C2}"/>
                </a:ext>
              </a:extLst>
            </p:cNvPr>
            <p:cNvSpPr txBox="1"/>
            <p:nvPr/>
          </p:nvSpPr>
          <p:spPr>
            <a:xfrm>
              <a:off x="6206808" y="3568480"/>
              <a:ext cx="1387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dirty="0"/>
                <a:t>observations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3560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 Vries</dc:creator>
  <cp:lastModifiedBy>Bert Vries</cp:lastModifiedBy>
  <cp:revision>10</cp:revision>
  <dcterms:created xsi:type="dcterms:W3CDTF">2019-09-02T10:36:51Z</dcterms:created>
  <dcterms:modified xsi:type="dcterms:W3CDTF">2020-03-09T18:48:34Z</dcterms:modified>
</cp:coreProperties>
</file>