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8"/>
    <p:restoredTop sz="94586"/>
  </p:normalViewPr>
  <p:slideViewPr>
    <p:cSldViewPr snapToObjects="1" showGuides="1">
      <p:cViewPr varScale="1">
        <p:scale>
          <a:sx n="128" d="100"/>
          <a:sy n="128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CD0A724-DC09-F143-9B28-E50CD3B366CA}"/>
              </a:ext>
            </a:extLst>
          </p:cNvPr>
          <p:cNvGrpSpPr/>
          <p:nvPr/>
        </p:nvGrpSpPr>
        <p:grpSpPr>
          <a:xfrm>
            <a:off x="1705464" y="820978"/>
            <a:ext cx="8639008" cy="2756246"/>
            <a:chOff x="1705464" y="820978"/>
            <a:chExt cx="8639008" cy="2756246"/>
          </a:xfrm>
        </p:grpSpPr>
        <p:grpSp>
          <p:nvGrpSpPr>
            <p:cNvPr id="2" name="Group 1"/>
            <p:cNvGrpSpPr/>
            <p:nvPr/>
          </p:nvGrpSpPr>
          <p:grpSpPr>
            <a:xfrm>
              <a:off x="1705464" y="1432786"/>
              <a:ext cx="2344868" cy="2144438"/>
              <a:chOff x="1705464" y="1432786"/>
              <a:chExt cx="2344868" cy="214443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47528" y="1484784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705464" y="1878999"/>
                    <a:ext cx="7695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464" y="1878999"/>
                    <a:ext cx="76957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3056942" y="1525017"/>
                <a:ext cx="360040" cy="3515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80380" y="1469975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</a:t>
                </a:r>
              </a:p>
            </p:txBody>
          </p:sp>
          <p:cxnSp>
            <p:nvCxnSpPr>
              <p:cNvPr id="10" name="Straight Connector 9"/>
              <p:cNvCxnSpPr>
                <a:cxnSpLocks/>
                <a:stCxn id="4" idx="3"/>
              </p:cNvCxnSpPr>
              <p:nvPr/>
            </p:nvCxnSpPr>
            <p:spPr>
              <a:xfrm>
                <a:off x="2279576" y="1700808"/>
                <a:ext cx="7773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6982" y="1700808"/>
                <a:ext cx="6333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3020938" y="2420888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236962" y="1876599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236962" y="2852936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855640" y="2928574"/>
                    <a:ext cx="478528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640" y="2928574"/>
                    <a:ext cx="4785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/>
              <p:nvPr/>
            </p:nvCxnSpPr>
            <p:spPr>
              <a:xfrm>
                <a:off x="2502651" y="1432786"/>
                <a:ext cx="50405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481629" y="1447510"/>
                <a:ext cx="50405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3513035" y="2932887"/>
                <a:ext cx="0" cy="384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3482236" y="1931640"/>
                <a:ext cx="0" cy="384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2022162" y="2436422"/>
                    <a:ext cx="10665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62" y="2436422"/>
                    <a:ext cx="106651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495600" y="1628800"/>
                    <a:ext cx="46910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600" y="1628800"/>
                    <a:ext cx="46910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/>
              <p:cNvSpPr/>
              <p:nvPr/>
            </p:nvSpPr>
            <p:spPr>
              <a:xfrm>
                <a:off x="3146962" y="3397224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059454" y="1480471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3744101" y="1851483"/>
                  <a:ext cx="10572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01" y="1851483"/>
                  <a:ext cx="105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/>
            <p:nvPr/>
          </p:nvSpPr>
          <p:spPr>
            <a:xfrm>
              <a:off x="5843039" y="1520704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57734" y="1447409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60" name="Straight Connector 59"/>
            <p:cNvCxnSpPr>
              <a:cxnSpLocks/>
              <a:endCxn id="55" idx="1"/>
            </p:cNvCxnSpPr>
            <p:nvPr/>
          </p:nvCxnSpPr>
          <p:spPr>
            <a:xfrm>
              <a:off x="4491502" y="1696495"/>
              <a:ext cx="13515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203079" y="1696495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807035" y="241657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023059" y="187228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023059" y="284862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5591944" y="2924944"/>
                  <a:ext cx="48385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44" y="2924944"/>
                  <a:ext cx="4838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>
              <a:off x="4570561" y="1428473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cxnSpLocks/>
            </p:cNvCxnSpPr>
            <p:nvPr/>
          </p:nvCxnSpPr>
          <p:spPr>
            <a:xfrm flipH="1">
              <a:off x="6267726" y="1443197"/>
              <a:ext cx="50405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9132" y="2928574"/>
              <a:ext cx="0" cy="38438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6268333" y="1927327"/>
              <a:ext cx="0" cy="38438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6170974" y="2436422"/>
                  <a:ext cx="10771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974" y="2436422"/>
                  <a:ext cx="107715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4973504" y="1628800"/>
                  <a:ext cx="47442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504" y="1628800"/>
                  <a:ext cx="474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/>
            <p:cNvSpPr/>
            <p:nvPr/>
          </p:nvSpPr>
          <p:spPr>
            <a:xfrm>
              <a:off x="5933059" y="3392911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285684" y="1480471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351082" y="1520704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374520" y="1465662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8717732" y="1696495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9711122" y="1696495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9315078" y="241657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9531102" y="187228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531102" y="284862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9046435" y="2915652"/>
                  <a:ext cx="50353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435" y="2915652"/>
                  <a:ext cx="50353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cxnSpLocks/>
            </p:cNvCxnSpPr>
            <p:nvPr/>
          </p:nvCxnSpPr>
          <p:spPr>
            <a:xfrm flipH="1">
              <a:off x="8796791" y="1428473"/>
              <a:ext cx="50405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9807175" y="2928574"/>
              <a:ext cx="0" cy="38438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9776376" y="1927327"/>
              <a:ext cx="0" cy="38438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8256240" y="2456807"/>
                  <a:ext cx="11165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240" y="2456807"/>
                  <a:ext cx="111652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/>
                <p:cNvSpPr/>
                <p:nvPr/>
              </p:nvSpPr>
              <p:spPr>
                <a:xfrm>
                  <a:off x="8879599" y="1628800"/>
                  <a:ext cx="49411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599" y="1628800"/>
                  <a:ext cx="4941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/>
            <p:cNvSpPr/>
            <p:nvPr/>
          </p:nvSpPr>
          <p:spPr>
            <a:xfrm>
              <a:off x="9441102" y="3392911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7652334" y="1690350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958203" y="1696494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7728758" y="1852732"/>
                  <a:ext cx="13215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758" y="1852732"/>
                  <a:ext cx="132151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F69C9-6FFB-0A4F-8689-6F1FABE0DDF3}"/>
                    </a:ext>
                  </a:extLst>
                </p:cNvPr>
                <p:cNvSpPr txBox="1"/>
                <p:nvPr/>
              </p:nvSpPr>
              <p:spPr>
                <a:xfrm>
                  <a:off x="3855662" y="820978"/>
                  <a:ext cx="271010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acc>
                          <m:accPr>
                            <m:chr m:val="⃗"/>
                            <m:ctrlPr>
                              <a:rPr lang="en-NL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⃖"/>
                            <m:ctrlPr>
                              <a:rPr lang="en-NL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F69C9-6FFB-0A4F-8689-6F1FABE0D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2" y="820978"/>
                  <a:ext cx="2710108" cy="215444"/>
                </a:xfrm>
                <a:prstGeom prst="rect">
                  <a:avLst/>
                </a:prstGeom>
                <a:blipFill>
                  <a:blip r:embed="rId14"/>
                  <a:stretch>
                    <a:fillRect t="-27778" b="-3333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CF03307-A761-F447-BD54-A09B2A30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2979" y="1428473"/>
              <a:ext cx="50405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CFAA422-90A7-7F4B-A4E9-CB3600173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334" y="1428473"/>
              <a:ext cx="50405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55D272-3ADB-474F-B52A-1B82B79CCD9F}"/>
                    </a:ext>
                  </a:extLst>
                </p:cNvPr>
                <p:cNvSpPr txBox="1"/>
                <p:nvPr/>
              </p:nvSpPr>
              <p:spPr>
                <a:xfrm>
                  <a:off x="4570561" y="1079291"/>
                  <a:ext cx="5920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55D272-3ADB-474F-B52A-1B82B79CC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561" y="1079291"/>
                  <a:ext cx="59202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638" t="-30435" r="-12766" b="-3478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D72E63-F5CB-7F40-AFDC-BC6B6040DEBC}"/>
                    </a:ext>
                  </a:extLst>
                </p:cNvPr>
                <p:cNvSpPr txBox="1"/>
                <p:nvPr/>
              </p:nvSpPr>
              <p:spPr>
                <a:xfrm>
                  <a:off x="5311773" y="1083326"/>
                  <a:ext cx="5920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NL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D72E63-F5CB-7F40-AFDC-BC6B6040D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773" y="1083326"/>
                  <a:ext cx="59202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8511" t="-30435" r="-14894" b="-3478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10</cp:revision>
  <dcterms:created xsi:type="dcterms:W3CDTF">2017-02-20T20:56:16Z</dcterms:created>
  <dcterms:modified xsi:type="dcterms:W3CDTF">2020-10-15T13:52:48Z</dcterms:modified>
</cp:coreProperties>
</file>