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60" r:id="rId2"/>
    <p:sldMasterId id="2147483710" r:id="rId3"/>
    <p:sldMasterId id="2147483697" r:id="rId4"/>
    <p:sldMasterId id="2147483685" r:id="rId5"/>
    <p:sldMasterId id="2147483728" r:id="rId6"/>
  </p:sldMasterIdLst>
  <p:notesMasterIdLst>
    <p:notesMasterId r:id="rId9"/>
  </p:notesMasterIdLst>
  <p:handoutMasterIdLst>
    <p:handoutMasterId r:id="rId10"/>
  </p:handoutMasterIdLst>
  <p:sldIdLst>
    <p:sldId id="1452" r:id="rId7"/>
    <p:sldId id="1453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 userDrawn="1">
          <p15:clr>
            <a:srgbClr val="A4A3A4"/>
          </p15:clr>
        </p15:guide>
        <p15:guide id="2" pos="2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E97200"/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8838" autoAdjust="0"/>
    <p:restoredTop sz="86357" autoAdjust="0"/>
  </p:normalViewPr>
  <p:slideViewPr>
    <p:cSldViewPr showGuides="1">
      <p:cViewPr>
        <p:scale>
          <a:sx n="172" d="100"/>
          <a:sy n="172" d="100"/>
        </p:scale>
        <p:origin x="144" y="-224"/>
      </p:cViewPr>
      <p:guideLst>
        <p:guide orient="horz" pos="1575"/>
        <p:guide pos="2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7896"/>
    </p:cViewPr>
  </p:sorterViewPr>
  <p:notesViewPr>
    <p:cSldViewPr showGuides="1">
      <p:cViewPr varScale="1">
        <p:scale>
          <a:sx n="47" d="100"/>
          <a:sy n="47" d="100"/>
        </p:scale>
        <p:origin x="45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28-08-2022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28-08-2022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99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FA15-2A34-3541-92B7-99401E416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5137B-6E2D-9F41-B2B0-C6D879D68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DF3D-7F69-7547-8E5F-1B2874D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F488-5E5E-F748-9AE1-9D3D3724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1020-93B2-7845-82FE-1940643B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E691-0CE8-924A-9652-60FFA196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46A37-0405-804A-A3B8-A310D7F66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2D4F3-A77F-DB45-B8EA-FF81C9824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1D7B5-E515-994C-8620-68A02EE2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3492-2839-204B-A683-6B785C99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4EC5-A059-0449-8F1F-BF3F0D66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677-9FCE-1A4A-B48B-2D743593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FC2B6-A86A-9747-B00F-1D664CD9B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A597-6D66-AD4B-869C-69098AD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D70F-028C-B14F-8193-00D1C26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C1EA7-0A28-BF48-9F7E-DAF10B4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7C48-3361-0049-9691-E84205BB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C631C-58D6-F443-A3AC-48D75547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89D7-2044-4848-B75F-B35C6EEF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D60-6948-D045-8844-49EE0261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C303-F7C7-EF4E-8739-861A7FCD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A40C-B257-AC40-B4D6-1C2EF48A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EF1E-102E-C340-B83D-02A5D3F59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A7D5-5FA1-F641-B1C8-DA833A8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B997-074F-EB44-9697-DB82FB7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BACF-BF12-DE45-B680-6C5AA0EC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7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C06-1CD4-814B-A582-85EBDBFE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0F1-C34B-DC4E-B1F3-72C711CF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78B6-E4BD-B741-874A-F3FFAF3E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C57EC-E245-AC4E-8D8A-02188140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A3FD-8345-B647-822E-C156032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1F5A-C98E-F847-9277-0FE5E75C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BE45-666B-E242-80F4-20E4D27A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6492-8E1C-1949-9268-98B11055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7C9D-C1A9-C745-B52E-3DFC41D0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8400-E49A-5A44-A270-773826B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8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8802-8E69-8C4E-907F-FD130026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B4940-3820-D247-A5E7-CD60D147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C083-BBED-0B48-B853-407FEAC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ECBC-1287-3746-A6DC-A284D387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9A60-70E7-E146-9C7E-7A2BF0CF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6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8BF9-2760-384B-A2EE-3D0E0ADB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582C-AB36-9944-84F6-0DCBCF18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1ED66-6B09-0E4F-B496-EB9ABECA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4464-E055-0449-AC9C-23A5024A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3297A-C4D7-7640-8C8A-D9E1E5C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E8438-5DB9-064C-8A22-DB25B1F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1343-92CB-2F4B-BBFC-A9E509A5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F5FA-505E-B749-9088-25B7B012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8A8E6-BAB4-1E49-B2A0-50F75EAC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3D236-185D-5E46-A344-DB3275375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99840-5EE2-1449-A795-7A8DF2F5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7479B-166D-3A46-8CF3-E6D03CD3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62F5-814A-8944-9377-9DB5E8A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9FB63-75E7-4148-B57C-6C594490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5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AD00-48F9-B742-92AB-0E9B19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651C7-E581-024B-B40F-36780524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0E238-043A-A74C-A23F-4AE801B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E3982-FF14-CD4B-88ED-43C57E5E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9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71E35-10B5-9A46-82BE-B5DF5FE4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4F6B2-D1F0-864B-B123-3E90A917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9AFD9-EACB-804C-8D2B-7A3C40EB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3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85E1-1872-E046-8558-02AA329C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6130-572F-F44D-8BEC-D605D3D5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B2242-0D2D-E246-9080-B102CA3B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B9CE2-6A39-EC40-90B3-3DE7C506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D96CC-AB0B-C441-996B-CEFA569A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3298C-4209-104F-806D-DAC7EA2C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0FD4-93A9-AA40-B94E-F4BB35E8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875DA-3340-904F-85C6-AD338D9A5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71FA-EA7F-AA40-B8E9-56A124DD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7EA4-94F2-D44C-AA24-208E6419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344A-4083-C945-B369-FCF61F94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FC6D6-10B2-104A-9E0D-6C1518B7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49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04C6-77D1-7A4E-9FDE-8FE26049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A15C7-3047-6F48-A23A-922F210F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65A5-0DC3-8042-84DE-AF7F8093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DFD1-B70A-3D48-8EEC-0BEDC5DD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F924-890C-5849-A08C-BD9DCF2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6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B7D51-17EC-FA40-AECA-A9FDC88F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BBF4-EC0D-674F-97C9-7A790A08D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0506-BA1E-E540-9F16-B7BF99A7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69F0-D16A-B84C-902D-AC042B74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481E-DDDD-4B48-A646-F7551A45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3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15E4-4F5D-8240-98B7-E18AC8A3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C84D1-FC26-9241-983E-67AEFD1CD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9481-F49A-E445-B00B-74D40915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E488-148D-7246-AC47-38E24E93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943C-EE63-AE4E-9A0E-9324851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289E-031C-3A40-8E5A-B25904C4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552B-CC88-F742-B728-D2285329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2037-2B36-5643-91EB-5815CF66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454D-A0DE-FF4A-B78E-843D367E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1B02-5FE3-0F44-B89E-AC30D85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23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63D-E548-004E-ACED-BD31804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E118-EEAA-004E-8DEE-182762D6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4FFA-93E4-BB44-A9C2-930D4EF5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47F4-A42D-E34D-A666-E7D65F19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0204-5E01-AF42-8C88-CFCD099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1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D48E-E7A8-9D49-B5A6-7CD13A09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B620-C0F5-5E4B-95E2-11BCC184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3F81-5119-004E-A787-518B89E2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B86F-DDD8-404D-B2A2-7127D681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58B6-C871-C34D-8513-EBAB3BE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4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CFF3-2088-0149-880A-8CF3B1D3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C72D-7B69-F74E-AB24-F3B5E084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8C6B-587C-6B47-8F06-B1397B05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E60F-7EBB-CF49-A710-375C0D64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9C965-694C-744A-AA68-383EF472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5D8A-328D-5C4D-80E0-0B9743FF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7FB4-05B5-6E4A-8238-A7C32D13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BDE7-435D-544B-9356-1D18E94F1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89725-1E0E-9F49-89F2-CB0CCC31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65C13-69DE-3B4C-BCA2-449F63E9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5210A-2AF7-144C-8093-261C86D49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CE1A2-05AC-C345-837E-03F396DE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5BE22-8471-6647-9B90-DE697DC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5418-388A-814D-9616-E1792C87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1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3D27-0898-E645-806F-6322A4C7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72A06-E102-1343-84BF-5BF80F15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CA792-9976-B047-A857-A8D5A2E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3F7BE-850E-7749-944D-A66DDE8B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7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93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DA4B-FF15-DF43-B85D-A17202C7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FB77-265C-AA49-B43A-F1C9E328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DBB4-7B91-ED4E-8D20-E7C1F063A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57424-4DED-DE4E-BD11-D20B6838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8FC8B-AC48-5D4F-AA84-01C83A1B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B2670-3F7B-4549-BE10-AE01F07C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1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460-10E4-104F-AB1F-FB2492F9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1240C-6E1E-5046-8640-9A2F5F1A6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C53F-C10F-AE4A-9702-A6ADD7F6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BA65A-4B24-D147-BC6A-DDA30EFE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405D-28E5-1A41-9169-F1A672D0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3C74-3497-674A-9DE0-2417335C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35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E8FB-B76A-E74B-82BD-4D87F681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DC0F9-7462-0944-930A-370FB085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FCF96-7697-CB4A-9996-46A160F5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842-6545-334D-B02B-2A66F6FB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9A95-B9C0-6843-8E19-AC8BE817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9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66D44-914E-F74B-8824-E80F8C4C4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EDEBC-CD68-6A46-BD11-2A07934E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5891-8FA2-5544-B8E7-6EF5241E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3BEB2-97A9-0340-9284-096116AA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83B7-37A8-8B42-A41D-B9C772F6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4060-3C66-1142-838A-16904789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835E-06D3-074B-99A4-968BBE11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7DC5-C309-8543-BBCF-680A092C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3C14F-DE8C-0E40-B6F9-81B7079E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9457E-1970-7544-A0A9-5CF9ED86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BC9A6-49EF-C840-B922-804C33DE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2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E003-23E4-254C-A90E-A45D4327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746BD-44B1-0C48-A10D-7FE8BEA6B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880E-74B3-A14D-886D-2A1212F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5463-48F2-EC4C-9D6C-6515C020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75D5-2BCA-4B4D-99EA-ABC39A78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72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57BB-EF02-7A40-86E3-D8DDA13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26E7-A126-6340-ADD5-F8768FD5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C0F8-5BE6-CE4A-B480-4B56B46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5E93-A254-4148-8DE6-6F4A8526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BEA1-5E48-DA45-81EF-9E94EDE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08D8-17B9-FE47-AA17-BC8DC87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5A5D-FE22-4C43-BF3A-10C1FF23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A8CD-E461-2D4E-8C34-30AAD000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DD66-6BF5-C94E-B94A-04DE5347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E90E-C840-4944-B2C9-E3430A9F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68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CCF-B35F-CE46-8CFD-45605228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B7F1-5F35-7B4B-A1F6-11A1CD1E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56919-ABEE-9746-8CC2-F328BEF5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76F5-C14B-9E4C-9307-2D36C3F7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21C4-D078-DF43-B4F0-E29A5E7B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D9553-391F-304E-A761-F385CFA7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68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3528-DA1A-B64C-BB1A-C0A9670B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C77D7-F036-F741-A428-5DE85695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453-2477-2445-A7B7-18A532079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4FFC3-5C36-D948-A123-931A657ED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4EB7E-99BD-6F41-9E0E-5813C8B30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020DC-223E-3B44-8584-ECE82C91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80B0B-7122-B949-A02F-57D36C25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AF63-096C-7F4F-8AC8-838ABD4D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09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C287-3405-3647-B9E9-E75398AD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7FC1-D455-C640-A4F5-1DFE1008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0685-CF81-344A-A3E5-BFAFC5EF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9A95D-D1E3-5A47-BF81-0DBA283B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39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7522C-DDF8-2D42-A92B-3D43F0F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4933-C488-0243-A605-958D41D0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FC890-84FC-EF49-8A10-D6DECBCB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85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C653-5B91-3840-BD30-85963F65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FB20-914C-DE4D-9191-0A3FDE3A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EA0C-CC4A-D44B-AAB7-97C19911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1A7A-8C9E-8C47-8215-3BA2428E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A206C-C87A-4E4F-82A9-6A0A656B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B416-5751-CA44-82CB-FC8EE64D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3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FD6D-F6AD-6145-AEA5-5C80AB69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82A10-EFA0-6047-9B02-8F3ED39C6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CF97A-AF7B-8C49-ADD6-4459D0ED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B1E84-42C7-5043-9EE6-BD95A885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9F75-EC2C-AB47-98B7-7C3B9DD5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EE9E-FA61-9942-906E-B81FD500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24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F37F-0597-864B-8AEA-0D79BB18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8F52A-A677-0E4E-ADC4-07ABDC3D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0551-8E27-7F4B-9465-AE5278BB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64C5-6474-5F4D-96A2-9397DC4C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77F6-B4C0-EC4F-B788-8426FD9C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64E-3AE4-F349-8F47-3921E8F1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AE0D-2CB5-A045-A194-ECE71565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D9E37-954A-D740-ABAC-BBCBBC40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19998-AE88-B242-81C2-A00E61F50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B04B0-7E65-9B4E-A198-40CB42853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9AAB1-1405-1D4E-8C1F-F8FA83BF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38A9B-4C46-664E-96C8-72F83B35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EC1BA-E2BC-8A45-B04D-0F9FAF8F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0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E3E06-2E9F-704D-A095-281525A92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B637A-C5B8-4347-A46E-35501395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5A37-FEC3-7E4C-8DFB-B8FD95B2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EB36-52EA-5746-A91D-98A5ACB8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B9A8-E325-F549-B6E4-FF410E3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6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2B0-46E4-8C4D-A278-0F495D80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93BD2-5D55-5F42-9A12-37452538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2003-BAD5-E844-BE48-DB910068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D4FD-278A-AE49-9B44-E1F41997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11CA-A75D-5344-BB4A-BFDC265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95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A1F6-C03C-704E-AC68-87B96BE8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A748-31D2-D143-ABB5-05DC253E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91B8-71A1-3243-BEFF-A453DDC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2627-40D2-2044-9168-3D35CE7A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3E68-3FE3-8444-A5D6-B3FA506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C0F3-DC40-8944-80C1-E28566D1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91E8-6BD3-324E-B738-BDC23324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E28B-B01B-C642-ACFD-F700AD08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0762-B2F0-1241-BD43-CFE88562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D6E7-B2E7-FE49-86F5-0EBE62F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37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2B43-A9B3-AE40-91A6-E90A928F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C8B4-688A-3F4E-8332-DE7918F39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5BEE5-0970-E745-B1A5-2D735993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B2AA-A0B6-2843-BBC4-502DF8C8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A25B-E490-B741-BA82-1E1B3974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C0AC-B2DE-6A49-AAC8-1541722E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935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2EE9-995C-2543-9832-C9D0C39F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62020-C94F-4E42-BB60-18187F315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EAD78-5AB0-534C-BDE7-AB6FDB09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543D9-8174-AB48-A2BA-2801D1FB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49A72-0A4C-5149-9CE4-2104428A0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451CF-3A81-9D49-9F70-2F741CD1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7124A-EF7D-934F-9989-BB9F95AB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C32D-F635-EA4D-863C-551D7DD1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31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60AA-CD57-B541-84E2-B2920674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5171A-E27E-984B-BD40-F8423B1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12A8C-85D0-ED49-A276-AA52028E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35C11-E4FA-FA48-9446-040E434E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40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CBB40-2A6E-E44B-B2B3-61B2ABF1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4DC5-2597-7D45-9B9E-AEBDB98E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4B8A-2278-3346-87C7-9B6CA5A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333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DE9-1448-2549-927A-4D5A0DC4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5BF4-9FD1-534A-A3B6-379CCB8C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9825-D3F3-D540-B004-EAA6AA34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15D5F-5B87-DC43-AFF0-4E0B264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DA5E-F418-4448-BF22-9350213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F76A-E766-6D4E-81D7-CDFD18DA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42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5F2-84E6-2041-BE61-2D97D3DB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4E239-6150-E441-A048-A78CD91A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F7C2F-2E6B-1047-945C-3C893814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C8C35-D41B-2843-8E03-BD32EB15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A6E2-B79D-664B-9B57-01D8454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CF558-1864-E34F-9E5C-1BFEACC0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1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303E-B2D4-024D-A416-8EAD796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66B2B-801A-5142-90AE-65F7308D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114F3-9C13-444D-AFA1-DCC65B12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81A83-A291-4E40-8E97-F01AFA4D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26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3589-6245-394C-8FB3-7A4A6DCE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7C6A5-3CE6-8C40-86F8-7C3E174C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3DBA-6F3B-7B49-A42F-259CE066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D282-C939-4444-851E-D990C74E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4517-9E43-AD42-941E-E738A226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62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12B3A-7DE8-5946-AFD7-B9AEA8EC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FBE45-84ED-B541-A81A-239E86DC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492B-49E8-2440-B93C-08E6B77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D1DD-3C39-FB4B-80BD-86D86AE5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66CA-923B-C746-9043-58BA4E07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99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Prep, Dark, Mess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7" y="1272915"/>
            <a:ext cx="7543800" cy="1040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4581" y="3079352"/>
            <a:ext cx="4562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The </a:t>
            </a:r>
            <a:r>
              <a:rPr lang="en-US" sz="2100" dirty="0">
                <a:solidFill>
                  <a:schemeClr val="tx1"/>
                </a:solidFill>
              </a:rPr>
              <a:t>presentation</a:t>
            </a:r>
            <a:r>
              <a:rPr lang="en-US" sz="2100" dirty="0">
                <a:solidFill>
                  <a:schemeClr val="accent1"/>
                </a:solidFill>
              </a:rPr>
              <a:t> will begin</a:t>
            </a:r>
            <a:r>
              <a:rPr lang="en-US" sz="2100" baseline="0" dirty="0">
                <a:solidFill>
                  <a:schemeClr val="accent1"/>
                </a:solidFill>
              </a:rPr>
              <a:t> </a:t>
            </a:r>
            <a:r>
              <a:rPr lang="en-US" sz="2100" baseline="0" dirty="0">
                <a:solidFill>
                  <a:schemeClr val="tx1"/>
                </a:solidFill>
              </a:rPr>
              <a:t>shortly.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Prep, Dark, No Mess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19180"/>
            <a:ext cx="7543800" cy="10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82162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Prep, Light, Mess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3596"/>
            <a:ext cx="7543800" cy="1040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64581" y="3079352"/>
            <a:ext cx="4562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The</a:t>
            </a:r>
            <a:r>
              <a:rPr lang="en-US" sz="2100" dirty="0">
                <a:solidFill>
                  <a:schemeClr val="accent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presentation</a:t>
            </a:r>
            <a:r>
              <a:rPr lang="en-US" sz="2100" dirty="0">
                <a:solidFill>
                  <a:schemeClr val="accent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will begin</a:t>
            </a:r>
            <a:r>
              <a:rPr lang="en-US" sz="2100" baseline="0" dirty="0">
                <a:solidFill>
                  <a:schemeClr val="bg1"/>
                </a:solidFill>
              </a:rPr>
              <a:t> </a:t>
            </a:r>
            <a:r>
              <a:rPr lang="en-US" sz="2100" baseline="0" dirty="0">
                <a:solidFill>
                  <a:schemeClr val="tx1"/>
                </a:solidFill>
              </a:rPr>
              <a:t>shortly.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9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Prep, Light, No Mess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19179"/>
            <a:ext cx="7543800" cy="10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647400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,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5403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646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98" y="1855470"/>
            <a:ext cx="8929541" cy="1790700"/>
          </a:xfrm>
        </p:spPr>
        <p:txBody>
          <a:bodyPr anchor="b">
            <a:normAutofit/>
          </a:bodyPr>
          <a:lstStyle>
            <a:lvl1pPr algn="l">
              <a:defRPr sz="4499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598" y="3774871"/>
            <a:ext cx="8929541" cy="610019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accent1"/>
                </a:solidFill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3" indent="0" algn="ctr">
              <a:buNone/>
              <a:defRPr sz="1200"/>
            </a:lvl4pPr>
            <a:lvl5pPr marL="1371417" indent="0" algn="ctr">
              <a:buNone/>
              <a:defRPr sz="1200"/>
            </a:lvl5pPr>
            <a:lvl6pPr marL="1714271" indent="0" algn="ctr">
              <a:buNone/>
              <a:defRPr sz="1200"/>
            </a:lvl6pPr>
            <a:lvl7pPr marL="2057126" indent="0" algn="ctr">
              <a:buNone/>
              <a:defRPr sz="1200"/>
            </a:lvl7pPr>
            <a:lvl8pPr marL="2399980" indent="0" algn="ctr">
              <a:buNone/>
              <a:defRPr sz="1200"/>
            </a:lvl8pPr>
            <a:lvl9pPr marL="2742834" indent="0" algn="ctr">
              <a:buNone/>
              <a:defRPr sz="1200"/>
            </a:lvl9pPr>
          </a:lstStyle>
          <a:p>
            <a:r>
              <a:rPr lang="en-US" dirty="0"/>
              <a:t>Click to edit Master subtitle (change to TL Orange if using image instead of text title)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4598" y="4752298"/>
            <a:ext cx="3852386" cy="297656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presenter name [Name, Title]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38" y="4766302"/>
            <a:ext cx="2437301" cy="2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71852"/>
      </p:ext>
    </p:extLst>
  </p:cSld>
  <p:clrMapOvr>
    <a:masterClrMapping/>
  </p:clrMapOvr>
  <p:transition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366312"/>
            <a:ext cx="8907887" cy="1473925"/>
          </a:xfrm>
        </p:spPr>
        <p:txBody>
          <a:bodyPr anchor="b">
            <a:normAutofit/>
          </a:bodyPr>
          <a:lstStyle>
            <a:lvl1pPr algn="l">
              <a:defRPr sz="4049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22" y="2922816"/>
            <a:ext cx="8930017" cy="871945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3" indent="0" algn="ctr">
              <a:buNone/>
              <a:defRPr sz="1200"/>
            </a:lvl4pPr>
            <a:lvl5pPr marL="1371417" indent="0" algn="ctr">
              <a:buNone/>
              <a:defRPr sz="1200"/>
            </a:lvl5pPr>
            <a:lvl6pPr marL="1714271" indent="0" algn="ctr">
              <a:buNone/>
              <a:defRPr sz="1200"/>
            </a:lvl6pPr>
            <a:lvl7pPr marL="2057126" indent="0" algn="ctr">
              <a:buNone/>
              <a:defRPr sz="1200"/>
            </a:lvl7pPr>
            <a:lvl8pPr marL="2399980" indent="0" algn="ctr">
              <a:buNone/>
              <a:defRPr sz="1200"/>
            </a:lvl8pPr>
            <a:lvl9pPr marL="27428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4122" y="4766074"/>
            <a:ext cx="3852386" cy="297656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presenter name [Name, Title]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8" y="4766073"/>
            <a:ext cx="2437301" cy="2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96231"/>
      </p:ext>
    </p:extLst>
  </p:cSld>
  <p:clrMapOvr>
    <a:masterClrMapping/>
  </p:clrMapOvr>
  <p:transition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3D63-28E0-3849-90BF-F9DFD049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6016" y="4758119"/>
            <a:ext cx="2057400" cy="274637"/>
          </a:xfrm>
        </p:spPr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20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1516" y="1"/>
            <a:ext cx="1142484" cy="95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8001517" cy="950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1" y="1"/>
            <a:ext cx="7886700" cy="95049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08" y="262312"/>
            <a:ext cx="987369" cy="42587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5741" y="1200151"/>
            <a:ext cx="8595360" cy="3840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47825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1" y="1200151"/>
            <a:ext cx="8595360" cy="3840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8001517" cy="950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1" y="1"/>
            <a:ext cx="7886700" cy="95049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516" y="1"/>
            <a:ext cx="1142484" cy="950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08" y="262312"/>
            <a:ext cx="987369" cy="4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3972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White, No-bra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1" y="1200151"/>
            <a:ext cx="8595360" cy="3840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1" y="1"/>
            <a:ext cx="7886700" cy="95049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516" y="1"/>
            <a:ext cx="1142484" cy="950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14139538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Two Column,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4646296" y="1212806"/>
            <a:ext cx="4149090" cy="3828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8001517" cy="9504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1" y="1"/>
            <a:ext cx="7886700" cy="95049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1" y="1200151"/>
            <a:ext cx="4149090" cy="3840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516" y="1"/>
            <a:ext cx="1142484" cy="950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308" y="262312"/>
            <a:ext cx="987369" cy="42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6681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wo Column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646296" y="1212806"/>
            <a:ext cx="4149090" cy="3828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0" y="1"/>
            <a:ext cx="8732310" cy="950495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05741" y="1200151"/>
            <a:ext cx="4149090" cy="38409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670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ransition, Light,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3748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84221" y="3837166"/>
            <a:ext cx="8919918" cy="821587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Section Summary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38" y="4766302"/>
            <a:ext cx="2437301" cy="2836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913321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ransition,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762" y="1"/>
            <a:ext cx="9148763" cy="3748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84221" y="3837166"/>
            <a:ext cx="8919918" cy="821587"/>
          </a:xfrm>
          <a:noFill/>
        </p:spPr>
        <p:txBody>
          <a:bodyPr>
            <a:normAutofit/>
          </a:bodyPr>
          <a:lstStyle>
            <a:lvl1pPr marL="0" indent="0">
              <a:buNone/>
              <a:defRPr sz="2100" baseline="0">
                <a:solidFill>
                  <a:schemeClr val="accent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Section Summary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9825911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ransition, Dark, 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1" y="-69447"/>
            <a:ext cx="9144001" cy="381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37" y="4765894"/>
            <a:ext cx="2437301" cy="2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7700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ransition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4762" y="1"/>
            <a:ext cx="9148763" cy="3748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7428271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ransition, Solid/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547581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CF-A24E-6E44-A0DA-2267D60D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7710-30FF-2C4F-8CF8-BAABFCA6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8CD3-6915-F94B-9D08-105C5AFD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4D279-63B9-2A4D-B5F6-08C01329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3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ransition, Solid/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96252" y="3837386"/>
            <a:ext cx="8394383" cy="741611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6252" y="1837478"/>
            <a:ext cx="8394383" cy="1790700"/>
          </a:xfrm>
        </p:spPr>
        <p:txBody>
          <a:bodyPr anchor="b">
            <a:normAutofit/>
          </a:bodyPr>
          <a:lstStyle>
            <a:lvl1pPr algn="l">
              <a:defRPr sz="33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98336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Descri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3887" y="354330"/>
            <a:ext cx="2976563" cy="800100"/>
          </a:xfrm>
        </p:spPr>
        <p:txBody>
          <a:bodyPr anchor="t" anchorCtr="0">
            <a:normAutofit/>
          </a:bodyPr>
          <a:lstStyle>
            <a:lvl1pPr algn="l">
              <a:defRPr sz="21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Image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1337311"/>
            <a:ext cx="2976563" cy="3646646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Image 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49279" y="354806"/>
            <a:ext cx="5166121" cy="462915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63739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Description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23887" y="354330"/>
            <a:ext cx="2976563" cy="800100"/>
          </a:xfrm>
        </p:spPr>
        <p:txBody>
          <a:bodyPr anchor="t" anchorCtr="0">
            <a:normAutofit/>
          </a:bodyPr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Image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1337311"/>
            <a:ext cx="2976563" cy="3646646"/>
          </a:xfrm>
        </p:spPr>
        <p:txBody>
          <a:bodyPr>
            <a:normAutofit/>
          </a:bodyPr>
          <a:lstStyle>
            <a:lvl1pPr marL="0" indent="0">
              <a:buNone/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Image 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49279" y="354806"/>
            <a:ext cx="5166121" cy="46291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6934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ransition (Light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2123"/>
            <a:ext cx="9144000" cy="701278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3300" b="1" baseline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343400"/>
            <a:ext cx="9144000" cy="800100"/>
          </a:xfrm>
          <a:solidFill>
            <a:schemeClr val="tx1">
              <a:alpha val="58000"/>
            </a:schemeClr>
          </a:solidFill>
        </p:spPr>
        <p:txBody>
          <a:bodyPr/>
          <a:lstStyle>
            <a:lvl1pPr marL="0" indent="0">
              <a:buNone/>
              <a:defRPr b="0" baseline="0">
                <a:solidFill>
                  <a:schemeClr val="accent1">
                    <a:lumMod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2982259543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ransition (Dark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2123"/>
            <a:ext cx="9144000" cy="701278"/>
          </a:xfrm>
          <a:solidFill>
            <a:schemeClr val="bg1">
              <a:alpha val="58000"/>
            </a:schemeClr>
          </a:solidFill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3300" b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343400"/>
            <a:ext cx="9144000" cy="800100"/>
          </a:xfrm>
          <a:solidFill>
            <a:schemeClr val="bg1">
              <a:alpha val="58000"/>
            </a:schemeClr>
          </a:solidFill>
        </p:spPr>
        <p:txBody>
          <a:bodyPr/>
          <a:lstStyle>
            <a:lvl1pPr marL="0" indent="0">
              <a:buNone/>
              <a:defRPr b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2446541177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ransition (Gradient Overl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2123"/>
            <a:ext cx="9144000" cy="701278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3300" b="1" baseline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343400"/>
            <a:ext cx="9144000" cy="800100"/>
          </a:xfrm>
          <a:noFill/>
        </p:spPr>
        <p:txBody>
          <a:bodyPr/>
          <a:lstStyle>
            <a:lvl1pPr marL="0" indent="0">
              <a:buNone/>
              <a:defRPr b="0" baseline="0">
                <a:solidFill>
                  <a:schemeClr val="accent1">
                    <a:lumMod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4160793569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ransition (Full Overl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42123"/>
            <a:ext cx="9144000" cy="701278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>
              <a:buNone/>
              <a:defRPr sz="3300" b="1" baseline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343400"/>
            <a:ext cx="9144000" cy="800100"/>
          </a:xfrm>
          <a:noFill/>
        </p:spPr>
        <p:txBody>
          <a:bodyPr/>
          <a:lstStyle>
            <a:lvl1pPr marL="0" indent="0">
              <a:buNone/>
              <a:defRPr b="0" baseline="0">
                <a:solidFill>
                  <a:schemeClr val="accent1">
                    <a:lumMod val="9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2151156392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183113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772348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3701" y="66315"/>
            <a:ext cx="219332" cy="129600"/>
          </a:xfrm>
          <a:prstGeom prst="rect">
            <a:avLst/>
          </a:prstGeom>
        </p:spPr>
        <p:txBody>
          <a:bodyPr>
            <a:noAutofit/>
          </a:bodyPr>
          <a:lstStyle/>
          <a:p>
            <a:fld id="{745116E1-301A-E646-A893-BEC126A653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9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4FDE-396A-5C44-A01F-8594920D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484E-B9F7-C44A-839D-5DBA5ACB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383B-7F3D-9D4C-94D9-CCD653759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1F65-AA2B-5340-9D18-F095933A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B59D-FFCF-A841-A112-DE3D5058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21FF5-0682-0A4B-81C1-4EC166AA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25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Backgrou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0" y="4974773"/>
            <a:ext cx="1379170" cy="101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0045" y="4777741"/>
            <a:ext cx="818356" cy="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5D168-63E0-A841-B43F-3B0E8D64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C883-97CA-484F-A13E-B9A44FB2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13A8-D6A1-604B-8703-9E9AD0816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77CF-0CC5-D64C-B26F-9C8983152DFD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5D0A-47F7-1A49-B21C-02A9B5246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11E2-041F-AB42-91C0-6F1C1861B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2A40-F6E3-904A-8678-CB793EFE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09" r:id="rId8"/>
    <p:sldLayoutId id="2147483681" r:id="rId9"/>
    <p:sldLayoutId id="2147483682" r:id="rId10"/>
    <p:sldLayoutId id="2147483683" r:id="rId11"/>
    <p:sldLayoutId id="2147483684" r:id="rId12"/>
    <p:sldLayoutId id="2147483652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60C75-7692-0E45-942C-5350C837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A75C-6069-2B46-BB0A-C38A14B5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F3DB-D37E-FD44-BF27-09C8A9AA1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498C-3DFF-9E4D-AA2A-59A7F9895ECE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E30B-E9A5-4545-A91E-243AB0BA6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4BD-CF18-0742-A9C2-1F35E4256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8A42-69CC-9947-9184-E9DE2B63D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81D91-7A8B-9A41-B299-0DDC7FF5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FD6C-3178-3D4D-815C-5C71D864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144-4BB4-244E-98C6-C73E7C0AD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6ED0-2461-8A45-B3B8-3ADF3EC24064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B526-E1E3-5444-8C94-6349F485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3797-8E4C-534C-8E0D-D96F53AF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CB86-5B50-694E-B4E3-76FE3B45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3A13-4B70-1A44-8984-12D00D91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0881-2BA5-404F-8696-84A90C7A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D443-B3B7-7640-992E-4428B394A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F823-215E-864B-BFC2-6B5B0499933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D362-A2D4-1845-805F-F6EBE2F23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9F38-7FFD-074E-8F30-990C7BFCB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0A65-33AC-3A49-B299-4CB990B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0AFD-77D5-5241-A13F-057108D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727A5-B1B6-254B-A9F3-3F1D63B2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45B35-760F-024C-98E8-69AF36F7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68C8-8125-2646-AEE2-ECC6ACDCA057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539-9937-4941-A7E8-11A275A2A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6164-6525-D247-BF51-036B1C166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B90D-B0BB-5E49-8176-1CA0853D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0" y="4974773"/>
            <a:ext cx="1379170" cy="101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7970045" y="4777741"/>
            <a:ext cx="818356" cy="2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7" r:id="rId28"/>
    <p:sldLayoutId id="2147483758" r:id="rId29"/>
  </p:sldLayoutIdLst>
  <p:hf sldNum="0" hdr="0" ftr="0" dt="0"/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27" indent="-171427" algn="l" defTabSz="685709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514281" indent="-171427" algn="l" defTabSz="685709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857136" indent="-171427" algn="l" defTabSz="685709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199990" indent="-171427" algn="l" defTabSz="685709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542844" indent="-171427" algn="l" defTabSz="685709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accent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1885699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3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7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7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3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7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6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65">
          <p15:clr>
            <a:srgbClr val="F26B43"/>
          </p15:clr>
        </p15:guide>
        <p15:guide id="2" pos="301">
          <p15:clr>
            <a:srgbClr val="F26B43"/>
          </p15:clr>
        </p15:guide>
        <p15:guide id="3" pos="7380">
          <p15:clr>
            <a:srgbClr val="F26B43"/>
          </p15:clr>
        </p15:guide>
        <p15:guide id="4" orient="horz" pos="920">
          <p15:clr>
            <a:srgbClr val="F26B43"/>
          </p15:clr>
        </p15:guide>
        <p15:guide id="5" orient="horz" pos="3853">
          <p15:clr>
            <a:srgbClr val="F26B43"/>
          </p15:clr>
        </p15:guide>
        <p15:guide id="6" orient="horz" pos="42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58F68-59BE-7B4F-BC15-4250DC37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44000" y="2211709"/>
            <a:ext cx="5731424" cy="177979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BC866A6-F300-014D-B683-627FD1AD5DCB}"/>
              </a:ext>
            </a:extLst>
          </p:cNvPr>
          <p:cNvSpPr txBox="1">
            <a:spLocks/>
          </p:cNvSpPr>
          <p:nvPr/>
        </p:nvSpPr>
        <p:spPr>
          <a:xfrm>
            <a:off x="83835" y="110735"/>
            <a:ext cx="8235272" cy="344209"/>
          </a:xfrm>
          <a:prstGeom prst="rect">
            <a:avLst/>
          </a:prstGeom>
          <a:noFill/>
        </p:spPr>
        <p:txBody>
          <a:bodyPr vert="horz" wrap="square" lIns="26993" tIns="34281" rIns="26993" bIns="34281" rtlCol="0" anchor="t">
            <a:noAutofit/>
          </a:bodyPr>
          <a:lstStyle>
            <a:lvl1pPr marL="0" indent="0" algn="l" defTabSz="609585" rtl="0" eaLnBrk="1" latinLnBrk="0" hangingPunct="1">
              <a:spcBef>
                <a:spcPct val="0"/>
              </a:spcBef>
              <a:buNone/>
              <a:defRPr sz="2400" b="0" kern="1200">
                <a:solidFill>
                  <a:srgbClr val="21272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800" dirty="0">
                <a:solidFill>
                  <a:srgbClr val="0070C0"/>
                </a:solidFill>
                <a:latin typeface="+mj-lt"/>
                <a:ea typeface="Calibri" charset="0"/>
                <a:cs typeface="Calibri" charset="0"/>
              </a:rPr>
              <a:t>The Brain’s Design Cycle: Free Energy Minimization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37FA9-6FA2-6740-B8F4-06ADCE112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9" y="1041493"/>
            <a:ext cx="4276397" cy="361848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936D7F-68AD-7143-ADFB-758FDB0A1A92}"/>
              </a:ext>
            </a:extLst>
          </p:cNvPr>
          <p:cNvSpPr/>
          <p:nvPr/>
        </p:nvSpPr>
        <p:spPr>
          <a:xfrm>
            <a:off x="1745208" y="2626471"/>
            <a:ext cx="2767160" cy="119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501873-8E7C-7342-A617-75A57AFCA6F0}"/>
              </a:ext>
            </a:extLst>
          </p:cNvPr>
          <p:cNvSpPr/>
          <p:nvPr/>
        </p:nvSpPr>
        <p:spPr>
          <a:xfrm>
            <a:off x="1741151" y="1388634"/>
            <a:ext cx="2767160" cy="1080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CEEDF-2ED7-DC4D-9172-A24D60254B28}"/>
              </a:ext>
            </a:extLst>
          </p:cNvPr>
          <p:cNvSpPr/>
          <p:nvPr/>
        </p:nvSpPr>
        <p:spPr>
          <a:xfrm rot="16200000">
            <a:off x="3002818" y="2311390"/>
            <a:ext cx="243826" cy="43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38D805-9A05-A94B-B7BC-97BF3C30CFE8}"/>
              </a:ext>
            </a:extLst>
          </p:cNvPr>
          <p:cNvSpPr txBox="1">
            <a:spLocks/>
          </p:cNvSpPr>
          <p:nvPr/>
        </p:nvSpPr>
        <p:spPr>
          <a:xfrm>
            <a:off x="1334367" y="952095"/>
            <a:ext cx="3660465" cy="303335"/>
          </a:xfrm>
          <a:prstGeom prst="rect">
            <a:avLst/>
          </a:prstGeom>
          <a:solidFill>
            <a:srgbClr val="FFFF00">
              <a:alpha val="80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NL" sz="1800" dirty="0">
                <a:solidFill>
                  <a:srgbClr val="FF0000"/>
                </a:solidFill>
                <a:latin typeface="+mn-lt"/>
              </a:rPr>
              <a:t>no exploration-exploitation dilemma!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719F8-DCB7-7F4D-8BDB-67DA841F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52" y="3883725"/>
            <a:ext cx="3884280" cy="344209"/>
          </a:xfrm>
          <a:solidFill>
            <a:srgbClr val="FFFF00">
              <a:alpha val="79639"/>
            </a:srgbClr>
          </a:solidFill>
        </p:spPr>
        <p:txBody>
          <a:bodyPr>
            <a:noAutofit/>
          </a:bodyPr>
          <a:lstStyle/>
          <a:p>
            <a:pPr algn="ctr"/>
            <a:r>
              <a:rPr lang="en-NL" sz="1800" dirty="0">
                <a:solidFill>
                  <a:srgbClr val="FF0000"/>
                </a:solidFill>
                <a:latin typeface="+mn-lt"/>
              </a:rPr>
              <a:t>one solution approach to all problems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1CDDD8-D5D2-DB18-CFB6-2B03E6EE0648}"/>
              </a:ext>
            </a:extLst>
          </p:cNvPr>
          <p:cNvGrpSpPr/>
          <p:nvPr/>
        </p:nvGrpSpPr>
        <p:grpSpPr>
          <a:xfrm>
            <a:off x="4563943" y="958422"/>
            <a:ext cx="3752473" cy="3507077"/>
            <a:chOff x="4563943" y="958422"/>
            <a:chExt cx="3752473" cy="3507077"/>
          </a:xfrm>
        </p:grpSpPr>
        <p:pic>
          <p:nvPicPr>
            <p:cNvPr id="14" name="Picture 13" descr="A picture containing tableware&#10;&#10;Description automatically generated">
              <a:extLst>
                <a:ext uri="{FF2B5EF4-FFF2-40B4-BE49-F238E27FC236}">
                  <a16:creationId xmlns:a16="http://schemas.microsoft.com/office/drawing/2014/main" id="{7EB0E7AD-29DD-4E48-A896-1642604C5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199" y="958422"/>
              <a:ext cx="1615630" cy="7365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BB3989E-C7A8-9447-A626-9EFF7D7E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828" y="2205664"/>
              <a:ext cx="2078588" cy="126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46B7653-BDB1-7242-8268-C69129D22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6535" y="3626960"/>
              <a:ext cx="1002958" cy="838539"/>
            </a:xfrm>
            <a:prstGeom prst="rect">
              <a:avLst/>
            </a:prstGeom>
          </p:spPr>
        </p:pic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2A48ED2-2C84-3941-8561-B75FA00BBC62}"/>
                </a:ext>
              </a:extLst>
            </p:cNvPr>
            <p:cNvSpPr/>
            <p:nvPr/>
          </p:nvSpPr>
          <p:spPr>
            <a:xfrm>
              <a:off x="4563943" y="1264090"/>
              <a:ext cx="766917" cy="280219"/>
            </a:xfrm>
            <a:custGeom>
              <a:avLst/>
              <a:gdLst>
                <a:gd name="connsiteX0" fmla="*/ 0 w 766917"/>
                <a:gd name="connsiteY0" fmla="*/ 280219 h 280219"/>
                <a:gd name="connsiteX1" fmla="*/ 766917 w 766917"/>
                <a:gd name="connsiteY1" fmla="*/ 0 h 280219"/>
                <a:gd name="connsiteX2" fmla="*/ 766917 w 766917"/>
                <a:gd name="connsiteY2" fmla="*/ 0 h 28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917" h="280219">
                  <a:moveTo>
                    <a:pt x="0" y="280219"/>
                  </a:moveTo>
                  <a:lnTo>
                    <a:pt x="766917" y="0"/>
                  </a:lnTo>
                  <a:lnTo>
                    <a:pt x="766917" y="0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48CDC8D-D3E0-4B4C-AF68-B9EFDAA1C91A}"/>
                </a:ext>
              </a:extLst>
            </p:cNvPr>
            <p:cNvSpPr/>
            <p:nvPr/>
          </p:nvSpPr>
          <p:spPr>
            <a:xfrm>
              <a:off x="6498264" y="1314875"/>
              <a:ext cx="833821" cy="732551"/>
            </a:xfrm>
            <a:custGeom>
              <a:avLst/>
              <a:gdLst>
                <a:gd name="connsiteX0" fmla="*/ 0 w 899652"/>
                <a:gd name="connsiteY0" fmla="*/ 54125 h 732551"/>
                <a:gd name="connsiteX1" fmla="*/ 412955 w 899652"/>
                <a:gd name="connsiteY1" fmla="*/ 68873 h 732551"/>
                <a:gd name="connsiteX2" fmla="*/ 899652 w 899652"/>
                <a:gd name="connsiteY2" fmla="*/ 732551 h 732551"/>
                <a:gd name="connsiteX3" fmla="*/ 899652 w 899652"/>
                <a:gd name="connsiteY3" fmla="*/ 732551 h 7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52" h="732551">
                  <a:moveTo>
                    <a:pt x="0" y="54125"/>
                  </a:moveTo>
                  <a:cubicBezTo>
                    <a:pt x="131506" y="4963"/>
                    <a:pt x="263013" y="-44198"/>
                    <a:pt x="412955" y="68873"/>
                  </a:cubicBezTo>
                  <a:cubicBezTo>
                    <a:pt x="562897" y="181944"/>
                    <a:pt x="899652" y="732551"/>
                    <a:pt x="899652" y="732551"/>
                  </a:cubicBezTo>
                  <a:lnTo>
                    <a:pt x="899652" y="732551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541FF37-4BA8-DF4A-A546-15114D21FEB5}"/>
                </a:ext>
              </a:extLst>
            </p:cNvPr>
            <p:cNvSpPr/>
            <p:nvPr/>
          </p:nvSpPr>
          <p:spPr>
            <a:xfrm rot="7332452">
              <a:off x="6413095" y="3523395"/>
              <a:ext cx="899652" cy="732551"/>
            </a:xfrm>
            <a:custGeom>
              <a:avLst/>
              <a:gdLst>
                <a:gd name="connsiteX0" fmla="*/ 0 w 899652"/>
                <a:gd name="connsiteY0" fmla="*/ 54125 h 732551"/>
                <a:gd name="connsiteX1" fmla="*/ 412955 w 899652"/>
                <a:gd name="connsiteY1" fmla="*/ 68873 h 732551"/>
                <a:gd name="connsiteX2" fmla="*/ 899652 w 899652"/>
                <a:gd name="connsiteY2" fmla="*/ 732551 h 732551"/>
                <a:gd name="connsiteX3" fmla="*/ 899652 w 899652"/>
                <a:gd name="connsiteY3" fmla="*/ 732551 h 7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52" h="732551">
                  <a:moveTo>
                    <a:pt x="0" y="54125"/>
                  </a:moveTo>
                  <a:cubicBezTo>
                    <a:pt x="131506" y="4963"/>
                    <a:pt x="263013" y="-44198"/>
                    <a:pt x="412955" y="68873"/>
                  </a:cubicBezTo>
                  <a:cubicBezTo>
                    <a:pt x="562897" y="181944"/>
                    <a:pt x="899652" y="732551"/>
                    <a:pt x="899652" y="732551"/>
                  </a:cubicBezTo>
                  <a:lnTo>
                    <a:pt x="899652" y="732551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7FB2D74-BEA0-8343-87B7-2F5B5FF3A13F}"/>
                </a:ext>
              </a:extLst>
            </p:cNvPr>
            <p:cNvSpPr/>
            <p:nvPr/>
          </p:nvSpPr>
          <p:spPr>
            <a:xfrm rot="13348958">
              <a:off x="4642613" y="3413241"/>
              <a:ext cx="1020517" cy="527072"/>
            </a:xfrm>
            <a:custGeom>
              <a:avLst/>
              <a:gdLst>
                <a:gd name="connsiteX0" fmla="*/ 0 w 766917"/>
                <a:gd name="connsiteY0" fmla="*/ 280219 h 280219"/>
                <a:gd name="connsiteX1" fmla="*/ 766917 w 766917"/>
                <a:gd name="connsiteY1" fmla="*/ 0 h 280219"/>
                <a:gd name="connsiteX2" fmla="*/ 766917 w 766917"/>
                <a:gd name="connsiteY2" fmla="*/ 0 h 28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6917" h="280219">
                  <a:moveTo>
                    <a:pt x="0" y="280219"/>
                  </a:moveTo>
                  <a:lnTo>
                    <a:pt x="766917" y="0"/>
                  </a:lnTo>
                  <a:lnTo>
                    <a:pt x="766917" y="0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138ECD2F-4E76-A444-ADBD-BBD2C3F74A97}"/>
              </a:ext>
            </a:extLst>
          </p:cNvPr>
          <p:cNvSpPr txBox="1">
            <a:spLocks/>
          </p:cNvSpPr>
          <p:nvPr/>
        </p:nvSpPr>
        <p:spPr>
          <a:xfrm>
            <a:off x="3527080" y="1362149"/>
            <a:ext cx="1005578" cy="344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L" sz="1800" dirty="0"/>
              <a:t>action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45C2476-DA5B-2745-924D-CAC02024B3FF}"/>
              </a:ext>
            </a:extLst>
          </p:cNvPr>
          <p:cNvSpPr txBox="1">
            <a:spLocks/>
          </p:cNvSpPr>
          <p:nvPr/>
        </p:nvSpPr>
        <p:spPr>
          <a:xfrm>
            <a:off x="3185368" y="2638255"/>
            <a:ext cx="1347290" cy="344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L" sz="1800" dirty="0"/>
              <a:t>perception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58C86B-260E-8D47-A827-2EEED7856A58}"/>
              </a:ext>
            </a:extLst>
          </p:cNvPr>
          <p:cNvSpPr/>
          <p:nvPr/>
        </p:nvSpPr>
        <p:spPr>
          <a:xfrm rot="6306112">
            <a:off x="-35904" y="2232558"/>
            <a:ext cx="1409358" cy="241793"/>
          </a:xfrm>
          <a:custGeom>
            <a:avLst/>
            <a:gdLst>
              <a:gd name="connsiteX0" fmla="*/ 1936750 w 1936750"/>
              <a:gd name="connsiteY0" fmla="*/ 165100 h 643417"/>
              <a:gd name="connsiteX1" fmla="*/ 977900 w 1936750"/>
              <a:gd name="connsiteY1" fmla="*/ 641350 h 643417"/>
              <a:gd name="connsiteX2" fmla="*/ 0 w 1936750"/>
              <a:gd name="connsiteY2" fmla="*/ 0 h 643417"/>
              <a:gd name="connsiteX3" fmla="*/ 0 w 1936750"/>
              <a:gd name="connsiteY3" fmla="*/ 0 h 6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643417">
                <a:moveTo>
                  <a:pt x="1936750" y="165100"/>
                </a:moveTo>
                <a:cubicBezTo>
                  <a:pt x="1618721" y="416983"/>
                  <a:pt x="1300692" y="668867"/>
                  <a:pt x="977900" y="641350"/>
                </a:cubicBezTo>
                <a:cubicBezTo>
                  <a:pt x="655108" y="6138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solidFill>
                <a:srgbClr val="A8927A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4933A47-5041-944F-AFDB-D84EA62D8022}"/>
              </a:ext>
            </a:extLst>
          </p:cNvPr>
          <p:cNvSpPr txBox="1">
            <a:spLocks/>
          </p:cNvSpPr>
          <p:nvPr/>
        </p:nvSpPr>
        <p:spPr>
          <a:xfrm>
            <a:off x="45444" y="1213538"/>
            <a:ext cx="1133675" cy="38132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en-N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eal-time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40DDE-C4D6-C096-7EF7-FF6F2C95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015" y="2845002"/>
            <a:ext cx="2543282" cy="878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CE81F-5B40-4E53-7C4C-F79D4512B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1191" y="1438040"/>
            <a:ext cx="2654972" cy="9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17B054D4-BBD9-8F4C-BED2-6A16109E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0" y="662807"/>
            <a:ext cx="462164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9F8797-EA18-3540-A008-DDF7BBF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8649" y="4767263"/>
            <a:ext cx="2057400" cy="274637"/>
          </a:xfrm>
        </p:spPr>
        <p:txBody>
          <a:bodyPr/>
          <a:lstStyle/>
          <a:p>
            <a:fld id="{48C82A40-F6E3-904A-8678-CB793EFE604D}" type="slidenum">
              <a:rPr lang="en-US" smtClean="0"/>
              <a:t>2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936D7F-68AD-7143-ADFB-758FDB0A1A92}"/>
              </a:ext>
            </a:extLst>
          </p:cNvPr>
          <p:cNvSpPr/>
          <p:nvPr/>
        </p:nvSpPr>
        <p:spPr>
          <a:xfrm>
            <a:off x="1745208" y="2626471"/>
            <a:ext cx="2767160" cy="1169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501873-8E7C-7342-A617-75A57AFCA6F0}"/>
              </a:ext>
            </a:extLst>
          </p:cNvPr>
          <p:cNvSpPr/>
          <p:nvPr/>
        </p:nvSpPr>
        <p:spPr>
          <a:xfrm>
            <a:off x="1741151" y="1388634"/>
            <a:ext cx="2767160" cy="10801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6DCEEDF-2ED7-DC4D-9172-A24D60254B28}"/>
              </a:ext>
            </a:extLst>
          </p:cNvPr>
          <p:cNvSpPr/>
          <p:nvPr/>
        </p:nvSpPr>
        <p:spPr>
          <a:xfrm rot="16200000">
            <a:off x="3002818" y="2311390"/>
            <a:ext cx="243826" cy="43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38ECD2F-4E76-A444-ADBD-BBD2C3F74A97}"/>
              </a:ext>
            </a:extLst>
          </p:cNvPr>
          <p:cNvSpPr txBox="1">
            <a:spLocks/>
          </p:cNvSpPr>
          <p:nvPr/>
        </p:nvSpPr>
        <p:spPr>
          <a:xfrm>
            <a:off x="3527080" y="1362149"/>
            <a:ext cx="1005578" cy="344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L" sz="1800" dirty="0"/>
              <a:t>action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45C2476-DA5B-2745-924D-CAC02024B3FF}"/>
              </a:ext>
            </a:extLst>
          </p:cNvPr>
          <p:cNvSpPr txBox="1">
            <a:spLocks/>
          </p:cNvSpPr>
          <p:nvPr/>
        </p:nvSpPr>
        <p:spPr>
          <a:xfrm>
            <a:off x="3185368" y="2587582"/>
            <a:ext cx="1347290" cy="344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NL" sz="1800" dirty="0"/>
              <a:t>perception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58C86B-260E-8D47-A827-2EEED7856A58}"/>
              </a:ext>
            </a:extLst>
          </p:cNvPr>
          <p:cNvSpPr/>
          <p:nvPr/>
        </p:nvSpPr>
        <p:spPr>
          <a:xfrm rot="6306112">
            <a:off x="50047" y="2066272"/>
            <a:ext cx="1409358" cy="241793"/>
          </a:xfrm>
          <a:custGeom>
            <a:avLst/>
            <a:gdLst>
              <a:gd name="connsiteX0" fmla="*/ 1936750 w 1936750"/>
              <a:gd name="connsiteY0" fmla="*/ 165100 h 643417"/>
              <a:gd name="connsiteX1" fmla="*/ 977900 w 1936750"/>
              <a:gd name="connsiteY1" fmla="*/ 641350 h 643417"/>
              <a:gd name="connsiteX2" fmla="*/ 0 w 1936750"/>
              <a:gd name="connsiteY2" fmla="*/ 0 h 643417"/>
              <a:gd name="connsiteX3" fmla="*/ 0 w 1936750"/>
              <a:gd name="connsiteY3" fmla="*/ 0 h 6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750" h="643417">
                <a:moveTo>
                  <a:pt x="1936750" y="165100"/>
                </a:moveTo>
                <a:cubicBezTo>
                  <a:pt x="1618721" y="416983"/>
                  <a:pt x="1300692" y="668867"/>
                  <a:pt x="977900" y="641350"/>
                </a:cubicBezTo>
                <a:cubicBezTo>
                  <a:pt x="655108" y="6138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>
              <a:solidFill>
                <a:srgbClr val="A8927A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4933A47-5041-944F-AFDB-D84EA62D8022}"/>
              </a:ext>
            </a:extLst>
          </p:cNvPr>
          <p:cNvSpPr txBox="1">
            <a:spLocks/>
          </p:cNvSpPr>
          <p:nvPr/>
        </p:nvSpPr>
        <p:spPr>
          <a:xfrm>
            <a:off x="45444" y="1213538"/>
            <a:ext cx="1133675" cy="381322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</a:t>
            </a:r>
            <a:r>
              <a:rPr lang="en-N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eal-time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9B8EB7-912A-8F44-BE40-2325C906AFCA}"/>
              </a:ext>
            </a:extLst>
          </p:cNvPr>
          <p:cNvGrpSpPr/>
          <p:nvPr/>
        </p:nvGrpSpPr>
        <p:grpSpPr>
          <a:xfrm>
            <a:off x="5140786" y="806040"/>
            <a:ext cx="3176217" cy="3507077"/>
            <a:chOff x="5140199" y="958422"/>
            <a:chExt cx="3176217" cy="3507077"/>
          </a:xfrm>
        </p:grpSpPr>
        <p:pic>
          <p:nvPicPr>
            <p:cNvPr id="14" name="Picture 13" descr="A picture containing tableware&#10;&#10;Description automatically generated">
              <a:extLst>
                <a:ext uri="{FF2B5EF4-FFF2-40B4-BE49-F238E27FC236}">
                  <a16:creationId xmlns:a16="http://schemas.microsoft.com/office/drawing/2014/main" id="{7EB0E7AD-29DD-4E48-A896-1642604C5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0199" y="958422"/>
              <a:ext cx="1615630" cy="73653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BB3989E-C7A8-9447-A626-9EFF7D7E34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828" y="2205664"/>
              <a:ext cx="2078588" cy="1263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46B7653-BDB1-7242-8268-C69129D22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6535" y="3626960"/>
              <a:ext cx="1002958" cy="838539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48CDC8D-D3E0-4B4C-AF68-B9EFDAA1C91A}"/>
                </a:ext>
              </a:extLst>
            </p:cNvPr>
            <p:cNvSpPr/>
            <p:nvPr/>
          </p:nvSpPr>
          <p:spPr>
            <a:xfrm>
              <a:off x="6498264" y="1314875"/>
              <a:ext cx="833821" cy="732551"/>
            </a:xfrm>
            <a:custGeom>
              <a:avLst/>
              <a:gdLst>
                <a:gd name="connsiteX0" fmla="*/ 0 w 899652"/>
                <a:gd name="connsiteY0" fmla="*/ 54125 h 732551"/>
                <a:gd name="connsiteX1" fmla="*/ 412955 w 899652"/>
                <a:gd name="connsiteY1" fmla="*/ 68873 h 732551"/>
                <a:gd name="connsiteX2" fmla="*/ 899652 w 899652"/>
                <a:gd name="connsiteY2" fmla="*/ 732551 h 732551"/>
                <a:gd name="connsiteX3" fmla="*/ 899652 w 899652"/>
                <a:gd name="connsiteY3" fmla="*/ 732551 h 7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52" h="732551">
                  <a:moveTo>
                    <a:pt x="0" y="54125"/>
                  </a:moveTo>
                  <a:cubicBezTo>
                    <a:pt x="131506" y="4963"/>
                    <a:pt x="263013" y="-44198"/>
                    <a:pt x="412955" y="68873"/>
                  </a:cubicBezTo>
                  <a:cubicBezTo>
                    <a:pt x="562897" y="181944"/>
                    <a:pt x="899652" y="732551"/>
                    <a:pt x="899652" y="732551"/>
                  </a:cubicBezTo>
                  <a:lnTo>
                    <a:pt x="899652" y="732551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541FF37-4BA8-DF4A-A546-15114D21FEB5}"/>
                </a:ext>
              </a:extLst>
            </p:cNvPr>
            <p:cNvSpPr/>
            <p:nvPr/>
          </p:nvSpPr>
          <p:spPr>
            <a:xfrm rot="7332452">
              <a:off x="6413095" y="3523395"/>
              <a:ext cx="899652" cy="732551"/>
            </a:xfrm>
            <a:custGeom>
              <a:avLst/>
              <a:gdLst>
                <a:gd name="connsiteX0" fmla="*/ 0 w 899652"/>
                <a:gd name="connsiteY0" fmla="*/ 54125 h 732551"/>
                <a:gd name="connsiteX1" fmla="*/ 412955 w 899652"/>
                <a:gd name="connsiteY1" fmla="*/ 68873 h 732551"/>
                <a:gd name="connsiteX2" fmla="*/ 899652 w 899652"/>
                <a:gd name="connsiteY2" fmla="*/ 732551 h 732551"/>
                <a:gd name="connsiteX3" fmla="*/ 899652 w 899652"/>
                <a:gd name="connsiteY3" fmla="*/ 732551 h 7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52" h="732551">
                  <a:moveTo>
                    <a:pt x="0" y="54125"/>
                  </a:moveTo>
                  <a:cubicBezTo>
                    <a:pt x="131506" y="4963"/>
                    <a:pt x="263013" y="-44198"/>
                    <a:pt x="412955" y="68873"/>
                  </a:cubicBezTo>
                  <a:cubicBezTo>
                    <a:pt x="562897" y="181944"/>
                    <a:pt x="899652" y="732551"/>
                    <a:pt x="899652" y="732551"/>
                  </a:cubicBezTo>
                  <a:lnTo>
                    <a:pt x="899652" y="732551"/>
                  </a:ln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77FB2D74-BEA0-8343-87B7-2F5B5FF3A13F}"/>
              </a:ext>
            </a:extLst>
          </p:cNvPr>
          <p:cNvSpPr/>
          <p:nvPr/>
        </p:nvSpPr>
        <p:spPr>
          <a:xfrm rot="13348958">
            <a:off x="4642613" y="3413241"/>
            <a:ext cx="1020517" cy="527072"/>
          </a:xfrm>
          <a:custGeom>
            <a:avLst/>
            <a:gdLst>
              <a:gd name="connsiteX0" fmla="*/ 0 w 766917"/>
              <a:gd name="connsiteY0" fmla="*/ 280219 h 280219"/>
              <a:gd name="connsiteX1" fmla="*/ 766917 w 766917"/>
              <a:gd name="connsiteY1" fmla="*/ 0 h 280219"/>
              <a:gd name="connsiteX2" fmla="*/ 766917 w 766917"/>
              <a:gd name="connsiteY2" fmla="*/ 0 h 28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7" h="280219">
                <a:moveTo>
                  <a:pt x="0" y="280219"/>
                </a:moveTo>
                <a:lnTo>
                  <a:pt x="766917" y="0"/>
                </a:lnTo>
                <a:lnTo>
                  <a:pt x="766917" y="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2A48ED2-2C84-3941-8561-B75FA00BBC62}"/>
              </a:ext>
            </a:extLst>
          </p:cNvPr>
          <p:cNvSpPr/>
          <p:nvPr/>
        </p:nvSpPr>
        <p:spPr>
          <a:xfrm>
            <a:off x="4563943" y="1264090"/>
            <a:ext cx="766917" cy="280219"/>
          </a:xfrm>
          <a:custGeom>
            <a:avLst/>
            <a:gdLst>
              <a:gd name="connsiteX0" fmla="*/ 0 w 766917"/>
              <a:gd name="connsiteY0" fmla="*/ 280219 h 280219"/>
              <a:gd name="connsiteX1" fmla="*/ 766917 w 766917"/>
              <a:gd name="connsiteY1" fmla="*/ 0 h 280219"/>
              <a:gd name="connsiteX2" fmla="*/ 766917 w 766917"/>
              <a:gd name="connsiteY2" fmla="*/ 0 h 28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7" h="280219">
                <a:moveTo>
                  <a:pt x="0" y="280219"/>
                </a:moveTo>
                <a:lnTo>
                  <a:pt x="766917" y="0"/>
                </a:lnTo>
                <a:lnTo>
                  <a:pt x="766917" y="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31C1F-2BCD-3126-FD80-0C309A6B3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257" y="2771470"/>
            <a:ext cx="2656532" cy="933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250CD-7F8D-9B6F-FF20-E33D51B73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815" y="1446283"/>
            <a:ext cx="2616318" cy="9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etgen Labs Branded">
  <a:themeElements>
    <a:clrScheme name="Tietgen Labs">
      <a:dk1>
        <a:srgbClr val="EA7200"/>
      </a:dk1>
      <a:lt1>
        <a:srgbClr val="000000"/>
      </a:lt1>
      <a:dk2>
        <a:srgbClr val="382E2C"/>
      </a:dk2>
      <a:lt2>
        <a:srgbClr val="B6ADA5"/>
      </a:lt2>
      <a:accent1>
        <a:srgbClr val="FFFFFF"/>
      </a:accent1>
      <a:accent2>
        <a:srgbClr val="000000"/>
      </a:accent2>
      <a:accent3>
        <a:srgbClr val="5C88DA"/>
      </a:accent3>
      <a:accent4>
        <a:srgbClr val="9063CD"/>
      </a:accent4>
      <a:accent5>
        <a:srgbClr val="4472C4"/>
      </a:accent5>
      <a:accent6>
        <a:srgbClr val="70AD47"/>
      </a:accent6>
      <a:hlink>
        <a:srgbClr val="CD7A31"/>
      </a:hlink>
      <a:folHlink>
        <a:srgbClr val="BB5B00"/>
      </a:folHlink>
    </a:clrScheme>
    <a:fontScheme name="Tietgen Lab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ietgen Labs Presentation Template" id="{CEAC440F-26BD-4F3B-A36D-831D9DD3065C}" vid="{F9C8609D-5C39-4696-800B-C2B64A4A21F5}"/>
    </a:ext>
  </a:extLst>
</a:theme>
</file>

<file path=ppt/theme/theme7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28</Words>
  <Application>Microsoft Macintosh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Custom Design</vt:lpstr>
      <vt:lpstr>4_Custom Design</vt:lpstr>
      <vt:lpstr>3_Custom Design</vt:lpstr>
      <vt:lpstr>2_Custom Design</vt:lpstr>
      <vt:lpstr>1_Custom Design</vt:lpstr>
      <vt:lpstr>Tietgen Labs Branded</vt:lpstr>
      <vt:lpstr>one solution approach to all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BIASlab Introduction  Automated Situated Design of Signal Processing and Control systems  Bert de Vries TU Eindhoven and GN Hearing  </dc:title>
  <dc:creator>Bert de Vries</dc:creator>
  <cp:lastModifiedBy>Bert de Vries</cp:lastModifiedBy>
  <cp:revision>71</cp:revision>
  <dcterms:created xsi:type="dcterms:W3CDTF">2020-09-08T16:59:51Z</dcterms:created>
  <dcterms:modified xsi:type="dcterms:W3CDTF">2022-08-28T20:04:21Z</dcterms:modified>
</cp:coreProperties>
</file>