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37"/>
  </p:normalViewPr>
  <p:slideViewPr>
    <p:cSldViewPr snapToGrid="0">
      <p:cViewPr>
        <p:scale>
          <a:sx n="305" d="100"/>
          <a:sy n="305" d="100"/>
        </p:scale>
        <p:origin x="-8832" y="-2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E0DD6-FDA0-E8F1-C987-6C5CE1869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3F3B31-8F63-15B4-A08B-101ACCB9F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5C053-A542-9E1B-F404-56700CCD6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58C3-14EA-814B-AB10-A184F7420B12}" type="datetimeFigureOut">
              <a:rPr lang="en-NL" smtClean="0"/>
              <a:t>4/18/25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FDCB7-D349-09A8-2604-5A2AA9A0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7088-8564-27A0-8B10-6E2CB905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A51C-AB70-B84E-B0C8-535109FFB8C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061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A84C-79D5-0514-1DA5-3EA736B9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D523E-B2DD-17AB-D861-F73703ED7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071AD-E622-09D7-ED46-08750B20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58C3-14EA-814B-AB10-A184F7420B12}" type="datetimeFigureOut">
              <a:rPr lang="en-NL" smtClean="0"/>
              <a:t>4/18/25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A50B0-88E2-D8BE-9A1C-21E61432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36B51-BB97-028F-24AE-F6389E3F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A51C-AB70-B84E-B0C8-535109FFB8C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16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AE976E-DA2B-5A73-4422-D979B625B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E8F01-73FA-6F12-C20D-133D53A76E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5BC51-A51E-F860-B0B8-5452954C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58C3-14EA-814B-AB10-A184F7420B12}" type="datetimeFigureOut">
              <a:rPr lang="en-NL" smtClean="0"/>
              <a:t>4/18/25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7F759-9B09-FF3F-8093-50DA6E11B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25D89-0FDD-803A-8943-E98D0C67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A51C-AB70-B84E-B0C8-535109FFB8C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4175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0894-43BF-9EE3-A641-3D4C8308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1A218-8F87-C39D-EB12-6CEB683FA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E146D-A612-4B74-0FDA-18CC84FF1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58C3-14EA-814B-AB10-A184F7420B12}" type="datetimeFigureOut">
              <a:rPr lang="en-NL" smtClean="0"/>
              <a:t>4/18/25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0799F-321D-50FC-BDE9-82545B6B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00198-488D-EF79-C8AC-4C6AAB7C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A51C-AB70-B84E-B0C8-535109FFB8C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443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F51E-E290-4A19-9BD0-7286F5BAF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41371-9E2C-40C5-7416-C2A56104F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92CDF-C923-C5CB-3428-E5A7E11D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58C3-14EA-814B-AB10-A184F7420B12}" type="datetimeFigureOut">
              <a:rPr lang="en-NL" smtClean="0"/>
              <a:t>4/18/25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85EA1-026F-D4C6-3618-9B68BE70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31988-4112-CA7A-7040-19B00A82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A51C-AB70-B84E-B0C8-535109FFB8C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6037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BABE8-08C9-82B5-2163-C9E610DC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D246A-4BD7-49A8-6DFE-191D68C6D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A3801-5D00-FB6B-250F-0D7D77A66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D33AF-0AC5-A5EE-CFBF-9E0FE671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58C3-14EA-814B-AB10-A184F7420B12}" type="datetimeFigureOut">
              <a:rPr lang="en-NL" smtClean="0"/>
              <a:t>4/18/25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F9FC6-7AB6-D822-E3C2-350896A1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45EB1-1114-2F01-A5D5-9A1E144EC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A51C-AB70-B84E-B0C8-535109FFB8C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853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1ED34-0FFC-D10F-4CA0-2B9E0C3EB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71EE9-4511-52DD-9CBC-9E63FBC63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EEFA7-C62E-E2A4-01D0-A306634FE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2341C-E1DB-3A8D-9065-DE13D6A9D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D62E6-F250-C181-9C37-6F3E868D7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17E02-B955-DDD8-6B59-9887B5C2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58C3-14EA-814B-AB10-A184F7420B12}" type="datetimeFigureOut">
              <a:rPr lang="en-NL" smtClean="0"/>
              <a:t>4/18/25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EF3AA0-11A7-5510-8EA5-6F089C9B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687217-9A97-92C9-3E30-37017BA8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A51C-AB70-B84E-B0C8-535109FFB8C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177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E315-6AA0-BBF3-31A2-97C33148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9993F-269A-20CB-2790-C4AE3A21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58C3-14EA-814B-AB10-A184F7420B12}" type="datetimeFigureOut">
              <a:rPr lang="en-NL" smtClean="0"/>
              <a:t>4/18/25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B2A23C-47C9-E5ED-F79F-CB6F1E50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54945-FAC0-29A2-193A-EFE9862B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A51C-AB70-B84E-B0C8-535109FFB8C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6082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76A6BD-F7FD-6E87-9EB9-A292F477E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58C3-14EA-814B-AB10-A184F7420B12}" type="datetimeFigureOut">
              <a:rPr lang="en-NL" smtClean="0"/>
              <a:t>4/18/25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73081-AF8B-97CF-2740-04610C3C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64EAC-BF6C-2EB7-5625-E656FDEA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A51C-AB70-B84E-B0C8-535109FFB8C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92373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5CBF1-A617-A167-10FE-DEB67862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5A9E2-EC9F-B27B-0226-BBBCFBF4E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D3F45-5D44-415A-9A31-3E69E5B09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3C134-D3A0-9483-431D-C46A69E0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58C3-14EA-814B-AB10-A184F7420B12}" type="datetimeFigureOut">
              <a:rPr lang="en-NL" smtClean="0"/>
              <a:t>4/18/25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046E8-62B0-65B2-2311-6B5FFA661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5C391-1D82-BE2E-8C03-8EAAA3B2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A51C-AB70-B84E-B0C8-535109FFB8C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2892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3CB2-3F59-F159-509A-1C89679D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1C0474-1B93-2859-1444-90EEB6726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5F4606-5F7D-8592-B643-3A015154E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619B2-99EB-63D8-C20D-E042EEE2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58C3-14EA-814B-AB10-A184F7420B12}" type="datetimeFigureOut">
              <a:rPr lang="en-NL" smtClean="0"/>
              <a:t>4/18/25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E1AEC-5AC4-3B19-DEF5-39A343513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5F74E-0BE4-69AF-8018-AD3A6A28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9A51C-AB70-B84E-B0C8-535109FFB8C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8429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87178-3A83-D33F-6A99-F448AFF83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81086-23B5-9E35-7E44-69158F7AE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9F0A8-CCEB-3CAF-895C-EE30569958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CE58C3-14EA-814B-AB10-A184F7420B12}" type="datetimeFigureOut">
              <a:rPr lang="en-NL" smtClean="0"/>
              <a:t>4/18/25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0B64C-4DE2-8381-E792-ADEF70196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9C3AE-CE6F-0F80-BAE6-93C3A259A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E9A51C-AB70-B84E-B0C8-535109FFB8C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0778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26" Type="http://schemas.openxmlformats.org/officeDocument/2006/relationships/image" Target="../media/image20.png"/><Relationship Id="rId3" Type="http://schemas.openxmlformats.org/officeDocument/2006/relationships/image" Target="../media/image2.png"/><Relationship Id="rId21" Type="http://schemas.openxmlformats.org/officeDocument/2006/relationships/image" Target="../media/image14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23" Type="http://schemas.openxmlformats.org/officeDocument/2006/relationships/image" Target="../media/image19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22" Type="http://schemas.openxmlformats.org/officeDocument/2006/relationships/image" Target="../media/image17.png"/><Relationship Id="rId27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5799B9-5C5A-793C-A93D-141B6693A431}"/>
              </a:ext>
            </a:extLst>
          </p:cNvPr>
          <p:cNvSpPr/>
          <p:nvPr/>
        </p:nvSpPr>
        <p:spPr>
          <a:xfrm>
            <a:off x="819915" y="3213000"/>
            <a:ext cx="432000" cy="4320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A76E06-9967-19E2-1E51-AD96355174F9}"/>
              </a:ext>
            </a:extLst>
          </p:cNvPr>
          <p:cNvSpPr/>
          <p:nvPr/>
        </p:nvSpPr>
        <p:spPr>
          <a:xfrm>
            <a:off x="2716417" y="3285000"/>
            <a:ext cx="28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E796E87B-8F40-7C04-1C6B-8EFF4621C9CE}"/>
              </a:ext>
            </a:extLst>
          </p:cNvPr>
          <p:cNvCxnSpPr>
            <a:cxnSpLocks/>
            <a:endCxn id="2" idx="1"/>
          </p:cNvCxnSpPr>
          <p:nvPr/>
        </p:nvCxnSpPr>
        <p:spPr>
          <a:xfrm rot="16200000" flipH="1">
            <a:off x="-118139" y="2490946"/>
            <a:ext cx="1637252" cy="2388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6DA4C09-EBAE-B829-AD59-BF8DB26DE187}"/>
              </a:ext>
            </a:extLst>
          </p:cNvPr>
          <p:cNvSpPr/>
          <p:nvPr/>
        </p:nvSpPr>
        <p:spPr>
          <a:xfrm>
            <a:off x="1768166" y="3213000"/>
            <a:ext cx="432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DE5606-BB3C-336F-5F3E-AE865B86786B}"/>
              </a:ext>
            </a:extLst>
          </p:cNvPr>
          <p:cNvSpPr/>
          <p:nvPr/>
        </p:nvSpPr>
        <p:spPr>
          <a:xfrm>
            <a:off x="9360442" y="3213000"/>
            <a:ext cx="432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b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87817-AAE2-3A57-A308-2592A69F243C}"/>
              </a:ext>
            </a:extLst>
          </p:cNvPr>
          <p:cNvSpPr/>
          <p:nvPr/>
        </p:nvSpPr>
        <p:spPr>
          <a:xfrm>
            <a:off x="11090366" y="3213000"/>
            <a:ext cx="432000" cy="432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b="1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FC9845-E174-1D07-FD0F-F5B3C8E3F9CC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251915" y="3429000"/>
            <a:ext cx="5162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3877AA-DF47-8B7A-8671-279E9AFA5073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>
            <a:off x="2200166" y="3429000"/>
            <a:ext cx="5162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AC5134-187B-7A9E-4A6F-544C00FA094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004417" y="3429000"/>
            <a:ext cx="298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5C3F5C8-28D4-D298-33A6-DED7C1CA1062}"/>
              </a:ext>
            </a:extLst>
          </p:cNvPr>
          <p:cNvCxnSpPr>
            <a:cxnSpLocks/>
          </p:cNvCxnSpPr>
          <p:nvPr/>
        </p:nvCxnSpPr>
        <p:spPr>
          <a:xfrm>
            <a:off x="2860417" y="3573000"/>
            <a:ext cx="0" cy="519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6862939-5D2E-18D3-8A60-CE6BDF0C9D99}"/>
              </a:ext>
            </a:extLst>
          </p:cNvPr>
          <p:cNvCxnSpPr>
            <a:cxnSpLocks/>
          </p:cNvCxnSpPr>
          <p:nvPr/>
        </p:nvCxnSpPr>
        <p:spPr>
          <a:xfrm>
            <a:off x="10585404" y="3429000"/>
            <a:ext cx="5162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E7906F-EA51-7E58-3EEA-07EC3D4615F6}"/>
              </a:ext>
            </a:extLst>
          </p:cNvPr>
          <p:cNvCxnSpPr>
            <a:cxnSpLocks/>
          </p:cNvCxnSpPr>
          <p:nvPr/>
        </p:nvCxnSpPr>
        <p:spPr>
          <a:xfrm>
            <a:off x="9781153" y="3429000"/>
            <a:ext cx="5162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EBD1F4-5076-4EBD-A655-3C1B87289B33}"/>
              </a:ext>
            </a:extLst>
          </p:cNvPr>
          <p:cNvCxnSpPr>
            <a:cxnSpLocks/>
          </p:cNvCxnSpPr>
          <p:nvPr/>
        </p:nvCxnSpPr>
        <p:spPr>
          <a:xfrm>
            <a:off x="8844191" y="3429000"/>
            <a:ext cx="5162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8C5F18-EF82-625B-AABE-88E393AA8917}"/>
              </a:ext>
            </a:extLst>
          </p:cNvPr>
          <p:cNvCxnSpPr>
            <a:cxnSpLocks/>
          </p:cNvCxnSpPr>
          <p:nvPr/>
        </p:nvCxnSpPr>
        <p:spPr>
          <a:xfrm>
            <a:off x="7563680" y="3429000"/>
            <a:ext cx="5162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AF0939-01B0-48D3-D63E-A167C22F1732}"/>
              </a:ext>
            </a:extLst>
          </p:cNvPr>
          <p:cNvCxnSpPr>
            <a:cxnSpLocks/>
          </p:cNvCxnSpPr>
          <p:nvPr/>
        </p:nvCxnSpPr>
        <p:spPr>
          <a:xfrm>
            <a:off x="6759426" y="3429000"/>
            <a:ext cx="5162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D2D897-72AA-252C-047B-CCD20EEB7DD1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5413138" y="3429000"/>
            <a:ext cx="9174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25369F-7BC1-9305-1E50-AE7DFD95A383}"/>
              </a:ext>
            </a:extLst>
          </p:cNvPr>
          <p:cNvCxnSpPr>
            <a:cxnSpLocks/>
          </p:cNvCxnSpPr>
          <p:nvPr/>
        </p:nvCxnSpPr>
        <p:spPr>
          <a:xfrm>
            <a:off x="4608887" y="3429000"/>
            <a:ext cx="5162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DC365F7-78CC-AEC6-EC9C-B56B43DEAC1D}"/>
              </a:ext>
            </a:extLst>
          </p:cNvPr>
          <p:cNvSpPr/>
          <p:nvPr/>
        </p:nvSpPr>
        <p:spPr>
          <a:xfrm>
            <a:off x="2644417" y="4092186"/>
            <a:ext cx="432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DA0A21D-EBF6-3E2C-E8FC-A6EF7D81FAA4}"/>
              </a:ext>
            </a:extLst>
          </p:cNvPr>
          <p:cNvCxnSpPr>
            <a:cxnSpLocks/>
          </p:cNvCxnSpPr>
          <p:nvPr/>
        </p:nvCxnSpPr>
        <p:spPr>
          <a:xfrm rot="5400000">
            <a:off x="3907006" y="3832593"/>
            <a:ext cx="3504677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D704B2-2DE8-4CE4-10AB-D692384994AB}"/>
              </a:ext>
            </a:extLst>
          </p:cNvPr>
          <p:cNvCxnSpPr>
            <a:cxnSpLocks/>
          </p:cNvCxnSpPr>
          <p:nvPr/>
        </p:nvCxnSpPr>
        <p:spPr>
          <a:xfrm>
            <a:off x="2860417" y="4524186"/>
            <a:ext cx="0" cy="519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4FB42E8-A4D1-9E5D-6646-1A833BA54B36}"/>
              </a:ext>
            </a:extLst>
          </p:cNvPr>
          <p:cNvSpPr/>
          <p:nvPr/>
        </p:nvSpPr>
        <p:spPr>
          <a:xfrm>
            <a:off x="2788417" y="5049748"/>
            <a:ext cx="144000" cy="1429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E5508F9-B819-E6A1-E26C-6DE37E9733A5}"/>
              </a:ext>
            </a:extLst>
          </p:cNvPr>
          <p:cNvSpPr/>
          <p:nvPr/>
        </p:nvSpPr>
        <p:spPr>
          <a:xfrm>
            <a:off x="5114811" y="3285000"/>
            <a:ext cx="28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084749D-4393-EA1C-F291-56CF58F2738C}"/>
              </a:ext>
            </a:extLst>
          </p:cNvPr>
          <p:cNvCxnSpPr>
            <a:cxnSpLocks/>
          </p:cNvCxnSpPr>
          <p:nvPr/>
        </p:nvCxnSpPr>
        <p:spPr>
          <a:xfrm>
            <a:off x="5258811" y="3573000"/>
            <a:ext cx="0" cy="519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66402B9-994D-0787-92CB-C2A0D75AAE06}"/>
              </a:ext>
            </a:extLst>
          </p:cNvPr>
          <p:cNvSpPr/>
          <p:nvPr/>
        </p:nvSpPr>
        <p:spPr>
          <a:xfrm>
            <a:off x="5042811" y="4092186"/>
            <a:ext cx="432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E6110D6-EDD7-3FBE-F7D3-B50DE0EA4DA9}"/>
              </a:ext>
            </a:extLst>
          </p:cNvPr>
          <p:cNvCxnSpPr>
            <a:cxnSpLocks/>
          </p:cNvCxnSpPr>
          <p:nvPr/>
        </p:nvCxnSpPr>
        <p:spPr>
          <a:xfrm>
            <a:off x="5258811" y="4524186"/>
            <a:ext cx="0" cy="519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C8D3967-A0E6-06AA-BDE6-C13DF374984E}"/>
              </a:ext>
            </a:extLst>
          </p:cNvPr>
          <p:cNvSpPr/>
          <p:nvPr/>
        </p:nvSpPr>
        <p:spPr>
          <a:xfrm>
            <a:off x="5186811" y="5049748"/>
            <a:ext cx="144000" cy="1429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3A1B4B5-3376-0BCF-242D-37DF14720C95}"/>
              </a:ext>
            </a:extLst>
          </p:cNvPr>
          <p:cNvSpPr/>
          <p:nvPr/>
        </p:nvSpPr>
        <p:spPr>
          <a:xfrm>
            <a:off x="7275680" y="3285000"/>
            <a:ext cx="28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37F87BD-5CE2-5F69-1374-1D04CAAAE91C}"/>
              </a:ext>
            </a:extLst>
          </p:cNvPr>
          <p:cNvCxnSpPr>
            <a:cxnSpLocks/>
          </p:cNvCxnSpPr>
          <p:nvPr/>
        </p:nvCxnSpPr>
        <p:spPr>
          <a:xfrm>
            <a:off x="7419680" y="3573000"/>
            <a:ext cx="0" cy="519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F0AFCEAA-1EEB-ADF2-5B8C-BC1766651885}"/>
              </a:ext>
            </a:extLst>
          </p:cNvPr>
          <p:cNvSpPr/>
          <p:nvPr/>
        </p:nvSpPr>
        <p:spPr>
          <a:xfrm>
            <a:off x="7203680" y="4092186"/>
            <a:ext cx="432000" cy="432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8C07D6E-B585-3982-20DE-C5D5CA1F09B0}"/>
              </a:ext>
            </a:extLst>
          </p:cNvPr>
          <p:cNvSpPr/>
          <p:nvPr/>
        </p:nvSpPr>
        <p:spPr>
          <a:xfrm>
            <a:off x="10292172" y="3285000"/>
            <a:ext cx="288000" cy="28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7009AFF-4D92-D6B2-3B90-4A03F66BB30F}"/>
              </a:ext>
            </a:extLst>
          </p:cNvPr>
          <p:cNvCxnSpPr>
            <a:cxnSpLocks/>
          </p:cNvCxnSpPr>
          <p:nvPr/>
        </p:nvCxnSpPr>
        <p:spPr>
          <a:xfrm>
            <a:off x="10436172" y="3573000"/>
            <a:ext cx="0" cy="5191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EDA3B2A-1B24-350A-957D-48BCAFEE6089}"/>
              </a:ext>
            </a:extLst>
          </p:cNvPr>
          <p:cNvSpPr/>
          <p:nvPr/>
        </p:nvSpPr>
        <p:spPr>
          <a:xfrm>
            <a:off x="10220172" y="4092186"/>
            <a:ext cx="432000" cy="432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5DF4B24-E5F7-D9C3-CC71-2E7FF8A6EC30}"/>
              </a:ext>
            </a:extLst>
          </p:cNvPr>
          <p:cNvCxnSpPr>
            <a:cxnSpLocks/>
          </p:cNvCxnSpPr>
          <p:nvPr/>
        </p:nvCxnSpPr>
        <p:spPr>
          <a:xfrm rot="5400000">
            <a:off x="1723057" y="2954875"/>
            <a:ext cx="5162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CF01E21F-A2DA-8A65-ABE9-32D631A63C19}"/>
              </a:ext>
            </a:extLst>
          </p:cNvPr>
          <p:cNvSpPr/>
          <p:nvPr/>
        </p:nvSpPr>
        <p:spPr>
          <a:xfrm>
            <a:off x="1909182" y="2541588"/>
            <a:ext cx="144000" cy="1429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F19AD08-B09A-CD97-91C7-CED851FBF42C}"/>
              </a:ext>
            </a:extLst>
          </p:cNvPr>
          <p:cNvSpPr/>
          <p:nvPr/>
        </p:nvSpPr>
        <p:spPr>
          <a:xfrm>
            <a:off x="4169407" y="3213000"/>
            <a:ext cx="432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D5E627F-A15F-CF18-1FEE-BE941AEA48B2}"/>
              </a:ext>
            </a:extLst>
          </p:cNvPr>
          <p:cNvCxnSpPr>
            <a:cxnSpLocks/>
          </p:cNvCxnSpPr>
          <p:nvPr/>
        </p:nvCxnSpPr>
        <p:spPr>
          <a:xfrm rot="5400000">
            <a:off x="4124298" y="2954875"/>
            <a:ext cx="5162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185BBD84-392C-C97E-8385-687B3A2492DC}"/>
              </a:ext>
            </a:extLst>
          </p:cNvPr>
          <p:cNvSpPr/>
          <p:nvPr/>
        </p:nvSpPr>
        <p:spPr>
          <a:xfrm>
            <a:off x="4310423" y="2541588"/>
            <a:ext cx="144000" cy="14296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0412498-1909-CDFE-79A4-8763E1CB054A}"/>
              </a:ext>
            </a:extLst>
          </p:cNvPr>
          <p:cNvSpPr/>
          <p:nvPr/>
        </p:nvSpPr>
        <p:spPr>
          <a:xfrm>
            <a:off x="6330610" y="3213000"/>
            <a:ext cx="432000" cy="4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88869E2-6672-2A60-8913-2D8EE19FCD2A}"/>
              </a:ext>
            </a:extLst>
          </p:cNvPr>
          <p:cNvCxnSpPr>
            <a:cxnSpLocks/>
          </p:cNvCxnSpPr>
          <p:nvPr/>
        </p:nvCxnSpPr>
        <p:spPr>
          <a:xfrm rot="5400000">
            <a:off x="6285501" y="2954875"/>
            <a:ext cx="5162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F792535A-D0DF-1412-2FCF-0F63FC4C2D6B}"/>
              </a:ext>
            </a:extLst>
          </p:cNvPr>
          <p:cNvSpPr/>
          <p:nvPr/>
        </p:nvSpPr>
        <p:spPr>
          <a:xfrm>
            <a:off x="6327426" y="2252553"/>
            <a:ext cx="432000" cy="432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090FE19-31AB-DEFB-B3D4-E50AB3E24087}"/>
              </a:ext>
            </a:extLst>
          </p:cNvPr>
          <p:cNvCxnSpPr>
            <a:cxnSpLocks/>
          </p:cNvCxnSpPr>
          <p:nvPr/>
        </p:nvCxnSpPr>
        <p:spPr>
          <a:xfrm rot="5400000">
            <a:off x="9315674" y="2954875"/>
            <a:ext cx="5162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AEFD93E7-2354-2B88-7326-EB1A096AE019}"/>
              </a:ext>
            </a:extLst>
          </p:cNvPr>
          <p:cNvSpPr/>
          <p:nvPr/>
        </p:nvSpPr>
        <p:spPr>
          <a:xfrm>
            <a:off x="9357599" y="2252553"/>
            <a:ext cx="432000" cy="4320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A956D59-F177-9384-EA11-DD4F6495FF05}"/>
                  </a:ext>
                </a:extLst>
              </p:cNvPr>
              <p:cNvSpPr txBox="1"/>
              <p:nvPr/>
            </p:nvSpPr>
            <p:spPr>
              <a:xfrm>
                <a:off x="552073" y="3727123"/>
                <a:ext cx="93852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endChr m:val="|"/>
                          <m:ctrlPr>
                            <a:rPr lang="nl-NL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NL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nl-NL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  <m:sup>
                          <m:r>
                            <a:rPr lang="nl-NL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nl-NL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L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2A956D59-F177-9384-EA11-DD4F6495F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73" y="3727123"/>
                <a:ext cx="938527" cy="276999"/>
              </a:xfrm>
              <a:prstGeom prst="rect">
                <a:avLst/>
              </a:prstGeom>
              <a:blipFill>
                <a:blip r:embed="rId2"/>
                <a:stretch>
                  <a:fillRect l="-6667" t="-13043" r="-8000" b="-347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48089C6-DDB1-1892-2000-F951B49D2E1E}"/>
                  </a:ext>
                </a:extLst>
              </p:cNvPr>
              <p:cNvSpPr txBox="1"/>
              <p:nvPr/>
            </p:nvSpPr>
            <p:spPr>
              <a:xfrm flipH="1">
                <a:off x="685003" y="2114053"/>
                <a:ext cx="13491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  <m:sup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48089C6-DDB1-1892-2000-F951B49D2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85003" y="2114053"/>
                <a:ext cx="134911" cy="276999"/>
              </a:xfrm>
              <a:prstGeom prst="rect">
                <a:avLst/>
              </a:prstGeom>
              <a:blipFill>
                <a:blip r:embed="rId3"/>
                <a:stretch>
                  <a:fillRect l="-41667" r="-116667" b="-8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D6F5888-5CE6-567C-23C8-65DC2CE7BB8B}"/>
                  </a:ext>
                </a:extLst>
              </p:cNvPr>
              <p:cNvSpPr txBox="1"/>
              <p:nvPr/>
            </p:nvSpPr>
            <p:spPr>
              <a:xfrm>
                <a:off x="1366766" y="3108406"/>
                <a:ext cx="27501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D6F5888-5CE6-567C-23C8-65DC2CE7B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766" y="3108406"/>
                <a:ext cx="275011" cy="276999"/>
              </a:xfrm>
              <a:prstGeom prst="rect">
                <a:avLst/>
              </a:prstGeom>
              <a:blipFill>
                <a:blip r:embed="rId4"/>
                <a:stretch>
                  <a:fillRect l="-13043" r="-8696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4E97F52-BDA5-2455-5FAD-8EDFC701DA22}"/>
                  </a:ext>
                </a:extLst>
              </p:cNvPr>
              <p:cNvSpPr txBox="1"/>
              <p:nvPr/>
            </p:nvSpPr>
            <p:spPr>
              <a:xfrm>
                <a:off x="2012353" y="2739146"/>
                <a:ext cx="28155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4E97F52-BDA5-2455-5FAD-8EDFC701D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353" y="2739146"/>
                <a:ext cx="281552" cy="276999"/>
              </a:xfrm>
              <a:prstGeom prst="rect">
                <a:avLst/>
              </a:prstGeom>
              <a:blipFill>
                <a:blip r:embed="rId5"/>
                <a:stretch>
                  <a:fillRect l="-13043" r="-8696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F619875-8103-192C-E85E-B7CC26A6595D}"/>
                  </a:ext>
                </a:extLst>
              </p:cNvPr>
              <p:cNvSpPr txBox="1"/>
              <p:nvPr/>
            </p:nvSpPr>
            <p:spPr>
              <a:xfrm>
                <a:off x="3641917" y="3107363"/>
                <a:ext cx="24678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F619875-8103-192C-E85E-B7CC26A65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1917" y="3107363"/>
                <a:ext cx="246781" cy="276999"/>
              </a:xfrm>
              <a:prstGeom prst="rect">
                <a:avLst/>
              </a:prstGeom>
              <a:blipFill>
                <a:blip r:embed="rId6"/>
                <a:stretch>
                  <a:fillRect l="-19048" r="-80952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5B2C46C-09CD-9FB7-6549-E77CD7CDA9EA}"/>
                  </a:ext>
                </a:extLst>
              </p:cNvPr>
              <p:cNvSpPr txBox="1"/>
              <p:nvPr/>
            </p:nvSpPr>
            <p:spPr>
              <a:xfrm>
                <a:off x="5843878" y="3108405"/>
                <a:ext cx="24678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5B2C46C-09CD-9FB7-6549-E77CD7CDA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878" y="3108405"/>
                <a:ext cx="246781" cy="276999"/>
              </a:xfrm>
              <a:prstGeom prst="rect">
                <a:avLst/>
              </a:prstGeom>
              <a:blipFill>
                <a:blip r:embed="rId7"/>
                <a:stretch>
                  <a:fillRect l="-20000" r="-5000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97780D4-0446-0AC9-A148-60E56BF5BC4C}"/>
                  </a:ext>
                </a:extLst>
              </p:cNvPr>
              <p:cNvSpPr txBox="1"/>
              <p:nvPr/>
            </p:nvSpPr>
            <p:spPr>
              <a:xfrm>
                <a:off x="8803801" y="3106847"/>
                <a:ext cx="24678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397780D4-0446-0AC9-A148-60E56BF5B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801" y="3106847"/>
                <a:ext cx="246781" cy="276999"/>
              </a:xfrm>
              <a:prstGeom prst="rect">
                <a:avLst/>
              </a:prstGeom>
              <a:blipFill>
                <a:blip r:embed="rId8"/>
                <a:stretch>
                  <a:fillRect l="-25000" r="-100000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A9D2775-4647-75C2-FD2A-A92AF43BB8DD}"/>
                  </a:ext>
                </a:extLst>
              </p:cNvPr>
              <p:cNvSpPr txBox="1"/>
              <p:nvPr/>
            </p:nvSpPr>
            <p:spPr>
              <a:xfrm>
                <a:off x="10516488" y="2954875"/>
                <a:ext cx="24678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A9D2775-4647-75C2-FD2A-A92AF43BB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6488" y="2954875"/>
                <a:ext cx="246781" cy="276999"/>
              </a:xfrm>
              <a:prstGeom prst="rect">
                <a:avLst/>
              </a:prstGeom>
              <a:blipFill>
                <a:blip r:embed="rId9"/>
                <a:stretch>
                  <a:fillRect l="-25000" r="-15000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8586EFD-2BFB-6C18-0BFE-CEEC7B30BD88}"/>
                  </a:ext>
                </a:extLst>
              </p:cNvPr>
              <p:cNvSpPr txBox="1"/>
              <p:nvPr/>
            </p:nvSpPr>
            <p:spPr>
              <a:xfrm>
                <a:off x="4435572" y="2739145"/>
                <a:ext cx="24678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8586EFD-2BFB-6C18-0BFE-CEEC7B30B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572" y="2739145"/>
                <a:ext cx="246781" cy="276999"/>
              </a:xfrm>
              <a:prstGeom prst="rect">
                <a:avLst/>
              </a:prstGeom>
              <a:blipFill>
                <a:blip r:embed="rId10"/>
                <a:stretch>
                  <a:fillRect l="-20000" r="-10000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C961721-612B-88A6-6700-E7390726C896}"/>
                  </a:ext>
                </a:extLst>
              </p:cNvPr>
              <p:cNvSpPr txBox="1"/>
              <p:nvPr/>
            </p:nvSpPr>
            <p:spPr>
              <a:xfrm>
                <a:off x="6636336" y="2739144"/>
                <a:ext cx="21267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C961721-612B-88A6-6700-E7390726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336" y="2739144"/>
                <a:ext cx="212676" cy="276999"/>
              </a:xfrm>
              <a:prstGeom prst="rect">
                <a:avLst/>
              </a:prstGeom>
              <a:blipFill>
                <a:blip r:embed="rId11"/>
                <a:stretch>
                  <a:fillRect l="-27778" r="-116667"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675D619-18EF-1A05-55CC-A64A09A9EDE4}"/>
                  </a:ext>
                </a:extLst>
              </p:cNvPr>
              <p:cNvSpPr txBox="1"/>
              <p:nvPr/>
            </p:nvSpPr>
            <p:spPr>
              <a:xfrm>
                <a:off x="9633327" y="2741241"/>
                <a:ext cx="24678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675D619-18EF-1A05-55CC-A64A09A9E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3327" y="2741241"/>
                <a:ext cx="246781" cy="276999"/>
              </a:xfrm>
              <a:prstGeom prst="rect">
                <a:avLst/>
              </a:prstGeom>
              <a:blipFill>
                <a:blip r:embed="rId12"/>
                <a:stretch>
                  <a:fillRect l="-23810" r="-14286" b="-1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BDEE43B-DF47-F12F-18E3-2225239D8E31}"/>
              </a:ext>
            </a:extLst>
          </p:cNvPr>
          <p:cNvCxnSpPr>
            <a:cxnSpLocks/>
          </p:cNvCxnSpPr>
          <p:nvPr/>
        </p:nvCxnSpPr>
        <p:spPr>
          <a:xfrm>
            <a:off x="3864614" y="3429000"/>
            <a:ext cx="2981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1E4934C-175D-A30E-985E-DC3D6B67F050}"/>
                  </a:ext>
                </a:extLst>
              </p:cNvPr>
              <p:cNvSpPr txBox="1"/>
              <p:nvPr/>
            </p:nvSpPr>
            <p:spPr>
              <a:xfrm>
                <a:off x="2883874" y="4630007"/>
                <a:ext cx="38508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1E4934C-175D-A30E-985E-DC3D6B67F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874" y="4630007"/>
                <a:ext cx="385086" cy="276999"/>
              </a:xfrm>
              <a:prstGeom prst="rect">
                <a:avLst/>
              </a:prstGeom>
              <a:blipFill>
                <a:blip r:embed="rId13"/>
                <a:stretch>
                  <a:fillRect l="-3226" b="-260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096E1E6-93A5-5E1B-86AB-01E1CEB3AF94}"/>
                  </a:ext>
                </a:extLst>
              </p:cNvPr>
              <p:cNvSpPr txBox="1"/>
              <p:nvPr/>
            </p:nvSpPr>
            <p:spPr>
              <a:xfrm>
                <a:off x="4886921" y="4630007"/>
                <a:ext cx="38508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096E1E6-93A5-5E1B-86AB-01E1CEB3A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6921" y="4630007"/>
                <a:ext cx="385086" cy="276999"/>
              </a:xfrm>
              <a:prstGeom prst="rect">
                <a:avLst/>
              </a:prstGeom>
              <a:blipFill>
                <a:blip r:embed="rId16"/>
                <a:stretch>
                  <a:fillRect b="-2608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6ECB799-ADF3-5A35-42BD-D9D43B95F5B6}"/>
                  </a:ext>
                </a:extLst>
              </p:cNvPr>
              <p:cNvSpPr txBox="1"/>
              <p:nvPr/>
            </p:nvSpPr>
            <p:spPr>
              <a:xfrm>
                <a:off x="3114882" y="4161598"/>
                <a:ext cx="89062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6ECB799-ADF3-5A35-42BD-D9D43B95F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882" y="4161598"/>
                <a:ext cx="890628" cy="276999"/>
              </a:xfrm>
              <a:prstGeom prst="rect">
                <a:avLst/>
              </a:prstGeom>
              <a:blipFill>
                <a:blip r:embed="rId17"/>
                <a:stretch>
                  <a:fillRect l="-7042" r="-9859" b="-347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C8D3593-F8E8-DF67-8ADA-4A5DE0F67A9E}"/>
                  </a:ext>
                </a:extLst>
              </p:cNvPr>
              <p:cNvSpPr txBox="1"/>
              <p:nvPr/>
            </p:nvSpPr>
            <p:spPr>
              <a:xfrm>
                <a:off x="5704573" y="3694093"/>
                <a:ext cx="160710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C8D3593-F8E8-DF67-8ADA-4A5DE0F67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573" y="3694093"/>
                <a:ext cx="1607107" cy="276999"/>
              </a:xfrm>
              <a:prstGeom prst="rect">
                <a:avLst/>
              </a:prstGeom>
              <a:blipFill>
                <a:blip r:embed="rId19"/>
                <a:stretch>
                  <a:fillRect l="-3937" r="-5512" b="-347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TextBox 103">
            <a:extLst>
              <a:ext uri="{FF2B5EF4-FFF2-40B4-BE49-F238E27FC236}">
                <a16:creationId xmlns:a16="http://schemas.microsoft.com/office/drawing/2014/main" id="{074BDD96-9663-2D5F-A9E2-66CEC25CC2C0}"/>
              </a:ext>
            </a:extLst>
          </p:cNvPr>
          <p:cNvSpPr txBox="1"/>
          <p:nvPr/>
        </p:nvSpPr>
        <p:spPr>
          <a:xfrm>
            <a:off x="10258122" y="3182855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800" dirty="0"/>
              <a:t>=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B247983-DCE0-E912-5C8A-F73592439658}"/>
              </a:ext>
            </a:extLst>
          </p:cNvPr>
          <p:cNvSpPr txBox="1"/>
          <p:nvPr/>
        </p:nvSpPr>
        <p:spPr>
          <a:xfrm>
            <a:off x="2675550" y="316739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800" dirty="0"/>
              <a:t>=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57BD939-CB23-9C7E-6E62-3BE7AFD8A698}"/>
              </a:ext>
            </a:extLst>
          </p:cNvPr>
          <p:cNvSpPr txBox="1"/>
          <p:nvPr/>
        </p:nvSpPr>
        <p:spPr>
          <a:xfrm>
            <a:off x="7234095" y="3170873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800" dirty="0"/>
              <a:t>=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6E7A457-A416-69C3-9342-25C510B6995F}"/>
              </a:ext>
            </a:extLst>
          </p:cNvPr>
          <p:cNvSpPr txBox="1"/>
          <p:nvPr/>
        </p:nvSpPr>
        <p:spPr>
          <a:xfrm>
            <a:off x="5078009" y="3169300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800" dirty="0"/>
              <a:t>=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077F24A-E8F8-107A-916F-B0C1F426CF6C}"/>
                  </a:ext>
                </a:extLst>
              </p:cNvPr>
              <p:cNvSpPr txBox="1"/>
              <p:nvPr/>
            </p:nvSpPr>
            <p:spPr>
              <a:xfrm>
                <a:off x="6162824" y="1867554"/>
                <a:ext cx="81035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NL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NL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nl-NL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nl-NL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nl-NL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nl-NL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077F24A-E8F8-107A-916F-B0C1F426C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824" y="1867554"/>
                <a:ext cx="810350" cy="276999"/>
              </a:xfrm>
              <a:prstGeom prst="rect">
                <a:avLst/>
              </a:prstGeom>
              <a:blipFill>
                <a:blip r:embed="rId20"/>
                <a:stretch>
                  <a:fillRect l="-7692" r="-9231" b="-347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CB36A20-7D20-5648-B89D-80289D9C38B9}"/>
                  </a:ext>
                </a:extLst>
              </p:cNvPr>
              <p:cNvSpPr txBox="1"/>
              <p:nvPr/>
            </p:nvSpPr>
            <p:spPr>
              <a:xfrm>
                <a:off x="9258364" y="1867554"/>
                <a:ext cx="62998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NL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NL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nl-NL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nl-NL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nl-NL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nl-NL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ECB36A20-7D20-5648-B89D-80289D9C3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364" y="1867554"/>
                <a:ext cx="629981" cy="276999"/>
              </a:xfrm>
              <a:prstGeom prst="rect">
                <a:avLst/>
              </a:prstGeom>
              <a:blipFill>
                <a:blip r:embed="rId21"/>
                <a:stretch>
                  <a:fillRect l="-10000" r="-14000" b="-347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0C58BDD-1A6D-C459-37FC-8BCB6A19B93F}"/>
                  </a:ext>
                </a:extLst>
              </p:cNvPr>
              <p:cNvSpPr txBox="1"/>
              <p:nvPr/>
            </p:nvSpPr>
            <p:spPr>
              <a:xfrm>
                <a:off x="10137576" y="4616870"/>
                <a:ext cx="61811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NL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NL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nl-NL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nl-NL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nl-NL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30C58BDD-1A6D-C459-37FC-8BCB6A19B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576" y="4616870"/>
                <a:ext cx="618118" cy="276999"/>
              </a:xfrm>
              <a:prstGeom prst="rect">
                <a:avLst/>
              </a:prstGeom>
              <a:blipFill>
                <a:blip r:embed="rId22"/>
                <a:stretch>
                  <a:fillRect l="-10204" t="-4348" r="-14286" b="-347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A54CDE9-2ACA-8778-5DEB-AA07292B15E2}"/>
                  </a:ext>
                </a:extLst>
              </p:cNvPr>
              <p:cNvSpPr txBox="1"/>
              <p:nvPr/>
            </p:nvSpPr>
            <p:spPr>
              <a:xfrm>
                <a:off x="7037017" y="4616870"/>
                <a:ext cx="79848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NL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NL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nl-NL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nl-NL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nl-NL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nl-NL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A54CDE9-2ACA-8778-5DEB-AA07292B1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017" y="4616870"/>
                <a:ext cx="798488" cy="276999"/>
              </a:xfrm>
              <a:prstGeom prst="rect">
                <a:avLst/>
              </a:prstGeom>
              <a:blipFill>
                <a:blip r:embed="rId23"/>
                <a:stretch>
                  <a:fillRect l="-6250" t="-4348" r="-10938" b="-347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780E3C5-DA10-6CF6-410E-6EACF3E19AF3}"/>
                  </a:ext>
                </a:extLst>
              </p:cNvPr>
              <p:cNvSpPr txBox="1"/>
              <p:nvPr/>
            </p:nvSpPr>
            <p:spPr>
              <a:xfrm>
                <a:off x="5716399" y="5412711"/>
                <a:ext cx="38508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/>
                      </m:sSub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780E3C5-DA10-6CF6-410E-6EACF3E19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399" y="5412711"/>
                <a:ext cx="385086" cy="276999"/>
              </a:xfrm>
              <a:prstGeom prst="rect">
                <a:avLst/>
              </a:prstGeom>
              <a:blipFill>
                <a:blip r:embed="rId25"/>
                <a:stretch>
                  <a:fillRect l="-3226" b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78691B15-6814-D944-728D-A469A7D484EC}"/>
              </a:ext>
            </a:extLst>
          </p:cNvPr>
          <p:cNvCxnSpPr>
            <a:cxnSpLocks/>
            <a:endCxn id="13" idx="3"/>
          </p:cNvCxnSpPr>
          <p:nvPr/>
        </p:nvCxnSpPr>
        <p:spPr>
          <a:xfrm rot="5400000">
            <a:off x="10837976" y="2491604"/>
            <a:ext cx="1621787" cy="2530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613B25-5E25-3E1C-2E10-759FBE5D220F}"/>
                  </a:ext>
                </a:extLst>
              </p:cNvPr>
              <p:cNvSpPr txBox="1"/>
              <p:nvPr/>
            </p:nvSpPr>
            <p:spPr>
              <a:xfrm flipH="1">
                <a:off x="11340070" y="2115725"/>
                <a:ext cx="39604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  <m:sup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en-NL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613B25-5E25-3E1C-2E10-759FBE5D2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340070" y="2115725"/>
                <a:ext cx="396045" cy="276999"/>
              </a:xfrm>
              <a:prstGeom prst="rect">
                <a:avLst/>
              </a:prstGeom>
              <a:blipFill>
                <a:blip r:embed="rId26"/>
                <a:stretch>
                  <a:fillRect b="-8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5041BF-D4A9-6C0E-4556-D676558A076F}"/>
                  </a:ext>
                </a:extLst>
              </p:cNvPr>
              <p:cNvSpPr txBox="1"/>
              <p:nvPr/>
            </p:nvSpPr>
            <p:spPr>
              <a:xfrm>
                <a:off x="10870806" y="3727123"/>
                <a:ext cx="95821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nl-NL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endChr m:val="|"/>
                          <m:ctrlPr>
                            <a:rPr lang="nl-NL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nl-NL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b>
                        <m:sup>
                          <m:r>
                            <a:rPr lang="nl-NL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nl-NL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L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65041BF-D4A9-6C0E-4556-D676558A0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0806" y="3727123"/>
                <a:ext cx="958211" cy="276999"/>
              </a:xfrm>
              <a:prstGeom prst="rect">
                <a:avLst/>
              </a:prstGeom>
              <a:blipFill>
                <a:blip r:embed="rId27"/>
                <a:stretch>
                  <a:fillRect l="-5195" t="-13043" r="-7792" b="-347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4454E4-E0E7-7676-705E-EC44CA164BB5}"/>
              </a:ext>
            </a:extLst>
          </p:cNvPr>
          <p:cNvCxnSpPr/>
          <p:nvPr/>
        </p:nvCxnSpPr>
        <p:spPr>
          <a:xfrm>
            <a:off x="3402904" y="3429000"/>
            <a:ext cx="362403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F23907-9276-06E9-45E2-C17D7A79943F}"/>
              </a:ext>
            </a:extLst>
          </p:cNvPr>
          <p:cNvCxnSpPr>
            <a:cxnSpLocks/>
          </p:cNvCxnSpPr>
          <p:nvPr/>
        </p:nvCxnSpPr>
        <p:spPr>
          <a:xfrm>
            <a:off x="8198285" y="3429000"/>
            <a:ext cx="528181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95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52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Vries, Bert de</dc:creator>
  <cp:lastModifiedBy>Vries, Bert de</cp:lastModifiedBy>
  <cp:revision>2</cp:revision>
  <dcterms:created xsi:type="dcterms:W3CDTF">2024-11-24T16:16:50Z</dcterms:created>
  <dcterms:modified xsi:type="dcterms:W3CDTF">2025-04-18T08:49:49Z</dcterms:modified>
</cp:coreProperties>
</file>