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B43B-5140-46FD-BFE1-BDE92AE2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9B5B7-76E5-414A-8614-CE773473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D779-61DA-40DA-B53E-9EDE27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1965-1993-41B1-AA8D-6F57918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5A9F-47A4-4CC1-BC4B-3CCAA34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8588-C5D5-4597-A2F9-F5C6CAD7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1864-36CF-4348-85FC-16191C1D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44C3-9F8F-4B9C-90FB-91C9771F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831D-EB55-47BD-8575-B9E0A21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6F8C-E14B-496C-A0B3-4455B96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93694-82FA-40A0-9DBC-D573B666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5F11-9E41-4BCB-83AA-AC1F47B0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8B31-FD26-4BBA-90B0-905A427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83FB-B938-4555-BC92-6034337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4D27-F887-499E-BB5E-A7067116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341E-FA37-4069-8FA2-7AC7589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C184-6D7E-468F-B8BD-0CB3E55A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D25F-88DD-4858-9704-E203837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C4A0-8D3C-4B5F-B46A-CCFF037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7E4C-AD25-4D0C-964D-4DD138C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D6E-CF30-4919-AB83-4A3850DE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C27B-F456-4A93-8DC3-F9C0AB18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9859-7813-4637-87EF-C6EED84A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FA59-C5A0-4717-ACFE-A1134A4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B791-B9D0-4D8F-A8D1-4976A142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C4B1-674B-4772-B657-9AEDA67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C08-A8AF-453D-8DE5-C49D812F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A370-A969-493E-98E7-CE90F4C7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6E81-5FA5-45CD-B8BC-1A94566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360-611C-465D-B4A0-DC55CE3F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2547-B42F-450A-87ED-E302E144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717-61D6-42E6-95E6-415099F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3CDF-C24D-4801-9FA3-6127D4D0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12425-9998-4D87-B34E-0999132E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E6E89-0DFA-4F4A-A7F8-F92A7228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FBB4C-740F-4D1F-AB78-2FFB117F1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7AA0F-B9B4-401D-BC55-423825DC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59AC2-68DB-4B03-A9A8-E8653175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E033-5FA8-4D7D-A2B5-A16312E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F894-2934-44DB-A0F6-46EB1C7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2B463-D113-4FC5-8AF7-FE0E8929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5CB3C-E80E-4B70-9B84-0924695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B297-EA85-4F85-A81A-05B6CCFA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E9CBD-A265-4F6B-883C-C3F80E4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E8B29-C950-4627-822B-C3360930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3488-9CA4-4810-B4AA-E480AC9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85D7-2A34-4654-82FF-2DF3C813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CCFB-4F77-4D54-B877-1808CCD2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2122-18D7-428A-AF11-260ADF83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B856-6890-4237-BF88-EFF9969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0E34-5EEA-420E-B7A7-44B20BCB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4563-40F0-4107-8F99-D9E403B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BC7-3206-4642-8EFC-961CB47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E01C-5CED-4E48-BFCA-6C061598E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EDA6-2054-443C-8BB6-78D5CDC2D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89BBE-3137-4914-BEED-4459B6C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6F38-BEB1-45F2-AA33-728F114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3ACB-67BB-4FE1-8372-25F84E48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F9E8-BC79-42F3-9B0D-860ABB8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768-2F14-4022-B283-2C9BF19F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0B58-E53E-4830-B734-D6D8D4176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09D4-8A02-4A13-A8FF-945CD9142DC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FA7-0E10-4D8D-9A74-F50F78254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642F-B5D9-4807-97BF-BFE31851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33F05DE-8E2A-9843-8B43-D3758859A8E2}"/>
              </a:ext>
            </a:extLst>
          </p:cNvPr>
          <p:cNvGrpSpPr/>
          <p:nvPr/>
        </p:nvGrpSpPr>
        <p:grpSpPr>
          <a:xfrm>
            <a:off x="1907593" y="1390117"/>
            <a:ext cx="8487930" cy="4960011"/>
            <a:chOff x="1907593" y="1390117"/>
            <a:chExt cx="8487930" cy="4960011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267D90-2ACE-0640-9BA1-6161915A0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6857" y="2847189"/>
              <a:ext cx="2009359" cy="17885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9FFFEC2-16DF-49B2-A346-93EE1BA029AB}"/>
                    </a:ext>
                  </a:extLst>
                </p:cNvPr>
                <p:cNvSpPr txBox="1"/>
                <p:nvPr/>
              </p:nvSpPr>
              <p:spPr>
                <a:xfrm>
                  <a:off x="8177902" y="2660712"/>
                  <a:ext cx="56855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9FFFEC2-16DF-49B2-A346-93EE1BA02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902" y="2660712"/>
                  <a:ext cx="568554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7778" r="-4444" b="-15909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60B046-89CF-43DD-A839-837058AE4CE3}"/>
                    </a:ext>
                  </a:extLst>
                </p:cNvPr>
                <p:cNvSpPr txBox="1"/>
                <p:nvPr/>
              </p:nvSpPr>
              <p:spPr>
                <a:xfrm>
                  <a:off x="9414802" y="1420691"/>
                  <a:ext cx="29777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60B046-89CF-43DD-A839-837058AE4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802" y="1420691"/>
                  <a:ext cx="29777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500" r="-8333" b="-11538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5D4F7E-0DD7-4502-B87B-4A87EB82E6B0}"/>
                    </a:ext>
                  </a:extLst>
                </p:cNvPr>
                <p:cNvSpPr txBox="1"/>
                <p:nvPr/>
              </p:nvSpPr>
              <p:spPr>
                <a:xfrm>
                  <a:off x="9386123" y="5222182"/>
                  <a:ext cx="3551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5D4F7E-0DD7-4502-B87B-4A87EB82E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123" y="5222182"/>
                  <a:ext cx="35513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897" b="-24000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0BFD85B-B5DA-410F-97B5-6753FDBD1E3C}"/>
                </a:ext>
              </a:extLst>
            </p:cNvPr>
            <p:cNvSpPr/>
            <p:nvPr/>
          </p:nvSpPr>
          <p:spPr>
            <a:xfrm flipH="1">
              <a:off x="9913894" y="2799703"/>
              <a:ext cx="481629" cy="1919254"/>
            </a:xfrm>
            <a:custGeom>
              <a:avLst/>
              <a:gdLst>
                <a:gd name="connsiteX0" fmla="*/ 636104 w 653774"/>
                <a:gd name="connsiteY0" fmla="*/ 192965 h 1199696"/>
                <a:gd name="connsiteX1" fmla="*/ 344557 w 653774"/>
                <a:gd name="connsiteY1" fmla="*/ 16270 h 1199696"/>
                <a:gd name="connsiteX2" fmla="*/ 0 w 653774"/>
                <a:gd name="connsiteY2" fmla="*/ 555192 h 1199696"/>
                <a:gd name="connsiteX3" fmla="*/ 344557 w 653774"/>
                <a:gd name="connsiteY3" fmla="*/ 1182461 h 1199696"/>
                <a:gd name="connsiteX4" fmla="*/ 653774 w 653774"/>
                <a:gd name="connsiteY4" fmla="*/ 1036687 h 1199696"/>
                <a:gd name="connsiteX5" fmla="*/ 653774 w 653774"/>
                <a:gd name="connsiteY5" fmla="*/ 1036687 h 119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774" h="1199696">
                  <a:moveTo>
                    <a:pt x="636104" y="192965"/>
                  </a:moveTo>
                  <a:cubicBezTo>
                    <a:pt x="543339" y="74432"/>
                    <a:pt x="450574" y="-44101"/>
                    <a:pt x="344557" y="16270"/>
                  </a:cubicBezTo>
                  <a:cubicBezTo>
                    <a:pt x="238540" y="76641"/>
                    <a:pt x="0" y="360827"/>
                    <a:pt x="0" y="555192"/>
                  </a:cubicBezTo>
                  <a:cubicBezTo>
                    <a:pt x="0" y="749557"/>
                    <a:pt x="235595" y="1102212"/>
                    <a:pt x="344557" y="1182461"/>
                  </a:cubicBezTo>
                  <a:cubicBezTo>
                    <a:pt x="453519" y="1262710"/>
                    <a:pt x="653774" y="1036687"/>
                    <a:pt x="653774" y="1036687"/>
                  </a:cubicBezTo>
                  <a:lnTo>
                    <a:pt x="653774" y="1036687"/>
                  </a:lnTo>
                </a:path>
              </a:pathLst>
            </a:custGeom>
            <a:noFill/>
            <a:ln w="28575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85825B-3BCB-4D41-AE79-2AE5DAF2FF90}"/>
                    </a:ext>
                  </a:extLst>
                </p:cNvPr>
                <p:cNvSpPr txBox="1"/>
                <p:nvPr/>
              </p:nvSpPr>
              <p:spPr>
                <a:xfrm>
                  <a:off x="9997119" y="2476288"/>
                  <a:ext cx="26744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85825B-3BCB-4D41-AE79-2AE5DAF2F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119" y="2476288"/>
                  <a:ext cx="26744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11538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CBA8D-84BF-46E4-A056-9630A3F71592}"/>
                </a:ext>
              </a:extLst>
            </p:cNvPr>
            <p:cNvSpPr txBox="1"/>
            <p:nvPr/>
          </p:nvSpPr>
          <p:spPr>
            <a:xfrm>
              <a:off x="7378004" y="1390117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BAE367-74B9-448F-9E96-A9BE0333A034}"/>
                </a:ext>
              </a:extLst>
            </p:cNvPr>
            <p:cNvSpPr txBox="1"/>
            <p:nvPr/>
          </p:nvSpPr>
          <p:spPr>
            <a:xfrm>
              <a:off x="7112578" y="5950018"/>
              <a:ext cx="1522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observations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7475BDD-6F5A-49F1-A01D-9E95F1DA18E4}"/>
                </a:ext>
              </a:extLst>
            </p:cNvPr>
            <p:cNvCxnSpPr>
              <a:cxnSpLocks/>
            </p:cNvCxnSpPr>
            <p:nvPr/>
          </p:nvCxnSpPr>
          <p:spPr>
            <a:xfrm>
              <a:off x="2564355" y="2578755"/>
              <a:ext cx="0" cy="2295699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9F5A1-9D87-4E5B-92D2-CB9BEE156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495" y="2578755"/>
              <a:ext cx="0" cy="229569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07FD16-EAD0-41D6-AFFA-FA8A862B7C42}"/>
                </a:ext>
              </a:extLst>
            </p:cNvPr>
            <p:cNvSpPr txBox="1"/>
            <p:nvPr/>
          </p:nvSpPr>
          <p:spPr>
            <a:xfrm>
              <a:off x="2768593" y="3937905"/>
              <a:ext cx="106580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inference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02DECA0-1FF2-4E98-A8F7-C9A8938214AF}"/>
                    </a:ext>
                  </a:extLst>
                </p:cNvPr>
                <p:cNvSpPr txBox="1"/>
                <p:nvPr/>
              </p:nvSpPr>
              <p:spPr>
                <a:xfrm>
                  <a:off x="3014397" y="4258230"/>
                  <a:ext cx="5741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b="0" dirty="0">
                      <a:solidFill>
                        <a:srgbClr val="0070C0"/>
                      </a:solidFill>
                    </a:rPr>
                    <a:t>q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02DECA0-1FF2-4E98-A8F7-C9A893821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397" y="4258230"/>
                  <a:ext cx="574196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1739" t="-25000" r="-15217" b="-45000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25E71A1-1238-4D55-A64C-8E967B14B934}"/>
                    </a:ext>
                  </a:extLst>
                </p:cNvPr>
                <p:cNvSpPr txBox="1"/>
                <p:nvPr/>
              </p:nvSpPr>
              <p:spPr>
                <a:xfrm>
                  <a:off x="2154018" y="3455629"/>
                  <a:ext cx="820674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25E71A1-1238-4D55-A64C-8E967B14B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018" y="3455629"/>
                  <a:ext cx="82067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4545" r="-9091" b="-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D000F5E-D7CD-C845-BC1C-CD5BAED22D59}"/>
                </a:ext>
              </a:extLst>
            </p:cNvPr>
            <p:cNvGrpSpPr/>
            <p:nvPr/>
          </p:nvGrpSpPr>
          <p:grpSpPr>
            <a:xfrm>
              <a:off x="3876519" y="1652701"/>
              <a:ext cx="3385552" cy="4242258"/>
              <a:chOff x="8012026" y="1787210"/>
              <a:chExt cx="3385552" cy="424225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A77B262-ACD6-4581-AD69-CE5168D303F4}"/>
                  </a:ext>
                </a:extLst>
              </p:cNvPr>
              <p:cNvSpPr/>
              <p:nvPr/>
            </p:nvSpPr>
            <p:spPr>
              <a:xfrm>
                <a:off x="8012026" y="2026036"/>
                <a:ext cx="3385552" cy="378743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3E9D97-A140-4CC4-B12D-C5582971C99B}"/>
                      </a:ext>
                    </a:extLst>
                  </p:cNvPr>
                  <p:cNvSpPr txBox="1"/>
                  <p:nvPr/>
                </p:nvSpPr>
                <p:spPr>
                  <a:xfrm>
                    <a:off x="8837139" y="3323039"/>
                    <a:ext cx="619465" cy="246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3E9D97-A140-4CC4-B12D-C5582971C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139" y="3323039"/>
                    <a:ext cx="619465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000" r="-10000" b="-3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7639390-F310-48DB-9906-A7EDFB707AFD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092" y="2858588"/>
                    <a:ext cx="454933" cy="246221"/>
                  </a:xfrm>
                  <a:prstGeom prst="rect">
                    <a:avLst/>
                  </a:prstGeom>
                  <a:noFill/>
                  <a:ln w="28575">
                    <a:noFill/>
                    <a:headEnd type="none" w="med" len="med"/>
                    <a:tailEnd type="arrow" w="med" len="med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7639390-F310-48DB-9906-A7EDFB707A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092" y="2858588"/>
                    <a:ext cx="454933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811" r="-13514" b="-40000"/>
                    </a:stretch>
                  </a:blipFill>
                  <a:ln w="28575">
                    <a:noFill/>
                    <a:headEnd type="none" w="med" len="med"/>
                    <a:tailEnd type="arrow" w="med" len="med"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9245B2A-CCBE-4BAD-ABD6-55F03F5A734B}"/>
                      </a:ext>
                    </a:extLst>
                  </p:cNvPr>
                  <p:cNvSpPr txBox="1"/>
                  <p:nvPr/>
                </p:nvSpPr>
                <p:spPr>
                  <a:xfrm>
                    <a:off x="8808559" y="4237439"/>
                    <a:ext cx="612475" cy="246221"/>
                  </a:xfrm>
                  <a:prstGeom prst="rect">
                    <a:avLst/>
                  </a:prstGeom>
                  <a:noFill/>
                  <a:ln w="28575">
                    <a:noFill/>
                    <a:headEnd type="none" w="med" len="med"/>
                    <a:tailEnd type="arrow" w="med" len="med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9245B2A-CCBE-4BAD-ABD6-55F03F5A7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8559" y="4237439"/>
                    <a:ext cx="612475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163" r="-10204" b="-35000"/>
                    </a:stretch>
                  </a:blipFill>
                  <a:ln w="28575">
                    <a:noFill/>
                    <a:headEnd type="none" w="med" len="med"/>
                    <a:tailEnd type="arrow" w="med" len="med"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24482B6-E4A3-4888-ACCE-0A783641DD5E}"/>
                      </a:ext>
                    </a:extLst>
                  </p:cNvPr>
                  <p:cNvSpPr txBox="1"/>
                  <p:nvPr/>
                </p:nvSpPr>
                <p:spPr>
                  <a:xfrm>
                    <a:off x="9854747" y="5415587"/>
                    <a:ext cx="161711" cy="246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24482B6-E4A3-4888-ACCE-0A783641DD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4747" y="5415587"/>
                    <a:ext cx="161711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429" r="-14286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84D470-A9AB-47F0-97AE-31951AF2595D}"/>
                  </a:ext>
                </a:extLst>
              </p:cNvPr>
              <p:cNvSpPr txBox="1"/>
              <p:nvPr/>
            </p:nvSpPr>
            <p:spPr>
              <a:xfrm>
                <a:off x="10342180" y="3654586"/>
                <a:ext cx="889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agent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3E4D3AE-59F2-694F-B9F6-7260728F6527}"/>
                      </a:ext>
                    </a:extLst>
                  </p:cNvPr>
                  <p:cNvSpPr txBox="1"/>
                  <p:nvPr/>
                </p:nvSpPr>
                <p:spPr>
                  <a:xfrm>
                    <a:off x="8389196" y="5470453"/>
                    <a:ext cx="447943" cy="246221"/>
                  </a:xfrm>
                  <a:prstGeom prst="rect">
                    <a:avLst/>
                  </a:prstGeom>
                  <a:noFill/>
                  <a:ln w="28575">
                    <a:noFill/>
                    <a:headEnd type="none" w="med" len="med"/>
                    <a:tailEnd type="arrow" w="med" len="med"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3E4D3AE-59F2-694F-B9F6-7260728F65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96" y="5470453"/>
                    <a:ext cx="447943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111" t="-5000" r="-13889" b="-35000"/>
                    </a:stretch>
                  </a:blipFill>
                  <a:ln w="28575">
                    <a:noFill/>
                    <a:headEnd type="none" w="med" len="med"/>
                    <a:tailEnd type="arrow" w="med" len="med"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7471D1-87CA-D544-A9B6-8447EAA2E6F4}"/>
                  </a:ext>
                </a:extLst>
              </p:cNvPr>
              <p:cNvSpPr/>
              <p:nvPr/>
            </p:nvSpPr>
            <p:spPr>
              <a:xfrm>
                <a:off x="8340559" y="2388726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AE24964-AE15-894D-AFCA-E14B97F5259F}"/>
                  </a:ext>
                </a:extLst>
              </p:cNvPr>
              <p:cNvCxnSpPr>
                <a:cxnSpLocks/>
                <a:stCxn id="66" idx="2"/>
                <a:endCxn id="52" idx="0"/>
              </p:cNvCxnSpPr>
              <p:nvPr/>
            </p:nvCxnSpPr>
            <p:spPr>
              <a:xfrm>
                <a:off x="9714709" y="2784726"/>
                <a:ext cx="0" cy="460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23CD2A-2105-3349-9385-7500ECA3BE99}"/>
                  </a:ext>
                </a:extLst>
              </p:cNvPr>
              <p:cNvSpPr/>
              <p:nvPr/>
            </p:nvSpPr>
            <p:spPr>
              <a:xfrm>
                <a:off x="9480709" y="3245249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5EAC186-8ADC-9F47-A18F-0609C52E9123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flipH="1">
                <a:off x="9714709" y="3713249"/>
                <a:ext cx="7080" cy="4398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650D08-BE98-364E-8BEE-022F529D4057}"/>
                  </a:ext>
                </a:extLst>
              </p:cNvPr>
              <p:cNvSpPr/>
              <p:nvPr/>
            </p:nvSpPr>
            <p:spPr>
              <a:xfrm>
                <a:off x="9480709" y="4153056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EE06698-F21A-4448-87E6-6AE95DC90522}"/>
                      </a:ext>
                    </a:extLst>
                  </p:cNvPr>
                  <p:cNvSpPr txBox="1"/>
                  <p:nvPr/>
                </p:nvSpPr>
                <p:spPr>
                  <a:xfrm>
                    <a:off x="9721786" y="3777697"/>
                    <a:ext cx="454933" cy="246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EE06698-F21A-4448-87E6-6AE95DC90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1786" y="3777697"/>
                    <a:ext cx="454933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24BDBAE-9FD2-F947-B203-9BD5D9C41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1786" y="4621056"/>
                <a:ext cx="0" cy="4398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08CB976-6512-074E-8DC2-9DD63AF3E0F5}"/>
                  </a:ext>
                </a:extLst>
              </p:cNvPr>
              <p:cNvSpPr/>
              <p:nvPr/>
            </p:nvSpPr>
            <p:spPr>
              <a:xfrm>
                <a:off x="9606709" y="5813468"/>
                <a:ext cx="216000" cy="216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B9F2CD5-1A4E-BD49-BCF7-6008E3433923}"/>
                  </a:ext>
                </a:extLst>
              </p:cNvPr>
              <p:cNvSpPr/>
              <p:nvPr/>
            </p:nvSpPr>
            <p:spPr>
              <a:xfrm>
                <a:off x="9552709" y="5049661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83879B8-9402-3E4E-B9FA-27D44538B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1786" y="5373661"/>
                <a:ext cx="0" cy="4398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E9D81CE-88AB-FE42-B7DF-7CFE65A3B38D}"/>
                  </a:ext>
                </a:extLst>
              </p:cNvPr>
              <p:cNvSpPr/>
              <p:nvPr/>
            </p:nvSpPr>
            <p:spPr>
              <a:xfrm>
                <a:off x="9552709" y="2460726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616AEED-EB5D-254B-8139-265666779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1786" y="2026037"/>
                <a:ext cx="0" cy="4398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1F890E3-D404-6C4B-BD12-DA61DFE4568A}"/>
                  </a:ext>
                </a:extLst>
              </p:cNvPr>
              <p:cNvSpPr/>
              <p:nvPr/>
            </p:nvSpPr>
            <p:spPr>
              <a:xfrm rot="-2700000">
                <a:off x="9606709" y="1787210"/>
                <a:ext cx="216000" cy="216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72D06BC-E425-6040-B43B-C29C92E589E9}"/>
                  </a:ext>
                </a:extLst>
              </p:cNvPr>
              <p:cNvCxnSpPr>
                <a:cxnSpLocks/>
                <a:stCxn id="24" idx="3"/>
                <a:endCxn id="66" idx="1"/>
              </p:cNvCxnSpPr>
              <p:nvPr/>
            </p:nvCxnSpPr>
            <p:spPr>
              <a:xfrm>
                <a:off x="8808559" y="2622726"/>
                <a:ext cx="7441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91A5AFF-E921-7C44-98F8-C4067A3737A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0526" y="2803349"/>
                    <a:ext cx="454933" cy="246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91A5AFF-E921-7C44-98F8-C4067A3737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0526" y="2803349"/>
                    <a:ext cx="454933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D2EBBBC-089C-0B4A-BFE3-6EAEA59F34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72438" y="5008963"/>
                    <a:ext cx="45493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D2EBBBC-089C-0B4A-BFE3-6EAEA59F34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2438" y="5008963"/>
                    <a:ext cx="45493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EE737C3-F1F5-4E8A-92B7-8B82A0440B77}"/>
                      </a:ext>
                    </a:extLst>
                  </p:cNvPr>
                  <p:cNvSpPr txBox="1"/>
                  <p:nvPr/>
                </p:nvSpPr>
                <p:spPr>
                  <a:xfrm>
                    <a:off x="9490460" y="2425889"/>
                    <a:ext cx="45493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EE737C3-F1F5-4E8A-92B7-8B82A0440B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460" y="2425889"/>
                    <a:ext cx="45493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8306A4F-A6BF-3D46-BBF7-8F012BB7F30F}"/>
                  </a:ext>
                </a:extLst>
              </p:cNvPr>
              <p:cNvSpPr/>
              <p:nvPr/>
            </p:nvSpPr>
            <p:spPr>
              <a:xfrm>
                <a:off x="8334025" y="4977661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9E6A3E7-3714-A341-A1FA-BF3FE4DEFA87}"/>
                  </a:ext>
                </a:extLst>
              </p:cNvPr>
              <p:cNvCxnSpPr>
                <a:cxnSpLocks/>
                <a:stCxn id="76" idx="3"/>
                <a:endCxn id="64" idx="1"/>
              </p:cNvCxnSpPr>
              <p:nvPr/>
            </p:nvCxnSpPr>
            <p:spPr>
              <a:xfrm>
                <a:off x="8802025" y="5211661"/>
                <a:ext cx="75068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0AC0B-4467-1C4B-9E4F-38A17EBA0D9C}"/>
                </a:ext>
              </a:extLst>
            </p:cNvPr>
            <p:cNvSpPr txBox="1"/>
            <p:nvPr/>
          </p:nvSpPr>
          <p:spPr>
            <a:xfrm>
              <a:off x="3965499" y="4502892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goal prior</a:t>
              </a:r>
            </a:p>
          </p:txBody>
        </p: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F58C4187-7923-5845-BB44-4F01DF260E9E}"/>
                </a:ext>
              </a:extLst>
            </p:cNvPr>
            <p:cNvCxnSpPr>
              <a:cxnSpLocks/>
              <a:stCxn id="116" idx="0"/>
              <a:endCxn id="97" idx="0"/>
            </p:cNvCxnSpPr>
            <p:nvPr/>
          </p:nvCxnSpPr>
          <p:spPr>
            <a:xfrm rot="16200000" flipH="1">
              <a:off x="6839038" y="354691"/>
              <a:ext cx="1226721" cy="3758275"/>
            </a:xfrm>
            <a:prstGeom prst="bentConnector3">
              <a:avLst>
                <a:gd name="adj1" fmla="val -18635"/>
              </a:avLst>
            </a:prstGeom>
            <a:ln w="28575"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C1019DA3-BE21-EB4B-A281-1C1B1155D78C}"/>
                </a:ext>
              </a:extLst>
            </p:cNvPr>
            <p:cNvCxnSpPr>
              <a:cxnSpLocks/>
              <a:stCxn id="63" idx="2"/>
              <a:endCxn id="97" idx="2"/>
            </p:cNvCxnSpPr>
            <p:nvPr/>
          </p:nvCxnSpPr>
          <p:spPr>
            <a:xfrm rot="5400000" flipH="1" flipV="1">
              <a:off x="6825777" y="3389199"/>
              <a:ext cx="1259184" cy="3752335"/>
            </a:xfrm>
            <a:prstGeom prst="bentConnector3">
              <a:avLst>
                <a:gd name="adj1" fmla="val -37606"/>
              </a:avLst>
            </a:prstGeom>
            <a:ln w="28575">
              <a:solidFill>
                <a:schemeClr val="accent5">
                  <a:lumMod val="50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532A9D4-79E4-2346-B009-7DB9B02D74EC}"/>
                </a:ext>
              </a:extLst>
            </p:cNvPr>
            <p:cNvSpPr/>
            <p:nvPr/>
          </p:nvSpPr>
          <p:spPr>
            <a:xfrm>
              <a:off x="5465262" y="1620468"/>
              <a:ext cx="216000" cy="216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83DDB8-D499-4B77-B7BF-8FB69C7960BC}"/>
                </a:ext>
              </a:extLst>
            </p:cNvPr>
            <p:cNvSpPr txBox="1"/>
            <p:nvPr/>
          </p:nvSpPr>
          <p:spPr>
            <a:xfrm>
              <a:off x="1907593" y="3152936"/>
              <a:ext cx="13135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generative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56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Vries</dc:creator>
  <cp:lastModifiedBy>Bert de Vries</cp:lastModifiedBy>
  <cp:revision>12</cp:revision>
  <dcterms:created xsi:type="dcterms:W3CDTF">2019-09-02T10:36:51Z</dcterms:created>
  <dcterms:modified xsi:type="dcterms:W3CDTF">2020-10-16T13:58:32Z</dcterms:modified>
</cp:coreProperties>
</file>