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B43B-5140-46FD-BFE1-BDE92AE21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9B5B7-76E5-414A-8614-CE7734736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D779-61DA-40DA-B53E-9EDE27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1965-1993-41B1-AA8D-6F579189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5A9F-47A4-4CC1-BC4B-3CCAA34C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1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8588-C5D5-4597-A2F9-F5C6CAD7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1864-36CF-4348-85FC-16191C1D7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D44C3-9F8F-4B9C-90FB-91C9771F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C831D-EB55-47BD-8575-B9E0A212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6F8C-E14B-496C-A0B3-4455B96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10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93694-82FA-40A0-9DBC-D573B666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05F11-9E41-4BCB-83AA-AC1F47B0F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8B31-FD26-4BBA-90B0-905A4272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83FB-B938-4555-BC92-60343372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4D27-F887-499E-BB5E-A70671166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8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341E-FA37-4069-8FA2-7AC7589C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CC184-6D7E-468F-B8BD-0CB3E55A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9D25F-88DD-4858-9704-E2038377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C4A0-8D3C-4B5F-B46A-CCFF0375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7E4C-AD25-4D0C-964D-4DD138C5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AD6E-CF30-4919-AB83-4A3850DE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6C27B-F456-4A93-8DC3-F9C0AB18B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9859-7813-4637-87EF-C6EED84A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BFA59-C5A0-4717-ACFE-A1134A49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9B791-B9D0-4D8F-A8D1-4976A14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C4B1-674B-4772-B657-9AEDA67A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48C08-A8AF-453D-8DE5-C49D812FC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DA370-A969-493E-98E7-CE90F4C73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26E81-5FA5-45CD-B8BC-1A94566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54360-611C-465D-B4A0-DC55CE3F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D2547-B42F-450A-87ED-E302E144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2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3717-61D6-42E6-95E6-415099F4A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D3CDF-C24D-4801-9FA3-6127D4D00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12425-9998-4D87-B34E-0999132E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E6E89-0DFA-4F4A-A7F8-F92A7228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FBB4C-740F-4D1F-AB78-2FFB117F1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7AA0F-B9B4-401D-BC55-423825DC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059AC2-68DB-4B03-A9A8-E8653175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7E033-5FA8-4D7D-A2B5-A16312E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2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F894-2934-44DB-A0F6-46EB1C78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82B463-D113-4FC5-8AF7-FE0E8929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CB3C-E80E-4B70-9B84-0924695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0B297-EA85-4F85-A81A-05B6CCFA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E9CBD-A265-4F6B-883C-C3F80E4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E8B29-C950-4627-822B-C3360930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53488-9CA4-4810-B4AA-E480AC9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85D7-2A34-4654-82FF-2DF3C813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CCFB-4F77-4D54-B877-1808CCD2D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B2122-18D7-428A-AF11-260ADF83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7B856-6890-4237-BF88-EFF99698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0E34-5EEA-420E-B7A7-44B20BC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94563-40F0-4107-8F99-D9E403B9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17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3BC7-3206-4642-8EFC-961CB472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9E01C-5CED-4E48-BFCA-6C061598E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4EDA6-2054-443C-8BB6-78D5CDC2D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89BBE-3137-4914-BEED-4459B6CE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6F38-BEB1-45F2-AA33-728F1140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C3ACB-67BB-4FE1-8372-25F84E483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0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AF9E8-BC79-42F3-9B0D-860ABB87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B5768-2F14-4022-B283-2C9BF19F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0B58-E53E-4830-B734-D6D8D4176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909D4-8A02-4A13-A8FF-945CD9142DC7}" type="datetimeFigureOut">
              <a:rPr lang="en-US" smtClean="0"/>
              <a:t>9/2/2019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B9FA7-0E10-4D8D-9A74-F50F78254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0642F-B5D9-4807-97BF-BFE31851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8B19-330B-4238-B30C-95AB7553D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7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F4344CD-9C17-4AC8-8D21-423B2A9912B0}"/>
              </a:ext>
            </a:extLst>
          </p:cNvPr>
          <p:cNvSpPr/>
          <p:nvPr/>
        </p:nvSpPr>
        <p:spPr>
          <a:xfrm>
            <a:off x="3293959" y="2284608"/>
            <a:ext cx="914400" cy="914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FEC2-16DF-49B2-A346-93EE1BA029AB}"/>
                  </a:ext>
                </a:extLst>
              </p:cNvPr>
              <p:cNvSpPr txBox="1"/>
              <p:nvPr/>
            </p:nvSpPr>
            <p:spPr>
              <a:xfrm>
                <a:off x="3466882" y="2459164"/>
                <a:ext cx="56855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FFFEC2-16DF-49B2-A346-93EE1BA0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82" y="2459164"/>
                <a:ext cx="568554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77B262-ACD6-4581-AD69-CE5168D303F4}"/>
              </a:ext>
            </a:extLst>
          </p:cNvPr>
          <p:cNvSpPr/>
          <p:nvPr/>
        </p:nvSpPr>
        <p:spPr>
          <a:xfrm>
            <a:off x="5106507" y="1162661"/>
            <a:ext cx="1320800" cy="3139878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2C6FBB2-D05D-478A-AF89-D3F2E4D5946B}"/>
              </a:ext>
            </a:extLst>
          </p:cNvPr>
          <p:cNvCxnSpPr>
            <a:cxnSpLocks/>
            <a:stCxn id="5" idx="4"/>
            <a:endCxn id="7" idx="2"/>
          </p:cNvCxnSpPr>
          <p:nvPr/>
        </p:nvCxnSpPr>
        <p:spPr>
          <a:xfrm rot="16200000" flipH="1">
            <a:off x="4207268" y="2742899"/>
            <a:ext cx="1103531" cy="2015748"/>
          </a:xfrm>
          <a:prstGeom prst="bentConnector3">
            <a:avLst>
              <a:gd name="adj1" fmla="val 131923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5517E0C-AEA7-43CB-80BC-0C563FAE35EC}"/>
              </a:ext>
            </a:extLst>
          </p:cNvPr>
          <p:cNvCxnSpPr>
            <a:cxnSpLocks/>
            <a:stCxn id="7" idx="0"/>
            <a:endCxn id="5" idx="0"/>
          </p:cNvCxnSpPr>
          <p:nvPr/>
        </p:nvCxnSpPr>
        <p:spPr>
          <a:xfrm rot="16200000" flipH="1" flipV="1">
            <a:off x="4198059" y="715760"/>
            <a:ext cx="1121947" cy="2015748"/>
          </a:xfrm>
          <a:prstGeom prst="bentConnector3">
            <a:avLst>
              <a:gd name="adj1" fmla="val -20375"/>
            </a:avLst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60B046-89CF-43DD-A839-837058AE4CE3}"/>
                  </a:ext>
                </a:extLst>
              </p:cNvPr>
              <p:cNvSpPr txBox="1"/>
              <p:nvPr/>
            </p:nvSpPr>
            <p:spPr>
              <a:xfrm>
                <a:off x="3791556" y="1629495"/>
                <a:ext cx="297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60B046-89CF-43DD-A839-837058AE4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556" y="1629495"/>
                <a:ext cx="297774" cy="307777"/>
              </a:xfrm>
              <a:prstGeom prst="rect">
                <a:avLst/>
              </a:prstGeom>
              <a:blipFill>
                <a:blip r:embed="rId3"/>
                <a:stretch>
                  <a:fillRect l="-12245" r="-61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D4F7E-0DD7-4502-B87B-4A87EB82E6B0}"/>
                  </a:ext>
                </a:extLst>
              </p:cNvPr>
              <p:cNvSpPr txBox="1"/>
              <p:nvPr/>
            </p:nvSpPr>
            <p:spPr>
              <a:xfrm>
                <a:off x="3874791" y="3779318"/>
                <a:ext cx="2977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5D4F7E-0DD7-4502-B87B-4A87EB82E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791" y="3779318"/>
                <a:ext cx="297774" cy="307777"/>
              </a:xfrm>
              <a:prstGeom prst="rect">
                <a:avLst/>
              </a:prstGeom>
              <a:blipFill>
                <a:blip r:embed="rId4"/>
                <a:stretch>
                  <a:fillRect l="-20833" r="-8333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0BFD85B-B5DA-410F-97B5-6753FDBD1E3C}"/>
              </a:ext>
            </a:extLst>
          </p:cNvPr>
          <p:cNvSpPr/>
          <p:nvPr/>
        </p:nvSpPr>
        <p:spPr>
          <a:xfrm>
            <a:off x="3011244" y="2166736"/>
            <a:ext cx="481629" cy="1125035"/>
          </a:xfrm>
          <a:custGeom>
            <a:avLst/>
            <a:gdLst>
              <a:gd name="connsiteX0" fmla="*/ 636104 w 653774"/>
              <a:gd name="connsiteY0" fmla="*/ 192965 h 1199696"/>
              <a:gd name="connsiteX1" fmla="*/ 344557 w 653774"/>
              <a:gd name="connsiteY1" fmla="*/ 16270 h 1199696"/>
              <a:gd name="connsiteX2" fmla="*/ 0 w 653774"/>
              <a:gd name="connsiteY2" fmla="*/ 555192 h 1199696"/>
              <a:gd name="connsiteX3" fmla="*/ 344557 w 653774"/>
              <a:gd name="connsiteY3" fmla="*/ 1182461 h 1199696"/>
              <a:gd name="connsiteX4" fmla="*/ 653774 w 653774"/>
              <a:gd name="connsiteY4" fmla="*/ 1036687 h 1199696"/>
              <a:gd name="connsiteX5" fmla="*/ 653774 w 653774"/>
              <a:gd name="connsiteY5" fmla="*/ 1036687 h 119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3774" h="1199696">
                <a:moveTo>
                  <a:pt x="636104" y="192965"/>
                </a:moveTo>
                <a:cubicBezTo>
                  <a:pt x="543339" y="74432"/>
                  <a:pt x="450574" y="-44101"/>
                  <a:pt x="344557" y="16270"/>
                </a:cubicBezTo>
                <a:cubicBezTo>
                  <a:pt x="238540" y="76641"/>
                  <a:pt x="0" y="360827"/>
                  <a:pt x="0" y="555192"/>
                </a:cubicBezTo>
                <a:cubicBezTo>
                  <a:pt x="0" y="749557"/>
                  <a:pt x="235595" y="1102212"/>
                  <a:pt x="344557" y="1182461"/>
                </a:cubicBezTo>
                <a:cubicBezTo>
                  <a:pt x="453519" y="1262710"/>
                  <a:pt x="653774" y="1036687"/>
                  <a:pt x="653774" y="1036687"/>
                </a:cubicBezTo>
                <a:lnTo>
                  <a:pt x="653774" y="1036687"/>
                </a:lnTo>
              </a:path>
            </a:pathLst>
          </a:custGeom>
          <a:noFill/>
          <a:ln w="28575">
            <a:prstDash val="solid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85825B-3BCB-4D41-AE79-2AE5DAF2FF90}"/>
                  </a:ext>
                </a:extLst>
              </p:cNvPr>
              <p:cNvSpPr txBox="1"/>
              <p:nvPr/>
            </p:nvSpPr>
            <p:spPr>
              <a:xfrm>
                <a:off x="2945992" y="3045118"/>
                <a:ext cx="26744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985825B-3BCB-4D41-AE79-2AE5DAF2F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992" y="3045118"/>
                <a:ext cx="267445" cy="307777"/>
              </a:xfrm>
              <a:prstGeom prst="rect">
                <a:avLst/>
              </a:prstGeom>
              <a:blipFill>
                <a:blip r:embed="rId5"/>
                <a:stretch>
                  <a:fillRect l="-11364" t="-4000" r="-7727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737C3-F1F5-4E8A-92B7-8B82A0440B77}"/>
                  </a:ext>
                </a:extLst>
              </p:cNvPr>
              <p:cNvSpPr txBox="1"/>
              <p:nvPr/>
            </p:nvSpPr>
            <p:spPr>
              <a:xfrm>
                <a:off x="5828009" y="2139040"/>
                <a:ext cx="1687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EE737C3-F1F5-4E8A-92B7-8B82A044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09" y="2139040"/>
                <a:ext cx="168700" cy="246221"/>
              </a:xfrm>
              <a:prstGeom prst="rect">
                <a:avLst/>
              </a:prstGeom>
              <a:blipFill>
                <a:blip r:embed="rId6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8C14A3A-2D80-4834-B5BF-3ED0738B3E32}"/>
              </a:ext>
            </a:extLst>
          </p:cNvPr>
          <p:cNvSpPr/>
          <p:nvPr/>
        </p:nvSpPr>
        <p:spPr>
          <a:xfrm>
            <a:off x="5357131" y="2526479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BD36DC-9425-445A-8AB4-8F37FF560B15}"/>
              </a:ext>
            </a:extLst>
          </p:cNvPr>
          <p:cNvSpPr/>
          <p:nvPr/>
        </p:nvSpPr>
        <p:spPr>
          <a:xfrm>
            <a:off x="5357131" y="1652701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E9D97-A140-4CC4-B12D-C5582971C99B}"/>
                  </a:ext>
                </a:extLst>
              </p:cNvPr>
              <p:cNvSpPr txBox="1"/>
              <p:nvPr/>
            </p:nvSpPr>
            <p:spPr>
              <a:xfrm>
                <a:off x="5509835" y="2625844"/>
                <a:ext cx="619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3E9D97-A140-4CC4-B12D-C5582971C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835" y="2625844"/>
                <a:ext cx="619465" cy="246221"/>
              </a:xfrm>
              <a:prstGeom prst="rect">
                <a:avLst/>
              </a:prstGeom>
              <a:blipFill>
                <a:blip r:embed="rId7"/>
                <a:stretch>
                  <a:fillRect l="-7921" r="-11881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639390-F310-48DB-9906-A7EDFB707AFD}"/>
                  </a:ext>
                </a:extLst>
              </p:cNvPr>
              <p:cNvSpPr txBox="1"/>
              <p:nvPr/>
            </p:nvSpPr>
            <p:spPr>
              <a:xfrm>
                <a:off x="5568609" y="1759618"/>
                <a:ext cx="454933" cy="246221"/>
              </a:xfrm>
              <a:prstGeom prst="rect">
                <a:avLst/>
              </a:prstGeom>
              <a:noFill/>
              <a:ln w="28575">
                <a:noFill/>
                <a:headEnd type="none" w="med" len="med"/>
                <a:tailEnd type="arrow" w="med" len="med"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639390-F310-48DB-9906-A7EDFB70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09" y="1759618"/>
                <a:ext cx="454933" cy="246221"/>
              </a:xfrm>
              <a:prstGeom prst="rect">
                <a:avLst/>
              </a:prstGeom>
              <a:blipFill>
                <a:blip r:embed="rId8"/>
                <a:stretch>
                  <a:fillRect l="-10667" r="-16000" b="-32500"/>
                </a:stretch>
              </a:blipFill>
              <a:ln w="28575">
                <a:noFill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F6E89DEA-EFC1-47AD-870B-8115DFD81D6B}"/>
              </a:ext>
            </a:extLst>
          </p:cNvPr>
          <p:cNvSpPr/>
          <p:nvPr/>
        </p:nvSpPr>
        <p:spPr>
          <a:xfrm>
            <a:off x="5357131" y="3387014"/>
            <a:ext cx="833063" cy="4774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45B2A-CCBE-4BAD-ABD6-55F03F5A734B}"/>
                  </a:ext>
                </a:extLst>
              </p:cNvPr>
              <p:cNvSpPr txBox="1"/>
              <p:nvPr/>
            </p:nvSpPr>
            <p:spPr>
              <a:xfrm>
                <a:off x="5470792" y="3479249"/>
                <a:ext cx="612475" cy="246221"/>
              </a:xfrm>
              <a:prstGeom prst="rect">
                <a:avLst/>
              </a:prstGeom>
              <a:noFill/>
              <a:ln w="28575">
                <a:noFill/>
                <a:headEnd type="none" w="med" len="med"/>
                <a:tailEnd type="arrow" w="med" len="med"/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45B2A-CCBE-4BAD-ABD6-55F03F5A7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792" y="3479249"/>
                <a:ext cx="612475" cy="246221"/>
              </a:xfrm>
              <a:prstGeom prst="rect">
                <a:avLst/>
              </a:prstGeom>
              <a:blipFill>
                <a:blip r:embed="rId9"/>
                <a:stretch>
                  <a:fillRect l="-7921" r="-10891" b="-32500"/>
                </a:stretch>
              </a:blipFill>
              <a:ln w="28575">
                <a:noFill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EEECE6-A7D5-4029-87A0-F38E074E8E5C}"/>
              </a:ext>
            </a:extLst>
          </p:cNvPr>
          <p:cNvCxnSpPr>
            <a:stCxn id="30" idx="4"/>
            <a:endCxn id="29" idx="0"/>
          </p:cNvCxnSpPr>
          <p:nvPr/>
        </p:nvCxnSpPr>
        <p:spPr>
          <a:xfrm>
            <a:off x="5773663" y="2130141"/>
            <a:ext cx="0" cy="39633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3740D-EC9B-4C51-AC12-A132F4A132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5773663" y="3003919"/>
            <a:ext cx="0" cy="383095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CB919E-8C25-4ABF-BE3F-4302615AAF76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5773663" y="3864454"/>
            <a:ext cx="0" cy="2775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53C044-7A87-4F35-AF1D-EBA5580289C6}"/>
                  </a:ext>
                </a:extLst>
              </p:cNvPr>
              <p:cNvSpPr txBox="1"/>
              <p:nvPr/>
            </p:nvSpPr>
            <p:spPr>
              <a:xfrm>
                <a:off x="5842599" y="2988816"/>
                <a:ext cx="14529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E53C044-7A87-4F35-AF1D-EBA558028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599" y="2988816"/>
                <a:ext cx="145296" cy="246221"/>
              </a:xfrm>
              <a:prstGeom prst="rect">
                <a:avLst/>
              </a:prstGeom>
              <a:blipFill>
                <a:blip r:embed="rId10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4482B6-E4A3-4888-ACCE-0A783641DD5E}"/>
                  </a:ext>
                </a:extLst>
              </p:cNvPr>
              <p:cNvSpPr txBox="1"/>
              <p:nvPr/>
            </p:nvSpPr>
            <p:spPr>
              <a:xfrm>
                <a:off x="5857461" y="3860774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24482B6-E4A3-4888-ACCE-0A783641D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461" y="3860774"/>
                <a:ext cx="161711" cy="246221"/>
              </a:xfrm>
              <a:prstGeom prst="rect">
                <a:avLst/>
              </a:prstGeom>
              <a:blipFill>
                <a:blip r:embed="rId11"/>
                <a:stretch>
                  <a:fillRect l="-19231"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F29CBA8D-84BF-46E4-A056-9630A3F71592}"/>
              </a:ext>
            </a:extLst>
          </p:cNvPr>
          <p:cNvSpPr txBox="1"/>
          <p:nvPr/>
        </p:nvSpPr>
        <p:spPr>
          <a:xfrm>
            <a:off x="4208359" y="87577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AE367-74B9-448F-9E96-A9BE0333A034}"/>
              </a:ext>
            </a:extLst>
          </p:cNvPr>
          <p:cNvSpPr txBox="1"/>
          <p:nvPr/>
        </p:nvSpPr>
        <p:spPr>
          <a:xfrm>
            <a:off x="4035436" y="4291541"/>
            <a:ext cx="138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observations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475BDD-6F5A-49F1-A01D-9E95F1DA18E4}"/>
              </a:ext>
            </a:extLst>
          </p:cNvPr>
          <p:cNvCxnSpPr/>
          <p:nvPr/>
        </p:nvCxnSpPr>
        <p:spPr>
          <a:xfrm>
            <a:off x="6983896" y="1707539"/>
            <a:ext cx="0" cy="229569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283DDB8-D499-4B77-B7BF-8FB69C7960BC}"/>
              </a:ext>
            </a:extLst>
          </p:cNvPr>
          <p:cNvSpPr txBox="1"/>
          <p:nvPr/>
        </p:nvSpPr>
        <p:spPr>
          <a:xfrm>
            <a:off x="6469130" y="2130141"/>
            <a:ext cx="13135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generative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84D470-A9AB-47F0-97AE-31951AF2595D}"/>
              </a:ext>
            </a:extLst>
          </p:cNvPr>
          <p:cNvSpPr txBox="1"/>
          <p:nvPr/>
        </p:nvSpPr>
        <p:spPr>
          <a:xfrm>
            <a:off x="5431041" y="1155544"/>
            <a:ext cx="714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109F5A1-9D87-4E5B-92D2-CB9BEE1560C2}"/>
              </a:ext>
            </a:extLst>
          </p:cNvPr>
          <p:cNvCxnSpPr>
            <a:cxnSpLocks/>
          </p:cNvCxnSpPr>
          <p:nvPr/>
        </p:nvCxnSpPr>
        <p:spPr>
          <a:xfrm flipV="1">
            <a:off x="7723811" y="1707539"/>
            <a:ext cx="0" cy="229569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07FD16-EAD0-41D6-AFFA-FA8A862B7C42}"/>
              </a:ext>
            </a:extLst>
          </p:cNvPr>
          <p:cNvSpPr txBox="1"/>
          <p:nvPr/>
        </p:nvSpPr>
        <p:spPr>
          <a:xfrm>
            <a:off x="7190908" y="3066689"/>
            <a:ext cx="1065805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inference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5E71A1-1238-4D55-A64C-8E967B14B934}"/>
                  </a:ext>
                </a:extLst>
              </p:cNvPr>
              <p:cNvSpPr txBox="1"/>
              <p:nvPr/>
            </p:nvSpPr>
            <p:spPr>
              <a:xfrm>
                <a:off x="6659429" y="2438253"/>
                <a:ext cx="82067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25E71A1-1238-4D55-A64C-8E967B14B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429" y="2438253"/>
                <a:ext cx="820674" cy="246221"/>
              </a:xfrm>
              <a:prstGeom prst="rect">
                <a:avLst/>
              </a:prstGeom>
              <a:blipFill>
                <a:blip r:embed="rId12"/>
                <a:stretch>
                  <a:fillRect l="-5926" r="-8148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2DECA0-1FF2-4E98-A8F7-C9A8938214AF}"/>
                  </a:ext>
                </a:extLst>
              </p:cNvPr>
              <p:cNvSpPr txBox="1"/>
              <p:nvPr/>
            </p:nvSpPr>
            <p:spPr>
              <a:xfrm>
                <a:off x="7346238" y="3387014"/>
                <a:ext cx="755143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70C0"/>
                    </a:solidFill>
                  </a:rPr>
                  <a:t>q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02DECA0-1FF2-4E98-A8F7-C9A893821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238" y="3387014"/>
                <a:ext cx="755143" cy="246221"/>
              </a:xfrm>
              <a:prstGeom prst="rect">
                <a:avLst/>
              </a:prstGeom>
              <a:blipFill>
                <a:blip r:embed="rId13"/>
                <a:stretch>
                  <a:fillRect l="-16129" t="-27500" r="-1209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56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 Vries</dc:creator>
  <cp:lastModifiedBy>Bert Vries</cp:lastModifiedBy>
  <cp:revision>5</cp:revision>
  <dcterms:created xsi:type="dcterms:W3CDTF">2019-09-02T10:36:51Z</dcterms:created>
  <dcterms:modified xsi:type="dcterms:W3CDTF">2019-09-02T11:11:13Z</dcterms:modified>
</cp:coreProperties>
</file>