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2"/>
    <p:restoredTop sz="94586"/>
  </p:normalViewPr>
  <p:slideViewPr>
    <p:cSldViewPr snapToObjects="1" showGuides="1">
      <p:cViewPr varScale="1">
        <p:scale>
          <a:sx n="119" d="100"/>
          <a:sy n="11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26337-95A1-DA42-A576-2D3BB69CBA70}"/>
              </a:ext>
            </a:extLst>
          </p:cNvPr>
          <p:cNvGrpSpPr/>
          <p:nvPr/>
        </p:nvGrpSpPr>
        <p:grpSpPr>
          <a:xfrm>
            <a:off x="1705464" y="1062619"/>
            <a:ext cx="9674280" cy="2725736"/>
            <a:chOff x="1705464" y="1062619"/>
            <a:chExt cx="9674280" cy="2725736"/>
          </a:xfrm>
        </p:grpSpPr>
        <p:grpSp>
          <p:nvGrpSpPr>
            <p:cNvPr id="2" name="Group 1"/>
            <p:cNvGrpSpPr/>
            <p:nvPr/>
          </p:nvGrpSpPr>
          <p:grpSpPr>
            <a:xfrm>
              <a:off x="1705464" y="1066932"/>
              <a:ext cx="2344868" cy="2510292"/>
              <a:chOff x="1705464" y="1066932"/>
              <a:chExt cx="2344868" cy="25102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47528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464" y="1878999"/>
                    <a:ext cx="76957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3056942" y="1525017"/>
                <a:ext cx="360040" cy="3515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0380" y="1469975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=</a:t>
                </a:r>
              </a:p>
            </p:txBody>
          </p:sp>
          <p:cxnSp>
            <p:nvCxnSpPr>
              <p:cNvPr id="10" name="Straight Connector 9"/>
              <p:cNvCxnSpPr>
                <a:cxnSpLocks/>
                <a:stCxn id="4" idx="3"/>
              </p:cNvCxnSpPr>
              <p:nvPr/>
            </p:nvCxnSpPr>
            <p:spPr>
              <a:xfrm>
                <a:off x="2279576" y="1700808"/>
                <a:ext cx="7773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6982" y="1700808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36962" y="1876599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640" y="2928574"/>
                    <a:ext cx="4785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/>
              <p:nvPr/>
            </p:nvCxnSpPr>
            <p:spPr>
              <a:xfrm>
                <a:off x="2502651" y="1432786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481629" y="1447510"/>
                <a:ext cx="50405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3513035" y="2932887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3482236" y="1931640"/>
                <a:ext cx="0" cy="3843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593843" y="106693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12428" y="2965314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92119" y="1997387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31004" y="1077404"/>
                <a:ext cx="405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62" y="2436422"/>
                    <a:ext cx="106651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600" y="1628800"/>
                    <a:ext cx="4691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/>
              <p:cNvSpPr/>
              <p:nvPr/>
            </p:nvSpPr>
            <p:spPr>
              <a:xfrm>
                <a:off x="3146962" y="3397224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059454" y="148047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/>
                <p:cNvSpPr/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01" y="1851483"/>
                  <a:ext cx="105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/>
            <p:cNvSpPr/>
            <p:nvPr/>
          </p:nvSpPr>
          <p:spPr>
            <a:xfrm>
              <a:off x="5124852" y="1520704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40816" y="1465734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91502" y="1696495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088848" y="241657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304872" y="187228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04872" y="284862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4892070" y="2924944"/>
                  <a:ext cx="48385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70" y="2924944"/>
                  <a:ext cx="4838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4570561" y="14284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549539" y="1443197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5580945" y="2928574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550146" y="192732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58917" y="10626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338" y="2961001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60029" y="199307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98914" y="1073091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4114774" y="2436422"/>
                  <a:ext cx="10771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774" y="2436422"/>
                  <a:ext cx="107715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4613464" y="1628800"/>
                  <a:ext cx="47442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464" y="1628800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/>
            <p:cNvSpPr/>
            <p:nvPr/>
          </p:nvSpPr>
          <p:spPr>
            <a:xfrm>
              <a:off x="5214872" y="3392911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928427" y="1501087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993825" y="1541320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17263" y="148627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7360475" y="1717111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353865" y="1717111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7957821" y="2437191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8173845" y="1892902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73845" y="286923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7800949" y="2945560"/>
                  <a:ext cx="46429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49" y="2945560"/>
                  <a:ext cx="46429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7439534" y="1449089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449311" y="1436264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8449918" y="294919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419119" y="1947943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7013948" y="2477423"/>
                  <a:ext cx="1038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948" y="2477423"/>
                  <a:ext cx="103804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/>
                <p:cNvSpPr/>
                <p:nvPr/>
              </p:nvSpPr>
              <p:spPr>
                <a:xfrm>
                  <a:off x="8432896" y="1649416"/>
                  <a:ext cx="45486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896" y="1649416"/>
                  <a:ext cx="454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8083845" y="3413527"/>
              <a:ext cx="180000" cy="180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>
              <a:cxnSpLocks/>
            </p:cNvCxnSpPr>
            <p:nvPr/>
          </p:nvCxnSpPr>
          <p:spPr>
            <a:xfrm>
              <a:off x="6725071" y="1710966"/>
              <a:ext cx="203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cxnSpLocks/>
            </p:cNvCxnSpPr>
            <p:nvPr/>
          </p:nvCxnSpPr>
          <p:spPr>
            <a:xfrm>
              <a:off x="6038714" y="1706564"/>
              <a:ext cx="417326" cy="139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6416672" y="1863322"/>
                  <a:ext cx="12430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672" y="1863322"/>
                  <a:ext cx="124303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/>
                <p:nvPr/>
              </p:nvSpPr>
              <p:spPr>
                <a:xfrm>
                  <a:off x="9624392" y="3572911"/>
                  <a:ext cx="17553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sz="1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3F69C9-6FFB-0A4F-8689-6F1FABE0D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392" y="3572911"/>
                  <a:ext cx="1755352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143" t="-27778" r="-2857" b="-27778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5A7B22-E9FE-DA47-B4C3-96D36C8E8D89}"/>
                    </a:ext>
                  </a:extLst>
                </p:cNvPr>
                <p:cNvSpPr txBox="1"/>
                <p:nvPr/>
              </p:nvSpPr>
              <p:spPr>
                <a:xfrm>
                  <a:off x="10574092" y="2971110"/>
                  <a:ext cx="7920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L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5A7B22-E9FE-DA47-B4C3-96D36C8E8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4092" y="2971110"/>
                  <a:ext cx="792076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250" t="-30435" r="-9375" b="-34783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5F48E4-E8AE-5D49-BB2F-B8B08EAA24B8}"/>
                </a:ext>
              </a:extLst>
            </p:cNvPr>
            <p:cNvCxnSpPr>
              <a:cxnSpLocks/>
            </p:cNvCxnSpPr>
            <p:nvPr/>
          </p:nvCxnSpPr>
          <p:spPr>
            <a:xfrm>
              <a:off x="5484892" y="1698788"/>
              <a:ext cx="203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3EC779-4200-B34A-9818-3B12D05E3461}"/>
                </a:ext>
              </a:extLst>
            </p:cNvPr>
            <p:cNvSpPr/>
            <p:nvPr/>
          </p:nvSpPr>
          <p:spPr>
            <a:xfrm>
              <a:off x="8975612" y="1497066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815942-72EB-7741-A49B-AA6A271FDACD}"/>
                </a:ext>
              </a:extLst>
            </p:cNvPr>
            <p:cNvSpPr/>
            <p:nvPr/>
          </p:nvSpPr>
          <p:spPr>
            <a:xfrm>
              <a:off x="10005006" y="2433170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B9D2FB-D940-9348-AD37-13AE30B1FEA0}"/>
                </a:ext>
              </a:extLst>
            </p:cNvPr>
            <p:cNvCxnSpPr/>
            <p:nvPr/>
          </p:nvCxnSpPr>
          <p:spPr>
            <a:xfrm>
              <a:off x="10221030" y="2865218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AC458FA-6C18-1C49-8528-6332886893C0}"/>
                    </a:ext>
                  </a:extLst>
                </p:cNvPr>
                <p:cNvSpPr/>
                <p:nvPr/>
              </p:nvSpPr>
              <p:spPr>
                <a:xfrm>
                  <a:off x="9657032" y="2941539"/>
                  <a:ext cx="68390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AC458FA-6C18-1C49-8528-633288689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032" y="2941539"/>
                  <a:ext cx="6839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3CF6ACD-1D57-594B-9909-19A6CBCBF5BD}"/>
                </a:ext>
              </a:extLst>
            </p:cNvPr>
            <p:cNvCxnSpPr/>
            <p:nvPr/>
          </p:nvCxnSpPr>
          <p:spPr>
            <a:xfrm>
              <a:off x="9486719" y="1445068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560CE02-10E1-B645-8E7E-A30EAEEA15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7103" y="2945169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CE20B64-C0EC-574A-A4C3-6620F039DB30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304" y="1943922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7CA30B1-F969-6945-B008-328C78792FD2}"/>
                    </a:ext>
                  </a:extLst>
                </p:cNvPr>
                <p:cNvSpPr/>
                <p:nvPr/>
              </p:nvSpPr>
              <p:spPr>
                <a:xfrm>
                  <a:off x="9569527" y="1645395"/>
                  <a:ext cx="67448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7CA30B1-F969-6945-B008-328C78792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527" y="1645395"/>
                  <a:ext cx="67448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145C5412-4D06-514F-9F4A-3DFB773A9B37}"/>
                </a:ext>
              </a:extLst>
            </p:cNvPr>
            <p:cNvCxnSpPr>
              <a:stCxn id="112" idx="3"/>
              <a:endCxn id="117" idx="0"/>
            </p:cNvCxnSpPr>
            <p:nvPr/>
          </p:nvCxnSpPr>
          <p:spPr>
            <a:xfrm>
              <a:off x="9407660" y="1713090"/>
              <a:ext cx="813370" cy="72008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58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10</cp:revision>
  <dcterms:created xsi:type="dcterms:W3CDTF">2017-02-20T20:56:16Z</dcterms:created>
  <dcterms:modified xsi:type="dcterms:W3CDTF">2020-10-15T14:07:28Z</dcterms:modified>
</cp:coreProperties>
</file>