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2"/>
    <p:restoredTop sz="94586"/>
  </p:normalViewPr>
  <p:slideViewPr>
    <p:cSldViewPr snapToObjects="1" showGuides="1">
      <p:cViewPr>
        <p:scale>
          <a:sx n="200" d="100"/>
          <a:sy n="200" d="100"/>
        </p:scale>
        <p:origin x="144" y="-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8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5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3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9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4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4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4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7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2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29A69-406D-DD45-9AA5-47300041E804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5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1161352" y="962144"/>
            <a:ext cx="3007864" cy="3618985"/>
            <a:chOff x="1161352" y="962144"/>
            <a:chExt cx="3007864" cy="3618985"/>
          </a:xfrm>
        </p:grpSpPr>
        <p:sp>
          <p:nvSpPr>
            <p:cNvPr id="4" name="Rectangle 3"/>
            <p:cNvSpPr/>
            <p:nvPr/>
          </p:nvSpPr>
          <p:spPr>
            <a:xfrm>
              <a:off x="1991544" y="1484784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1628580" y="1093493"/>
                  <a:ext cx="7376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8580" y="1093493"/>
                  <a:ext cx="737638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/>
            <p:cNvSpPr/>
            <p:nvPr/>
          </p:nvSpPr>
          <p:spPr>
            <a:xfrm>
              <a:off x="3056942" y="1525017"/>
              <a:ext cx="360040" cy="3515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80380" y="1469975"/>
              <a:ext cx="43204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423592" y="1700808"/>
              <a:ext cx="63335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416982" y="1700808"/>
              <a:ext cx="6333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020938" y="2420888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/>
                <p:cNvSpPr/>
                <p:nvPr/>
              </p:nvSpPr>
              <p:spPr>
                <a:xfrm>
                  <a:off x="3702118" y="1691933"/>
                  <a:ext cx="46709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2118" y="1691933"/>
                  <a:ext cx="46709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 14"/>
            <p:cNvSpPr/>
            <p:nvPr/>
          </p:nvSpPr>
          <p:spPr>
            <a:xfrm>
              <a:off x="2190746" y="2533128"/>
              <a:ext cx="232846" cy="20756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/>
            <p:cNvCxnSpPr>
              <a:stCxn id="15" idx="3"/>
              <a:endCxn id="13" idx="1"/>
            </p:cNvCxnSpPr>
            <p:nvPr/>
          </p:nvCxnSpPr>
          <p:spPr>
            <a:xfrm>
              <a:off x="2423592" y="2636912"/>
              <a:ext cx="59734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36962" y="1876599"/>
              <a:ext cx="0" cy="5442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3020938" y="3397225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236962" y="2852936"/>
              <a:ext cx="0" cy="5442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236962" y="3829273"/>
              <a:ext cx="0" cy="5442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120539" y="4373562"/>
              <a:ext cx="232846" cy="20756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200958" y="2609365"/>
              <a:ext cx="72008" cy="720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26"/>
                <p:cNvSpPr/>
                <p:nvPr/>
              </p:nvSpPr>
              <p:spPr>
                <a:xfrm>
                  <a:off x="2498710" y="2609365"/>
                  <a:ext cx="367985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8710" y="2609365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>
              <a:off x="2423592" y="3622126"/>
              <a:ext cx="59734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1161352" y="3509465"/>
              <a:ext cx="232846" cy="20756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/>
                <p:cNvSpPr/>
                <p:nvPr/>
              </p:nvSpPr>
              <p:spPr>
                <a:xfrm>
                  <a:off x="3251161" y="3916751"/>
                  <a:ext cx="367985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161" y="3916751"/>
                  <a:ext cx="3679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/>
                <p:cNvSpPr/>
                <p:nvPr/>
              </p:nvSpPr>
              <p:spPr>
                <a:xfrm>
                  <a:off x="1457895" y="3613248"/>
                  <a:ext cx="493084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7895" y="3613248"/>
                  <a:ext cx="49308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/>
            <p:cNvCxnSpPr/>
            <p:nvPr/>
          </p:nvCxnSpPr>
          <p:spPr>
            <a:xfrm>
              <a:off x="2552886" y="1331476"/>
              <a:ext cx="5040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2430674" y="2405573"/>
              <a:ext cx="5040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2576146" y="3397225"/>
              <a:ext cx="38474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3481629" y="1447510"/>
              <a:ext cx="5040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3622765" y="3806792"/>
              <a:ext cx="0" cy="3843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3513035" y="2932887"/>
              <a:ext cx="0" cy="3843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3482236" y="1931640"/>
              <a:ext cx="0" cy="3843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622237" y="962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27221" y="38292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48073" y="3017079"/>
              <a:ext cx="289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607338" y="3019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12428" y="2965314"/>
              <a:ext cx="405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06368" y="2058316"/>
              <a:ext cx="405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</a:rPr>
                <a:t>6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481629" y="1971254"/>
              <a:ext cx="405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7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991544" y="3397225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1394198" y="3622126"/>
              <a:ext cx="59734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/>
                <p:cNvSpPr/>
                <p:nvPr/>
              </p:nvSpPr>
              <p:spPr>
                <a:xfrm>
                  <a:off x="2553843" y="3567796"/>
                  <a:ext cx="350673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3843" y="3567796"/>
                  <a:ext cx="35067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/>
                <p:cNvSpPr/>
                <p:nvPr/>
              </p:nvSpPr>
              <p:spPr>
                <a:xfrm>
                  <a:off x="2014676" y="3437460"/>
                  <a:ext cx="414216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676" y="3437460"/>
                  <a:ext cx="41421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/>
            <p:cNvCxnSpPr/>
            <p:nvPr/>
          </p:nvCxnSpPr>
          <p:spPr>
            <a:xfrm>
              <a:off x="1500499" y="3390850"/>
              <a:ext cx="38474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645027" y="1088258"/>
              <a:ext cx="405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8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82318" y="3374868"/>
              <a:ext cx="43204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/>
                <a:t>+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86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24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 de Vries</dc:creator>
  <cp:lastModifiedBy>Bert de Vries</cp:lastModifiedBy>
  <cp:revision>5</cp:revision>
  <dcterms:created xsi:type="dcterms:W3CDTF">2017-02-20T20:56:16Z</dcterms:created>
  <dcterms:modified xsi:type="dcterms:W3CDTF">2017-02-20T22:00:15Z</dcterms:modified>
</cp:coreProperties>
</file>