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5090-7DD0-432F-B20C-E0405A99B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7461B-79D9-4E7E-9A31-F4CB4B2B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2ADD7-B3CF-4F1E-9617-A8853C9A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C0AE-8046-40F3-B5D2-6EEE6F93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0470-677A-4724-A26B-14A935AD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36D0-27B7-485A-B781-050E0E26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AD0BE-A81F-47D7-A75D-B95E79C0B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2484-32EE-4C6D-B8EB-D9386585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91E-9C2D-466B-A0CD-C7A19EDD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E782-95C6-418B-AF29-A94090C5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7A9D0-3F61-4331-9833-AD691681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BC9E-2F61-4834-917B-9FC899DD2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F4A3-3AFD-40CA-918E-DF217B7E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A70C-A3EC-47AB-B43A-2EE64FD9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591D-B487-4ACE-B367-EAC2D8D9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6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30C-5A0A-4AB3-9BFA-256825F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2C0E-CF6B-45DE-A43B-12E324A4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78DC-8F71-41E1-8FE6-07685B98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BE48-9F88-4DF3-8BE3-43527341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1613-92E8-4580-818C-05A9437C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56E6-4EFC-4EBE-B23A-53DC8E21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FC55E-855A-476C-A835-849CF78F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D517-0DF3-408F-994D-625509EC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9FC6-3B88-40EA-8784-13E0DF33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E518-B1F1-4FAD-85D3-99BC439F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9EBE-F270-45D7-8F9B-898D4AD7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E5C4-F8B5-4BF0-A15E-72EDEC0A8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93C9B-0F36-4CCC-A189-3F46CA18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F389-E6ED-4684-8C8A-0D0E1ADF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3806C-3530-450A-B5EA-4BA47D15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DA9E-B9B9-46E0-B653-5C1E7BB6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E7D5-14CF-4E68-B4BC-B6EE7916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C497-CF4A-47E5-ADA7-6A04E125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FC9D4-97DA-46EF-BA7D-1C57F849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91A95-42DD-4602-9072-6F2983656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2A521-463B-40CF-BBE8-26DE073A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481F8-8920-42F2-AB7C-05C23DA6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9C66-00BE-48D1-9263-A04F7363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E1461-4231-4C78-B7E5-BE1053F1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E1E4-92C7-4D2B-BFCB-56E36F61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FA8E8-60DD-410B-B5D8-AD1A1651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71C6D-E132-4ECD-9CF1-D6E69119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E766-99D3-4615-9063-9CCB456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DD87E-DD63-46F5-A683-CE0BD70A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E745A-F72C-46AD-992F-F3D82D9F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D0530-6AAD-4ECC-BEED-C4AE288F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F5D6-1CBF-41B2-96B0-33BB31E9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8699-C0F2-435A-81A0-108B5F2F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F9674-C4E3-4B97-8FA8-6F1F4D8A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C92FA-F907-4910-B340-97DA1F83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3E3B-5C0E-4F6A-8CA0-879FA908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661CD-E064-48B2-AEC4-C7FA49A4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59C7-5402-4DD8-8CA0-59A242A5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00F10-F24D-4BFB-B0D2-5D0D78B82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0997-380B-4DFB-B13C-4E521493C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3B377-4F13-4207-805D-511BCC9F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F84E-9983-4062-A0DA-917ADF37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42CC-0EDC-4E91-9B8E-D97F08B1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1E782-F65F-49D2-8210-5C869C92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4C528-D6DB-40BE-961A-841708B0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D59E-9472-47AB-B475-2AA553DE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2373-1D0D-457C-91E6-905975E0ED2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CEC3-4241-418B-B2A5-2840F9881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4CC1-E864-4D93-9AD8-073822A95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C58B-C638-4ECF-861B-518F19B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3E3ECF5-EFE3-4D7B-A88E-51BB871A671D}"/>
              </a:ext>
            </a:extLst>
          </p:cNvPr>
          <p:cNvGrpSpPr/>
          <p:nvPr/>
        </p:nvGrpSpPr>
        <p:grpSpPr>
          <a:xfrm>
            <a:off x="2705098" y="554570"/>
            <a:ext cx="5804651" cy="5748860"/>
            <a:chOff x="2705098" y="554570"/>
            <a:chExt cx="5804651" cy="57488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CF5789-C1FA-4B99-8096-23BF6DC5A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098" y="554570"/>
              <a:ext cx="2902326" cy="28612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2C182C-7334-4F21-81B4-9F99FB308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424" y="554570"/>
              <a:ext cx="2902325" cy="286120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EE4E51-9C8A-4871-AD31-F4124BF2E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099" y="3415779"/>
              <a:ext cx="2902326" cy="28612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A7E0F2-C73A-4B9D-8C2C-E7CB69778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424" y="3442221"/>
              <a:ext cx="2902325" cy="2861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99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Vries</dc:creator>
  <cp:lastModifiedBy>Bert Vries</cp:lastModifiedBy>
  <cp:revision>1</cp:revision>
  <dcterms:created xsi:type="dcterms:W3CDTF">2020-02-27T14:46:10Z</dcterms:created>
  <dcterms:modified xsi:type="dcterms:W3CDTF">2020-02-27T14:48:47Z</dcterms:modified>
</cp:coreProperties>
</file>