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0"/>
    <p:restoredTop sz="86395"/>
  </p:normalViewPr>
  <p:slideViewPr>
    <p:cSldViewPr snapToObjects="1">
      <p:cViewPr varScale="1">
        <p:scale>
          <a:sx n="59" d="100"/>
          <a:sy n="59" d="100"/>
        </p:scale>
        <p:origin x="2880" y="224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 snapToObjects="1">
      <p:cViewPr varScale="1">
        <p:scale>
          <a:sx n="109" d="100"/>
          <a:sy n="109" d="100"/>
        </p:scale>
        <p:origin x="33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29A3A-3D94-5D46-96EF-8C0D2ED172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A7054-DC1B-304D-982E-9494CB85E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AE26E-1A3C-384E-9015-34D0DF8AD49D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980F7-331A-864E-9EB9-5B6F6BCD2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54671-8DD9-EE43-96A2-A3BEABAF1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5D873-DDA8-8045-BCC2-8347C0DC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09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7BF2B-D9C8-2B42-A233-4F07BCF3CC92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0A7BC-7F65-A04A-82A7-FCDC79B6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3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0A7BC-7F65-A04A-82A7-FCDC79B61C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4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7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6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3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1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0AB8-2B37-E04B-8444-4CEC5A158CA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60AB8-2B37-E04B-8444-4CEC5A158CAC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D4372-E93F-C444-B0E5-665E9CC1D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8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Rectangle 510">
            <a:extLst>
              <a:ext uri="{FF2B5EF4-FFF2-40B4-BE49-F238E27FC236}">
                <a16:creationId xmlns:a16="http://schemas.microsoft.com/office/drawing/2014/main" id="{853C2B4E-FBC5-1E40-B874-653D028D2DD1}"/>
              </a:ext>
            </a:extLst>
          </p:cNvPr>
          <p:cNvSpPr/>
          <p:nvPr/>
        </p:nvSpPr>
        <p:spPr>
          <a:xfrm>
            <a:off x="-3264296" y="-223936"/>
            <a:ext cx="16921880" cy="144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5BE701-CA7D-2C49-BE07-45892B0B8434}"/>
              </a:ext>
            </a:extLst>
          </p:cNvPr>
          <p:cNvGrpSpPr/>
          <p:nvPr/>
        </p:nvGrpSpPr>
        <p:grpSpPr>
          <a:xfrm>
            <a:off x="-3287332" y="424136"/>
            <a:ext cx="14107733" cy="4045374"/>
            <a:chOff x="-3438287" y="136104"/>
            <a:chExt cx="14107733" cy="404537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964D903-799F-4726-8F96-CC25A2994DDE}"/>
                </a:ext>
              </a:extLst>
            </p:cNvPr>
            <p:cNvGrpSpPr/>
            <p:nvPr/>
          </p:nvGrpSpPr>
          <p:grpSpPr>
            <a:xfrm>
              <a:off x="-3438287" y="136104"/>
              <a:ext cx="14107733" cy="4045374"/>
              <a:chOff x="-3438287" y="136104"/>
              <a:chExt cx="14107733" cy="4045374"/>
            </a:xfrm>
          </p:grpSpPr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D132DE0C-6974-EF47-BB78-769D1C960F33}"/>
                  </a:ext>
                </a:extLst>
              </p:cNvPr>
              <p:cNvSpPr/>
              <p:nvPr/>
            </p:nvSpPr>
            <p:spPr>
              <a:xfrm>
                <a:off x="-672008" y="437062"/>
                <a:ext cx="11341454" cy="3456336"/>
              </a:xfrm>
              <a:prstGeom prst="roundRect">
                <a:avLst/>
              </a:prstGeom>
              <a:noFill/>
              <a:ln w="38100">
                <a:solidFill>
                  <a:schemeClr val="accent4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F550570-E351-A149-B30B-EA91D0EF50C5}"/>
                  </a:ext>
                </a:extLst>
              </p:cNvPr>
              <p:cNvSpPr/>
              <p:nvPr/>
            </p:nvSpPr>
            <p:spPr>
              <a:xfrm>
                <a:off x="-960008" y="1330699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6969C81-0AC8-B847-A19C-0FAB45FE612A}"/>
                  </a:ext>
                </a:extLst>
              </p:cNvPr>
              <p:cNvSpPr/>
              <p:nvPr/>
            </p:nvSpPr>
            <p:spPr>
              <a:xfrm>
                <a:off x="336136" y="1330699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E2DE727-6206-894D-A711-4F43DAB52183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>
                <a:off x="-384008" y="1618699"/>
                <a:ext cx="72014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D342C0-A7C9-074D-8B8E-10C7362B86ED}"/>
                  </a:ext>
                </a:extLst>
              </p:cNvPr>
              <p:cNvSpPr/>
              <p:nvPr/>
            </p:nvSpPr>
            <p:spPr>
              <a:xfrm>
                <a:off x="486230" y="305612"/>
                <a:ext cx="288000" cy="28800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E7DB379-E4E5-614B-B613-6C54245398A8}"/>
                  </a:ext>
                </a:extLst>
              </p:cNvPr>
              <p:cNvSpPr/>
              <p:nvPr/>
            </p:nvSpPr>
            <p:spPr>
              <a:xfrm>
                <a:off x="1656417" y="1402699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7D8865-91F3-8742-9B58-DA3322315F74}"/>
                  </a:ext>
                </a:extLst>
              </p:cNvPr>
              <p:cNvSpPr/>
              <p:nvPr/>
            </p:nvSpPr>
            <p:spPr>
              <a:xfrm>
                <a:off x="2820510" y="136104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E05EEB1-C1D8-2940-AB1B-0B9F5FB138A4}"/>
                  </a:ext>
                </a:extLst>
              </p:cNvPr>
              <p:cNvSpPr/>
              <p:nvPr/>
            </p:nvSpPr>
            <p:spPr>
              <a:xfrm>
                <a:off x="1578323" y="2410883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F7908A8-7211-0E48-8A23-6D397E686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230" y="1618699"/>
                <a:ext cx="72014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BC4548A-E1B7-C740-B46C-5525B686C0E9}"/>
                  </a:ext>
                </a:extLst>
              </p:cNvPr>
              <p:cNvCxnSpPr>
                <a:cxnSpLocks/>
                <a:stCxn id="9" idx="2"/>
                <a:endCxn id="12" idx="0"/>
              </p:cNvCxnSpPr>
              <p:nvPr/>
            </p:nvCxnSpPr>
            <p:spPr>
              <a:xfrm flipH="1">
                <a:off x="1866323" y="1834699"/>
                <a:ext cx="6094" cy="5761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D5A62E4-DED9-6544-88AF-84509989CC7E}"/>
                  </a:ext>
                </a:extLst>
              </p:cNvPr>
              <p:cNvCxnSpPr>
                <a:cxnSpLocks/>
                <a:stCxn id="12" idx="2"/>
                <a:endCxn id="19" idx="0"/>
              </p:cNvCxnSpPr>
              <p:nvPr/>
            </p:nvCxnSpPr>
            <p:spPr>
              <a:xfrm>
                <a:off x="1866323" y="2986883"/>
                <a:ext cx="6094" cy="7625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B6A3ED0-69E3-A84C-B965-70ADAD8870E4}"/>
                  </a:ext>
                </a:extLst>
              </p:cNvPr>
              <p:cNvSpPr/>
              <p:nvPr/>
            </p:nvSpPr>
            <p:spPr>
              <a:xfrm>
                <a:off x="1728417" y="3749478"/>
                <a:ext cx="288000" cy="28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1FDFDAB-8090-1940-811E-3E32AE23B2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230" y="640709"/>
                <a:ext cx="0" cy="6899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D2E04AF-201A-3C4B-8FCE-FD85102E0C4C}"/>
                  </a:ext>
                </a:extLst>
              </p:cNvPr>
              <p:cNvSpPr/>
              <p:nvPr/>
            </p:nvSpPr>
            <p:spPr>
              <a:xfrm>
                <a:off x="2820510" y="1330699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5538FCF-ABBC-4245-AE6A-15027AF85783}"/>
                  </a:ext>
                </a:extLst>
              </p:cNvPr>
              <p:cNvCxnSpPr>
                <a:cxnSpLocks/>
                <a:endCxn id="24" idx="1"/>
              </p:cNvCxnSpPr>
              <p:nvPr/>
            </p:nvCxnSpPr>
            <p:spPr>
              <a:xfrm>
                <a:off x="2100366" y="1618699"/>
                <a:ext cx="72014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B066AF5-3221-4D45-88E7-B863F998AE2D}"/>
                  </a:ext>
                </a:extLst>
              </p:cNvPr>
              <p:cNvSpPr/>
              <p:nvPr/>
            </p:nvSpPr>
            <p:spPr>
              <a:xfrm>
                <a:off x="4140791" y="1402699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718F99A-DECD-A045-B4F2-47D0C901EC08}"/>
                  </a:ext>
                </a:extLst>
              </p:cNvPr>
              <p:cNvSpPr/>
              <p:nvPr/>
            </p:nvSpPr>
            <p:spPr>
              <a:xfrm>
                <a:off x="4062697" y="2410883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6F9FB3D-0449-B348-A037-1E41F314F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604" y="1618699"/>
                <a:ext cx="72014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7BEAB7C-78FC-ED4D-A7B9-5193195FFC3F}"/>
                  </a:ext>
                </a:extLst>
              </p:cNvPr>
              <p:cNvCxnSpPr>
                <a:cxnSpLocks/>
                <a:stCxn id="26" idx="2"/>
                <a:endCxn id="28" idx="0"/>
              </p:cNvCxnSpPr>
              <p:nvPr/>
            </p:nvCxnSpPr>
            <p:spPr>
              <a:xfrm flipH="1">
                <a:off x="4350697" y="1834699"/>
                <a:ext cx="6094" cy="5761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D8707AD-F20C-B343-8A33-9D97EF3D3669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3108510" y="712104"/>
                <a:ext cx="0" cy="6185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A8F9392-7B0F-AF46-B735-C09F6E03DFF4}"/>
                  </a:ext>
                </a:extLst>
              </p:cNvPr>
              <p:cNvCxnSpPr>
                <a:cxnSpLocks/>
                <a:stCxn id="28" idx="2"/>
                <a:endCxn id="37" idx="0"/>
              </p:cNvCxnSpPr>
              <p:nvPr/>
            </p:nvCxnSpPr>
            <p:spPr>
              <a:xfrm>
                <a:off x="4350697" y="2986883"/>
                <a:ext cx="2141" cy="6185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7B26002-703C-D04B-961C-68E51EC07CD0}"/>
                  </a:ext>
                </a:extLst>
              </p:cNvPr>
              <p:cNvSpPr/>
              <p:nvPr/>
            </p:nvSpPr>
            <p:spPr>
              <a:xfrm>
                <a:off x="4064838" y="3605478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FE03445-B8BD-1F42-9E93-7FD13059EB04}"/>
                  </a:ext>
                </a:extLst>
              </p:cNvPr>
              <p:cNvSpPr/>
              <p:nvPr/>
            </p:nvSpPr>
            <p:spPr>
              <a:xfrm>
                <a:off x="5304883" y="136104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A9CA0F7-88BA-9C4B-92D5-BC15D2FF98EB}"/>
                  </a:ext>
                </a:extLst>
              </p:cNvPr>
              <p:cNvSpPr/>
              <p:nvPr/>
            </p:nvSpPr>
            <p:spPr>
              <a:xfrm>
                <a:off x="5304883" y="1330699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D6F6232-EBDF-DE4C-8674-EBCBD6E5D1E6}"/>
                  </a:ext>
                </a:extLst>
              </p:cNvPr>
              <p:cNvCxnSpPr>
                <a:cxnSpLocks/>
                <a:endCxn id="48" idx="1"/>
              </p:cNvCxnSpPr>
              <p:nvPr/>
            </p:nvCxnSpPr>
            <p:spPr>
              <a:xfrm>
                <a:off x="4584739" y="1618699"/>
                <a:ext cx="72014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FC3CF5F-E1E2-D141-B621-0A9D1BCC0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6977" y="1618699"/>
                <a:ext cx="72014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B0C061F9-78ED-0746-B65C-6BE1E91C9A0E}"/>
                  </a:ext>
                </a:extLst>
              </p:cNvPr>
              <p:cNvCxnSpPr>
                <a:cxnSpLocks/>
                <a:stCxn id="46" idx="2"/>
              </p:cNvCxnSpPr>
              <p:nvPr/>
            </p:nvCxnSpPr>
            <p:spPr>
              <a:xfrm>
                <a:off x="5592883" y="712104"/>
                <a:ext cx="0" cy="6185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AC0732A-080D-6A44-9C69-8CAB805F7E58}"/>
                  </a:ext>
                </a:extLst>
              </p:cNvPr>
              <p:cNvSpPr/>
              <p:nvPr/>
            </p:nvSpPr>
            <p:spPr>
              <a:xfrm>
                <a:off x="8466978" y="1330699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713E80C2-6EE4-004A-B5D3-A23E8AA88F08}"/>
                  </a:ext>
                </a:extLst>
              </p:cNvPr>
              <p:cNvCxnSpPr>
                <a:cxnSpLocks/>
                <a:endCxn id="93" idx="1"/>
              </p:cNvCxnSpPr>
              <p:nvPr/>
            </p:nvCxnSpPr>
            <p:spPr>
              <a:xfrm>
                <a:off x="7746834" y="1618699"/>
                <a:ext cx="72014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11A89D4-4F16-464C-B90B-903653D1141F}"/>
                  </a:ext>
                </a:extLst>
              </p:cNvPr>
              <p:cNvSpPr/>
              <p:nvPr/>
            </p:nvSpPr>
            <p:spPr>
              <a:xfrm>
                <a:off x="9709165" y="2410883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20E7ACE-7145-0747-8060-E61B7278AF82}"/>
                  </a:ext>
                </a:extLst>
              </p:cNvPr>
              <p:cNvCxnSpPr>
                <a:cxnSpLocks/>
                <a:stCxn id="97" idx="2"/>
                <a:endCxn id="116" idx="0"/>
              </p:cNvCxnSpPr>
              <p:nvPr/>
            </p:nvCxnSpPr>
            <p:spPr>
              <a:xfrm>
                <a:off x="9997165" y="2986883"/>
                <a:ext cx="0" cy="6185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B584EF21-E8A2-0F4A-846D-7EFC40877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1072" y="712104"/>
                <a:ext cx="0" cy="6185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85F79A9-B569-0D4A-AEAC-BDB8D5B0957C}"/>
                  </a:ext>
                </a:extLst>
              </p:cNvPr>
              <p:cNvSpPr/>
              <p:nvPr/>
            </p:nvSpPr>
            <p:spPr>
              <a:xfrm>
                <a:off x="8466978" y="136104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3DE807D-B3F9-BA43-8E95-28143DFB85F9}"/>
                  </a:ext>
                </a:extLst>
              </p:cNvPr>
              <p:cNvSpPr/>
              <p:nvPr/>
            </p:nvSpPr>
            <p:spPr>
              <a:xfrm>
                <a:off x="9709165" y="3605478"/>
                <a:ext cx="576000" cy="57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9AB1CF8-B089-3E41-8050-38AB77483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8832" y="1618699"/>
                <a:ext cx="6060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EAD5C497-A4CF-F04D-8A98-246B00C5FB63}"/>
                  </a:ext>
                </a:extLst>
              </p:cNvPr>
              <p:cNvSpPr txBox="1"/>
              <p:nvPr/>
            </p:nvSpPr>
            <p:spPr>
              <a:xfrm>
                <a:off x="1697103" y="1335216"/>
                <a:ext cx="389850" cy="643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=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C88137C-5D39-5843-B903-129C3F6D51A9}"/>
                  </a:ext>
                </a:extLst>
              </p:cNvPr>
              <p:cNvSpPr txBox="1"/>
              <p:nvPr/>
            </p:nvSpPr>
            <p:spPr>
              <a:xfrm>
                <a:off x="4182362" y="1335216"/>
                <a:ext cx="426482" cy="643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=</a:t>
                </a:r>
              </a:p>
            </p:txBody>
          </p: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DEDEF236-F48D-C444-9C02-6E79959F50BC}"/>
                  </a:ext>
                </a:extLst>
              </p:cNvPr>
              <p:cNvGrpSpPr/>
              <p:nvPr/>
            </p:nvGrpSpPr>
            <p:grpSpPr>
              <a:xfrm>
                <a:off x="-3438287" y="1445150"/>
                <a:ext cx="2118208" cy="1440160"/>
                <a:chOff x="2883082" y="6688832"/>
                <a:chExt cx="2027535" cy="1440160"/>
              </a:xfrm>
              <a:solidFill>
                <a:schemeClr val="bg1"/>
              </a:solidFill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0F628A85-751D-CB40-9FE3-60C6A3085D25}"/>
                    </a:ext>
                  </a:extLst>
                </p:cNvPr>
                <p:cNvSpPr/>
                <p:nvPr/>
              </p:nvSpPr>
              <p:spPr>
                <a:xfrm>
                  <a:off x="3176849" y="6688832"/>
                  <a:ext cx="1440000" cy="1440160"/>
                </a:xfrm>
                <a:prstGeom prst="ellipse">
                  <a:avLst/>
                </a:prstGeom>
                <a:grp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0D636784-0C44-E64E-9DF9-B0D8A7D0C0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3082" y="6976912"/>
                      <a:ext cx="2027535" cy="7386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4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4800" dirty="0"/>
                    </a:p>
                  </p:txBody>
                </p:sp>
              </mc:Choice>
              <mc:Fallback xmlns=""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0D636784-0C44-E64E-9DF9-B0D8A7D0C0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3082" y="6976912"/>
                      <a:ext cx="2027535" cy="73866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3" name="Elbow Connector 192">
                <a:extLst>
                  <a:ext uri="{FF2B5EF4-FFF2-40B4-BE49-F238E27FC236}">
                    <a16:creationId xmlns:a16="http://schemas.microsoft.com/office/drawing/2014/main" id="{C00E523E-4869-D443-ADA3-2EA1824EFA0B}"/>
                  </a:ext>
                </a:extLst>
              </p:cNvPr>
              <p:cNvCxnSpPr>
                <a:cxnSpLocks/>
                <a:stCxn id="176" idx="4"/>
                <a:endCxn id="19" idx="2"/>
              </p:cNvCxnSpPr>
              <p:nvPr/>
            </p:nvCxnSpPr>
            <p:spPr>
              <a:xfrm rot="16200000" flipH="1">
                <a:off x="-829468" y="1335593"/>
                <a:ext cx="1152168" cy="4251601"/>
              </a:xfrm>
              <a:prstGeom prst="bentConnector3">
                <a:avLst>
                  <a:gd name="adj1" fmla="val 119841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Elbow Connector 195">
                <a:extLst>
                  <a:ext uri="{FF2B5EF4-FFF2-40B4-BE49-F238E27FC236}">
                    <a16:creationId xmlns:a16="http://schemas.microsoft.com/office/drawing/2014/main" id="{425C4631-4F0A-9E4C-AF6F-2E8BC31C82A4}"/>
                  </a:ext>
                </a:extLst>
              </p:cNvPr>
              <p:cNvCxnSpPr>
                <a:cxnSpLocks/>
                <a:stCxn id="8" idx="0"/>
                <a:endCxn id="176" idx="0"/>
              </p:cNvCxnSpPr>
              <p:nvPr/>
            </p:nvCxnSpPr>
            <p:spPr>
              <a:xfrm rot="16200000" flipH="1" flipV="1">
                <a:off x="-1444246" y="-629326"/>
                <a:ext cx="1139538" cy="3009414"/>
              </a:xfrm>
              <a:prstGeom prst="bentConnector3">
                <a:avLst>
                  <a:gd name="adj1" fmla="val -20061"/>
                </a:avLst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01062A04-488A-3A4A-9693-D58C92E38E31}"/>
                  </a:ext>
                </a:extLst>
              </p:cNvPr>
              <p:cNvSpPr/>
              <p:nvPr/>
            </p:nvSpPr>
            <p:spPr>
              <a:xfrm rot="2700000">
                <a:off x="486230" y="305439"/>
                <a:ext cx="288000" cy="2880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7FE78A2D-9B04-D74A-A74E-B1EC387BC3BF}"/>
                      </a:ext>
                    </a:extLst>
                  </p:cNvPr>
                  <p:cNvSpPr txBox="1"/>
                  <p:nvPr/>
                </p:nvSpPr>
                <p:spPr>
                  <a:xfrm>
                    <a:off x="-416901" y="1744819"/>
                    <a:ext cx="819775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7FE78A2D-9B04-D74A-A74E-B1EC387BC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16901" y="1744819"/>
                    <a:ext cx="819775" cy="4924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CE80F3A8-8146-A84B-97D5-59E5831131BD}"/>
                      </a:ext>
                    </a:extLst>
                  </p:cNvPr>
                  <p:cNvSpPr txBox="1"/>
                  <p:nvPr/>
                </p:nvSpPr>
                <p:spPr>
                  <a:xfrm>
                    <a:off x="1942193" y="1744819"/>
                    <a:ext cx="428643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CE80F3A8-8146-A84B-97D5-59E5831131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2193" y="1744819"/>
                    <a:ext cx="428643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F82FD68A-B0A7-0349-BD3F-1457B0746898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699" y="1744819"/>
                    <a:ext cx="819775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F82FD68A-B0A7-0349-BD3F-1457B07468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4699" y="1744819"/>
                    <a:ext cx="819775" cy="49244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EE1E3D9B-3206-5C4A-A75C-A517E405E87F}"/>
                      </a:ext>
                    </a:extLst>
                  </p:cNvPr>
                  <p:cNvSpPr txBox="1"/>
                  <p:nvPr/>
                </p:nvSpPr>
                <p:spPr>
                  <a:xfrm>
                    <a:off x="9121080" y="1744819"/>
                    <a:ext cx="840038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EE1E3D9B-3206-5C4A-A75C-A517E405E8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1080" y="1744819"/>
                    <a:ext cx="840038" cy="49244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70CA94BA-141D-A64D-97E5-F294E91A2C07}"/>
                      </a:ext>
                    </a:extLst>
                  </p:cNvPr>
                  <p:cNvSpPr txBox="1"/>
                  <p:nvPr/>
                </p:nvSpPr>
                <p:spPr>
                  <a:xfrm>
                    <a:off x="676529" y="736707"/>
                    <a:ext cx="485133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70CA94BA-141D-A64D-97E5-F294E91A2C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529" y="736707"/>
                    <a:ext cx="485133" cy="49244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C837DB5A-6B62-E140-B0B1-066E6C3D8CCD}"/>
                      </a:ext>
                    </a:extLst>
                  </p:cNvPr>
                  <p:cNvSpPr txBox="1"/>
                  <p:nvPr/>
                </p:nvSpPr>
                <p:spPr>
                  <a:xfrm>
                    <a:off x="3132009" y="736707"/>
                    <a:ext cx="876266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C837DB5A-6B62-E140-B0B1-066E6C3D8C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009" y="736707"/>
                    <a:ext cx="876266" cy="49244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56E4F493-C148-5845-97AE-23CB611AAC58}"/>
                      </a:ext>
                    </a:extLst>
                  </p:cNvPr>
                  <p:cNvSpPr txBox="1"/>
                  <p:nvPr/>
                </p:nvSpPr>
                <p:spPr>
                  <a:xfrm>
                    <a:off x="5648337" y="736707"/>
                    <a:ext cx="876266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56E4F493-C148-5845-97AE-23CB611AAC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8337" y="736707"/>
                    <a:ext cx="876266" cy="49244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3C68A8CF-8555-7F40-A7F8-3E656D0A2257}"/>
                      </a:ext>
                    </a:extLst>
                  </p:cNvPr>
                  <p:cNvSpPr txBox="1"/>
                  <p:nvPr/>
                </p:nvSpPr>
                <p:spPr>
                  <a:xfrm>
                    <a:off x="7823615" y="736707"/>
                    <a:ext cx="896527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3C68A8CF-8555-7F40-A7F8-3E656D0A22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3615" y="736707"/>
                    <a:ext cx="896527" cy="49244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A4D5E3A7-BCB3-154B-8CB5-980CA0B9E765}"/>
                      </a:ext>
                    </a:extLst>
                  </p:cNvPr>
                  <p:cNvSpPr txBox="1"/>
                  <p:nvPr/>
                </p:nvSpPr>
                <p:spPr>
                  <a:xfrm>
                    <a:off x="1339226" y="3040963"/>
                    <a:ext cx="463525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A4D5E3A7-BCB3-154B-8CB5-980CA0B9E7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9226" y="3040963"/>
                    <a:ext cx="463525" cy="49244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E012E754-512C-174D-BF51-A34B52D8DAA0}"/>
                      </a:ext>
                    </a:extLst>
                  </p:cNvPr>
                  <p:cNvSpPr txBox="1"/>
                  <p:nvPr/>
                </p:nvSpPr>
                <p:spPr>
                  <a:xfrm>
                    <a:off x="4410533" y="3040963"/>
                    <a:ext cx="854657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E012E754-512C-174D-BF51-A34B52D8DA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0533" y="3040963"/>
                    <a:ext cx="854657" cy="49244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5F88A166-3863-A347-846A-5C092BBBD7AD}"/>
                      </a:ext>
                    </a:extLst>
                  </p:cNvPr>
                  <p:cNvSpPr txBox="1"/>
                  <p:nvPr/>
                </p:nvSpPr>
                <p:spPr>
                  <a:xfrm>
                    <a:off x="9072684" y="3040963"/>
                    <a:ext cx="874920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5F88A166-3863-A347-846A-5C092BBBD7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2684" y="3040963"/>
                    <a:ext cx="874920" cy="49244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ED29D3AA-C9CF-4D44-B449-429C21594482}"/>
                      </a:ext>
                    </a:extLst>
                  </p:cNvPr>
                  <p:cNvSpPr txBox="1"/>
                  <p:nvPr/>
                </p:nvSpPr>
                <p:spPr>
                  <a:xfrm>
                    <a:off x="-2095540" y="3184394"/>
                    <a:ext cx="466281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ED29D3AA-C9CF-4D44-B449-429C21594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095540" y="3184394"/>
                    <a:ext cx="466281" cy="49244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5ED65BA1-BF9D-4842-ACED-3662CF529653}"/>
                      </a:ext>
                    </a:extLst>
                  </p:cNvPr>
                  <p:cNvSpPr txBox="1"/>
                  <p:nvPr/>
                </p:nvSpPr>
                <p:spPr>
                  <a:xfrm>
                    <a:off x="-2097103" y="533658"/>
                    <a:ext cx="547618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5ED65BA1-BF9D-4842-ACED-3662CF5296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097103" y="533658"/>
                    <a:ext cx="547618" cy="49244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9" name="Elbow Connector 438">
                <a:extLst>
                  <a:ext uri="{FF2B5EF4-FFF2-40B4-BE49-F238E27FC236}">
                    <a16:creationId xmlns:a16="http://schemas.microsoft.com/office/drawing/2014/main" id="{B6863637-A064-6B4F-B31C-70209A89283E}"/>
                  </a:ext>
                </a:extLst>
              </p:cNvPr>
              <p:cNvCxnSpPr>
                <a:cxnSpLocks/>
                <a:stCxn id="93" idx="3"/>
                <a:endCxn id="97" idx="0"/>
              </p:cNvCxnSpPr>
              <p:nvPr/>
            </p:nvCxnSpPr>
            <p:spPr>
              <a:xfrm>
                <a:off x="9042978" y="1618699"/>
                <a:ext cx="954187" cy="79218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602D76C-BC6D-B949-BDCC-5291A1EEE0AB}"/>
                </a:ext>
              </a:extLst>
            </p:cNvPr>
            <p:cNvCxnSpPr/>
            <p:nvPr/>
          </p:nvCxnSpPr>
          <p:spPr>
            <a:xfrm flipV="1">
              <a:off x="3970919" y="2986883"/>
              <a:ext cx="0" cy="64809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0368192-1FFF-B147-9B22-22FF4A2FB4E1}"/>
                </a:ext>
              </a:extLst>
            </p:cNvPr>
            <p:cNvCxnSpPr/>
            <p:nvPr/>
          </p:nvCxnSpPr>
          <p:spPr>
            <a:xfrm flipV="1">
              <a:off x="3970919" y="1913213"/>
              <a:ext cx="0" cy="64809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2C82E95-FB31-3545-9C24-4E551B7ED890}"/>
                </a:ext>
              </a:extLst>
            </p:cNvPr>
            <p:cNvCxnSpPr/>
            <p:nvPr/>
          </p:nvCxnSpPr>
          <p:spPr>
            <a:xfrm flipV="1">
              <a:off x="2370836" y="3040963"/>
              <a:ext cx="0" cy="648097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B340AA1-4DF3-164E-B0A6-8ABEF763D125}"/>
                </a:ext>
              </a:extLst>
            </p:cNvPr>
            <p:cNvCxnSpPr/>
            <p:nvPr/>
          </p:nvCxnSpPr>
          <p:spPr>
            <a:xfrm flipV="1">
              <a:off x="2370836" y="1906699"/>
              <a:ext cx="0" cy="648097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9171272-11AC-FF41-8D93-E3C232FAA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9232" y="2885309"/>
              <a:ext cx="0" cy="64809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BAFF002-44D9-E945-BE0E-9AB7AD3AD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5165" y="1532808"/>
              <a:ext cx="0" cy="64809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5271F05-9AAD-1C4F-BFF7-FA2FC17DB81A}"/>
                </a:ext>
              </a:extLst>
            </p:cNvPr>
            <p:cNvCxnSpPr>
              <a:cxnSpLocks/>
            </p:cNvCxnSpPr>
            <p:nvPr/>
          </p:nvCxnSpPr>
          <p:spPr>
            <a:xfrm>
              <a:off x="8898117" y="568152"/>
              <a:ext cx="0" cy="64809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5067D27-E8A2-DF4E-99D4-42668FF0577D}"/>
                </a:ext>
              </a:extLst>
            </p:cNvPr>
            <p:cNvCxnSpPr>
              <a:cxnSpLocks/>
            </p:cNvCxnSpPr>
            <p:nvPr/>
          </p:nvCxnSpPr>
          <p:spPr>
            <a:xfrm>
              <a:off x="5441733" y="486236"/>
              <a:ext cx="0" cy="64809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61EDF04-E35D-C442-9478-9235C21D9F30}"/>
                </a:ext>
              </a:extLst>
            </p:cNvPr>
            <p:cNvCxnSpPr>
              <a:cxnSpLocks/>
            </p:cNvCxnSpPr>
            <p:nvPr/>
          </p:nvCxnSpPr>
          <p:spPr>
            <a:xfrm>
              <a:off x="3576464" y="305611"/>
              <a:ext cx="0" cy="648097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DB11CEE-B6B1-9D47-9FB8-7FB11134718C}"/>
                </a:ext>
              </a:extLst>
            </p:cNvPr>
            <p:cNvCxnSpPr>
              <a:cxnSpLocks/>
            </p:cNvCxnSpPr>
            <p:nvPr/>
          </p:nvCxnSpPr>
          <p:spPr>
            <a:xfrm>
              <a:off x="912136" y="412658"/>
              <a:ext cx="0" cy="648097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BA66693-9237-7544-90CC-102076701447}"/>
                </a:ext>
              </a:extLst>
            </p:cNvPr>
            <p:cNvCxnSpPr>
              <a:cxnSpLocks/>
            </p:cNvCxnSpPr>
            <p:nvPr/>
          </p:nvCxnSpPr>
          <p:spPr>
            <a:xfrm>
              <a:off x="-145042" y="1265385"/>
              <a:ext cx="63127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7EAEC7D-10EC-C042-A55B-BB7F9DC2BF7B}"/>
                </a:ext>
              </a:extLst>
            </p:cNvPr>
            <p:cNvCxnSpPr>
              <a:cxnSpLocks/>
            </p:cNvCxnSpPr>
            <p:nvPr/>
          </p:nvCxnSpPr>
          <p:spPr>
            <a:xfrm>
              <a:off x="1262687" y="1244351"/>
              <a:ext cx="63127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03C24A6-CFB1-AC4B-A916-1F54213132B3}"/>
                </a:ext>
              </a:extLst>
            </p:cNvPr>
            <p:cNvCxnSpPr>
              <a:cxnSpLocks/>
            </p:cNvCxnSpPr>
            <p:nvPr/>
          </p:nvCxnSpPr>
          <p:spPr>
            <a:xfrm>
              <a:off x="2189238" y="1245089"/>
              <a:ext cx="63127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E49439B-6C17-064C-B154-C8A36318C8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4382" y="1856856"/>
              <a:ext cx="82602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7AF6C66-3316-9443-85E8-8A18A9940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1785" y="1856856"/>
              <a:ext cx="82602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4A8AAFF-8034-EF4D-9280-5424E04AAB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8698" y="1330699"/>
              <a:ext cx="666185" cy="628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DFE0ABF-F01A-D444-A172-0AEF493B3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5677" y="1417277"/>
              <a:ext cx="666185" cy="628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7FED801-E732-CF40-9C03-316416593B66}"/>
              </a:ext>
            </a:extLst>
          </p:cNvPr>
          <p:cNvCxnSpPr/>
          <p:nvPr/>
        </p:nvCxnSpPr>
        <p:spPr>
          <a:xfrm flipV="1">
            <a:off x="3072408" y="917660"/>
            <a:ext cx="0" cy="648097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1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17</Words>
  <Application>Microsoft Macintosh PowerPoint</Application>
  <PresentationFormat>A3 Paper (297x420 mm)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Vries, A. de</dc:creator>
  <cp:lastModifiedBy>Bert Vries</cp:lastModifiedBy>
  <cp:revision>25</cp:revision>
  <dcterms:created xsi:type="dcterms:W3CDTF">2019-08-28T14:41:14Z</dcterms:created>
  <dcterms:modified xsi:type="dcterms:W3CDTF">2020-03-18T13:03:48Z</dcterms:modified>
</cp:coreProperties>
</file>