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6"/>
  </p:normalViewPr>
  <p:slideViewPr>
    <p:cSldViewPr snapToGrid="0" snapToObjects="1">
      <p:cViewPr>
        <p:scale>
          <a:sx n="102" d="100"/>
          <a:sy n="102" d="100"/>
        </p:scale>
        <p:origin x="-85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99F2-E76A-E845-B702-59F66DEF1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7A9E6-542B-9845-9866-1CD40CB21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6AF7D-3364-D44B-95C7-41D36E8A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AF9A-7E41-AD40-8348-FC465A81130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C2C27-097D-1740-85CB-BEBEE1C6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B5ECA-700D-2749-B258-499D4ADC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2E38-A928-7A49-BD92-BFE5F9F3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8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D631-7510-B64E-AAC8-90E38600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76D98-D686-8048-8A12-F8331547F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8009F-F0FD-3F4D-B80B-E42E5BBE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AF9A-7E41-AD40-8348-FC465A81130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55D8C-AE93-D443-A5BE-EB86205C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F9500-B4EF-0844-B4B0-043F99AD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2E38-A928-7A49-BD92-BFE5F9F3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E76194-332E-E642-991D-5FE0EACD7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763F6-C770-F94E-BF91-6E9160605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88C4-96E4-FA48-98F8-A6EF85AB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AF9A-7E41-AD40-8348-FC465A81130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62759-6B3F-0844-8CC5-7A5941A5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75AB4-BB7E-CF41-B679-FCE61C10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2E38-A928-7A49-BD92-BFE5F9F3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4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501D-245B-C34D-B405-50CB75B0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D435A-3C4E-8E43-B166-4A7590CEE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C218F-DBCC-EA42-BEA2-3DE5FAF8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AF9A-7E41-AD40-8348-FC465A81130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EEE0D-C90A-5943-95E2-FA5CC5E4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55100-7890-114D-A376-C108DD2E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2E38-A928-7A49-BD92-BFE5F9F3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8E01-9E81-B449-9404-2E2F5ABF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07BD8-CBB3-3D45-AA78-C3A4172F5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BC24-1B35-DA41-A98B-D245E88E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AF9A-7E41-AD40-8348-FC465A81130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621C-C949-EB42-88CA-7366AE1F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23F1-21AB-8740-98EA-D550D632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2E38-A928-7A49-BD92-BFE5F9F3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9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1364-0D85-2249-9FF9-2549843F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A831-771D-6940-B817-40EE384A5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C0B00-86AE-8247-AAE5-C9FC4174D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E31F5-4FEF-D34A-8FCB-0C8DA664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AF9A-7E41-AD40-8348-FC465A81130C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7236C-E066-0345-B2F1-481DB791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4C1A7-571D-8F40-B1BD-F7D49E29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2E38-A928-7A49-BD92-BFE5F9F3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DDBC-1515-4340-A1C3-60976D385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9760D-F263-5D4D-B176-DBAE6B29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9407C-5C93-BB4C-9852-9C87BD1DB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93D69-A11D-794D-AE01-07692E2ED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33259-4C70-8249-A754-7A8383AF6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0E21D-535B-0D44-A24C-5A76D0A9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AF9A-7E41-AD40-8348-FC465A81130C}" type="datetimeFigureOut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41436-F0E4-574E-8D9F-E8B149B5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07C70-7825-DF42-AEAA-11958F40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2E38-A928-7A49-BD92-BFE5F9F3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7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8DC9-282A-D242-8D93-862BA579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85D96-02F7-C345-AB5E-C9C6998E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AF9A-7E41-AD40-8348-FC465A81130C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818EE-4E59-0343-8C61-F5A416B3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A129B-5562-394C-8E11-3E8817CE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2E38-A928-7A49-BD92-BFE5F9F3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4A7B6-0243-AE4A-A57F-A304E369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AF9A-7E41-AD40-8348-FC465A81130C}" type="datetimeFigureOut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BECD5-D679-EE46-A8D6-C5D96845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3191D-CB71-934E-BBDF-ECDED7B0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2E38-A928-7A49-BD92-BFE5F9F3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8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28D5-1DF4-A447-83BC-C0C6FCD6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B083-AC4C-D449-B38A-A76A61CEA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931BB-A53D-7648-B64F-3D6CC9E20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C4458-C9A9-2547-B457-E4127330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AF9A-7E41-AD40-8348-FC465A81130C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68413-C4A5-C646-94FA-74FECCEF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4234D-41E5-1745-AB69-46CE9406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2E38-A928-7A49-BD92-BFE5F9F3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0BB9-FF9C-8846-9F2E-0DEF30C3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D0BCA1-6DA5-1F4A-A830-A665E7029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9F8E4-6403-1E41-A3D3-D4BF6CA7A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B5B20-3648-114D-8569-1CE6AF2D1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AF9A-7E41-AD40-8348-FC465A81130C}" type="datetimeFigureOut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AEC29-3D2C-7F40-A4B4-A787442D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E21F1-D2B2-444F-A0F2-B4015B7C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2E38-A928-7A49-BD92-BFE5F9F3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9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B458A-20D8-9C4E-9254-8F6669D5A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808C7-D3C1-A841-9B60-9DBE0FFFC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9B1E5-3DCB-D041-BCB2-06A25727A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CAF9A-7E41-AD40-8348-FC465A81130C}" type="datetimeFigureOut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99B8C-5950-C548-935A-E262444D7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5CFC-C676-D94A-B3D4-5E2B13418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2E38-A928-7A49-BD92-BFE5F9F3A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6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8EFC31A1-425D-9443-B3C8-F170623EE8ED}"/>
              </a:ext>
            </a:extLst>
          </p:cNvPr>
          <p:cNvGrpSpPr/>
          <p:nvPr/>
        </p:nvGrpSpPr>
        <p:grpSpPr>
          <a:xfrm>
            <a:off x="2023416" y="1742536"/>
            <a:ext cx="7475972" cy="2192518"/>
            <a:chOff x="2023416" y="1742536"/>
            <a:chExt cx="7475972" cy="21925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D0E35-6265-DD42-99E0-06192D85DB80}"/>
                </a:ext>
              </a:extLst>
            </p:cNvPr>
            <p:cNvSpPr/>
            <p:nvPr/>
          </p:nvSpPr>
          <p:spPr>
            <a:xfrm>
              <a:off x="3331029" y="2155371"/>
              <a:ext cx="72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BD9BC74-5D2B-8445-9356-B7F1D1029A90}"/>
                </a:ext>
              </a:extLst>
            </p:cNvPr>
            <p:cNvCxnSpPr/>
            <p:nvPr/>
          </p:nvCxnSpPr>
          <p:spPr>
            <a:xfrm>
              <a:off x="2449902" y="1742536"/>
              <a:ext cx="881127" cy="4128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2EFE0E0-528C-EE4C-9447-76312DD555B7}"/>
                </a:ext>
              </a:extLst>
            </p:cNvPr>
            <p:cNvCxnSpPr>
              <a:cxnSpLocks/>
            </p:cNvCxnSpPr>
            <p:nvPr/>
          </p:nvCxnSpPr>
          <p:spPr>
            <a:xfrm>
              <a:off x="2294626" y="2155371"/>
              <a:ext cx="1036403" cy="1862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62537AC-BE9E-2B49-9E7A-4D69A6CFA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4626" y="2527849"/>
              <a:ext cx="1036402" cy="403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1F0F7F-8094-9B44-9478-2FF62B34B0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9902" y="2810678"/>
              <a:ext cx="881126" cy="7434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987BB86-2BD8-E14E-A789-9932FDBFF4D6}"/>
                </a:ext>
              </a:extLst>
            </p:cNvPr>
            <p:cNvCxnSpPr>
              <a:cxnSpLocks/>
            </p:cNvCxnSpPr>
            <p:nvPr/>
          </p:nvCxnSpPr>
          <p:spPr>
            <a:xfrm>
              <a:off x="2812827" y="2718562"/>
              <a:ext cx="0" cy="30269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5AC8DB-A014-4247-95BC-E6E391E7EE96}"/>
                </a:ext>
              </a:extLst>
            </p:cNvPr>
            <p:cNvSpPr/>
            <p:nvPr/>
          </p:nvSpPr>
          <p:spPr>
            <a:xfrm flipH="1">
              <a:off x="6925548" y="2155371"/>
              <a:ext cx="72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16F06C3-E2B4-7C48-9FC3-DAD6B87F07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5548" y="1742536"/>
              <a:ext cx="881127" cy="4128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BC83405-9093-4243-AFBC-D2E76ACB1F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5548" y="2155371"/>
              <a:ext cx="1036403" cy="1862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F32826-3B48-574A-9B1A-15834076C7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45549" y="2527849"/>
              <a:ext cx="1036402" cy="403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2606781-8932-B943-9A0E-7B94BEF898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45549" y="2810678"/>
              <a:ext cx="881126" cy="7434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C937DF7-EBA1-0D43-AF12-3D4C86F0E4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3750" y="2718562"/>
              <a:ext cx="0" cy="30269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BDBC6BE-5A88-2A4B-B483-56A5176C3585}"/>
                </a:ext>
              </a:extLst>
            </p:cNvPr>
            <p:cNvCxnSpPr>
              <a:stCxn id="4" idx="3"/>
              <a:endCxn id="18" idx="3"/>
            </p:cNvCxnSpPr>
            <p:nvPr/>
          </p:nvCxnSpPr>
          <p:spPr>
            <a:xfrm>
              <a:off x="4051029" y="2515371"/>
              <a:ext cx="28745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5FAB43A-EE09-6846-8B1D-2D0A3308EA09}"/>
                    </a:ext>
                  </a:extLst>
                </p:cNvPr>
                <p:cNvSpPr txBox="1"/>
                <p:nvPr/>
              </p:nvSpPr>
              <p:spPr>
                <a:xfrm>
                  <a:off x="5296152" y="1922582"/>
                  <a:ext cx="384272" cy="4655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5FAB43A-EE09-6846-8B1D-2D0A3308E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6152" y="1922582"/>
                  <a:ext cx="384272" cy="465577"/>
                </a:xfrm>
                <a:prstGeom prst="rect">
                  <a:avLst/>
                </a:prstGeom>
                <a:blipFill>
                  <a:blip r:embed="rId2"/>
                  <a:stretch>
                    <a:fillRect l="-9677" r="-12903" b="-236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0C059AE-4B49-DD4F-BFC5-633542F521E8}"/>
                    </a:ext>
                  </a:extLst>
                </p:cNvPr>
                <p:cNvSpPr txBox="1"/>
                <p:nvPr/>
              </p:nvSpPr>
              <p:spPr>
                <a:xfrm>
                  <a:off x="4014040" y="2924232"/>
                  <a:ext cx="1035220" cy="4655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8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0C059AE-4B49-DD4F-BFC5-633542F521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4040" y="2924232"/>
                  <a:ext cx="1035220" cy="465577"/>
                </a:xfrm>
                <a:prstGeom prst="rect">
                  <a:avLst/>
                </a:prstGeom>
                <a:blipFill>
                  <a:blip r:embed="rId3"/>
                  <a:stretch>
                    <a:fillRect r="-13253" b="-236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439651D-63C0-8546-8EEE-1505108F3886}"/>
                    </a:ext>
                  </a:extLst>
                </p:cNvPr>
                <p:cNvSpPr txBox="1"/>
                <p:nvPr/>
              </p:nvSpPr>
              <p:spPr>
                <a:xfrm>
                  <a:off x="5828801" y="2915267"/>
                  <a:ext cx="1067023" cy="4655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8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argPr>
                            <m:argSz m:val="1"/>
                          </m:argP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439651D-63C0-8546-8EEE-1505108F3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8801" y="2915267"/>
                  <a:ext cx="1067023" cy="465577"/>
                </a:xfrm>
                <a:prstGeom prst="rect">
                  <a:avLst/>
                </a:prstGeom>
                <a:blipFill>
                  <a:blip r:embed="rId4"/>
                  <a:stretch>
                    <a:fillRect r="-14118" b="-27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DF3578C-651B-7B4F-A2AA-C4EBE6E6BDA6}"/>
                </a:ext>
              </a:extLst>
            </p:cNvPr>
            <p:cNvCxnSpPr/>
            <p:nvPr/>
          </p:nvCxnSpPr>
          <p:spPr>
            <a:xfrm>
              <a:off x="4351191" y="2810678"/>
              <a:ext cx="48851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9BE77ED-44A8-5F45-B742-F2A969CE4E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8212" y="2805088"/>
              <a:ext cx="48851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1A0EEAA-C14E-7D46-8475-287D436CCB4C}"/>
                    </a:ext>
                  </a:extLst>
                </p:cNvPr>
                <p:cNvSpPr txBox="1"/>
                <p:nvPr/>
              </p:nvSpPr>
              <p:spPr>
                <a:xfrm>
                  <a:off x="3495439" y="2248490"/>
                  <a:ext cx="45288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1A0EEAA-C14E-7D46-8475-287D436CC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439" y="2248490"/>
                  <a:ext cx="452881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6216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BC2244F-0120-7C4C-BFDE-EE6479006982}"/>
                    </a:ext>
                  </a:extLst>
                </p:cNvPr>
                <p:cNvSpPr txBox="1"/>
                <p:nvPr/>
              </p:nvSpPr>
              <p:spPr>
                <a:xfrm>
                  <a:off x="7087928" y="2248489"/>
                  <a:ext cx="44973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BC2244F-0120-7C4C-BFDE-EE64790069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7928" y="2248489"/>
                  <a:ext cx="449739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16216" r="-2703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51CD40A-1CD5-FA4F-A91A-E9828CA52B00}"/>
                    </a:ext>
                  </a:extLst>
                </p:cNvPr>
                <p:cNvSpPr txBox="1"/>
                <p:nvPr/>
              </p:nvSpPr>
              <p:spPr>
                <a:xfrm>
                  <a:off x="2218922" y="2726133"/>
                  <a:ext cx="45025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51CD40A-1CD5-FA4F-A91A-E9828CA52B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8922" y="2726133"/>
                  <a:ext cx="450251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8333" r="-2778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A591811-6D8C-9D40-B05A-F57ACF8F507B}"/>
                    </a:ext>
                  </a:extLst>
                </p:cNvPr>
                <p:cNvSpPr txBox="1"/>
                <p:nvPr/>
              </p:nvSpPr>
              <p:spPr>
                <a:xfrm>
                  <a:off x="2023416" y="3658055"/>
                  <a:ext cx="13396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)\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A591811-6D8C-9D40-B05A-F57ACF8F50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416" y="3658055"/>
                  <a:ext cx="133966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804" t="-4545" r="-4673" b="-3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729C6A4-74F0-564F-ADBD-9BD3F0AE3790}"/>
                    </a:ext>
                  </a:extLst>
                </p:cNvPr>
                <p:cNvSpPr txBox="1"/>
                <p:nvPr/>
              </p:nvSpPr>
              <p:spPr>
                <a:xfrm>
                  <a:off x="8412940" y="2726133"/>
                  <a:ext cx="38574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729C6A4-74F0-564F-ADBD-9BD3F0AE37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2940" y="2726133"/>
                  <a:ext cx="385747" cy="430887"/>
                </a:xfrm>
                <a:prstGeom prst="rect">
                  <a:avLst/>
                </a:prstGeom>
                <a:blipFill>
                  <a:blip r:embed="rId9"/>
                  <a:stretch>
                    <a:fillRect l="-6250" r="-3125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C6A945F-0344-9749-958F-34857ECDCF8C}"/>
                    </a:ext>
                  </a:extLst>
                </p:cNvPr>
                <p:cNvSpPr txBox="1"/>
                <p:nvPr/>
              </p:nvSpPr>
              <p:spPr>
                <a:xfrm>
                  <a:off x="8217434" y="3658055"/>
                  <a:ext cx="12819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)\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C6A945F-0344-9749-958F-34857ECDCF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7434" y="3658055"/>
                  <a:ext cx="128195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922" t="-4545" r="-5882" b="-3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302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31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Vries, A. de</dc:creator>
  <cp:lastModifiedBy>Vries, A. de</cp:lastModifiedBy>
  <cp:revision>4</cp:revision>
  <dcterms:created xsi:type="dcterms:W3CDTF">2019-09-03T14:28:06Z</dcterms:created>
  <dcterms:modified xsi:type="dcterms:W3CDTF">2019-09-03T16:13:47Z</dcterms:modified>
</cp:coreProperties>
</file>