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3"/>
    <p:restoredTop sz="86544"/>
  </p:normalViewPr>
  <p:slideViewPr>
    <p:cSldViewPr snapToObjects="1">
      <p:cViewPr>
        <p:scale>
          <a:sx n="65" d="100"/>
          <a:sy n="65" d="100"/>
        </p:scale>
        <p:origin x="1528" y="-48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Objects="1">
      <p:cViewPr varScale="1">
        <p:scale>
          <a:sx n="109" d="100"/>
          <a:sy n="109" d="100"/>
        </p:scale>
        <p:origin x="3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29A3A-3D94-5D46-96EF-8C0D2ED17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7054-DC1B-304D-982E-9494CB85E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E26E-1A3C-384E-9015-34D0DF8AD49D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80F7-331A-864E-9EB9-5B6F6BCD2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4671-8DD9-EE43-96A2-A3BEABAF1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D873-DDA8-8045-BCC2-8347C0DC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BF2B-D9C8-2B42-A233-4F07BCF3CC92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A7BC-7F65-A04A-82A7-FCDC79B6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0A7BC-7F65-A04A-82A7-FCDC79B6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0AB8-2B37-E04B-8444-4CEC5A158CA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1301097-1E00-734C-A493-4DF08311C682}"/>
              </a:ext>
            </a:extLst>
          </p:cNvPr>
          <p:cNvSpPr/>
          <p:nvPr/>
        </p:nvSpPr>
        <p:spPr>
          <a:xfrm>
            <a:off x="2634643" y="5075147"/>
            <a:ext cx="7792609" cy="33418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04C620-53D8-8142-866D-4CEEE04FB16F}"/>
              </a:ext>
            </a:extLst>
          </p:cNvPr>
          <p:cNvSpPr/>
          <p:nvPr/>
        </p:nvSpPr>
        <p:spPr>
          <a:xfrm>
            <a:off x="-1162118" y="3651411"/>
            <a:ext cx="3612813" cy="47656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4F6FFB-04FE-B64B-B5C3-93B8DEC066C6}"/>
              </a:ext>
            </a:extLst>
          </p:cNvPr>
          <p:cNvSpPr/>
          <p:nvPr/>
        </p:nvSpPr>
        <p:spPr>
          <a:xfrm>
            <a:off x="2629881" y="3676014"/>
            <a:ext cx="6635215" cy="88199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D132DE0C-6974-EF47-BB78-769D1C960F33}"/>
              </a:ext>
            </a:extLst>
          </p:cNvPr>
          <p:cNvSpPr/>
          <p:nvPr/>
        </p:nvSpPr>
        <p:spPr>
          <a:xfrm>
            <a:off x="-672008" y="4168551"/>
            <a:ext cx="11341454" cy="3686063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50570-E351-A149-B30B-EA91D0EF50C5}"/>
              </a:ext>
            </a:extLst>
          </p:cNvPr>
          <p:cNvSpPr/>
          <p:nvPr/>
        </p:nvSpPr>
        <p:spPr>
          <a:xfrm>
            <a:off x="-960008" y="5265177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69C81-0AC8-B847-A19C-0FAB45FE612A}"/>
              </a:ext>
            </a:extLst>
          </p:cNvPr>
          <p:cNvSpPr/>
          <p:nvPr/>
        </p:nvSpPr>
        <p:spPr>
          <a:xfrm>
            <a:off x="336136" y="5265177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2DE727-6206-894D-A711-4F43DAB5218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-384008" y="5553177"/>
            <a:ext cx="720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D342C0-A7C9-074D-8B8E-10C7362B86ED}"/>
              </a:ext>
            </a:extLst>
          </p:cNvPr>
          <p:cNvSpPr/>
          <p:nvPr/>
        </p:nvSpPr>
        <p:spPr>
          <a:xfrm>
            <a:off x="486230" y="4037102"/>
            <a:ext cx="288000" cy="288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DB379-E4E5-614B-B613-6C54245398A8}"/>
              </a:ext>
            </a:extLst>
          </p:cNvPr>
          <p:cNvSpPr/>
          <p:nvPr/>
        </p:nvSpPr>
        <p:spPr>
          <a:xfrm>
            <a:off x="1656417" y="5337177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D8865-91F3-8742-9B58-DA3322315F74}"/>
              </a:ext>
            </a:extLst>
          </p:cNvPr>
          <p:cNvSpPr/>
          <p:nvPr/>
        </p:nvSpPr>
        <p:spPr>
          <a:xfrm>
            <a:off x="2820510" y="3867594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5EEB1-C1D8-2940-AB1B-0B9F5FB138A4}"/>
              </a:ext>
            </a:extLst>
          </p:cNvPr>
          <p:cNvSpPr/>
          <p:nvPr/>
        </p:nvSpPr>
        <p:spPr>
          <a:xfrm>
            <a:off x="1578323" y="6345361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7908A8-7211-0E48-8A23-6D397E68605A}"/>
              </a:ext>
            </a:extLst>
          </p:cNvPr>
          <p:cNvCxnSpPr>
            <a:cxnSpLocks/>
          </p:cNvCxnSpPr>
          <p:nvPr/>
        </p:nvCxnSpPr>
        <p:spPr>
          <a:xfrm>
            <a:off x="918230" y="5553177"/>
            <a:ext cx="720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4548A-E1B7-C740-B46C-5525B686C0E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1866323" y="5769177"/>
            <a:ext cx="6094" cy="5761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5A62E4-DED9-6544-88AF-84509989CC7E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1866323" y="6921361"/>
            <a:ext cx="6094" cy="7625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A3ED0-69E3-A84C-B965-70ADAD8870E4}"/>
              </a:ext>
            </a:extLst>
          </p:cNvPr>
          <p:cNvSpPr/>
          <p:nvPr/>
        </p:nvSpPr>
        <p:spPr>
          <a:xfrm>
            <a:off x="1728417" y="7683956"/>
            <a:ext cx="288000" cy="288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DFDAB-8090-1940-811E-3E32AE23B22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24136" y="4372199"/>
            <a:ext cx="6094" cy="892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D2E04AF-201A-3C4B-8FCE-FD85102E0C4C}"/>
              </a:ext>
            </a:extLst>
          </p:cNvPr>
          <p:cNvSpPr/>
          <p:nvPr/>
        </p:nvSpPr>
        <p:spPr>
          <a:xfrm>
            <a:off x="2820510" y="5265177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538FCF-ABBC-4245-AE6A-15027AF8578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00366" y="5553177"/>
            <a:ext cx="720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66AF5-3221-4D45-88E7-B863F998AE2D}"/>
              </a:ext>
            </a:extLst>
          </p:cNvPr>
          <p:cNvSpPr/>
          <p:nvPr/>
        </p:nvSpPr>
        <p:spPr>
          <a:xfrm>
            <a:off x="4140791" y="5337177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18F99A-DECD-A045-B4F2-47D0C901EC08}"/>
              </a:ext>
            </a:extLst>
          </p:cNvPr>
          <p:cNvSpPr/>
          <p:nvPr/>
        </p:nvSpPr>
        <p:spPr>
          <a:xfrm>
            <a:off x="4062697" y="6345361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F9FB3D-0449-B348-A037-1E41F314F200}"/>
              </a:ext>
            </a:extLst>
          </p:cNvPr>
          <p:cNvCxnSpPr>
            <a:cxnSpLocks/>
          </p:cNvCxnSpPr>
          <p:nvPr/>
        </p:nvCxnSpPr>
        <p:spPr>
          <a:xfrm>
            <a:off x="3402604" y="5553177"/>
            <a:ext cx="720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BEAB7C-78FC-ED4D-A7B9-5193195FFC3F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4350697" y="5769177"/>
            <a:ext cx="6094" cy="5761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8707AD-F20C-B343-8A33-9D97EF3D3669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3108510" y="4443594"/>
            <a:ext cx="0" cy="8215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F9392-7B0F-AF46-B735-C09F6E03DFF4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4350697" y="6921361"/>
            <a:ext cx="2141" cy="6185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7B26002-703C-D04B-961C-68E51EC07CD0}"/>
              </a:ext>
            </a:extLst>
          </p:cNvPr>
          <p:cNvSpPr/>
          <p:nvPr/>
        </p:nvSpPr>
        <p:spPr>
          <a:xfrm>
            <a:off x="4064838" y="7539956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E03445-B8BD-1F42-9E93-7FD13059EB04}"/>
              </a:ext>
            </a:extLst>
          </p:cNvPr>
          <p:cNvSpPr/>
          <p:nvPr/>
        </p:nvSpPr>
        <p:spPr>
          <a:xfrm>
            <a:off x="5304883" y="3867594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9CA0F7-88BA-9C4B-92D5-BC15D2FF98EB}"/>
              </a:ext>
            </a:extLst>
          </p:cNvPr>
          <p:cNvSpPr/>
          <p:nvPr/>
        </p:nvSpPr>
        <p:spPr>
          <a:xfrm>
            <a:off x="5304883" y="5265177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6F6232-EBDF-DE4C-8674-EBCBD6E5D1E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584739" y="5553177"/>
            <a:ext cx="720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C3CF5F-E1E2-D141-B621-0A9D1BCC0A10}"/>
              </a:ext>
            </a:extLst>
          </p:cNvPr>
          <p:cNvCxnSpPr>
            <a:cxnSpLocks/>
          </p:cNvCxnSpPr>
          <p:nvPr/>
        </p:nvCxnSpPr>
        <p:spPr>
          <a:xfrm>
            <a:off x="5886977" y="5553177"/>
            <a:ext cx="720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C061F9-78ED-0746-B65C-6BE1E91C9A0E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5592883" y="4443594"/>
            <a:ext cx="0" cy="8215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AC0732A-080D-6A44-9C69-8CAB805F7E58}"/>
              </a:ext>
            </a:extLst>
          </p:cNvPr>
          <p:cNvSpPr/>
          <p:nvPr/>
        </p:nvSpPr>
        <p:spPr>
          <a:xfrm>
            <a:off x="8466978" y="5265177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3E80C2-6EE4-004A-B5D3-A23E8AA88F08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7746834" y="5553177"/>
            <a:ext cx="720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1A89D4-4F16-464C-B90B-903653D1141F}"/>
              </a:ext>
            </a:extLst>
          </p:cNvPr>
          <p:cNvSpPr/>
          <p:nvPr/>
        </p:nvSpPr>
        <p:spPr>
          <a:xfrm>
            <a:off x="9709165" y="6345361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20E7ACE-7145-0747-8060-E61B7278AF82}"/>
              </a:ext>
            </a:extLst>
          </p:cNvPr>
          <p:cNvCxnSpPr>
            <a:cxnSpLocks/>
            <a:stCxn id="97" idx="2"/>
            <a:endCxn id="116" idx="0"/>
          </p:cNvCxnSpPr>
          <p:nvPr/>
        </p:nvCxnSpPr>
        <p:spPr>
          <a:xfrm>
            <a:off x="9997165" y="6921361"/>
            <a:ext cx="0" cy="6185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584EF21-E8A2-0F4A-846D-7EFC40877E53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8754978" y="4443594"/>
            <a:ext cx="6094" cy="8215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85F79A9-B569-0D4A-AEAC-BDB8D5B0957C}"/>
              </a:ext>
            </a:extLst>
          </p:cNvPr>
          <p:cNvSpPr/>
          <p:nvPr/>
        </p:nvSpPr>
        <p:spPr>
          <a:xfrm>
            <a:off x="8466978" y="3867594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3DE807D-B3F9-BA43-8E95-28143DFB85F9}"/>
              </a:ext>
            </a:extLst>
          </p:cNvPr>
          <p:cNvSpPr/>
          <p:nvPr/>
        </p:nvSpPr>
        <p:spPr>
          <a:xfrm>
            <a:off x="9709165" y="7539956"/>
            <a:ext cx="576000" cy="576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9AB1CF8-B089-3E41-8050-38AB774830E2}"/>
              </a:ext>
            </a:extLst>
          </p:cNvPr>
          <p:cNvCxnSpPr>
            <a:cxnSpLocks/>
          </p:cNvCxnSpPr>
          <p:nvPr/>
        </p:nvCxnSpPr>
        <p:spPr>
          <a:xfrm>
            <a:off x="6888832" y="5553177"/>
            <a:ext cx="60605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AD5C497-A4CF-F04D-8A98-246B00C5FB63}"/>
              </a:ext>
            </a:extLst>
          </p:cNvPr>
          <p:cNvSpPr txBox="1"/>
          <p:nvPr/>
        </p:nvSpPr>
        <p:spPr>
          <a:xfrm>
            <a:off x="1697103" y="5269694"/>
            <a:ext cx="389850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C88137C-5D39-5843-B903-129C3F6D51A9}"/>
              </a:ext>
            </a:extLst>
          </p:cNvPr>
          <p:cNvSpPr txBox="1"/>
          <p:nvPr/>
        </p:nvSpPr>
        <p:spPr>
          <a:xfrm>
            <a:off x="4182362" y="5269694"/>
            <a:ext cx="426482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EDEF236-F48D-C444-9C02-6E79959F50BC}"/>
              </a:ext>
            </a:extLst>
          </p:cNvPr>
          <p:cNvGrpSpPr/>
          <p:nvPr/>
        </p:nvGrpSpPr>
        <p:grpSpPr>
          <a:xfrm>
            <a:off x="-3438287" y="5176640"/>
            <a:ext cx="2118208" cy="1440160"/>
            <a:chOff x="2883082" y="6688832"/>
            <a:chExt cx="2027535" cy="1440160"/>
          </a:xfrm>
          <a:solidFill>
            <a:schemeClr val="bg1"/>
          </a:solidFill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F628A85-751D-CB40-9FE3-60C6A3085D25}"/>
                </a:ext>
              </a:extLst>
            </p:cNvPr>
            <p:cNvSpPr/>
            <p:nvPr/>
          </p:nvSpPr>
          <p:spPr>
            <a:xfrm>
              <a:off x="3176849" y="6688832"/>
              <a:ext cx="1440000" cy="1440160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D636784-0C44-E64E-9DF9-B0D8A7D0C0C3}"/>
                    </a:ext>
                  </a:extLst>
                </p:cNvPr>
                <p:cNvSpPr txBox="1"/>
                <p:nvPr/>
              </p:nvSpPr>
              <p:spPr>
                <a:xfrm>
                  <a:off x="2883082" y="6976912"/>
                  <a:ext cx="2027535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D636784-0C44-E64E-9DF9-B0D8A7D0C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082" y="6976912"/>
                  <a:ext cx="2027535" cy="738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C00E523E-4869-D443-ADA3-2EA1824EFA0B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H="1">
            <a:off x="-829468" y="5270071"/>
            <a:ext cx="1152168" cy="4251601"/>
          </a:xfrm>
          <a:prstGeom prst="bentConnector3">
            <a:avLst>
              <a:gd name="adj1" fmla="val 119841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425C4631-4F0A-9E4C-AF6F-2E8BC31C82A4}"/>
              </a:ext>
            </a:extLst>
          </p:cNvPr>
          <p:cNvCxnSpPr>
            <a:cxnSpLocks/>
            <a:stCxn id="8" idx="0"/>
            <a:endCxn id="176" idx="0"/>
          </p:cNvCxnSpPr>
          <p:nvPr/>
        </p:nvCxnSpPr>
        <p:spPr>
          <a:xfrm rot="16200000" flipH="1" flipV="1">
            <a:off x="-1444246" y="3102164"/>
            <a:ext cx="1139538" cy="3009414"/>
          </a:xfrm>
          <a:prstGeom prst="bentConnector3">
            <a:avLst>
              <a:gd name="adj1" fmla="val -20061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1062A04-488A-3A4A-9693-D58C92E38E31}"/>
              </a:ext>
            </a:extLst>
          </p:cNvPr>
          <p:cNvSpPr/>
          <p:nvPr/>
        </p:nvSpPr>
        <p:spPr>
          <a:xfrm rot="2700000">
            <a:off x="486230" y="4036929"/>
            <a:ext cx="288000" cy="288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FE78A2D-9B04-D74A-A74E-B1EC387BC3BF}"/>
                  </a:ext>
                </a:extLst>
              </p:cNvPr>
              <p:cNvSpPr txBox="1"/>
              <p:nvPr/>
            </p:nvSpPr>
            <p:spPr>
              <a:xfrm>
                <a:off x="-416901" y="5679297"/>
                <a:ext cx="8197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FE78A2D-9B04-D74A-A74E-B1EC387BC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901" y="5679297"/>
                <a:ext cx="819775" cy="492443"/>
              </a:xfrm>
              <a:prstGeom prst="rect">
                <a:avLst/>
              </a:prstGeom>
              <a:blipFill>
                <a:blip r:embed="rId4"/>
                <a:stretch>
                  <a:fillRect l="-4615" r="-153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CE80F3A8-8146-A84B-97D5-59E5831131BD}"/>
                  </a:ext>
                </a:extLst>
              </p:cNvPr>
              <p:cNvSpPr txBox="1"/>
              <p:nvPr/>
            </p:nvSpPr>
            <p:spPr>
              <a:xfrm>
                <a:off x="1942193" y="5679297"/>
                <a:ext cx="42864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CE80F3A8-8146-A84B-97D5-59E583113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193" y="5679297"/>
                <a:ext cx="428643" cy="492443"/>
              </a:xfrm>
              <a:prstGeom prst="rect">
                <a:avLst/>
              </a:prstGeom>
              <a:blipFill>
                <a:blip r:embed="rId5"/>
                <a:stretch>
                  <a:fillRect l="-11429" r="-285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82FD68A-B0A7-0349-BD3F-1457B0746898}"/>
                  </a:ext>
                </a:extLst>
              </p:cNvPr>
              <p:cNvSpPr txBox="1"/>
              <p:nvPr/>
            </p:nvSpPr>
            <p:spPr>
              <a:xfrm>
                <a:off x="4474699" y="5679297"/>
                <a:ext cx="8197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82FD68A-B0A7-0349-BD3F-1457B074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699" y="5679297"/>
                <a:ext cx="819775" cy="492443"/>
              </a:xfrm>
              <a:prstGeom prst="rect">
                <a:avLst/>
              </a:prstGeom>
              <a:blipFill>
                <a:blip r:embed="rId6"/>
                <a:stretch>
                  <a:fillRect l="-4545" r="-303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E1E3D9B-3206-5C4A-A75C-A517E405E87F}"/>
                  </a:ext>
                </a:extLst>
              </p:cNvPr>
              <p:cNvSpPr txBox="1"/>
              <p:nvPr/>
            </p:nvSpPr>
            <p:spPr>
              <a:xfrm>
                <a:off x="9121080" y="5679297"/>
                <a:ext cx="8400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E1E3D9B-3206-5C4A-A75C-A517E40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80" y="5679297"/>
                <a:ext cx="840038" cy="492443"/>
              </a:xfrm>
              <a:prstGeom prst="rect">
                <a:avLst/>
              </a:prstGeom>
              <a:blipFill>
                <a:blip r:embed="rId7"/>
                <a:stretch>
                  <a:fillRect l="-4478" r="-149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0CA94BA-141D-A64D-97E5-F294E91A2C07}"/>
                  </a:ext>
                </a:extLst>
              </p:cNvPr>
              <p:cNvSpPr txBox="1"/>
              <p:nvPr/>
            </p:nvSpPr>
            <p:spPr>
              <a:xfrm>
                <a:off x="676529" y="4468197"/>
                <a:ext cx="48513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0CA94BA-141D-A64D-97E5-F294E91A2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9" y="4468197"/>
                <a:ext cx="485133" cy="492443"/>
              </a:xfrm>
              <a:prstGeom prst="rect">
                <a:avLst/>
              </a:prstGeom>
              <a:blipFill>
                <a:blip r:embed="rId8"/>
                <a:stretch>
                  <a:fillRect l="-7692" r="-512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837DB5A-6B62-E140-B0B1-066E6C3D8CCD}"/>
                  </a:ext>
                </a:extLst>
              </p:cNvPr>
              <p:cNvSpPr txBox="1"/>
              <p:nvPr/>
            </p:nvSpPr>
            <p:spPr>
              <a:xfrm>
                <a:off x="3132009" y="4468197"/>
                <a:ext cx="87626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837DB5A-6B62-E140-B0B1-066E6C3D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09" y="4468197"/>
                <a:ext cx="876266" cy="492443"/>
              </a:xfrm>
              <a:prstGeom prst="rect">
                <a:avLst/>
              </a:prstGeom>
              <a:blipFill>
                <a:blip r:embed="rId9"/>
                <a:stretch>
                  <a:fillRect l="-5714" r="-14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6E4F493-C148-5845-97AE-23CB611AAC58}"/>
                  </a:ext>
                </a:extLst>
              </p:cNvPr>
              <p:cNvSpPr txBox="1"/>
              <p:nvPr/>
            </p:nvSpPr>
            <p:spPr>
              <a:xfrm>
                <a:off x="5648337" y="4468197"/>
                <a:ext cx="87626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6E4F493-C148-5845-97AE-23CB611AA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37" y="4468197"/>
                <a:ext cx="876266" cy="492443"/>
              </a:xfrm>
              <a:prstGeom prst="rect">
                <a:avLst/>
              </a:prstGeom>
              <a:blipFill>
                <a:blip r:embed="rId10"/>
                <a:stretch>
                  <a:fillRect l="-4286" r="-142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C68A8CF-8555-7F40-A7F8-3E656D0A2257}"/>
                  </a:ext>
                </a:extLst>
              </p:cNvPr>
              <p:cNvSpPr txBox="1"/>
              <p:nvPr/>
            </p:nvSpPr>
            <p:spPr>
              <a:xfrm>
                <a:off x="7823615" y="4468197"/>
                <a:ext cx="89652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C68A8CF-8555-7F40-A7F8-3E656D0A2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615" y="4468197"/>
                <a:ext cx="896527" cy="492443"/>
              </a:xfrm>
              <a:prstGeom prst="rect">
                <a:avLst/>
              </a:prstGeom>
              <a:blipFill>
                <a:blip r:embed="rId11"/>
                <a:stretch>
                  <a:fillRect l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4D5E3A7-BCB3-154B-8CB5-980CA0B9E765}"/>
                  </a:ext>
                </a:extLst>
              </p:cNvPr>
              <p:cNvSpPr txBox="1"/>
              <p:nvPr/>
            </p:nvSpPr>
            <p:spPr>
              <a:xfrm>
                <a:off x="1339226" y="6975441"/>
                <a:ext cx="46352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4D5E3A7-BCB3-154B-8CB5-980CA0B9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26" y="6975441"/>
                <a:ext cx="463525" cy="492443"/>
              </a:xfrm>
              <a:prstGeom prst="rect">
                <a:avLst/>
              </a:prstGeom>
              <a:blipFill>
                <a:blip r:embed="rId12"/>
                <a:stretch>
                  <a:fillRect l="-7895" r="-526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012E754-512C-174D-BF51-A34B52D8DAA0}"/>
                  </a:ext>
                </a:extLst>
              </p:cNvPr>
              <p:cNvSpPr txBox="1"/>
              <p:nvPr/>
            </p:nvSpPr>
            <p:spPr>
              <a:xfrm>
                <a:off x="4410533" y="6975441"/>
                <a:ext cx="8546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012E754-512C-174D-BF51-A34B52D8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33" y="6975441"/>
                <a:ext cx="854657" cy="492443"/>
              </a:xfrm>
              <a:prstGeom prst="rect">
                <a:avLst/>
              </a:prstGeom>
              <a:blipFill>
                <a:blip r:embed="rId13"/>
                <a:stretch>
                  <a:fillRect l="-4348" r="-144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F88A166-3863-A347-846A-5C092BBBD7AD}"/>
                  </a:ext>
                </a:extLst>
              </p:cNvPr>
              <p:cNvSpPr txBox="1"/>
              <p:nvPr/>
            </p:nvSpPr>
            <p:spPr>
              <a:xfrm>
                <a:off x="9072684" y="6975441"/>
                <a:ext cx="8749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F88A166-3863-A347-846A-5C092BBB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684" y="6975441"/>
                <a:ext cx="874920" cy="492443"/>
              </a:xfrm>
              <a:prstGeom prst="rect">
                <a:avLst/>
              </a:prstGeom>
              <a:blipFill>
                <a:blip r:embed="rId14"/>
                <a:stretch>
                  <a:fillRect l="-4286" r="-14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D29D3AA-C9CF-4D44-B449-429C21594482}"/>
                  </a:ext>
                </a:extLst>
              </p:cNvPr>
              <p:cNvSpPr txBox="1"/>
              <p:nvPr/>
            </p:nvSpPr>
            <p:spPr>
              <a:xfrm>
                <a:off x="-2095540" y="7118872"/>
                <a:ext cx="4662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D29D3AA-C9CF-4D44-B449-429C21594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5540" y="7118872"/>
                <a:ext cx="466281" cy="492443"/>
              </a:xfrm>
              <a:prstGeom prst="rect">
                <a:avLst/>
              </a:prstGeom>
              <a:blipFill>
                <a:blip r:embed="rId15"/>
                <a:stretch>
                  <a:fillRect l="-18421" r="-263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ED65BA1-BF9D-4842-ACED-3662CF529653}"/>
                  </a:ext>
                </a:extLst>
              </p:cNvPr>
              <p:cNvSpPr txBox="1"/>
              <p:nvPr/>
            </p:nvSpPr>
            <p:spPr>
              <a:xfrm>
                <a:off x="-2097103" y="4265148"/>
                <a:ext cx="54761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ED65BA1-BF9D-4842-ACED-3662CF529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7103" y="4265148"/>
                <a:ext cx="547618" cy="492443"/>
              </a:xfrm>
              <a:prstGeom prst="rect">
                <a:avLst/>
              </a:prstGeom>
              <a:blipFill>
                <a:blip r:embed="rId16"/>
                <a:stretch>
                  <a:fillRect l="-227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9" name="Elbow Connector 438">
            <a:extLst>
              <a:ext uri="{FF2B5EF4-FFF2-40B4-BE49-F238E27FC236}">
                <a16:creationId xmlns:a16="http://schemas.microsoft.com/office/drawing/2014/main" id="{B6863637-A064-6B4F-B31C-70209A89283E}"/>
              </a:ext>
            </a:extLst>
          </p:cNvPr>
          <p:cNvCxnSpPr>
            <a:cxnSpLocks/>
            <a:stCxn id="93" idx="3"/>
            <a:endCxn id="97" idx="0"/>
          </p:cNvCxnSpPr>
          <p:nvPr/>
        </p:nvCxnSpPr>
        <p:spPr>
          <a:xfrm>
            <a:off x="9042978" y="5553177"/>
            <a:ext cx="954187" cy="79218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853C2B4E-FBC5-1E40-B874-653D028D2DD1}"/>
              </a:ext>
            </a:extLst>
          </p:cNvPr>
          <p:cNvSpPr/>
          <p:nvPr/>
        </p:nvSpPr>
        <p:spPr>
          <a:xfrm>
            <a:off x="-3264296" y="-223936"/>
            <a:ext cx="16921880" cy="144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D65FA9-2020-8C46-BFFF-4B6F58672777}"/>
              </a:ext>
            </a:extLst>
          </p:cNvPr>
          <p:cNvSpPr txBox="1"/>
          <p:nvPr/>
        </p:nvSpPr>
        <p:spPr>
          <a:xfrm>
            <a:off x="-494455" y="8448914"/>
            <a:ext cx="239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observed free energy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48C153-29D7-454E-B4B4-AA8F19969C19}"/>
              </a:ext>
            </a:extLst>
          </p:cNvPr>
          <p:cNvSpPr txBox="1"/>
          <p:nvPr/>
        </p:nvSpPr>
        <p:spPr>
          <a:xfrm>
            <a:off x="5061462" y="8448914"/>
            <a:ext cx="243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free energy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B2312E-ECC0-6843-8D2D-3FBD947BB298}"/>
              </a:ext>
            </a:extLst>
          </p:cNvPr>
          <p:cNvSpPr txBox="1"/>
          <p:nvPr/>
        </p:nvSpPr>
        <p:spPr>
          <a:xfrm>
            <a:off x="4704268" y="3193467"/>
            <a:ext cx="3279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policy prior (complexity term)</a:t>
            </a:r>
          </a:p>
        </p:txBody>
      </p:sp>
    </p:spTree>
    <p:extLst>
      <p:ext uri="{BB962C8B-B14F-4D97-AF65-F5344CB8AC3E}">
        <p14:creationId xmlns:p14="http://schemas.microsoft.com/office/powerpoint/2010/main" val="40964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29</Words>
  <Application>Microsoft Macintosh PowerPoint</Application>
  <PresentationFormat>A3 Paper (297x420 mm)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A. de</dc:creator>
  <cp:lastModifiedBy>Vries, A. de</cp:lastModifiedBy>
  <cp:revision>28</cp:revision>
  <dcterms:created xsi:type="dcterms:W3CDTF">2019-08-28T14:41:14Z</dcterms:created>
  <dcterms:modified xsi:type="dcterms:W3CDTF">2019-09-03T12:10:20Z</dcterms:modified>
</cp:coreProperties>
</file>