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2"/>
    <p:restoredTop sz="94586"/>
  </p:normalViewPr>
  <p:slideViewPr>
    <p:cSldViewPr snapToObjects="1" showGuides="1">
      <p:cViewPr varScale="1">
        <p:scale>
          <a:sx n="119" d="100"/>
          <a:sy n="11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40602B0-61EF-7C48-8CD2-B6BAE46620B8}"/>
              </a:ext>
            </a:extLst>
          </p:cNvPr>
          <p:cNvGrpSpPr/>
          <p:nvPr/>
        </p:nvGrpSpPr>
        <p:grpSpPr>
          <a:xfrm>
            <a:off x="1705464" y="1062619"/>
            <a:ext cx="8074317" cy="2530908"/>
            <a:chOff x="1705464" y="1062619"/>
            <a:chExt cx="8074317" cy="2530908"/>
          </a:xfrm>
        </p:grpSpPr>
        <p:grpSp>
          <p:nvGrpSpPr>
            <p:cNvPr id="2" name="Group 1"/>
            <p:cNvGrpSpPr/>
            <p:nvPr/>
          </p:nvGrpSpPr>
          <p:grpSpPr>
            <a:xfrm>
              <a:off x="1705464" y="1066932"/>
              <a:ext cx="2344868" cy="2510292"/>
              <a:chOff x="1705464" y="1066932"/>
              <a:chExt cx="2344868" cy="25102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47528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3056942" y="1525017"/>
                <a:ext cx="360040" cy="3515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0380" y="1469975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</a:p>
            </p:txBody>
          </p:sp>
          <p:cxnSp>
            <p:nvCxnSpPr>
              <p:cNvPr id="10" name="Straight Connector 9"/>
              <p:cNvCxnSpPr>
                <a:cxnSpLocks/>
                <a:stCxn id="4" idx="3"/>
              </p:cNvCxnSpPr>
              <p:nvPr/>
            </p:nvCxnSpPr>
            <p:spPr>
              <a:xfrm>
                <a:off x="2279576" y="1700808"/>
                <a:ext cx="7773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6982" y="1700808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36962" y="1876599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/>
              <p:nvPr/>
            </p:nvCxnSpPr>
            <p:spPr>
              <a:xfrm>
                <a:off x="2502651" y="1432786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481629" y="1447510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513035" y="2932887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3482236" y="1931640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593843" y="106693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12428" y="2965314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92119" y="1997387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31004" y="1077404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/>
              <p:cNvSpPr/>
              <p:nvPr/>
            </p:nvSpPr>
            <p:spPr>
              <a:xfrm>
                <a:off x="3146962" y="3397224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059454" y="148047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5124852" y="1520704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40816" y="1465734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91502" y="1696495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/>
              <a:stCxn id="55" idx="3"/>
            </p:cNvCxnSpPr>
            <p:nvPr/>
          </p:nvCxnSpPr>
          <p:spPr>
            <a:xfrm>
              <a:off x="5484892" y="1696496"/>
              <a:ext cx="323310" cy="4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088848" y="241657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304872" y="187228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04872" y="284862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4892070" y="2924944"/>
                  <a:ext cx="48385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70" y="2924944"/>
                  <a:ext cx="4838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4570561" y="14284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549539" y="1443197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5580945" y="2928574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550146" y="192732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58917" y="10626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338" y="2961001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60029" y="199307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98914" y="1073091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4114774" y="2436422"/>
                  <a:ext cx="10771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774" y="2436422"/>
                  <a:ext cx="107715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4613464" y="1628800"/>
                  <a:ext cx="47442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464" y="1628800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5214872" y="3392911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75420" y="1501087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940818" y="1541320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64256" y="148627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7307468" y="1717111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300858" y="1717111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7904814" y="243719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8120838" y="1892902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20838" y="286923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7747942" y="2945560"/>
                  <a:ext cx="46429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942" y="2945560"/>
                  <a:ext cx="46429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7386527" y="1449089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585798" y="162880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8396911" y="294919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366112" y="1947943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6960941" y="2477423"/>
                  <a:ext cx="1038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941" y="2477423"/>
                  <a:ext cx="10380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7469335" y="1649416"/>
                  <a:ext cx="45486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335" y="1649416"/>
                  <a:ext cx="454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8030838" y="3413527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242070" y="1710966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>
            <a:xfrm>
              <a:off x="5852498" y="1706564"/>
              <a:ext cx="417326" cy="139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6363665" y="1863322"/>
                  <a:ext cx="12430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665" y="1863322"/>
                  <a:ext cx="124303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/>
                <p:nvPr/>
              </p:nvSpPr>
              <p:spPr>
                <a:xfrm>
                  <a:off x="8376512" y="1182524"/>
                  <a:ext cx="140326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512" y="1182524"/>
                  <a:ext cx="1403269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703" t="-35294" r="-4505" b="-35294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5A7B22-E9FE-DA47-B4C3-96D36C8E8D89}"/>
                    </a:ext>
                  </a:extLst>
                </p:cNvPr>
                <p:cNvSpPr txBox="1"/>
                <p:nvPr/>
              </p:nvSpPr>
              <p:spPr>
                <a:xfrm>
                  <a:off x="9092365" y="1465734"/>
                  <a:ext cx="572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5A7B22-E9FE-DA47-B4C3-96D36C8E8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365" y="1465734"/>
                  <a:ext cx="5724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t="-30435" r="-15556" b="-30435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9</cp:revision>
  <dcterms:created xsi:type="dcterms:W3CDTF">2017-02-20T20:56:16Z</dcterms:created>
  <dcterms:modified xsi:type="dcterms:W3CDTF">2020-10-15T13:59:57Z</dcterms:modified>
</cp:coreProperties>
</file>