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6"/>
    <p:restoredTop sz="86375"/>
  </p:normalViewPr>
  <p:slideViewPr>
    <p:cSldViewPr snapToObjects="1">
      <p:cViewPr varScale="1">
        <p:scale>
          <a:sx n="59" d="100"/>
          <a:sy n="59" d="100"/>
        </p:scale>
        <p:origin x="1504" y="11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4D903-799F-4726-8F96-CC25A2994DDE}"/>
              </a:ext>
            </a:extLst>
          </p:cNvPr>
          <p:cNvGrpSpPr/>
          <p:nvPr/>
        </p:nvGrpSpPr>
        <p:grpSpPr>
          <a:xfrm>
            <a:off x="-3438287" y="136104"/>
            <a:ext cx="14107733" cy="4045374"/>
            <a:chOff x="-3438287" y="136104"/>
            <a:chExt cx="14107733" cy="4045374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132DE0C-6974-EF47-BB78-769D1C960F33}"/>
                </a:ext>
              </a:extLst>
            </p:cNvPr>
            <p:cNvSpPr/>
            <p:nvPr/>
          </p:nvSpPr>
          <p:spPr>
            <a:xfrm>
              <a:off x="-672008" y="437062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50570-E351-A149-B30B-EA91D0EF50C5}"/>
                </a:ext>
              </a:extLst>
            </p:cNvPr>
            <p:cNvSpPr/>
            <p:nvPr/>
          </p:nvSpPr>
          <p:spPr>
            <a:xfrm>
              <a:off x="-96000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969C81-0AC8-B847-A19C-0FAB45FE612A}"/>
                </a:ext>
              </a:extLst>
            </p:cNvPr>
            <p:cNvSpPr/>
            <p:nvPr/>
          </p:nvSpPr>
          <p:spPr>
            <a:xfrm>
              <a:off x="336136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DE727-6206-894D-A711-4F43DAB5218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-384008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342C0-A7C9-074D-8B8E-10C7362B86ED}"/>
                </a:ext>
              </a:extLst>
            </p:cNvPr>
            <p:cNvSpPr/>
            <p:nvPr/>
          </p:nvSpPr>
          <p:spPr>
            <a:xfrm>
              <a:off x="486230" y="305612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DB379-E4E5-614B-B613-6C54245398A8}"/>
                </a:ext>
              </a:extLst>
            </p:cNvPr>
            <p:cNvSpPr/>
            <p:nvPr/>
          </p:nvSpPr>
          <p:spPr>
            <a:xfrm>
              <a:off x="1656417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7D8865-91F3-8742-9B58-DA3322315F74}"/>
                </a:ext>
              </a:extLst>
            </p:cNvPr>
            <p:cNvSpPr/>
            <p:nvPr/>
          </p:nvSpPr>
          <p:spPr>
            <a:xfrm>
              <a:off x="2820510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5EEB1-C1D8-2940-AB1B-0B9F5FB138A4}"/>
                </a:ext>
              </a:extLst>
            </p:cNvPr>
            <p:cNvSpPr/>
            <p:nvPr/>
          </p:nvSpPr>
          <p:spPr>
            <a:xfrm>
              <a:off x="1578323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908A8-7211-0E48-8A23-6D397E68605A}"/>
                </a:ext>
              </a:extLst>
            </p:cNvPr>
            <p:cNvCxnSpPr>
              <a:cxnSpLocks/>
            </p:cNvCxnSpPr>
            <p:nvPr/>
          </p:nvCxnSpPr>
          <p:spPr>
            <a:xfrm>
              <a:off x="918230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C4548A-E1B7-C740-B46C-5525B686C0E9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1866323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A62E4-DED9-6544-88AF-84509989CC7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66323" y="2986883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A3ED0-69E3-A84C-B965-70ADAD8870E4}"/>
                </a:ext>
              </a:extLst>
            </p:cNvPr>
            <p:cNvSpPr/>
            <p:nvPr/>
          </p:nvSpPr>
          <p:spPr>
            <a:xfrm>
              <a:off x="1728417" y="3749478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FDFDAB-8090-1940-811E-3E32AE23B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30" y="640709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04AF-201A-3C4B-8FCE-FD85102E0C4C}"/>
                </a:ext>
              </a:extLst>
            </p:cNvPr>
            <p:cNvSpPr/>
            <p:nvPr/>
          </p:nvSpPr>
          <p:spPr>
            <a:xfrm>
              <a:off x="2820510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538FCF-ABBC-4245-AE6A-15027AF8578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100366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66AF5-3221-4D45-88E7-B863F998AE2D}"/>
                </a:ext>
              </a:extLst>
            </p:cNvPr>
            <p:cNvSpPr/>
            <p:nvPr/>
          </p:nvSpPr>
          <p:spPr>
            <a:xfrm>
              <a:off x="4140791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18F99A-DECD-A045-B4F2-47D0C901EC08}"/>
                </a:ext>
              </a:extLst>
            </p:cNvPr>
            <p:cNvSpPr/>
            <p:nvPr/>
          </p:nvSpPr>
          <p:spPr>
            <a:xfrm>
              <a:off x="4062697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F9FB3D-0449-B348-A037-1E41F314F2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60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BEAB7C-78FC-ED4D-A7B9-5193195FFC3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4350697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8707AD-F20C-B343-8A33-9D97EF3D36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08510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8F9392-7B0F-AF46-B735-C09F6E03DFF4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4350697" y="2986883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B26002-703C-D04B-961C-68E51EC07CD0}"/>
                </a:ext>
              </a:extLst>
            </p:cNvPr>
            <p:cNvSpPr/>
            <p:nvPr/>
          </p:nvSpPr>
          <p:spPr>
            <a:xfrm>
              <a:off x="4064838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E03445-B8BD-1F42-9E93-7FD13059EB04}"/>
                </a:ext>
              </a:extLst>
            </p:cNvPr>
            <p:cNvSpPr/>
            <p:nvPr/>
          </p:nvSpPr>
          <p:spPr>
            <a:xfrm>
              <a:off x="5304883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9CA0F7-88BA-9C4B-92D5-BC15D2FF98EB}"/>
                </a:ext>
              </a:extLst>
            </p:cNvPr>
            <p:cNvSpPr/>
            <p:nvPr/>
          </p:nvSpPr>
          <p:spPr>
            <a:xfrm>
              <a:off x="5304883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6F6232-EBDF-DE4C-8674-EBCBD6E5D1E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584739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C3CF5F-E1E2-D141-B621-0A9D1BCC0A10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77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C061F9-78ED-0746-B65C-6BE1E91C9A0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5592883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C0732A-080D-6A44-9C69-8CAB805F7E58}"/>
                </a:ext>
              </a:extLst>
            </p:cNvPr>
            <p:cNvSpPr/>
            <p:nvPr/>
          </p:nvSpPr>
          <p:spPr>
            <a:xfrm>
              <a:off x="846697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3E80C2-6EE4-004A-B5D3-A23E8AA88F0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774683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1A89D4-4F16-464C-B90B-903653D1141F}"/>
                </a:ext>
              </a:extLst>
            </p:cNvPr>
            <p:cNvSpPr/>
            <p:nvPr/>
          </p:nvSpPr>
          <p:spPr>
            <a:xfrm>
              <a:off x="9709165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0E7ACE-7145-0747-8060-E61B7278AF82}"/>
                </a:ext>
              </a:extLst>
            </p:cNvPr>
            <p:cNvCxnSpPr>
              <a:cxnSpLocks/>
              <a:stCxn id="97" idx="2"/>
              <a:endCxn id="116" idx="0"/>
            </p:cNvCxnSpPr>
            <p:nvPr/>
          </p:nvCxnSpPr>
          <p:spPr>
            <a:xfrm>
              <a:off x="9997165" y="2986883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84EF21-E8A2-0F4A-846D-7EFC4087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1072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85F79A9-B569-0D4A-AEAC-BDB8D5B0957C}"/>
                </a:ext>
              </a:extLst>
            </p:cNvPr>
            <p:cNvSpPr/>
            <p:nvPr/>
          </p:nvSpPr>
          <p:spPr>
            <a:xfrm>
              <a:off x="8466978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3DE807D-B3F9-BA43-8E95-28143DFB85F9}"/>
                </a:ext>
              </a:extLst>
            </p:cNvPr>
            <p:cNvSpPr/>
            <p:nvPr/>
          </p:nvSpPr>
          <p:spPr>
            <a:xfrm>
              <a:off x="9709165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9AB1CF8-B089-3E41-8050-38AB774830E2}"/>
                </a:ext>
              </a:extLst>
            </p:cNvPr>
            <p:cNvCxnSpPr>
              <a:cxnSpLocks/>
            </p:cNvCxnSpPr>
            <p:nvPr/>
          </p:nvCxnSpPr>
          <p:spPr>
            <a:xfrm>
              <a:off x="6888832" y="1618699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D5C497-A4CF-F04D-8A98-246B00C5FB63}"/>
                </a:ext>
              </a:extLst>
            </p:cNvPr>
            <p:cNvSpPr txBox="1"/>
            <p:nvPr/>
          </p:nvSpPr>
          <p:spPr>
            <a:xfrm>
              <a:off x="1697103" y="1335216"/>
              <a:ext cx="389850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8137C-5D39-5843-B903-129C3F6D51A9}"/>
                </a:ext>
              </a:extLst>
            </p:cNvPr>
            <p:cNvSpPr txBox="1"/>
            <p:nvPr/>
          </p:nvSpPr>
          <p:spPr>
            <a:xfrm>
              <a:off x="4182362" y="1335216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DEF236-F48D-C444-9C02-6E79959F50BC}"/>
                </a:ext>
              </a:extLst>
            </p:cNvPr>
            <p:cNvGrpSpPr/>
            <p:nvPr/>
          </p:nvGrpSpPr>
          <p:grpSpPr>
            <a:xfrm>
              <a:off x="-3438287" y="1445150"/>
              <a:ext cx="2118208" cy="1440160"/>
              <a:chOff x="2883082" y="6688832"/>
              <a:chExt cx="2027535" cy="1440160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F628A85-751D-CB40-9FE3-60C6A3085D25}"/>
                  </a:ext>
                </a:extLst>
              </p:cNvPr>
              <p:cNvSpPr/>
              <p:nvPr/>
            </p:nvSpPr>
            <p:spPr>
              <a:xfrm>
                <a:off x="3176849" y="6688832"/>
                <a:ext cx="1440000" cy="144016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Elbow Connector 192">
              <a:extLst>
                <a:ext uri="{FF2B5EF4-FFF2-40B4-BE49-F238E27FC236}">
                  <a16:creationId xmlns:a16="http://schemas.microsoft.com/office/drawing/2014/main" id="{C00E523E-4869-D443-ADA3-2EA1824EFA0B}"/>
                </a:ext>
              </a:extLst>
            </p:cNvPr>
            <p:cNvCxnSpPr>
              <a:cxnSpLocks/>
              <a:stCxn id="176" idx="4"/>
              <a:endCxn id="19" idx="2"/>
            </p:cNvCxnSpPr>
            <p:nvPr/>
          </p:nvCxnSpPr>
          <p:spPr>
            <a:xfrm rot="16200000" flipH="1">
              <a:off x="-829468" y="1335593"/>
              <a:ext cx="1152168" cy="4251601"/>
            </a:xfrm>
            <a:prstGeom prst="bentConnector3">
              <a:avLst>
                <a:gd name="adj1" fmla="val 11984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25C4631-4F0A-9E4C-AF6F-2E8BC31C82A4}"/>
                </a:ext>
              </a:extLst>
            </p:cNvPr>
            <p:cNvCxnSpPr>
              <a:cxnSpLocks/>
              <a:stCxn id="8" idx="0"/>
              <a:endCxn id="176" idx="0"/>
            </p:cNvCxnSpPr>
            <p:nvPr/>
          </p:nvCxnSpPr>
          <p:spPr>
            <a:xfrm rot="16200000" flipH="1" flipV="1">
              <a:off x="-1444246" y="-629326"/>
              <a:ext cx="1139538" cy="3009414"/>
            </a:xfrm>
            <a:prstGeom prst="bentConnector3">
              <a:avLst>
                <a:gd name="adj1" fmla="val -2006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062A04-488A-3A4A-9693-D58C92E38E31}"/>
                </a:ext>
              </a:extLst>
            </p:cNvPr>
            <p:cNvSpPr/>
            <p:nvPr/>
          </p:nvSpPr>
          <p:spPr>
            <a:xfrm rot="2700000">
              <a:off x="486230" y="305439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/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/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/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/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/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/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/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/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/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/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/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/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/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B6863637-A064-6B4F-B31C-70209A89283E}"/>
                </a:ext>
              </a:extLst>
            </p:cNvPr>
            <p:cNvCxnSpPr>
              <a:cxnSpLocks/>
              <a:stCxn id="93" idx="3"/>
              <a:endCxn id="97" idx="0"/>
            </p:cNvCxnSpPr>
            <p:nvPr/>
          </p:nvCxnSpPr>
          <p:spPr>
            <a:xfrm>
              <a:off x="9042978" y="1618699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53C2B4E-FBC5-1E40-B874-653D028D2DD1}"/>
              </a:ext>
            </a:extLst>
          </p:cNvPr>
          <p:cNvSpPr/>
          <p:nvPr/>
        </p:nvSpPr>
        <p:spPr>
          <a:xfrm>
            <a:off x="-3264296" y="-223936"/>
            <a:ext cx="16921880" cy="144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17</Words>
  <Application>Microsoft Office PowerPoint</Application>
  <PresentationFormat>A3 Paper (297x420 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Bert Vries</cp:lastModifiedBy>
  <cp:revision>23</cp:revision>
  <dcterms:created xsi:type="dcterms:W3CDTF">2019-08-28T14:41:14Z</dcterms:created>
  <dcterms:modified xsi:type="dcterms:W3CDTF">2019-08-30T11:59:44Z</dcterms:modified>
</cp:coreProperties>
</file>