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6"/>
    <p:restoredTop sz="86375"/>
  </p:normalViewPr>
  <p:slideViewPr>
    <p:cSldViewPr snapToObjects="1">
      <p:cViewPr>
        <p:scale>
          <a:sx n="50" d="100"/>
          <a:sy n="50" d="100"/>
        </p:scale>
        <p:origin x="3944" y="1140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Objects="1">
      <p:cViewPr varScale="1">
        <p:scale>
          <a:sx n="109" d="100"/>
          <a:sy n="109" d="100"/>
        </p:scale>
        <p:origin x="3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29A3A-3D94-5D46-96EF-8C0D2ED17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A7054-DC1B-304D-982E-9494CB85E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E26E-1A3C-384E-9015-34D0DF8AD49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980F7-331A-864E-9EB9-5B6F6BCD2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54671-8DD9-EE43-96A2-A3BEABAF1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5D873-DDA8-8045-BCC2-8347C0DC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9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7BF2B-D9C8-2B42-A233-4F07BCF3CC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0A7BC-7F65-A04A-82A7-FCDC79B6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0A7BC-7F65-A04A-82A7-FCDC79B61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0AB8-2B37-E04B-8444-4CEC5A158CAC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68242BE-F2E6-4DF8-BD43-7CF56ED0C6DE}"/>
              </a:ext>
            </a:extLst>
          </p:cNvPr>
          <p:cNvGrpSpPr/>
          <p:nvPr/>
        </p:nvGrpSpPr>
        <p:grpSpPr>
          <a:xfrm>
            <a:off x="-3438287" y="-223936"/>
            <a:ext cx="17095871" cy="14401600"/>
            <a:chOff x="-3438287" y="-223936"/>
            <a:chExt cx="17095871" cy="14401600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723A4CB-3D49-F347-B93F-FCD3DE41E48C}"/>
                </a:ext>
              </a:extLst>
            </p:cNvPr>
            <p:cNvSpPr/>
            <p:nvPr/>
          </p:nvSpPr>
          <p:spPr>
            <a:xfrm>
              <a:off x="2532509" y="9497144"/>
              <a:ext cx="8297337" cy="43074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F9B9E9C-4DF1-434C-A77A-059DFDAAECCD}"/>
                </a:ext>
              </a:extLst>
            </p:cNvPr>
            <p:cNvSpPr/>
            <p:nvPr/>
          </p:nvSpPr>
          <p:spPr>
            <a:xfrm>
              <a:off x="2532510" y="4750997"/>
              <a:ext cx="8297336" cy="43074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4909524E-4845-7C43-A777-39071BB68CF7}"/>
                </a:ext>
              </a:extLst>
            </p:cNvPr>
            <p:cNvSpPr/>
            <p:nvPr/>
          </p:nvSpPr>
          <p:spPr>
            <a:xfrm>
              <a:off x="10983739" y="9497144"/>
              <a:ext cx="2415893" cy="43074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5143BCA5-4EA8-D945-8C58-1314E9B9CD3F}"/>
                </a:ext>
              </a:extLst>
            </p:cNvPr>
            <p:cNvSpPr/>
            <p:nvPr/>
          </p:nvSpPr>
          <p:spPr>
            <a:xfrm>
              <a:off x="-1073916" y="4750997"/>
              <a:ext cx="3444752" cy="43074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8900DC66-3F13-5646-9036-769B37E930C0}"/>
                </a:ext>
              </a:extLst>
            </p:cNvPr>
            <p:cNvSpPr/>
            <p:nvPr/>
          </p:nvSpPr>
          <p:spPr>
            <a:xfrm>
              <a:off x="-678102" y="5189590"/>
              <a:ext cx="11341454" cy="3456336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677700AF-3D11-C44E-8F99-EA696C33462B}"/>
                </a:ext>
              </a:extLst>
            </p:cNvPr>
            <p:cNvSpPr/>
            <p:nvPr/>
          </p:nvSpPr>
          <p:spPr>
            <a:xfrm>
              <a:off x="1848272" y="9978024"/>
              <a:ext cx="11341454" cy="3456336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D132DE0C-6974-EF47-BB78-769D1C960F33}"/>
                </a:ext>
              </a:extLst>
            </p:cNvPr>
            <p:cNvSpPr/>
            <p:nvPr/>
          </p:nvSpPr>
          <p:spPr>
            <a:xfrm>
              <a:off x="-672008" y="437062"/>
              <a:ext cx="11341454" cy="3456336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550570-E351-A149-B30B-EA91D0EF50C5}"/>
                </a:ext>
              </a:extLst>
            </p:cNvPr>
            <p:cNvSpPr/>
            <p:nvPr/>
          </p:nvSpPr>
          <p:spPr>
            <a:xfrm>
              <a:off x="-960008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969C81-0AC8-B847-A19C-0FAB45FE612A}"/>
                </a:ext>
              </a:extLst>
            </p:cNvPr>
            <p:cNvSpPr/>
            <p:nvPr/>
          </p:nvSpPr>
          <p:spPr>
            <a:xfrm>
              <a:off x="336136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2DE727-6206-894D-A711-4F43DAB5218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-384008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D342C0-A7C9-074D-8B8E-10C7362B86ED}"/>
                </a:ext>
              </a:extLst>
            </p:cNvPr>
            <p:cNvSpPr/>
            <p:nvPr/>
          </p:nvSpPr>
          <p:spPr>
            <a:xfrm>
              <a:off x="486230" y="305612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7DB379-E4E5-614B-B613-6C54245398A8}"/>
                </a:ext>
              </a:extLst>
            </p:cNvPr>
            <p:cNvSpPr/>
            <p:nvPr/>
          </p:nvSpPr>
          <p:spPr>
            <a:xfrm>
              <a:off x="1656417" y="1402699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7D8865-91F3-8742-9B58-DA3322315F74}"/>
                </a:ext>
              </a:extLst>
            </p:cNvPr>
            <p:cNvSpPr/>
            <p:nvPr/>
          </p:nvSpPr>
          <p:spPr>
            <a:xfrm>
              <a:off x="2820510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05EEB1-C1D8-2940-AB1B-0B9F5FB138A4}"/>
                </a:ext>
              </a:extLst>
            </p:cNvPr>
            <p:cNvSpPr/>
            <p:nvPr/>
          </p:nvSpPr>
          <p:spPr>
            <a:xfrm>
              <a:off x="1578323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7908A8-7211-0E48-8A23-6D397E68605A}"/>
                </a:ext>
              </a:extLst>
            </p:cNvPr>
            <p:cNvCxnSpPr>
              <a:cxnSpLocks/>
            </p:cNvCxnSpPr>
            <p:nvPr/>
          </p:nvCxnSpPr>
          <p:spPr>
            <a:xfrm>
              <a:off x="918230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C4548A-E1B7-C740-B46C-5525B686C0E9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1866323" y="1834699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5A62E4-DED9-6544-88AF-84509989CC7E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866323" y="2986883"/>
              <a:ext cx="6094" cy="762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6A3ED0-69E3-A84C-B965-70ADAD8870E4}"/>
                </a:ext>
              </a:extLst>
            </p:cNvPr>
            <p:cNvSpPr/>
            <p:nvPr/>
          </p:nvSpPr>
          <p:spPr>
            <a:xfrm>
              <a:off x="1728417" y="3749478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1FDFDAB-8090-1940-811E-3E32AE23B227}"/>
                </a:ext>
              </a:extLst>
            </p:cNvPr>
            <p:cNvCxnSpPr>
              <a:cxnSpLocks/>
            </p:cNvCxnSpPr>
            <p:nvPr/>
          </p:nvCxnSpPr>
          <p:spPr>
            <a:xfrm>
              <a:off x="630230" y="640709"/>
              <a:ext cx="0" cy="6899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2E04AF-201A-3C4B-8FCE-FD85102E0C4C}"/>
                </a:ext>
              </a:extLst>
            </p:cNvPr>
            <p:cNvSpPr/>
            <p:nvPr/>
          </p:nvSpPr>
          <p:spPr>
            <a:xfrm>
              <a:off x="2820510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538FCF-ABBC-4245-AE6A-15027AF8578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2100366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066AF5-3221-4D45-88E7-B863F998AE2D}"/>
                </a:ext>
              </a:extLst>
            </p:cNvPr>
            <p:cNvSpPr/>
            <p:nvPr/>
          </p:nvSpPr>
          <p:spPr>
            <a:xfrm>
              <a:off x="4140791" y="1402699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18F99A-DECD-A045-B4F2-47D0C901EC08}"/>
                </a:ext>
              </a:extLst>
            </p:cNvPr>
            <p:cNvSpPr/>
            <p:nvPr/>
          </p:nvSpPr>
          <p:spPr>
            <a:xfrm>
              <a:off x="4062697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6F9FB3D-0449-B348-A037-1E41F314F2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604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BEAB7C-78FC-ED4D-A7B9-5193195FFC3F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 flipH="1">
              <a:off x="4350697" y="1834699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8707AD-F20C-B343-8A33-9D97EF3D36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108510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8F9392-7B0F-AF46-B735-C09F6E03DFF4}"/>
                </a:ext>
              </a:extLst>
            </p:cNvPr>
            <p:cNvCxnSpPr>
              <a:cxnSpLocks/>
              <a:stCxn id="28" idx="2"/>
              <a:endCxn id="37" idx="0"/>
            </p:cNvCxnSpPr>
            <p:nvPr/>
          </p:nvCxnSpPr>
          <p:spPr>
            <a:xfrm>
              <a:off x="4350697" y="2986883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B26002-703C-D04B-961C-68E51EC07CD0}"/>
                </a:ext>
              </a:extLst>
            </p:cNvPr>
            <p:cNvSpPr/>
            <p:nvPr/>
          </p:nvSpPr>
          <p:spPr>
            <a:xfrm>
              <a:off x="4064838" y="3605478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E03445-B8BD-1F42-9E93-7FD13059EB04}"/>
                </a:ext>
              </a:extLst>
            </p:cNvPr>
            <p:cNvSpPr/>
            <p:nvPr/>
          </p:nvSpPr>
          <p:spPr>
            <a:xfrm>
              <a:off x="5304883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9CA0F7-88BA-9C4B-92D5-BC15D2FF98EB}"/>
                </a:ext>
              </a:extLst>
            </p:cNvPr>
            <p:cNvSpPr/>
            <p:nvPr/>
          </p:nvSpPr>
          <p:spPr>
            <a:xfrm>
              <a:off x="5304883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D6F6232-EBDF-DE4C-8674-EBCBD6E5D1E6}"/>
                </a:ext>
              </a:extLst>
            </p:cNvPr>
            <p:cNvCxnSpPr>
              <a:endCxn id="48" idx="1"/>
            </p:cNvCxnSpPr>
            <p:nvPr/>
          </p:nvCxnSpPr>
          <p:spPr>
            <a:xfrm>
              <a:off x="4584739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FC3CF5F-E1E2-D141-B621-0A9D1BCC0A10}"/>
                </a:ext>
              </a:extLst>
            </p:cNvPr>
            <p:cNvCxnSpPr>
              <a:cxnSpLocks/>
            </p:cNvCxnSpPr>
            <p:nvPr/>
          </p:nvCxnSpPr>
          <p:spPr>
            <a:xfrm>
              <a:off x="5886977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C061F9-78ED-0746-B65C-6BE1E91C9A0E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5592883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AC0732A-080D-6A44-9C69-8CAB805F7E58}"/>
                </a:ext>
              </a:extLst>
            </p:cNvPr>
            <p:cNvSpPr/>
            <p:nvPr/>
          </p:nvSpPr>
          <p:spPr>
            <a:xfrm>
              <a:off x="8466978" y="1330699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13E80C2-6EE4-004A-B5D3-A23E8AA88F08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7746834" y="1618699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11A89D4-4F16-464C-B90B-903653D1141F}"/>
                </a:ext>
              </a:extLst>
            </p:cNvPr>
            <p:cNvSpPr/>
            <p:nvPr/>
          </p:nvSpPr>
          <p:spPr>
            <a:xfrm>
              <a:off x="9709165" y="2410883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20E7ACE-7145-0747-8060-E61B7278AF82}"/>
                </a:ext>
              </a:extLst>
            </p:cNvPr>
            <p:cNvCxnSpPr>
              <a:cxnSpLocks/>
              <a:stCxn id="97" idx="2"/>
              <a:endCxn id="116" idx="0"/>
            </p:cNvCxnSpPr>
            <p:nvPr/>
          </p:nvCxnSpPr>
          <p:spPr>
            <a:xfrm>
              <a:off x="9997165" y="2986883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584EF21-E8A2-0F4A-846D-7EFC40877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1072" y="712104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85F79A9-B569-0D4A-AEAC-BDB8D5B0957C}"/>
                </a:ext>
              </a:extLst>
            </p:cNvPr>
            <p:cNvSpPr/>
            <p:nvPr/>
          </p:nvSpPr>
          <p:spPr>
            <a:xfrm>
              <a:off x="8466978" y="136104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3DE807D-B3F9-BA43-8E95-28143DFB85F9}"/>
                </a:ext>
              </a:extLst>
            </p:cNvPr>
            <p:cNvSpPr/>
            <p:nvPr/>
          </p:nvSpPr>
          <p:spPr>
            <a:xfrm>
              <a:off x="9709165" y="3605478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9AB1CF8-B089-3E41-8050-38AB774830E2}"/>
                </a:ext>
              </a:extLst>
            </p:cNvPr>
            <p:cNvCxnSpPr/>
            <p:nvPr/>
          </p:nvCxnSpPr>
          <p:spPr>
            <a:xfrm>
              <a:off x="6888832" y="1618699"/>
              <a:ext cx="606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AD5C497-A4CF-F04D-8A98-246B00C5FB63}"/>
                </a:ext>
              </a:extLst>
            </p:cNvPr>
            <p:cNvSpPr txBox="1"/>
            <p:nvPr/>
          </p:nvSpPr>
          <p:spPr>
            <a:xfrm>
              <a:off x="1697103" y="1335216"/>
              <a:ext cx="389850" cy="64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C88137C-5D39-5843-B903-129C3F6D51A9}"/>
                </a:ext>
              </a:extLst>
            </p:cNvPr>
            <p:cNvSpPr txBox="1"/>
            <p:nvPr/>
          </p:nvSpPr>
          <p:spPr>
            <a:xfrm>
              <a:off x="4182362" y="1335216"/>
              <a:ext cx="426482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DEDEF236-F48D-C444-9C02-6E79959F50BC}"/>
                </a:ext>
              </a:extLst>
            </p:cNvPr>
            <p:cNvGrpSpPr/>
            <p:nvPr/>
          </p:nvGrpSpPr>
          <p:grpSpPr>
            <a:xfrm>
              <a:off x="-3438287" y="1445150"/>
              <a:ext cx="2118208" cy="1440160"/>
              <a:chOff x="2883082" y="6688832"/>
              <a:chExt cx="2027535" cy="1440160"/>
            </a:xfrm>
            <a:solidFill>
              <a:schemeClr val="bg1"/>
            </a:solidFill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0F628A85-751D-CB40-9FE3-60C6A3085D25}"/>
                  </a:ext>
                </a:extLst>
              </p:cNvPr>
              <p:cNvSpPr/>
              <p:nvPr/>
            </p:nvSpPr>
            <p:spPr>
              <a:xfrm>
                <a:off x="3176849" y="6688832"/>
                <a:ext cx="1440000" cy="144016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D636784-0C44-E64E-9DF9-B0D8A7D0C0C3}"/>
                      </a:ext>
                    </a:extLst>
                  </p:cNvPr>
                  <p:cNvSpPr txBox="1"/>
                  <p:nvPr/>
                </p:nvSpPr>
                <p:spPr>
                  <a:xfrm>
                    <a:off x="2883082" y="6976912"/>
                    <a:ext cx="2027535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D636784-0C44-E64E-9DF9-B0D8A7D0C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3082" y="6976912"/>
                    <a:ext cx="2027535" cy="7386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3" name="Elbow Connector 192">
              <a:extLst>
                <a:ext uri="{FF2B5EF4-FFF2-40B4-BE49-F238E27FC236}">
                  <a16:creationId xmlns:a16="http://schemas.microsoft.com/office/drawing/2014/main" id="{C00E523E-4869-D443-ADA3-2EA1824EFA0B}"/>
                </a:ext>
              </a:extLst>
            </p:cNvPr>
            <p:cNvCxnSpPr>
              <a:stCxn id="176" idx="4"/>
              <a:endCxn id="19" idx="2"/>
            </p:cNvCxnSpPr>
            <p:nvPr/>
          </p:nvCxnSpPr>
          <p:spPr>
            <a:xfrm rot="16200000" flipH="1">
              <a:off x="-829468" y="1335593"/>
              <a:ext cx="1152168" cy="4251601"/>
            </a:xfrm>
            <a:prstGeom prst="bentConnector3">
              <a:avLst>
                <a:gd name="adj1" fmla="val 119841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195">
              <a:extLst>
                <a:ext uri="{FF2B5EF4-FFF2-40B4-BE49-F238E27FC236}">
                  <a16:creationId xmlns:a16="http://schemas.microsoft.com/office/drawing/2014/main" id="{425C4631-4F0A-9E4C-AF6F-2E8BC31C82A4}"/>
                </a:ext>
              </a:extLst>
            </p:cNvPr>
            <p:cNvCxnSpPr>
              <a:cxnSpLocks/>
              <a:stCxn id="8" idx="0"/>
              <a:endCxn id="176" idx="0"/>
            </p:cNvCxnSpPr>
            <p:nvPr/>
          </p:nvCxnSpPr>
          <p:spPr>
            <a:xfrm rot="16200000" flipH="1" flipV="1">
              <a:off x="-1444246" y="-629326"/>
              <a:ext cx="1139538" cy="3009414"/>
            </a:xfrm>
            <a:prstGeom prst="bentConnector3">
              <a:avLst>
                <a:gd name="adj1" fmla="val -20061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062A04-488A-3A4A-9693-D58C92E38E31}"/>
                </a:ext>
              </a:extLst>
            </p:cNvPr>
            <p:cNvSpPr/>
            <p:nvPr/>
          </p:nvSpPr>
          <p:spPr>
            <a:xfrm rot="2700000">
              <a:off x="486230" y="305439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FE78A2D-9B04-D74A-A74E-B1EC387BC3BF}"/>
                    </a:ext>
                  </a:extLst>
                </p:cNvPr>
                <p:cNvSpPr txBox="1"/>
                <p:nvPr/>
              </p:nvSpPr>
              <p:spPr>
                <a:xfrm>
                  <a:off x="-416901" y="1744819"/>
                  <a:ext cx="8197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FE78A2D-9B04-D74A-A74E-B1EC387BC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16901" y="1744819"/>
                  <a:ext cx="819775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E80F3A8-8146-A84B-97D5-59E5831131BD}"/>
                    </a:ext>
                  </a:extLst>
                </p:cNvPr>
                <p:cNvSpPr txBox="1"/>
                <p:nvPr/>
              </p:nvSpPr>
              <p:spPr>
                <a:xfrm>
                  <a:off x="1942193" y="1744819"/>
                  <a:ext cx="42864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CE80F3A8-8146-A84B-97D5-59E583113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193" y="1744819"/>
                  <a:ext cx="428643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82FD68A-B0A7-0349-BD3F-1457B0746898}"/>
                    </a:ext>
                  </a:extLst>
                </p:cNvPr>
                <p:cNvSpPr txBox="1"/>
                <p:nvPr/>
              </p:nvSpPr>
              <p:spPr>
                <a:xfrm>
                  <a:off x="4474699" y="1744819"/>
                  <a:ext cx="8197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82FD68A-B0A7-0349-BD3F-1457B0746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699" y="1744819"/>
                  <a:ext cx="819775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E1E3D9B-3206-5C4A-A75C-A517E405E87F}"/>
                    </a:ext>
                  </a:extLst>
                </p:cNvPr>
                <p:cNvSpPr txBox="1"/>
                <p:nvPr/>
              </p:nvSpPr>
              <p:spPr>
                <a:xfrm>
                  <a:off x="9121080" y="1744819"/>
                  <a:ext cx="84003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E1E3D9B-3206-5C4A-A75C-A517E405E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080" y="1744819"/>
                  <a:ext cx="84003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CA94BA-141D-A64D-97E5-F294E91A2C07}"/>
                    </a:ext>
                  </a:extLst>
                </p:cNvPr>
                <p:cNvSpPr txBox="1"/>
                <p:nvPr/>
              </p:nvSpPr>
              <p:spPr>
                <a:xfrm>
                  <a:off x="676529" y="736707"/>
                  <a:ext cx="48513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CA94BA-141D-A64D-97E5-F294E91A2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9" y="736707"/>
                  <a:ext cx="485133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837DB5A-6B62-E140-B0B1-066E6C3D8CCD}"/>
                    </a:ext>
                  </a:extLst>
                </p:cNvPr>
                <p:cNvSpPr txBox="1"/>
                <p:nvPr/>
              </p:nvSpPr>
              <p:spPr>
                <a:xfrm>
                  <a:off x="3132009" y="736707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837DB5A-6B62-E140-B0B1-066E6C3D8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009" y="736707"/>
                  <a:ext cx="876266" cy="4924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6E4F493-C148-5845-97AE-23CB611AAC58}"/>
                    </a:ext>
                  </a:extLst>
                </p:cNvPr>
                <p:cNvSpPr txBox="1"/>
                <p:nvPr/>
              </p:nvSpPr>
              <p:spPr>
                <a:xfrm>
                  <a:off x="5648337" y="736707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6E4F493-C148-5845-97AE-23CB611AA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337" y="736707"/>
                  <a:ext cx="876266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C68A8CF-8555-7F40-A7F8-3E656D0A2257}"/>
                    </a:ext>
                  </a:extLst>
                </p:cNvPr>
                <p:cNvSpPr txBox="1"/>
                <p:nvPr/>
              </p:nvSpPr>
              <p:spPr>
                <a:xfrm>
                  <a:off x="7823615" y="736707"/>
                  <a:ext cx="89652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C68A8CF-8555-7F40-A7F8-3E656D0A2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615" y="736707"/>
                  <a:ext cx="896527" cy="4924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4D5E3A7-BCB3-154B-8CB5-980CA0B9E765}"/>
                    </a:ext>
                  </a:extLst>
                </p:cNvPr>
                <p:cNvSpPr txBox="1"/>
                <p:nvPr/>
              </p:nvSpPr>
              <p:spPr>
                <a:xfrm>
                  <a:off x="1339226" y="3040963"/>
                  <a:ext cx="46352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4D5E3A7-BCB3-154B-8CB5-980CA0B9E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226" y="3040963"/>
                  <a:ext cx="463525" cy="4924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012E754-512C-174D-BF51-A34B52D8DAA0}"/>
                    </a:ext>
                  </a:extLst>
                </p:cNvPr>
                <p:cNvSpPr txBox="1"/>
                <p:nvPr/>
              </p:nvSpPr>
              <p:spPr>
                <a:xfrm>
                  <a:off x="4410533" y="3040963"/>
                  <a:ext cx="8546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012E754-512C-174D-BF51-A34B52D8D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533" y="3040963"/>
                  <a:ext cx="854657" cy="4924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F88A166-3863-A347-846A-5C092BBBD7AD}"/>
                    </a:ext>
                  </a:extLst>
                </p:cNvPr>
                <p:cNvSpPr txBox="1"/>
                <p:nvPr/>
              </p:nvSpPr>
              <p:spPr>
                <a:xfrm>
                  <a:off x="9072684" y="3040963"/>
                  <a:ext cx="8749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F88A166-3863-A347-846A-5C092BBBD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684" y="3040963"/>
                  <a:ext cx="874920" cy="4924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ED29D3AA-C9CF-4D44-B449-429C21594482}"/>
                    </a:ext>
                  </a:extLst>
                </p:cNvPr>
                <p:cNvSpPr txBox="1"/>
                <p:nvPr/>
              </p:nvSpPr>
              <p:spPr>
                <a:xfrm>
                  <a:off x="-2095540" y="3184394"/>
                  <a:ext cx="4662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ED29D3AA-C9CF-4D44-B449-429C2159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95540" y="3184394"/>
                  <a:ext cx="466281" cy="4924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5ED65BA1-BF9D-4842-ACED-3662CF529653}"/>
                    </a:ext>
                  </a:extLst>
                </p:cNvPr>
                <p:cNvSpPr txBox="1"/>
                <p:nvPr/>
              </p:nvSpPr>
              <p:spPr>
                <a:xfrm>
                  <a:off x="-2097103" y="533658"/>
                  <a:ext cx="547618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5ED65BA1-BF9D-4842-ACED-3662CF529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97103" y="533658"/>
                  <a:ext cx="547618" cy="4924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5456AF0-EB3E-C746-9D69-443E29EB734A}"/>
                </a:ext>
              </a:extLst>
            </p:cNvPr>
            <p:cNvSpPr/>
            <p:nvPr/>
          </p:nvSpPr>
          <p:spPr>
            <a:xfrm>
              <a:off x="-966102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D3FA3A6-F0B9-9E4C-AE90-04AE32198F8A}"/>
                </a:ext>
              </a:extLst>
            </p:cNvPr>
            <p:cNvSpPr/>
            <p:nvPr/>
          </p:nvSpPr>
          <p:spPr>
            <a:xfrm>
              <a:off x="330042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4B0BD0ED-3CFE-954F-B41D-883722FA58C4}"/>
                </a:ext>
              </a:extLst>
            </p:cNvPr>
            <p:cNvCxnSpPr>
              <a:cxnSpLocks/>
              <a:stCxn id="226" idx="3"/>
              <a:endCxn id="227" idx="1"/>
            </p:cNvCxnSpPr>
            <p:nvPr/>
          </p:nvCxnSpPr>
          <p:spPr>
            <a:xfrm>
              <a:off x="-390102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BBE1839-534F-994E-B5A4-592703004689}"/>
                </a:ext>
              </a:extLst>
            </p:cNvPr>
            <p:cNvSpPr/>
            <p:nvPr/>
          </p:nvSpPr>
          <p:spPr>
            <a:xfrm>
              <a:off x="480136" y="5058140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8C627945-CDE6-AB40-9B59-635EE8A35EC1}"/>
                </a:ext>
              </a:extLst>
            </p:cNvPr>
            <p:cNvSpPr/>
            <p:nvPr/>
          </p:nvSpPr>
          <p:spPr>
            <a:xfrm>
              <a:off x="1650323" y="6155227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F2C5669-F475-B64A-80DF-4F2B7B8ECD8C}"/>
                </a:ext>
              </a:extLst>
            </p:cNvPr>
            <p:cNvSpPr/>
            <p:nvPr/>
          </p:nvSpPr>
          <p:spPr>
            <a:xfrm>
              <a:off x="2814416" y="4888632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0D53C5D-7315-FB48-8BF8-AF27A57FEA8C}"/>
                </a:ext>
              </a:extLst>
            </p:cNvPr>
            <p:cNvSpPr/>
            <p:nvPr/>
          </p:nvSpPr>
          <p:spPr>
            <a:xfrm>
              <a:off x="1572229" y="716341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7A61C8AF-5196-974E-A410-91E938874F0F}"/>
                </a:ext>
              </a:extLst>
            </p:cNvPr>
            <p:cNvCxnSpPr>
              <a:cxnSpLocks/>
            </p:cNvCxnSpPr>
            <p:nvPr/>
          </p:nvCxnSpPr>
          <p:spPr>
            <a:xfrm>
              <a:off x="912136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7817F9D7-194A-804D-818E-815C48AF944D}"/>
                </a:ext>
              </a:extLst>
            </p:cNvPr>
            <p:cNvCxnSpPr>
              <a:cxnSpLocks/>
              <a:stCxn id="230" idx="2"/>
              <a:endCxn id="232" idx="0"/>
            </p:cNvCxnSpPr>
            <p:nvPr/>
          </p:nvCxnSpPr>
          <p:spPr>
            <a:xfrm flipH="1">
              <a:off x="1860229" y="6587227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4B967EE6-708C-2D42-80F2-246AB0CDF310}"/>
                </a:ext>
              </a:extLst>
            </p:cNvPr>
            <p:cNvCxnSpPr>
              <a:cxnSpLocks/>
              <a:stCxn id="232" idx="2"/>
              <a:endCxn id="236" idx="0"/>
            </p:cNvCxnSpPr>
            <p:nvPr/>
          </p:nvCxnSpPr>
          <p:spPr>
            <a:xfrm>
              <a:off x="1860229" y="7739411"/>
              <a:ext cx="6094" cy="762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0CB2554E-0E0C-604D-B88F-BD4A44B995B9}"/>
                </a:ext>
              </a:extLst>
            </p:cNvPr>
            <p:cNvSpPr/>
            <p:nvPr/>
          </p:nvSpPr>
          <p:spPr>
            <a:xfrm>
              <a:off x="1722323" y="8502006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E142D000-1CB6-C44A-9A13-14A1AF6CF124}"/>
                </a:ext>
              </a:extLst>
            </p:cNvPr>
            <p:cNvCxnSpPr>
              <a:cxnSpLocks/>
            </p:cNvCxnSpPr>
            <p:nvPr/>
          </p:nvCxnSpPr>
          <p:spPr>
            <a:xfrm>
              <a:off x="624136" y="5393237"/>
              <a:ext cx="0" cy="6899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76A69F5-5C86-BC48-AD3D-B6509FFF373B}"/>
                </a:ext>
              </a:extLst>
            </p:cNvPr>
            <p:cNvSpPr/>
            <p:nvPr/>
          </p:nvSpPr>
          <p:spPr>
            <a:xfrm>
              <a:off x="2814416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7957915A-5A13-3C4E-A218-521C0DC9D473}"/>
                </a:ext>
              </a:extLst>
            </p:cNvPr>
            <p:cNvCxnSpPr>
              <a:cxnSpLocks/>
              <a:endCxn id="238" idx="1"/>
            </p:cNvCxnSpPr>
            <p:nvPr/>
          </p:nvCxnSpPr>
          <p:spPr>
            <a:xfrm>
              <a:off x="2094272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DF4BA90-EA16-F448-B9FA-168E35B005EC}"/>
                </a:ext>
              </a:extLst>
            </p:cNvPr>
            <p:cNvSpPr/>
            <p:nvPr/>
          </p:nvSpPr>
          <p:spPr>
            <a:xfrm>
              <a:off x="4134697" y="6155227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1CA0C8CB-EBEB-9940-AB8A-B6D16B71CCA1}"/>
                </a:ext>
              </a:extLst>
            </p:cNvPr>
            <p:cNvSpPr/>
            <p:nvPr/>
          </p:nvSpPr>
          <p:spPr>
            <a:xfrm>
              <a:off x="4056603" y="716341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D8CE5B20-2504-D248-8D82-DB659463C98E}"/>
                </a:ext>
              </a:extLst>
            </p:cNvPr>
            <p:cNvCxnSpPr>
              <a:cxnSpLocks/>
            </p:cNvCxnSpPr>
            <p:nvPr/>
          </p:nvCxnSpPr>
          <p:spPr>
            <a:xfrm>
              <a:off x="3396510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DFECA2E7-59A9-5B41-858A-5976EACC693A}"/>
                </a:ext>
              </a:extLst>
            </p:cNvPr>
            <p:cNvCxnSpPr>
              <a:cxnSpLocks/>
              <a:stCxn id="240" idx="2"/>
              <a:endCxn id="241" idx="0"/>
            </p:cNvCxnSpPr>
            <p:nvPr/>
          </p:nvCxnSpPr>
          <p:spPr>
            <a:xfrm flipH="1">
              <a:off x="4344603" y="6587227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F57E9A9-C162-B14C-ACC4-BA4B167B7325}"/>
                </a:ext>
              </a:extLst>
            </p:cNvPr>
            <p:cNvCxnSpPr>
              <a:cxnSpLocks/>
              <a:stCxn id="231" idx="2"/>
            </p:cNvCxnSpPr>
            <p:nvPr/>
          </p:nvCxnSpPr>
          <p:spPr>
            <a:xfrm>
              <a:off x="3102416" y="5464632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541F8249-76B6-D544-B86C-FD4A36B002CB}"/>
                </a:ext>
              </a:extLst>
            </p:cNvPr>
            <p:cNvCxnSpPr>
              <a:cxnSpLocks/>
              <a:stCxn id="241" idx="2"/>
              <a:endCxn id="246" idx="0"/>
            </p:cNvCxnSpPr>
            <p:nvPr/>
          </p:nvCxnSpPr>
          <p:spPr>
            <a:xfrm>
              <a:off x="4344603" y="7739411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BF89A08-12AD-A442-A18B-0A54AF031F2F}"/>
                </a:ext>
              </a:extLst>
            </p:cNvPr>
            <p:cNvSpPr/>
            <p:nvPr/>
          </p:nvSpPr>
          <p:spPr>
            <a:xfrm>
              <a:off x="4058744" y="835800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7FFD27E-7690-AB49-9799-48BBFE0D9B8F}"/>
                </a:ext>
              </a:extLst>
            </p:cNvPr>
            <p:cNvSpPr/>
            <p:nvPr/>
          </p:nvSpPr>
          <p:spPr>
            <a:xfrm>
              <a:off x="5298789" y="4888632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C692C96-515E-A148-9821-E880215DA80B}"/>
                </a:ext>
              </a:extLst>
            </p:cNvPr>
            <p:cNvSpPr/>
            <p:nvPr/>
          </p:nvSpPr>
          <p:spPr>
            <a:xfrm>
              <a:off x="5298789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43C2F29-261C-A047-84D9-2EBF3C8647BB}"/>
                </a:ext>
              </a:extLst>
            </p:cNvPr>
            <p:cNvCxnSpPr>
              <a:endCxn id="248" idx="1"/>
            </p:cNvCxnSpPr>
            <p:nvPr/>
          </p:nvCxnSpPr>
          <p:spPr>
            <a:xfrm>
              <a:off x="4578645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32EFDD7F-C36C-8E42-9FAB-FA195CCF643E}"/>
                </a:ext>
              </a:extLst>
            </p:cNvPr>
            <p:cNvCxnSpPr>
              <a:cxnSpLocks/>
            </p:cNvCxnSpPr>
            <p:nvPr/>
          </p:nvCxnSpPr>
          <p:spPr>
            <a:xfrm>
              <a:off x="5880883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53EAB8A9-0B3B-B848-AC87-D21753235481}"/>
                </a:ext>
              </a:extLst>
            </p:cNvPr>
            <p:cNvCxnSpPr>
              <a:cxnSpLocks/>
              <a:stCxn id="247" idx="2"/>
            </p:cNvCxnSpPr>
            <p:nvPr/>
          </p:nvCxnSpPr>
          <p:spPr>
            <a:xfrm>
              <a:off x="5586789" y="5464632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FFB34CD3-5CA5-604C-B54E-6E22D5B383CC}"/>
                </a:ext>
              </a:extLst>
            </p:cNvPr>
            <p:cNvSpPr/>
            <p:nvPr/>
          </p:nvSpPr>
          <p:spPr>
            <a:xfrm>
              <a:off x="8460884" y="6083227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61DC479D-792A-554A-9F82-1DE1791EEF9B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7740740" y="6371227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55E7D481-CC9D-CE43-B2CC-F2BBA69A4139}"/>
                </a:ext>
              </a:extLst>
            </p:cNvPr>
            <p:cNvSpPr/>
            <p:nvPr/>
          </p:nvSpPr>
          <p:spPr>
            <a:xfrm>
              <a:off x="9703071" y="716341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B63EA73C-E28A-D147-A4BB-8BFBB4FA3149}"/>
                </a:ext>
              </a:extLst>
            </p:cNvPr>
            <p:cNvCxnSpPr>
              <a:cxnSpLocks/>
              <a:stCxn id="256" idx="2"/>
              <a:endCxn id="271" idx="0"/>
            </p:cNvCxnSpPr>
            <p:nvPr/>
          </p:nvCxnSpPr>
          <p:spPr>
            <a:xfrm>
              <a:off x="9991071" y="7739411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5C989BC-A085-7149-BDD8-ADCAA0008B41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78" y="5464632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B7E5F02A-1119-FE43-8C9E-05F7CC203809}"/>
                </a:ext>
              </a:extLst>
            </p:cNvPr>
            <p:cNvSpPr/>
            <p:nvPr/>
          </p:nvSpPr>
          <p:spPr>
            <a:xfrm>
              <a:off x="8460884" y="4888632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A3602C4-3214-D946-AA14-5A6580227244}"/>
                </a:ext>
              </a:extLst>
            </p:cNvPr>
            <p:cNvSpPr/>
            <p:nvPr/>
          </p:nvSpPr>
          <p:spPr>
            <a:xfrm>
              <a:off x="9703071" y="835800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35AEC94-0104-C547-9A50-1D8A08651454}"/>
                </a:ext>
              </a:extLst>
            </p:cNvPr>
            <p:cNvCxnSpPr/>
            <p:nvPr/>
          </p:nvCxnSpPr>
          <p:spPr>
            <a:xfrm>
              <a:off x="6882738" y="6371227"/>
              <a:ext cx="606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7863EB5-E07C-A64C-A4D0-5224F86003A5}"/>
                </a:ext>
              </a:extLst>
            </p:cNvPr>
            <p:cNvSpPr txBox="1"/>
            <p:nvPr/>
          </p:nvSpPr>
          <p:spPr>
            <a:xfrm>
              <a:off x="1691009" y="6087744"/>
              <a:ext cx="389850" cy="64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9AB3567-E684-CF42-86ED-E45627A867CF}"/>
                </a:ext>
              </a:extLst>
            </p:cNvPr>
            <p:cNvSpPr txBox="1"/>
            <p:nvPr/>
          </p:nvSpPr>
          <p:spPr>
            <a:xfrm>
              <a:off x="4176268" y="6087744"/>
              <a:ext cx="426482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DA90D81-F4E8-B247-80EE-3CA16D67BE37}"/>
                </a:ext>
              </a:extLst>
            </p:cNvPr>
            <p:cNvSpPr/>
            <p:nvPr/>
          </p:nvSpPr>
          <p:spPr>
            <a:xfrm rot="2700000">
              <a:off x="480136" y="5057967"/>
              <a:ext cx="288000" cy="28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9FAC7498-00F8-9343-AC68-8ED3E7D20940}"/>
                    </a:ext>
                  </a:extLst>
                </p:cNvPr>
                <p:cNvSpPr txBox="1"/>
                <p:nvPr/>
              </p:nvSpPr>
              <p:spPr>
                <a:xfrm>
                  <a:off x="3125915" y="5489235"/>
                  <a:ext cx="87626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9FAC7498-00F8-9343-AC68-8ED3E7D20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915" y="5489235"/>
                  <a:ext cx="876266" cy="4924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BFEAA12-8546-0E46-85CB-AEB6D7A0E7C6}"/>
                </a:ext>
              </a:extLst>
            </p:cNvPr>
            <p:cNvSpPr/>
            <p:nvPr/>
          </p:nvSpPr>
          <p:spPr>
            <a:xfrm>
              <a:off x="474042" y="9846574"/>
              <a:ext cx="28800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96C7596-6780-2A4E-87CB-4972F6B197EC}"/>
                </a:ext>
              </a:extLst>
            </p:cNvPr>
            <p:cNvSpPr/>
            <p:nvPr/>
          </p:nvSpPr>
          <p:spPr>
            <a:xfrm>
              <a:off x="2808322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5E29BC8C-4709-3441-8739-6F3F4D56E42B}"/>
                </a:ext>
              </a:extLst>
            </p:cNvPr>
            <p:cNvSpPr/>
            <p:nvPr/>
          </p:nvSpPr>
          <p:spPr>
            <a:xfrm>
              <a:off x="2808322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4C732068-A692-9841-A074-64624E9CD47F}"/>
                </a:ext>
              </a:extLst>
            </p:cNvPr>
            <p:cNvCxnSpPr>
              <a:cxnSpLocks/>
              <a:stCxn id="499" idx="3"/>
              <a:endCxn id="378" idx="1"/>
            </p:cNvCxnSpPr>
            <p:nvPr/>
          </p:nvCxnSpPr>
          <p:spPr>
            <a:xfrm>
              <a:off x="2142135" y="11159661"/>
              <a:ext cx="6661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86D1A10-9628-5849-BFE4-EB135C4B77C7}"/>
                </a:ext>
              </a:extLst>
            </p:cNvPr>
            <p:cNvSpPr/>
            <p:nvPr/>
          </p:nvSpPr>
          <p:spPr>
            <a:xfrm>
              <a:off x="4128603" y="10943661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15F8CEA7-2E8F-9E4E-AE1A-091322BDA04C}"/>
                </a:ext>
              </a:extLst>
            </p:cNvPr>
            <p:cNvSpPr/>
            <p:nvPr/>
          </p:nvSpPr>
          <p:spPr>
            <a:xfrm>
              <a:off x="4050509" y="11951845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FE46601F-E00A-2641-90BD-350F6FD165C9}"/>
                </a:ext>
              </a:extLst>
            </p:cNvPr>
            <p:cNvCxnSpPr>
              <a:cxnSpLocks/>
            </p:cNvCxnSpPr>
            <p:nvPr/>
          </p:nvCxnSpPr>
          <p:spPr>
            <a:xfrm>
              <a:off x="3390416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9CD9C9F1-BCD2-754D-AC02-108C3EB35A12}"/>
                </a:ext>
              </a:extLst>
            </p:cNvPr>
            <p:cNvCxnSpPr>
              <a:cxnSpLocks/>
              <a:stCxn id="380" idx="2"/>
              <a:endCxn id="381" idx="0"/>
            </p:cNvCxnSpPr>
            <p:nvPr/>
          </p:nvCxnSpPr>
          <p:spPr>
            <a:xfrm flipH="1">
              <a:off x="4338509" y="11375661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9ED3D849-737F-3943-B736-F34D9BA6E683}"/>
                </a:ext>
              </a:extLst>
            </p:cNvPr>
            <p:cNvCxnSpPr>
              <a:cxnSpLocks/>
              <a:stCxn id="371" idx="2"/>
            </p:cNvCxnSpPr>
            <p:nvPr/>
          </p:nvCxnSpPr>
          <p:spPr>
            <a:xfrm>
              <a:off x="3096322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1883DA97-B0C8-DE4C-9234-5C7279A7025B}"/>
                </a:ext>
              </a:extLst>
            </p:cNvPr>
            <p:cNvCxnSpPr>
              <a:cxnSpLocks/>
              <a:stCxn id="381" idx="2"/>
              <a:endCxn id="386" idx="0"/>
            </p:cNvCxnSpPr>
            <p:nvPr/>
          </p:nvCxnSpPr>
          <p:spPr>
            <a:xfrm>
              <a:off x="4338509" y="12527845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B4F8B65-75EB-134B-ACB7-CC6EEA0D1D08}"/>
                </a:ext>
              </a:extLst>
            </p:cNvPr>
            <p:cNvSpPr/>
            <p:nvPr/>
          </p:nvSpPr>
          <p:spPr>
            <a:xfrm>
              <a:off x="4052650" y="13146440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5FD61620-92F2-F647-A0C3-6C68A69CB27B}"/>
                </a:ext>
              </a:extLst>
            </p:cNvPr>
            <p:cNvSpPr/>
            <p:nvPr/>
          </p:nvSpPr>
          <p:spPr>
            <a:xfrm>
              <a:off x="5292695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4EEA835-9196-5140-BC1D-1EC248A514D1}"/>
                </a:ext>
              </a:extLst>
            </p:cNvPr>
            <p:cNvSpPr/>
            <p:nvPr/>
          </p:nvSpPr>
          <p:spPr>
            <a:xfrm>
              <a:off x="5292695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CB075EE1-AD49-024F-8A0F-67B77619D0F3}"/>
                </a:ext>
              </a:extLst>
            </p:cNvPr>
            <p:cNvCxnSpPr>
              <a:endCxn id="388" idx="1"/>
            </p:cNvCxnSpPr>
            <p:nvPr/>
          </p:nvCxnSpPr>
          <p:spPr>
            <a:xfrm>
              <a:off x="4572551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23289138-0022-454D-BCEB-2833DC7C2681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89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4C32F213-2F9B-BF4D-A171-6952C450682C}"/>
                </a:ext>
              </a:extLst>
            </p:cNvPr>
            <p:cNvCxnSpPr>
              <a:cxnSpLocks/>
              <a:stCxn id="387" idx="2"/>
            </p:cNvCxnSpPr>
            <p:nvPr/>
          </p:nvCxnSpPr>
          <p:spPr>
            <a:xfrm>
              <a:off x="5580695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0751A693-56A0-9541-8CE3-8361291FADA3}"/>
                </a:ext>
              </a:extLst>
            </p:cNvPr>
            <p:cNvSpPr/>
            <p:nvPr/>
          </p:nvSpPr>
          <p:spPr>
            <a:xfrm>
              <a:off x="8454790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80CFC626-4300-3648-A7DD-64B2A7EC6A14}"/>
                </a:ext>
              </a:extLst>
            </p:cNvPr>
            <p:cNvCxnSpPr>
              <a:cxnSpLocks/>
              <a:endCxn id="392" idx="1"/>
            </p:cNvCxnSpPr>
            <p:nvPr/>
          </p:nvCxnSpPr>
          <p:spPr>
            <a:xfrm>
              <a:off x="7734646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E71DDDD5-E4FD-4245-A482-365DB4394082}"/>
                </a:ext>
              </a:extLst>
            </p:cNvPr>
            <p:cNvSpPr/>
            <p:nvPr/>
          </p:nvSpPr>
          <p:spPr>
            <a:xfrm>
              <a:off x="9775071" y="10943661"/>
              <a:ext cx="432000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64A7D19D-66EC-E047-B5D2-55AF8078165D}"/>
                </a:ext>
              </a:extLst>
            </p:cNvPr>
            <p:cNvSpPr/>
            <p:nvPr/>
          </p:nvSpPr>
          <p:spPr>
            <a:xfrm>
              <a:off x="11217647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25ABE65-FA4C-0341-A0C4-C744661FE8DD}"/>
                </a:ext>
              </a:extLst>
            </p:cNvPr>
            <p:cNvSpPr/>
            <p:nvPr/>
          </p:nvSpPr>
          <p:spPr>
            <a:xfrm>
              <a:off x="9696977" y="11951845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02CAC9C7-D8E7-DA4E-B212-BE33ACA9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36884" y="11159661"/>
              <a:ext cx="720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A8950890-2076-BA46-B485-23EE9D586D7C}"/>
                </a:ext>
              </a:extLst>
            </p:cNvPr>
            <p:cNvCxnSpPr>
              <a:cxnSpLocks/>
              <a:stCxn id="394" idx="2"/>
              <a:endCxn id="396" idx="0"/>
            </p:cNvCxnSpPr>
            <p:nvPr/>
          </p:nvCxnSpPr>
          <p:spPr>
            <a:xfrm flipH="1">
              <a:off x="9984977" y="11375661"/>
              <a:ext cx="6094" cy="5761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82B099E3-6CA0-FF43-B068-9180DCEB4542}"/>
                </a:ext>
              </a:extLst>
            </p:cNvPr>
            <p:cNvCxnSpPr>
              <a:cxnSpLocks/>
              <a:stCxn id="396" idx="2"/>
              <a:endCxn id="411" idx="0"/>
            </p:cNvCxnSpPr>
            <p:nvPr/>
          </p:nvCxnSpPr>
          <p:spPr>
            <a:xfrm>
              <a:off x="9984977" y="12527845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BA752B36-1767-C744-9915-3B7697CC4745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84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2A4EC53F-3F90-1D45-8708-0C33C1387952}"/>
                </a:ext>
              </a:extLst>
            </p:cNvPr>
            <p:cNvSpPr/>
            <p:nvPr/>
          </p:nvSpPr>
          <p:spPr>
            <a:xfrm>
              <a:off x="11217647" y="10871661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0BF01DF-F331-EF49-9275-31DC64B47529}"/>
                </a:ext>
              </a:extLst>
            </p:cNvPr>
            <p:cNvCxnSpPr>
              <a:cxnSpLocks/>
              <a:stCxn id="394" idx="3"/>
              <a:endCxn id="401" idx="1"/>
            </p:cNvCxnSpPr>
            <p:nvPr/>
          </p:nvCxnSpPr>
          <p:spPr>
            <a:xfrm>
              <a:off x="10207071" y="11159661"/>
              <a:ext cx="10105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C4CA9DF6-5F68-4F4C-88A7-51CA2B692F5E}"/>
                </a:ext>
              </a:extLst>
            </p:cNvPr>
            <p:cNvSpPr/>
            <p:nvPr/>
          </p:nvSpPr>
          <p:spPr>
            <a:xfrm>
              <a:off x="12459834" y="11951845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6AD162C6-1C23-8247-924C-919B406F95FD}"/>
                </a:ext>
              </a:extLst>
            </p:cNvPr>
            <p:cNvCxnSpPr>
              <a:cxnSpLocks/>
              <a:stCxn id="395" idx="2"/>
            </p:cNvCxnSpPr>
            <p:nvPr/>
          </p:nvCxnSpPr>
          <p:spPr>
            <a:xfrm>
              <a:off x="11505647" y="10253066"/>
              <a:ext cx="0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C8C6DA85-07C8-E74F-AED9-4A16F96A08A8}"/>
                </a:ext>
              </a:extLst>
            </p:cNvPr>
            <p:cNvCxnSpPr>
              <a:cxnSpLocks/>
              <a:stCxn id="404" idx="2"/>
              <a:endCxn id="409" idx="0"/>
            </p:cNvCxnSpPr>
            <p:nvPr/>
          </p:nvCxnSpPr>
          <p:spPr>
            <a:xfrm>
              <a:off x="12747834" y="12527845"/>
              <a:ext cx="2141" cy="6185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56FC6D42-BB9D-BE49-9092-6EC8905EB8A1}"/>
                </a:ext>
              </a:extLst>
            </p:cNvPr>
            <p:cNvSpPr/>
            <p:nvPr/>
          </p:nvSpPr>
          <p:spPr>
            <a:xfrm>
              <a:off x="12461975" y="13146440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8294FDA6-C5F6-2646-9037-780EEE8D3673}"/>
                </a:ext>
              </a:extLst>
            </p:cNvPr>
            <p:cNvSpPr/>
            <p:nvPr/>
          </p:nvSpPr>
          <p:spPr>
            <a:xfrm>
              <a:off x="8454790" y="9677066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63E41505-ECAD-544E-A82F-D7C5580CA744}"/>
                </a:ext>
              </a:extLst>
            </p:cNvPr>
            <p:cNvSpPr/>
            <p:nvPr/>
          </p:nvSpPr>
          <p:spPr>
            <a:xfrm>
              <a:off x="9696977" y="13146440"/>
              <a:ext cx="576000" cy="57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CDDB65E5-A19E-5A42-98D7-660FA03CDFC6}"/>
                </a:ext>
              </a:extLst>
            </p:cNvPr>
            <p:cNvCxnSpPr/>
            <p:nvPr/>
          </p:nvCxnSpPr>
          <p:spPr>
            <a:xfrm>
              <a:off x="6876644" y="11159661"/>
              <a:ext cx="60605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CB728724-20CE-074F-9676-B0ADF5055920}"/>
                </a:ext>
              </a:extLst>
            </p:cNvPr>
            <p:cNvSpPr txBox="1"/>
            <p:nvPr/>
          </p:nvSpPr>
          <p:spPr>
            <a:xfrm>
              <a:off x="4170174" y="10876178"/>
              <a:ext cx="426482" cy="64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B392E4D-EF0E-D34C-AFFD-B3A0B6BD5939}"/>
                </a:ext>
              </a:extLst>
            </p:cNvPr>
            <p:cNvSpPr txBox="1"/>
            <p:nvPr/>
          </p:nvSpPr>
          <p:spPr>
            <a:xfrm>
              <a:off x="9799162" y="10876178"/>
              <a:ext cx="389850" cy="64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6AADE1A-60CF-6D4F-8A10-1F9CDC05F4D5}"/>
                    </a:ext>
                  </a:extLst>
                </p:cNvPr>
                <p:cNvSpPr txBox="1"/>
                <p:nvPr/>
              </p:nvSpPr>
              <p:spPr>
                <a:xfrm>
                  <a:off x="2064296" y="11441360"/>
                  <a:ext cx="42864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6AADE1A-60CF-6D4F-8A10-1F9CDC05F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296" y="11441360"/>
                  <a:ext cx="428643" cy="49244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602D9B15-0309-464D-AB3C-3E5E415CC403}"/>
                </a:ext>
              </a:extLst>
            </p:cNvPr>
            <p:cNvCxnSpPr>
              <a:stCxn id="252" idx="3"/>
              <a:endCxn id="256" idx="0"/>
            </p:cNvCxnSpPr>
            <p:nvPr/>
          </p:nvCxnSpPr>
          <p:spPr>
            <a:xfrm>
              <a:off x="9036884" y="6371227"/>
              <a:ext cx="954187" cy="79218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B6863637-A064-6B4F-B31C-70209A89283E}"/>
                </a:ext>
              </a:extLst>
            </p:cNvPr>
            <p:cNvCxnSpPr>
              <a:stCxn id="93" idx="3"/>
              <a:endCxn id="97" idx="0"/>
            </p:cNvCxnSpPr>
            <p:nvPr/>
          </p:nvCxnSpPr>
          <p:spPr>
            <a:xfrm>
              <a:off x="9042978" y="1618699"/>
              <a:ext cx="954187" cy="79218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Elbow Connector 440">
              <a:extLst>
                <a:ext uri="{FF2B5EF4-FFF2-40B4-BE49-F238E27FC236}">
                  <a16:creationId xmlns:a16="http://schemas.microsoft.com/office/drawing/2014/main" id="{8515C0BD-F73C-E149-9FB1-0142F39ACACB}"/>
                </a:ext>
              </a:extLst>
            </p:cNvPr>
            <p:cNvCxnSpPr>
              <a:stCxn id="401" idx="3"/>
              <a:endCxn id="404" idx="0"/>
            </p:cNvCxnSpPr>
            <p:nvPr/>
          </p:nvCxnSpPr>
          <p:spPr>
            <a:xfrm>
              <a:off x="11793647" y="11159661"/>
              <a:ext cx="954187" cy="79218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9A37F314-0140-B04F-83F9-B4958C032272}"/>
                </a:ext>
              </a:extLst>
            </p:cNvPr>
            <p:cNvGrpSpPr/>
            <p:nvPr/>
          </p:nvGrpSpPr>
          <p:grpSpPr>
            <a:xfrm>
              <a:off x="-324975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47" name="Straight Arrow Connector 446">
                <a:extLst>
                  <a:ext uri="{FF2B5EF4-FFF2-40B4-BE49-F238E27FC236}">
                    <a16:creationId xmlns:a16="http://schemas.microsoft.com/office/drawing/2014/main" id="{94BE8158-14BD-0443-8B8C-5D0B9018A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1CE11C92-27D3-8F40-9DBC-3B53F7EA2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E56006FA-C968-6840-ACCA-B3725E78961D}"/>
                </a:ext>
              </a:extLst>
            </p:cNvPr>
            <p:cNvGrpSpPr/>
            <p:nvPr/>
          </p:nvGrpSpPr>
          <p:grpSpPr>
            <a:xfrm>
              <a:off x="99497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52" name="Straight Arrow Connector 451">
                <a:extLst>
                  <a:ext uri="{FF2B5EF4-FFF2-40B4-BE49-F238E27FC236}">
                    <a16:creationId xmlns:a16="http://schemas.microsoft.com/office/drawing/2014/main" id="{9C89CD2C-35AD-114F-BC59-3C909E447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Arrow Connector 452">
                <a:extLst>
                  <a:ext uri="{FF2B5EF4-FFF2-40B4-BE49-F238E27FC236}">
                    <a16:creationId xmlns:a16="http://schemas.microsoft.com/office/drawing/2014/main" id="{22CC39E7-0A2A-2945-B57B-482200D94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F3700725-F619-CC4C-95E3-21D26EAB070D}"/>
                </a:ext>
              </a:extLst>
            </p:cNvPr>
            <p:cNvGrpSpPr/>
            <p:nvPr/>
          </p:nvGrpSpPr>
          <p:grpSpPr>
            <a:xfrm>
              <a:off x="215138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55" name="Straight Arrow Connector 454">
                <a:extLst>
                  <a:ext uri="{FF2B5EF4-FFF2-40B4-BE49-F238E27FC236}">
                    <a16:creationId xmlns:a16="http://schemas.microsoft.com/office/drawing/2014/main" id="{30E1A464-CF17-FF4F-A096-2749987D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>
                <a:extLst>
                  <a:ext uri="{FF2B5EF4-FFF2-40B4-BE49-F238E27FC236}">
                    <a16:creationId xmlns:a16="http://schemas.microsoft.com/office/drawing/2014/main" id="{DBC42818-B391-C34C-9182-4FCC33C59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6063FD71-B1A9-734C-8596-6EBA042ED0AC}"/>
                </a:ext>
              </a:extLst>
            </p:cNvPr>
            <p:cNvGrpSpPr/>
            <p:nvPr/>
          </p:nvGrpSpPr>
          <p:grpSpPr>
            <a:xfrm>
              <a:off x="3498134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58" name="Straight Arrow Connector 457">
                <a:extLst>
                  <a:ext uri="{FF2B5EF4-FFF2-40B4-BE49-F238E27FC236}">
                    <a16:creationId xmlns:a16="http://schemas.microsoft.com/office/drawing/2014/main" id="{FFE1A1DF-ADF6-D34A-B967-304720BE2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>
                <a:extLst>
                  <a:ext uri="{FF2B5EF4-FFF2-40B4-BE49-F238E27FC236}">
                    <a16:creationId xmlns:a16="http://schemas.microsoft.com/office/drawing/2014/main" id="{13D3F6CF-6EEC-144E-9E54-5E90BA894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5763C13B-8BA5-F540-83F2-90DAAC721E56}"/>
                </a:ext>
              </a:extLst>
            </p:cNvPr>
            <p:cNvGrpSpPr/>
            <p:nvPr/>
          </p:nvGrpSpPr>
          <p:grpSpPr>
            <a:xfrm>
              <a:off x="4640221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5E11A43A-44AD-384B-B589-08F644A1D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>
                <a:extLst>
                  <a:ext uri="{FF2B5EF4-FFF2-40B4-BE49-F238E27FC236}">
                    <a16:creationId xmlns:a16="http://schemas.microsoft.com/office/drawing/2014/main" id="{DD796AFF-1D9E-2D4C-B87F-C0C70C4E2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77B9A653-0D2A-7E48-A41A-3235F6A2E9C0}"/>
                </a:ext>
              </a:extLst>
            </p:cNvPr>
            <p:cNvGrpSpPr/>
            <p:nvPr/>
          </p:nvGrpSpPr>
          <p:grpSpPr>
            <a:xfrm>
              <a:off x="609356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64" name="Straight Arrow Connector 463">
                <a:extLst>
                  <a:ext uri="{FF2B5EF4-FFF2-40B4-BE49-F238E27FC236}">
                    <a16:creationId xmlns:a16="http://schemas.microsoft.com/office/drawing/2014/main" id="{3895CF5D-0601-0A4A-802C-261F6941C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>
                <a:extLst>
                  <a:ext uri="{FF2B5EF4-FFF2-40B4-BE49-F238E27FC236}">
                    <a16:creationId xmlns:a16="http://schemas.microsoft.com/office/drawing/2014/main" id="{FC48913E-71AD-494E-8533-6862A1A5E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DF8CDC9B-BF4D-1346-A8B5-4E0B046869FF}"/>
                </a:ext>
              </a:extLst>
            </p:cNvPr>
            <p:cNvGrpSpPr/>
            <p:nvPr/>
          </p:nvGrpSpPr>
          <p:grpSpPr>
            <a:xfrm>
              <a:off x="7739499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23E7ECCE-7DD5-A548-92E8-D1EFD5C04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Arrow Connector 467">
                <a:extLst>
                  <a:ext uri="{FF2B5EF4-FFF2-40B4-BE49-F238E27FC236}">
                    <a16:creationId xmlns:a16="http://schemas.microsoft.com/office/drawing/2014/main" id="{35A5B50C-80E0-5B4A-A0E8-454C763F5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6ECBFA5-D6F6-5148-859C-5FAFAA2C68F3}"/>
                </a:ext>
              </a:extLst>
            </p:cNvPr>
            <p:cNvGrpSpPr/>
            <p:nvPr/>
          </p:nvGrpSpPr>
          <p:grpSpPr>
            <a:xfrm>
              <a:off x="9279710" y="6515712"/>
              <a:ext cx="570407" cy="152400"/>
              <a:chOff x="-3480320" y="5147602"/>
              <a:chExt cx="570407" cy="152400"/>
            </a:xfrm>
          </p:grpSpPr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2351C5F0-79D7-694F-BEF4-EEE5FDCAF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>
                <a:extLst>
                  <a:ext uri="{FF2B5EF4-FFF2-40B4-BE49-F238E27FC236}">
                    <a16:creationId xmlns:a16="http://schemas.microsoft.com/office/drawing/2014/main" id="{7D00B805-CC18-DD4C-9A7D-6949092B6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16E9675C-9BBF-0044-80FC-85081579F1F1}"/>
                </a:ext>
              </a:extLst>
            </p:cNvPr>
            <p:cNvGrpSpPr/>
            <p:nvPr/>
          </p:nvGrpSpPr>
          <p:grpSpPr>
            <a:xfrm rot="5400000">
              <a:off x="1081319" y="7037775"/>
              <a:ext cx="570407" cy="152400"/>
              <a:chOff x="-3480320" y="5147602"/>
              <a:chExt cx="570407" cy="152400"/>
            </a:xfrm>
          </p:grpSpPr>
          <p:cxnSp>
            <p:nvCxnSpPr>
              <p:cNvPr id="473" name="Straight Arrow Connector 472">
                <a:extLst>
                  <a:ext uri="{FF2B5EF4-FFF2-40B4-BE49-F238E27FC236}">
                    <a16:creationId xmlns:a16="http://schemas.microsoft.com/office/drawing/2014/main" id="{8A2EF4DF-CF99-2F4B-BF0E-BC6A6914A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FB032CDC-918A-7A49-88F6-4B4410F00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50E2BE5E-2AA9-2742-9F14-4069CD4891CB}"/>
                </a:ext>
              </a:extLst>
            </p:cNvPr>
            <p:cNvGrpSpPr/>
            <p:nvPr/>
          </p:nvGrpSpPr>
          <p:grpSpPr>
            <a:xfrm rot="5400000">
              <a:off x="3541484" y="7037775"/>
              <a:ext cx="570407" cy="152400"/>
              <a:chOff x="-3480320" y="5147602"/>
              <a:chExt cx="570407" cy="152400"/>
            </a:xfrm>
          </p:grpSpPr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F7FE3AAD-EC20-9E4B-BE57-1B2F67CE3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>
                <a:extLst>
                  <a:ext uri="{FF2B5EF4-FFF2-40B4-BE49-F238E27FC236}">
                    <a16:creationId xmlns:a16="http://schemas.microsoft.com/office/drawing/2014/main" id="{67D9A883-7038-7146-AC62-BEC3DD5F8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24E87EE3-BAF5-A14A-BE4E-B450A5B3EDC0}"/>
                </a:ext>
              </a:extLst>
            </p:cNvPr>
            <p:cNvGrpSpPr/>
            <p:nvPr/>
          </p:nvGrpSpPr>
          <p:grpSpPr>
            <a:xfrm rot="5400000">
              <a:off x="3541484" y="8055620"/>
              <a:ext cx="570407" cy="152400"/>
              <a:chOff x="-3480320" y="5147602"/>
              <a:chExt cx="570407" cy="152400"/>
            </a:xfrm>
          </p:grpSpPr>
          <p:cxnSp>
            <p:nvCxnSpPr>
              <p:cNvPr id="479" name="Straight Arrow Connector 478">
                <a:extLst>
                  <a:ext uri="{FF2B5EF4-FFF2-40B4-BE49-F238E27FC236}">
                    <a16:creationId xmlns:a16="http://schemas.microsoft.com/office/drawing/2014/main" id="{4AAEEF60-9B83-9548-9EE9-BE5A7BC25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>
                <a:extLst>
                  <a:ext uri="{FF2B5EF4-FFF2-40B4-BE49-F238E27FC236}">
                    <a16:creationId xmlns:a16="http://schemas.microsoft.com/office/drawing/2014/main" id="{84B28732-3B4F-3644-BF21-234FC0865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129FEA1C-CCD9-A142-8D8B-BFB4EDD26AE0}"/>
                </a:ext>
              </a:extLst>
            </p:cNvPr>
            <p:cNvGrpSpPr/>
            <p:nvPr/>
          </p:nvGrpSpPr>
          <p:grpSpPr>
            <a:xfrm rot="5400000">
              <a:off x="9109787" y="8055620"/>
              <a:ext cx="570407" cy="152400"/>
              <a:chOff x="-3480320" y="5147602"/>
              <a:chExt cx="570407" cy="152400"/>
            </a:xfrm>
          </p:grpSpPr>
          <p:cxnSp>
            <p:nvCxnSpPr>
              <p:cNvPr id="482" name="Straight Arrow Connector 481">
                <a:extLst>
                  <a:ext uri="{FF2B5EF4-FFF2-40B4-BE49-F238E27FC236}">
                    <a16:creationId xmlns:a16="http://schemas.microsoft.com/office/drawing/2014/main" id="{C29892E1-9588-C244-8F50-2A9102DDF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>
                <a:extLst>
                  <a:ext uri="{FF2B5EF4-FFF2-40B4-BE49-F238E27FC236}">
                    <a16:creationId xmlns:a16="http://schemas.microsoft.com/office/drawing/2014/main" id="{C7C358F6-1F03-E04D-9192-B0D01CAFB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EE33F0D1-10C0-8040-A8EC-AEA15CFBC7FA}"/>
                </a:ext>
              </a:extLst>
            </p:cNvPr>
            <p:cNvGrpSpPr/>
            <p:nvPr/>
          </p:nvGrpSpPr>
          <p:grpSpPr>
            <a:xfrm rot="5400000">
              <a:off x="2422972" y="5673700"/>
              <a:ext cx="570407" cy="152400"/>
              <a:chOff x="-3480320" y="5147602"/>
              <a:chExt cx="570407" cy="152400"/>
            </a:xfrm>
          </p:grpSpPr>
          <p:cxnSp>
            <p:nvCxnSpPr>
              <p:cNvPr id="485" name="Straight Arrow Connector 484">
                <a:extLst>
                  <a:ext uri="{FF2B5EF4-FFF2-40B4-BE49-F238E27FC236}">
                    <a16:creationId xmlns:a16="http://schemas.microsoft.com/office/drawing/2014/main" id="{6E61D924-95D7-2243-ACF6-6E48BA0C3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>
                <a:extLst>
                  <a:ext uri="{FF2B5EF4-FFF2-40B4-BE49-F238E27FC236}">
                    <a16:creationId xmlns:a16="http://schemas.microsoft.com/office/drawing/2014/main" id="{C2416C34-0587-8C46-B177-737AAB0E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D6BA89D1-26F9-B344-9886-A94695B77AFE}"/>
                </a:ext>
              </a:extLst>
            </p:cNvPr>
            <p:cNvGrpSpPr/>
            <p:nvPr/>
          </p:nvGrpSpPr>
          <p:grpSpPr>
            <a:xfrm rot="5400000">
              <a:off x="4809567" y="5679356"/>
              <a:ext cx="570407" cy="152400"/>
              <a:chOff x="-3480320" y="5147602"/>
              <a:chExt cx="570407" cy="152400"/>
            </a:xfrm>
          </p:grpSpPr>
          <p:cxnSp>
            <p:nvCxnSpPr>
              <p:cNvPr id="488" name="Straight Arrow Connector 487">
                <a:extLst>
                  <a:ext uri="{FF2B5EF4-FFF2-40B4-BE49-F238E27FC236}">
                    <a16:creationId xmlns:a16="http://schemas.microsoft.com/office/drawing/2014/main" id="{77A6F2DB-899C-9443-A10D-E4ACE082F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Arrow Connector 488">
                <a:extLst>
                  <a:ext uri="{FF2B5EF4-FFF2-40B4-BE49-F238E27FC236}">
                    <a16:creationId xmlns:a16="http://schemas.microsoft.com/office/drawing/2014/main" id="{A9669F88-6CA1-5E43-9DE8-F8C497BF4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8613A17B-AE5A-E745-A624-31023401169B}"/>
                </a:ext>
              </a:extLst>
            </p:cNvPr>
            <p:cNvGrpSpPr/>
            <p:nvPr/>
          </p:nvGrpSpPr>
          <p:grpSpPr>
            <a:xfrm rot="5400000">
              <a:off x="8019075" y="5679356"/>
              <a:ext cx="570407" cy="152400"/>
              <a:chOff x="-3480320" y="5147602"/>
              <a:chExt cx="570407" cy="152400"/>
            </a:xfrm>
          </p:grpSpPr>
          <p:cxnSp>
            <p:nvCxnSpPr>
              <p:cNvPr id="491" name="Straight Arrow Connector 490">
                <a:extLst>
                  <a:ext uri="{FF2B5EF4-FFF2-40B4-BE49-F238E27FC236}">
                    <a16:creationId xmlns:a16="http://schemas.microsoft.com/office/drawing/2014/main" id="{B516DFB0-D3D7-2C47-8869-90582AB3B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147602"/>
                <a:ext cx="570407" cy="0"/>
              </a:xfrm>
              <a:prstGeom prst="straightConnector1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7F8343DD-6D6A-134F-85C6-D72E80753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480320" y="5300002"/>
                <a:ext cx="570407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1B5F8F1E-D61C-E647-A8EF-7E73F3C67B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89166" y="8131820"/>
              <a:ext cx="570407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B1E37E31-9FE6-2240-AAF3-70DE9AE944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1131" y="5755556"/>
              <a:ext cx="57040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B35C3DBF-5526-FC42-9879-4DD7A2094486}"/>
                </a:ext>
              </a:extLst>
            </p:cNvPr>
            <p:cNvSpPr/>
            <p:nvPr/>
          </p:nvSpPr>
          <p:spPr>
            <a:xfrm>
              <a:off x="1566135" y="10871661"/>
              <a:ext cx="576000" cy="57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902F1DC6-C7FC-614F-A73B-777B8F18D12C}"/>
                </a:ext>
              </a:extLst>
            </p:cNvPr>
            <p:cNvCxnSpPr/>
            <p:nvPr/>
          </p:nvCxnSpPr>
          <p:spPr>
            <a:xfrm>
              <a:off x="918230" y="9137104"/>
              <a:ext cx="732093" cy="158417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853C2B4E-FBC5-1E40-B874-653D028D2DD1}"/>
                </a:ext>
              </a:extLst>
            </p:cNvPr>
            <p:cNvSpPr/>
            <p:nvPr/>
          </p:nvSpPr>
          <p:spPr>
            <a:xfrm>
              <a:off x="-3264296" y="-223936"/>
              <a:ext cx="16921880" cy="14401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906F7866-4D5A-8548-B095-4F6FBC1B7CBE}"/>
                    </a:ext>
                  </a:extLst>
                </p:cNvPr>
                <p:cNvSpPr txBox="1"/>
                <p:nvPr/>
              </p:nvSpPr>
              <p:spPr>
                <a:xfrm>
                  <a:off x="11497344" y="11441360"/>
                  <a:ext cx="12311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906F7866-4D5A-8548-B095-4F6FBC1B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7344" y="11441360"/>
                  <a:ext cx="1231171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A161B33E-B9AA-3A41-8D0E-6834FC44BA77}"/>
                    </a:ext>
                  </a:extLst>
                </p:cNvPr>
                <p:cNvSpPr txBox="1"/>
                <p:nvPr/>
              </p:nvSpPr>
              <p:spPr>
                <a:xfrm>
                  <a:off x="11497343" y="12461085"/>
                  <a:ext cx="126605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A161B33E-B9AA-3A41-8D0E-6834FC44B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7343" y="12461085"/>
                  <a:ext cx="1266052" cy="4924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6EE9B79C-6199-524F-80FF-C9456DE1EAD9}"/>
                    </a:ext>
                  </a:extLst>
                </p:cNvPr>
                <p:cNvSpPr txBox="1"/>
                <p:nvPr/>
              </p:nvSpPr>
              <p:spPr>
                <a:xfrm>
                  <a:off x="11621472" y="10300845"/>
                  <a:ext cx="128766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6EE9B79C-6199-524F-80FF-C9456DE1E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472" y="10300845"/>
                  <a:ext cx="1287660" cy="4924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E70F992F-079B-6F43-AEDD-5E528144EAD9}"/>
                    </a:ext>
                  </a:extLst>
                </p:cNvPr>
                <p:cNvSpPr txBox="1"/>
                <p:nvPr/>
              </p:nvSpPr>
              <p:spPr>
                <a:xfrm>
                  <a:off x="9121080" y="5680720"/>
                  <a:ext cx="84003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E70F992F-079B-6F43-AEDD-5E528144E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080" y="5680720"/>
                  <a:ext cx="840038" cy="49244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ED242443-853C-FD44-B418-997682FBA5F6}"/>
                    </a:ext>
                  </a:extLst>
                </p:cNvPr>
                <p:cNvSpPr txBox="1"/>
                <p:nvPr/>
              </p:nvSpPr>
              <p:spPr>
                <a:xfrm>
                  <a:off x="9121080" y="11230634"/>
                  <a:ext cx="84003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ED242443-853C-FD44-B418-997682FBA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080" y="11230634"/>
                  <a:ext cx="840038" cy="49244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69A4EA-ECC8-47EA-B907-C5D0D7CC2E40}"/>
                </a:ext>
              </a:extLst>
            </p:cNvPr>
            <p:cNvSpPr txBox="1"/>
            <p:nvPr/>
          </p:nvSpPr>
          <p:spPr>
            <a:xfrm>
              <a:off x="11569352" y="1288232"/>
              <a:ext cx="1784976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Act-</a:t>
              </a:r>
            </a:p>
            <a:p>
              <a:r>
                <a:rPr lang="en-US" sz="3600" dirty="0"/>
                <a:t>Execute-</a:t>
              </a:r>
            </a:p>
            <a:p>
              <a:r>
                <a:rPr lang="en-US" sz="3600" dirty="0"/>
                <a:t>Observe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3652FDC-38F9-4EB8-B36E-FFE969C05CEF}"/>
                </a:ext>
              </a:extLst>
            </p:cNvPr>
            <p:cNvSpPr txBox="1"/>
            <p:nvPr/>
          </p:nvSpPr>
          <p:spPr>
            <a:xfrm>
              <a:off x="11569352" y="6223324"/>
              <a:ext cx="1060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Infer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E4A4A8A-F126-45F0-99D1-4C7772065FFE}"/>
                </a:ext>
              </a:extLst>
            </p:cNvPr>
            <p:cNvSpPr txBox="1"/>
            <p:nvPr/>
          </p:nvSpPr>
          <p:spPr>
            <a:xfrm>
              <a:off x="-760882" y="11447661"/>
              <a:ext cx="10791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Slide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41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33</Words>
  <Application>Microsoft Office PowerPoint</Application>
  <PresentationFormat>A3 Paper (297x420 mm)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A. de</dc:creator>
  <cp:lastModifiedBy>Bert Vries</cp:lastModifiedBy>
  <cp:revision>21</cp:revision>
  <dcterms:created xsi:type="dcterms:W3CDTF">2019-08-28T14:41:14Z</dcterms:created>
  <dcterms:modified xsi:type="dcterms:W3CDTF">2019-08-30T12:46:33Z</dcterms:modified>
</cp:coreProperties>
</file>